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2"/>
    <p:restoredTop sz="78857"/>
  </p:normalViewPr>
  <p:slideViewPr>
    <p:cSldViewPr snapToGrid="0" snapToObjects="1">
      <p:cViewPr>
        <p:scale>
          <a:sx n="150" d="100"/>
          <a:sy n="150" d="100"/>
        </p:scale>
        <p:origin x="1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8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07509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 Computer as  Laboratory for Science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 June 2016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311700" y="2767764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9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The Computer as  Laboratory for Science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FreeSurfer Tutorial</dc:title>
  <cp:lastModifiedBy>Shady El Damaty</cp:lastModifiedBy>
  <cp:revision>63</cp:revision>
  <cp:lastPrinted>2016-06-24T17:24:10Z</cp:lastPrinted>
  <dcterms:modified xsi:type="dcterms:W3CDTF">2017-06-25T17:39:27Z</dcterms:modified>
</cp:coreProperties>
</file>