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Lst>
  <p:notesMasterIdLst>
    <p:notesMasterId r:id="rId16"/>
  </p:notesMasterIdLst>
  <p:sldIdLst>
    <p:sldId id="259" r:id="rId2"/>
    <p:sldId id="291" r:id="rId3"/>
    <p:sldId id="439" r:id="rId4"/>
    <p:sldId id="440" r:id="rId5"/>
    <p:sldId id="435" r:id="rId6"/>
    <p:sldId id="442" r:id="rId7"/>
    <p:sldId id="443" r:id="rId8"/>
    <p:sldId id="446" r:id="rId9"/>
    <p:sldId id="436" r:id="rId10"/>
    <p:sldId id="447" r:id="rId11"/>
    <p:sldId id="448" r:id="rId12"/>
    <p:sldId id="449" r:id="rId13"/>
    <p:sldId id="437" r:id="rId14"/>
    <p:sldId id="450" r:id="rId15"/>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8F000B"/>
    <a:srgbClr val="E25F5C"/>
    <a:srgbClr val="D9D9D9"/>
    <a:srgbClr val="7F7F7F"/>
    <a:srgbClr val="993300"/>
    <a:srgbClr val="FA0000"/>
    <a:srgbClr val="D52715"/>
    <a:srgbClr val="DE0010"/>
    <a:srgbClr val="C42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76190" autoAdjust="0"/>
  </p:normalViewPr>
  <p:slideViewPr>
    <p:cSldViewPr showGuides="1">
      <p:cViewPr varScale="1">
        <p:scale>
          <a:sx n="55" d="100"/>
          <a:sy n="55" d="100"/>
        </p:scale>
        <p:origin x="1344" y="78"/>
      </p:cViewPr>
      <p:guideLst>
        <p:guide orient="horz" pos="2182"/>
        <p:guide pos="3840"/>
      </p:guideLst>
    </p:cSldViewPr>
  </p:slideViewPr>
  <p:notesTextViewPr>
    <p:cViewPr>
      <p:scale>
        <a:sx n="1" d="1"/>
        <a:sy n="1" d="1"/>
      </p:scale>
      <p:origin x="0" y="0"/>
    </p:cViewPr>
  </p:notesTextViewPr>
  <p:sorterViewPr>
    <p:cViewPr>
      <p:scale>
        <a:sx n="100" d="100"/>
        <a:sy n="100" d="100"/>
      </p:scale>
      <p:origin x="0" y="0"/>
    </p:cViewPr>
  </p:sorter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2020/8/13</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330258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632612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516794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77485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863899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531339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410607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698742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801801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725379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64918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152458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44006"/>
            <a:ext cx="9144000" cy="813556"/>
          </a:xfrm>
        </p:spPr>
        <p:txBody>
          <a:bodyPr anchor="b">
            <a:normAutofit/>
          </a:bodyPr>
          <a:lstStyle>
            <a:lvl1pPr algn="ctr">
              <a:defRPr sz="4000" b="1">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p>
            <a:fld id="{9A0741C5-8F5C-4213-BB69-8C2D02590C1C}" type="datetimeFigureOut">
              <a:rPr lang="zh-CN" altLang="en-US" smtClean="0"/>
              <a:t>2020/8/13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893EA9-123D-489F-8313-43A8A4AC4565}" type="slidenum">
              <a:rPr lang="zh-CN" altLang="en-US" smtClean="0"/>
              <a:t>‹#›</a:t>
            </a:fld>
            <a:endParaRPr lang="zh-CN" altLang="en-US"/>
          </a:p>
        </p:txBody>
      </p:sp>
      <p:sp>
        <p:nvSpPr>
          <p:cNvPr id="7" name="Freeform 5"/>
          <p:cNvSpPr>
            <a:spLocks noEditPoints="1"/>
          </p:cNvSpPr>
          <p:nvPr userDrawn="1"/>
        </p:nvSpPr>
        <p:spPr bwMode="auto">
          <a:xfrm>
            <a:off x="5251126" y="1034822"/>
            <a:ext cx="1689749" cy="150918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22" presetClass="entr" presetSubtype="8" fill="hold" grpId="0" nodeType="withEffect">
                                  <p:stCondLst>
                                    <p:cond delay="500"/>
                                  </p:stCondLst>
                                  <p:iterate type="lt">
                                    <p:tmPct val="10000"/>
                                  </p:iterate>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ldLvl="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748531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研究概述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2020/8/13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stretch>
            <a:fillRect/>
          </a:stretch>
        </p:blipFill>
        <p:spPr>
          <a:xfrm>
            <a:off x="10997756" y="5566054"/>
            <a:ext cx="813253" cy="815696"/>
          </a:xfrm>
          <a:prstGeom prst="rect">
            <a:avLst/>
          </a:prstGeom>
        </p:spPr>
      </p:pic>
      <p:sp>
        <p:nvSpPr>
          <p:cNvPr id="10" name="等腰三角形 9"/>
          <p:cNvSpPr/>
          <p:nvPr userDrawn="1"/>
        </p:nvSpPr>
        <p:spPr>
          <a:xfrm rot="16200000">
            <a:off x="10400553" y="1196661"/>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charset="-122"/>
                <a:ea typeface="微软雅黑" panose="020B0503020204020204" charset="-122"/>
              </a:rPr>
              <a:t>研究概述</a:t>
            </a: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charset="-122"/>
                <a:ea typeface="微软雅黑" panose="020B0503020204020204" charset="-122"/>
              </a:rPr>
              <a:t>研究方法</a:t>
            </a: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charset="-122"/>
                <a:ea typeface="微软雅黑" panose="020B0503020204020204" charset="-122"/>
              </a:rPr>
              <a:t>研究过程</a:t>
            </a: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charset="-122"/>
                <a:ea typeface="微软雅黑" panose="020B0503020204020204" charset="-122"/>
              </a:rPr>
              <a:t>研究成果</a:t>
            </a: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charset="-122"/>
                <a:ea typeface="微软雅黑" panose="020B0503020204020204" charset="-122"/>
              </a:rPr>
              <a:t>结论建议</a:t>
            </a:r>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p:cTn id="31" dur="250" fill="hold"/>
                                        <p:tgtEl>
                                          <p:spTgt spid="9"/>
                                        </p:tgtEl>
                                        <p:attrNameLst>
                                          <p:attrName>ppt_w</p:attrName>
                                        </p:attrNameLst>
                                      </p:cBhvr>
                                      <p:tavLst>
                                        <p:tav tm="0">
                                          <p:val>
                                            <p:fltVal val="0"/>
                                          </p:val>
                                        </p:tav>
                                        <p:tav tm="100000">
                                          <p:val>
                                            <p:strVal val="#ppt_w"/>
                                          </p:val>
                                        </p:tav>
                                      </p:tavLst>
                                    </p:anim>
                                    <p:anim calcmode="lin" valueType="num">
                                      <p:cBhvr>
                                        <p:cTn id="32" dur="250" fill="hold"/>
                                        <p:tgtEl>
                                          <p:spTgt spid="9"/>
                                        </p:tgtEl>
                                        <p:attrNameLst>
                                          <p:attrName>ppt_h</p:attrName>
                                        </p:attrNameLst>
                                      </p:cBhvr>
                                      <p:tavLst>
                                        <p:tav tm="0">
                                          <p:val>
                                            <p:fltVal val="0"/>
                                          </p:val>
                                        </p:tav>
                                        <p:tav tm="100000">
                                          <p:val>
                                            <p:strVal val="#ppt_h"/>
                                          </p:val>
                                        </p:tav>
                                      </p:tavLst>
                                    </p:anim>
                                    <p:animEffect transition="in" filter="fade">
                                      <p:cBhvr>
                                        <p:cTn id="33" dur="250"/>
                                        <p:tgtEl>
                                          <p:spTgt spid="9"/>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250"/>
                                        <p:tgtEl>
                                          <p:spTgt spid="1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1000"/>
                                        <p:tgtEl>
                                          <p:spTgt spid="2"/>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ldLvl="0" animBg="1"/>
      <p:bldP spid="7" grpId="0"/>
      <p:bldP spid="8" grpId="0" bldLvl="0" animBg="1"/>
      <p:bldP spid="10" grpId="0" bldLvl="0" animBg="1"/>
      <p:bldP spid="11" grpId="0"/>
      <p:bldP spid="12" grpId="0"/>
      <p:bldP spid="13" grpId="0"/>
      <p:bldP spid="14" grpId="0"/>
      <p:bldP spid="15"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研究方法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2020/8/13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stretch>
            <a:fillRect/>
          </a:stretch>
        </p:blipFill>
        <p:spPr>
          <a:xfrm>
            <a:off x="10997756" y="5566054"/>
            <a:ext cx="813253" cy="815696"/>
          </a:xfrm>
          <a:prstGeom prst="rect">
            <a:avLst/>
          </a:prstGeom>
        </p:spPr>
      </p:pic>
      <p:sp>
        <p:nvSpPr>
          <p:cNvPr id="10" name="等腰三角形 9"/>
          <p:cNvSpPr/>
          <p:nvPr userDrawn="1"/>
        </p:nvSpPr>
        <p:spPr>
          <a:xfrm rot="16200000">
            <a:off x="10400553" y="1989540"/>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charset="-122"/>
                <a:ea typeface="微软雅黑" panose="020B0503020204020204" charset="-122"/>
              </a:rPr>
              <a:t>研究概述</a:t>
            </a: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charset="-122"/>
                <a:ea typeface="微软雅黑" panose="020B0503020204020204" charset="-122"/>
              </a:rPr>
              <a:t>研究方法</a:t>
            </a: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charset="-122"/>
                <a:ea typeface="微软雅黑" panose="020B0503020204020204" charset="-122"/>
              </a:rPr>
              <a:t>研究过程</a:t>
            </a: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charset="-122"/>
                <a:ea typeface="微软雅黑" panose="020B0503020204020204" charset="-122"/>
              </a:rPr>
              <a:t>研究成果</a:t>
            </a: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charset="-122"/>
                <a:ea typeface="微软雅黑" panose="020B0503020204020204" charset="-122"/>
              </a:rPr>
              <a:t>结论建议</a:t>
            </a:r>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p:cTn id="31" dur="250" fill="hold"/>
                                        <p:tgtEl>
                                          <p:spTgt spid="9"/>
                                        </p:tgtEl>
                                        <p:attrNameLst>
                                          <p:attrName>ppt_w</p:attrName>
                                        </p:attrNameLst>
                                      </p:cBhvr>
                                      <p:tavLst>
                                        <p:tav tm="0">
                                          <p:val>
                                            <p:fltVal val="0"/>
                                          </p:val>
                                        </p:tav>
                                        <p:tav tm="100000">
                                          <p:val>
                                            <p:strVal val="#ppt_w"/>
                                          </p:val>
                                        </p:tav>
                                      </p:tavLst>
                                    </p:anim>
                                    <p:anim calcmode="lin" valueType="num">
                                      <p:cBhvr>
                                        <p:cTn id="32" dur="250" fill="hold"/>
                                        <p:tgtEl>
                                          <p:spTgt spid="9"/>
                                        </p:tgtEl>
                                        <p:attrNameLst>
                                          <p:attrName>ppt_h</p:attrName>
                                        </p:attrNameLst>
                                      </p:cBhvr>
                                      <p:tavLst>
                                        <p:tav tm="0">
                                          <p:val>
                                            <p:fltVal val="0"/>
                                          </p:val>
                                        </p:tav>
                                        <p:tav tm="100000">
                                          <p:val>
                                            <p:strVal val="#ppt_h"/>
                                          </p:val>
                                        </p:tav>
                                      </p:tavLst>
                                    </p:anim>
                                    <p:animEffect transition="in" filter="fade">
                                      <p:cBhvr>
                                        <p:cTn id="33" dur="250"/>
                                        <p:tgtEl>
                                          <p:spTgt spid="9"/>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250"/>
                                        <p:tgtEl>
                                          <p:spTgt spid="1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1000"/>
                                        <p:tgtEl>
                                          <p:spTgt spid="2"/>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ldLvl="0" animBg="1"/>
      <p:bldP spid="7" grpId="0"/>
      <p:bldP spid="8" grpId="0" bldLvl="0" animBg="1"/>
      <p:bldP spid="10" grpId="0" bldLvl="0" animBg="1"/>
      <p:bldP spid="11" grpId="0"/>
      <p:bldP spid="12" grpId="0"/>
      <p:bldP spid="13" grpId="0"/>
      <p:bldP spid="14" grpId="0"/>
      <p:bldP spid="15"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研究过程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2020/8/13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stretch>
            <a:fillRect/>
          </a:stretch>
        </p:blipFill>
        <p:spPr>
          <a:xfrm>
            <a:off x="10997756" y="5566054"/>
            <a:ext cx="813253" cy="815696"/>
          </a:xfrm>
          <a:prstGeom prst="rect">
            <a:avLst/>
          </a:prstGeom>
        </p:spPr>
      </p:pic>
      <p:sp>
        <p:nvSpPr>
          <p:cNvPr id="10" name="等腰三角形 9"/>
          <p:cNvSpPr/>
          <p:nvPr userDrawn="1"/>
        </p:nvSpPr>
        <p:spPr>
          <a:xfrm rot="16200000">
            <a:off x="10400553" y="2770847"/>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charset="-122"/>
                <a:ea typeface="微软雅黑" panose="020B0503020204020204" charset="-122"/>
              </a:rPr>
              <a:t>研究概述</a:t>
            </a: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charset="-122"/>
                <a:ea typeface="微软雅黑" panose="020B0503020204020204" charset="-122"/>
              </a:rPr>
              <a:t>研究方法</a:t>
            </a: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charset="-122"/>
                <a:ea typeface="微软雅黑" panose="020B0503020204020204" charset="-122"/>
              </a:rPr>
              <a:t>研究过程</a:t>
            </a: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charset="-122"/>
                <a:ea typeface="微软雅黑" panose="020B0503020204020204" charset="-122"/>
              </a:rPr>
              <a:t>研究成果</a:t>
            </a: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charset="-122"/>
                <a:ea typeface="微软雅黑" panose="020B0503020204020204" charset="-122"/>
              </a:rPr>
              <a:t>结论建议</a:t>
            </a:r>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p:cTn id="31" dur="250" fill="hold"/>
                                        <p:tgtEl>
                                          <p:spTgt spid="9"/>
                                        </p:tgtEl>
                                        <p:attrNameLst>
                                          <p:attrName>ppt_w</p:attrName>
                                        </p:attrNameLst>
                                      </p:cBhvr>
                                      <p:tavLst>
                                        <p:tav tm="0">
                                          <p:val>
                                            <p:fltVal val="0"/>
                                          </p:val>
                                        </p:tav>
                                        <p:tav tm="100000">
                                          <p:val>
                                            <p:strVal val="#ppt_w"/>
                                          </p:val>
                                        </p:tav>
                                      </p:tavLst>
                                    </p:anim>
                                    <p:anim calcmode="lin" valueType="num">
                                      <p:cBhvr>
                                        <p:cTn id="32" dur="250" fill="hold"/>
                                        <p:tgtEl>
                                          <p:spTgt spid="9"/>
                                        </p:tgtEl>
                                        <p:attrNameLst>
                                          <p:attrName>ppt_h</p:attrName>
                                        </p:attrNameLst>
                                      </p:cBhvr>
                                      <p:tavLst>
                                        <p:tav tm="0">
                                          <p:val>
                                            <p:fltVal val="0"/>
                                          </p:val>
                                        </p:tav>
                                        <p:tav tm="100000">
                                          <p:val>
                                            <p:strVal val="#ppt_h"/>
                                          </p:val>
                                        </p:tav>
                                      </p:tavLst>
                                    </p:anim>
                                    <p:animEffect transition="in" filter="fade">
                                      <p:cBhvr>
                                        <p:cTn id="33" dur="250"/>
                                        <p:tgtEl>
                                          <p:spTgt spid="9"/>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250"/>
                                        <p:tgtEl>
                                          <p:spTgt spid="1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1000"/>
                                        <p:tgtEl>
                                          <p:spTgt spid="2"/>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ldLvl="0" animBg="1"/>
      <p:bldP spid="7" grpId="0"/>
      <p:bldP spid="8" grpId="0" bldLvl="0" animBg="1"/>
      <p:bldP spid="10" grpId="0" bldLvl="0" animBg="1"/>
      <p:bldP spid="11" grpId="0"/>
      <p:bldP spid="12" grpId="0"/>
      <p:bldP spid="13" grpId="0"/>
      <p:bldP spid="14" grpId="0"/>
      <p:bldP spid="15"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研究成果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2020/8/13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stretch>
            <a:fillRect/>
          </a:stretch>
        </p:blipFill>
        <p:spPr>
          <a:xfrm>
            <a:off x="10997756" y="5566054"/>
            <a:ext cx="813253" cy="815696"/>
          </a:xfrm>
          <a:prstGeom prst="rect">
            <a:avLst/>
          </a:prstGeom>
        </p:spPr>
      </p:pic>
      <p:sp>
        <p:nvSpPr>
          <p:cNvPr id="10" name="等腰三角形 9"/>
          <p:cNvSpPr/>
          <p:nvPr userDrawn="1"/>
        </p:nvSpPr>
        <p:spPr>
          <a:xfrm rot="16200000">
            <a:off x="10400553" y="3561024"/>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charset="-122"/>
                <a:ea typeface="微软雅黑" panose="020B0503020204020204" charset="-122"/>
              </a:rPr>
              <a:t>研究概述</a:t>
            </a: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charset="-122"/>
                <a:ea typeface="微软雅黑" panose="020B0503020204020204" charset="-122"/>
              </a:rPr>
              <a:t>研究方法</a:t>
            </a: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charset="-122"/>
                <a:ea typeface="微软雅黑" panose="020B0503020204020204" charset="-122"/>
              </a:rPr>
              <a:t>研究过程</a:t>
            </a: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charset="-122"/>
                <a:ea typeface="微软雅黑" panose="020B0503020204020204" charset="-122"/>
              </a:rPr>
              <a:t>研究成果</a:t>
            </a: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charset="-122"/>
                <a:ea typeface="微软雅黑" panose="020B0503020204020204" charset="-122"/>
              </a:rPr>
              <a:t>结论建议</a:t>
            </a:r>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500"/>
                                        <p:tgtEl>
                                          <p:spTgt spid="1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1000"/>
                                        <p:tgtEl>
                                          <p:spTgt spid="2"/>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ldLvl="0" animBg="1"/>
      <p:bldP spid="7" grpId="0"/>
      <p:bldP spid="8" grpId="0" bldLvl="0" animBg="1"/>
      <p:bldP spid="10" grpId="0" bldLvl="0" animBg="1"/>
      <p:bldP spid="11" grpId="0"/>
      <p:bldP spid="12" grpId="0"/>
      <p:bldP spid="13" grpId="0"/>
      <p:bldP spid="14" grpId="0"/>
      <p:bldP spid="15"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结论建议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2020/8/13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stretch>
            <a:fillRect/>
          </a:stretch>
        </p:blipFill>
        <p:spPr>
          <a:xfrm>
            <a:off x="10997756" y="5566054"/>
            <a:ext cx="813253" cy="815696"/>
          </a:xfrm>
          <a:prstGeom prst="rect">
            <a:avLst/>
          </a:prstGeom>
        </p:spPr>
      </p:pic>
      <p:sp>
        <p:nvSpPr>
          <p:cNvPr id="10" name="等腰三角形 9"/>
          <p:cNvSpPr/>
          <p:nvPr userDrawn="1"/>
        </p:nvSpPr>
        <p:spPr>
          <a:xfrm rot="16200000">
            <a:off x="10400553" y="4353678"/>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charset="-122"/>
                <a:ea typeface="微软雅黑" panose="020B0503020204020204" charset="-122"/>
              </a:rPr>
              <a:t>研究概述</a:t>
            </a: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charset="-122"/>
                <a:ea typeface="微软雅黑" panose="020B0503020204020204" charset="-122"/>
              </a:rPr>
              <a:t>研究方法</a:t>
            </a: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charset="-122"/>
                <a:ea typeface="微软雅黑" panose="020B0503020204020204" charset="-122"/>
              </a:rPr>
              <a:t>研究过程</a:t>
            </a: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charset="-122"/>
                <a:ea typeface="微软雅黑" panose="020B0503020204020204" charset="-122"/>
              </a:rPr>
              <a:t>研究成果</a:t>
            </a: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charset="-122"/>
                <a:ea typeface="微软雅黑" panose="020B0503020204020204" charset="-122"/>
              </a:rPr>
              <a:t>结论建议</a:t>
            </a:r>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p:cTn id="31" dur="250" fill="hold"/>
                                        <p:tgtEl>
                                          <p:spTgt spid="9"/>
                                        </p:tgtEl>
                                        <p:attrNameLst>
                                          <p:attrName>ppt_w</p:attrName>
                                        </p:attrNameLst>
                                      </p:cBhvr>
                                      <p:tavLst>
                                        <p:tav tm="0">
                                          <p:val>
                                            <p:fltVal val="0"/>
                                          </p:val>
                                        </p:tav>
                                        <p:tav tm="100000">
                                          <p:val>
                                            <p:strVal val="#ppt_w"/>
                                          </p:val>
                                        </p:tav>
                                      </p:tavLst>
                                    </p:anim>
                                    <p:anim calcmode="lin" valueType="num">
                                      <p:cBhvr>
                                        <p:cTn id="32" dur="250" fill="hold"/>
                                        <p:tgtEl>
                                          <p:spTgt spid="9"/>
                                        </p:tgtEl>
                                        <p:attrNameLst>
                                          <p:attrName>ppt_h</p:attrName>
                                        </p:attrNameLst>
                                      </p:cBhvr>
                                      <p:tavLst>
                                        <p:tav tm="0">
                                          <p:val>
                                            <p:fltVal val="0"/>
                                          </p:val>
                                        </p:tav>
                                        <p:tav tm="100000">
                                          <p:val>
                                            <p:strVal val="#ppt_h"/>
                                          </p:val>
                                        </p:tav>
                                      </p:tavLst>
                                    </p:anim>
                                    <p:animEffect transition="in" filter="fade">
                                      <p:cBhvr>
                                        <p:cTn id="33" dur="250"/>
                                        <p:tgtEl>
                                          <p:spTgt spid="9"/>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250"/>
                                        <p:tgtEl>
                                          <p:spTgt spid="1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1000"/>
                                        <p:tgtEl>
                                          <p:spTgt spid="2"/>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ldLvl="0" animBg="1"/>
      <p:bldP spid="7" grpId="0"/>
      <p:bldP spid="8" grpId="0" bldLvl="0" animBg="1"/>
      <p:bldP spid="10" grpId="0" bldLvl="0" animBg="1"/>
      <p:bldP spid="11" grpId="0"/>
      <p:bldP spid="12" grpId="0"/>
      <p:bldP spid="13" grpId="0"/>
      <p:bldP spid="14" grpId="0"/>
      <p:bldP spid="15"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内容版式_右下角通用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2020/8/13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11046201" y="5566054"/>
            <a:ext cx="716362" cy="845938"/>
            <a:chOff x="8367154" y="5203814"/>
            <a:chExt cx="1890395" cy="2232329"/>
          </a:xfrm>
        </p:grpSpPr>
        <p:sp>
          <p:nvSpPr>
            <p:cNvPr id="11" name="Freeform 145"/>
            <p:cNvSpPr/>
            <p:nvPr/>
          </p:nvSpPr>
          <p:spPr bwMode="auto">
            <a:xfrm>
              <a:off x="8367154" y="5203814"/>
              <a:ext cx="1890395" cy="2232329"/>
            </a:xfrm>
            <a:custGeom>
              <a:avLst/>
              <a:gdLst>
                <a:gd name="T0" fmla="*/ 758 w 777"/>
                <a:gd name="T1" fmla="*/ 204 h 918"/>
                <a:gd name="T2" fmla="*/ 389 w 777"/>
                <a:gd name="T3" fmla="*/ 0 h 918"/>
                <a:gd name="T4" fmla="*/ 19 w 777"/>
                <a:gd name="T5" fmla="*/ 204 h 918"/>
                <a:gd name="T6" fmla="*/ 271 w 777"/>
                <a:gd name="T7" fmla="*/ 833 h 918"/>
                <a:gd name="T8" fmla="*/ 389 w 777"/>
                <a:gd name="T9" fmla="*/ 918 h 918"/>
                <a:gd name="T10" fmla="*/ 506 w 777"/>
                <a:gd name="T11" fmla="*/ 832 h 918"/>
                <a:gd name="T12" fmla="*/ 758 w 777"/>
                <a:gd name="T13" fmla="*/ 204 h 918"/>
              </a:gdLst>
              <a:ahLst/>
              <a:cxnLst>
                <a:cxn ang="0">
                  <a:pos x="T0" y="T1"/>
                </a:cxn>
                <a:cxn ang="0">
                  <a:pos x="T2" y="T3"/>
                </a:cxn>
                <a:cxn ang="0">
                  <a:pos x="T4" y="T5"/>
                </a:cxn>
                <a:cxn ang="0">
                  <a:pos x="T6" y="T7"/>
                </a:cxn>
                <a:cxn ang="0">
                  <a:pos x="T8" y="T9"/>
                </a:cxn>
                <a:cxn ang="0">
                  <a:pos x="T10" y="T11"/>
                </a:cxn>
                <a:cxn ang="0">
                  <a:pos x="T12" y="T13"/>
                </a:cxn>
              </a:cxnLst>
              <a:rect l="0" t="0" r="r" b="b"/>
              <a:pathLst>
                <a:path w="777" h="918">
                  <a:moveTo>
                    <a:pt x="758" y="204"/>
                  </a:moveTo>
                  <a:cubicBezTo>
                    <a:pt x="389" y="0"/>
                    <a:pt x="389" y="0"/>
                    <a:pt x="389" y="0"/>
                  </a:cubicBezTo>
                  <a:cubicBezTo>
                    <a:pt x="19" y="204"/>
                    <a:pt x="19" y="204"/>
                    <a:pt x="19" y="204"/>
                  </a:cubicBezTo>
                  <a:cubicBezTo>
                    <a:pt x="19" y="204"/>
                    <a:pt x="0" y="622"/>
                    <a:pt x="271" y="833"/>
                  </a:cubicBezTo>
                  <a:cubicBezTo>
                    <a:pt x="306" y="864"/>
                    <a:pt x="344" y="893"/>
                    <a:pt x="389" y="918"/>
                  </a:cubicBezTo>
                  <a:cubicBezTo>
                    <a:pt x="433" y="893"/>
                    <a:pt x="472" y="864"/>
                    <a:pt x="506" y="832"/>
                  </a:cubicBezTo>
                  <a:cubicBezTo>
                    <a:pt x="777" y="622"/>
                    <a:pt x="758" y="204"/>
                    <a:pt x="758" y="20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2" name="Freeform 146"/>
            <p:cNvSpPr>
              <a:spLocks noEditPoints="1"/>
            </p:cNvSpPr>
            <p:nvPr/>
          </p:nvSpPr>
          <p:spPr bwMode="auto">
            <a:xfrm>
              <a:off x="8530421" y="5338329"/>
              <a:ext cx="1564890" cy="1962273"/>
            </a:xfrm>
            <a:custGeom>
              <a:avLst/>
              <a:gdLst>
                <a:gd name="T0" fmla="*/ 322 w 643"/>
                <a:gd name="T1" fmla="*/ 807 h 807"/>
                <a:gd name="T2" fmla="*/ 317 w 643"/>
                <a:gd name="T3" fmla="*/ 804 h 807"/>
                <a:gd name="T4" fmla="*/ 237 w 643"/>
                <a:gd name="T5" fmla="*/ 742 h 807"/>
                <a:gd name="T6" fmla="*/ 234 w 643"/>
                <a:gd name="T7" fmla="*/ 739 h 807"/>
                <a:gd name="T8" fmla="*/ 0 w 643"/>
                <a:gd name="T9" fmla="*/ 183 h 807"/>
                <a:gd name="T10" fmla="*/ 0 w 643"/>
                <a:gd name="T11" fmla="*/ 178 h 807"/>
                <a:gd name="T12" fmla="*/ 322 w 643"/>
                <a:gd name="T13" fmla="*/ 0 h 807"/>
                <a:gd name="T14" fmla="*/ 643 w 643"/>
                <a:gd name="T15" fmla="*/ 178 h 807"/>
                <a:gd name="T16" fmla="*/ 643 w 643"/>
                <a:gd name="T17" fmla="*/ 183 h 807"/>
                <a:gd name="T18" fmla="*/ 409 w 643"/>
                <a:gd name="T19" fmla="*/ 739 h 807"/>
                <a:gd name="T20" fmla="*/ 406 w 643"/>
                <a:gd name="T21" fmla="*/ 742 h 807"/>
                <a:gd name="T22" fmla="*/ 326 w 643"/>
                <a:gd name="T23" fmla="*/ 804 h 807"/>
                <a:gd name="T24" fmla="*/ 322 w 643"/>
                <a:gd name="T25" fmla="*/ 807 h 807"/>
                <a:gd name="T26" fmla="*/ 18 w 643"/>
                <a:gd name="T27" fmla="*/ 187 h 807"/>
                <a:gd name="T28" fmla="*/ 244 w 643"/>
                <a:gd name="T29" fmla="*/ 726 h 807"/>
                <a:gd name="T30" fmla="*/ 248 w 643"/>
                <a:gd name="T31" fmla="*/ 729 h 807"/>
                <a:gd name="T32" fmla="*/ 322 w 643"/>
                <a:gd name="T33" fmla="*/ 787 h 807"/>
                <a:gd name="T34" fmla="*/ 395 w 643"/>
                <a:gd name="T35" fmla="*/ 729 h 807"/>
                <a:gd name="T36" fmla="*/ 399 w 643"/>
                <a:gd name="T37" fmla="*/ 726 h 807"/>
                <a:gd name="T38" fmla="*/ 625 w 643"/>
                <a:gd name="T39" fmla="*/ 187 h 807"/>
                <a:gd name="T40" fmla="*/ 322 w 643"/>
                <a:gd name="T41" fmla="*/ 19 h 807"/>
                <a:gd name="T42" fmla="*/ 18 w 643"/>
                <a:gd name="T43" fmla="*/ 187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3" h="807">
                  <a:moveTo>
                    <a:pt x="322" y="807"/>
                  </a:moveTo>
                  <a:cubicBezTo>
                    <a:pt x="317" y="804"/>
                    <a:pt x="317" y="804"/>
                    <a:pt x="317" y="804"/>
                  </a:cubicBezTo>
                  <a:cubicBezTo>
                    <a:pt x="289" y="785"/>
                    <a:pt x="262" y="765"/>
                    <a:pt x="237" y="742"/>
                  </a:cubicBezTo>
                  <a:cubicBezTo>
                    <a:pt x="236" y="741"/>
                    <a:pt x="235" y="740"/>
                    <a:pt x="234" y="739"/>
                  </a:cubicBezTo>
                  <a:cubicBezTo>
                    <a:pt x="26" y="578"/>
                    <a:pt x="3" y="273"/>
                    <a:pt x="0" y="183"/>
                  </a:cubicBezTo>
                  <a:cubicBezTo>
                    <a:pt x="0" y="178"/>
                    <a:pt x="0" y="178"/>
                    <a:pt x="0" y="178"/>
                  </a:cubicBezTo>
                  <a:cubicBezTo>
                    <a:pt x="322" y="0"/>
                    <a:pt x="322" y="0"/>
                    <a:pt x="322" y="0"/>
                  </a:cubicBezTo>
                  <a:cubicBezTo>
                    <a:pt x="643" y="178"/>
                    <a:pt x="643" y="178"/>
                    <a:pt x="643" y="178"/>
                  </a:cubicBezTo>
                  <a:cubicBezTo>
                    <a:pt x="643" y="183"/>
                    <a:pt x="643" y="183"/>
                    <a:pt x="643" y="183"/>
                  </a:cubicBezTo>
                  <a:cubicBezTo>
                    <a:pt x="640" y="273"/>
                    <a:pt x="617" y="578"/>
                    <a:pt x="409" y="739"/>
                  </a:cubicBezTo>
                  <a:cubicBezTo>
                    <a:pt x="408" y="740"/>
                    <a:pt x="407" y="741"/>
                    <a:pt x="406" y="742"/>
                  </a:cubicBezTo>
                  <a:cubicBezTo>
                    <a:pt x="382" y="764"/>
                    <a:pt x="355" y="785"/>
                    <a:pt x="326" y="804"/>
                  </a:cubicBezTo>
                  <a:lnTo>
                    <a:pt x="322" y="807"/>
                  </a:lnTo>
                  <a:close/>
                  <a:moveTo>
                    <a:pt x="18" y="187"/>
                  </a:moveTo>
                  <a:cubicBezTo>
                    <a:pt x="21" y="281"/>
                    <a:pt x="46" y="572"/>
                    <a:pt x="244" y="726"/>
                  </a:cubicBezTo>
                  <a:cubicBezTo>
                    <a:pt x="246" y="727"/>
                    <a:pt x="247" y="728"/>
                    <a:pt x="248" y="729"/>
                  </a:cubicBezTo>
                  <a:cubicBezTo>
                    <a:pt x="271" y="750"/>
                    <a:pt x="296" y="769"/>
                    <a:pt x="322" y="787"/>
                  </a:cubicBezTo>
                  <a:cubicBezTo>
                    <a:pt x="347" y="769"/>
                    <a:pt x="372" y="750"/>
                    <a:pt x="395" y="729"/>
                  </a:cubicBezTo>
                  <a:cubicBezTo>
                    <a:pt x="396" y="728"/>
                    <a:pt x="397" y="727"/>
                    <a:pt x="399" y="726"/>
                  </a:cubicBezTo>
                  <a:cubicBezTo>
                    <a:pt x="597" y="572"/>
                    <a:pt x="623" y="281"/>
                    <a:pt x="625" y="187"/>
                  </a:cubicBezTo>
                  <a:cubicBezTo>
                    <a:pt x="322" y="19"/>
                    <a:pt x="322" y="19"/>
                    <a:pt x="322" y="19"/>
                  </a:cubicBezTo>
                  <a:lnTo>
                    <a:pt x="18" y="187"/>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3" name="Freeform 147"/>
            <p:cNvSpPr>
              <a:spLocks noEditPoints="1"/>
            </p:cNvSpPr>
            <p:nvPr/>
          </p:nvSpPr>
          <p:spPr bwMode="auto">
            <a:xfrm>
              <a:off x="8462650" y="5260290"/>
              <a:ext cx="1700431" cy="2120404"/>
            </a:xfrm>
            <a:custGeom>
              <a:avLst/>
              <a:gdLst>
                <a:gd name="T0" fmla="*/ 350 w 699"/>
                <a:gd name="T1" fmla="*/ 872 h 872"/>
                <a:gd name="T2" fmla="*/ 348 w 699"/>
                <a:gd name="T3" fmla="*/ 871 h 872"/>
                <a:gd name="T4" fmla="*/ 246 w 699"/>
                <a:gd name="T5" fmla="*/ 795 h 872"/>
                <a:gd name="T6" fmla="*/ 245 w 699"/>
                <a:gd name="T7" fmla="*/ 794 h 872"/>
                <a:gd name="T8" fmla="*/ 0 w 699"/>
                <a:gd name="T9" fmla="*/ 195 h 872"/>
                <a:gd name="T10" fmla="*/ 0 w 699"/>
                <a:gd name="T11" fmla="*/ 193 h 872"/>
                <a:gd name="T12" fmla="*/ 350 w 699"/>
                <a:gd name="T13" fmla="*/ 0 h 872"/>
                <a:gd name="T14" fmla="*/ 699 w 699"/>
                <a:gd name="T15" fmla="*/ 193 h 872"/>
                <a:gd name="T16" fmla="*/ 699 w 699"/>
                <a:gd name="T17" fmla="*/ 195 h 872"/>
                <a:gd name="T18" fmla="*/ 455 w 699"/>
                <a:gd name="T19" fmla="*/ 794 h 872"/>
                <a:gd name="T20" fmla="*/ 453 w 699"/>
                <a:gd name="T21" fmla="*/ 795 h 872"/>
                <a:gd name="T22" fmla="*/ 351 w 699"/>
                <a:gd name="T23" fmla="*/ 871 h 872"/>
                <a:gd name="T24" fmla="*/ 350 w 699"/>
                <a:gd name="T25" fmla="*/ 872 h 872"/>
                <a:gd name="T26" fmla="*/ 6 w 699"/>
                <a:gd name="T27" fmla="*/ 196 h 872"/>
                <a:gd name="T28" fmla="*/ 248 w 699"/>
                <a:gd name="T29" fmla="*/ 789 h 872"/>
                <a:gd name="T30" fmla="*/ 250 w 699"/>
                <a:gd name="T31" fmla="*/ 791 h 872"/>
                <a:gd name="T32" fmla="*/ 350 w 699"/>
                <a:gd name="T33" fmla="*/ 866 h 872"/>
                <a:gd name="T34" fmla="*/ 450 w 699"/>
                <a:gd name="T35" fmla="*/ 791 h 872"/>
                <a:gd name="T36" fmla="*/ 451 w 699"/>
                <a:gd name="T37" fmla="*/ 789 h 872"/>
                <a:gd name="T38" fmla="*/ 694 w 699"/>
                <a:gd name="T39" fmla="*/ 196 h 872"/>
                <a:gd name="T40" fmla="*/ 350 w 699"/>
                <a:gd name="T41" fmla="*/ 6 h 872"/>
                <a:gd name="T42" fmla="*/ 6 w 699"/>
                <a:gd name="T43" fmla="*/ 19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9" h="872">
                  <a:moveTo>
                    <a:pt x="350" y="872"/>
                  </a:moveTo>
                  <a:cubicBezTo>
                    <a:pt x="348" y="871"/>
                    <a:pt x="348" y="871"/>
                    <a:pt x="348" y="871"/>
                  </a:cubicBezTo>
                  <a:cubicBezTo>
                    <a:pt x="312" y="849"/>
                    <a:pt x="277" y="823"/>
                    <a:pt x="246" y="795"/>
                  </a:cubicBezTo>
                  <a:cubicBezTo>
                    <a:pt x="245" y="795"/>
                    <a:pt x="245" y="794"/>
                    <a:pt x="245" y="794"/>
                  </a:cubicBezTo>
                  <a:cubicBezTo>
                    <a:pt x="11" y="612"/>
                    <a:pt x="0" y="263"/>
                    <a:pt x="0" y="195"/>
                  </a:cubicBezTo>
                  <a:cubicBezTo>
                    <a:pt x="0" y="193"/>
                    <a:pt x="0" y="193"/>
                    <a:pt x="0" y="193"/>
                  </a:cubicBezTo>
                  <a:cubicBezTo>
                    <a:pt x="350" y="0"/>
                    <a:pt x="350" y="0"/>
                    <a:pt x="350" y="0"/>
                  </a:cubicBezTo>
                  <a:cubicBezTo>
                    <a:pt x="699" y="193"/>
                    <a:pt x="699" y="193"/>
                    <a:pt x="699" y="193"/>
                  </a:cubicBezTo>
                  <a:cubicBezTo>
                    <a:pt x="699" y="195"/>
                    <a:pt x="699" y="195"/>
                    <a:pt x="699" y="195"/>
                  </a:cubicBezTo>
                  <a:cubicBezTo>
                    <a:pt x="699" y="263"/>
                    <a:pt x="689" y="612"/>
                    <a:pt x="455" y="794"/>
                  </a:cubicBezTo>
                  <a:cubicBezTo>
                    <a:pt x="454" y="794"/>
                    <a:pt x="454" y="794"/>
                    <a:pt x="453" y="795"/>
                  </a:cubicBezTo>
                  <a:cubicBezTo>
                    <a:pt x="422" y="823"/>
                    <a:pt x="388" y="849"/>
                    <a:pt x="351" y="871"/>
                  </a:cubicBezTo>
                  <a:lnTo>
                    <a:pt x="350" y="872"/>
                  </a:lnTo>
                  <a:close/>
                  <a:moveTo>
                    <a:pt x="6" y="196"/>
                  </a:moveTo>
                  <a:cubicBezTo>
                    <a:pt x="6" y="268"/>
                    <a:pt x="18" y="611"/>
                    <a:pt x="248" y="789"/>
                  </a:cubicBezTo>
                  <a:cubicBezTo>
                    <a:pt x="249" y="790"/>
                    <a:pt x="249" y="790"/>
                    <a:pt x="250" y="791"/>
                  </a:cubicBezTo>
                  <a:cubicBezTo>
                    <a:pt x="280" y="819"/>
                    <a:pt x="314" y="844"/>
                    <a:pt x="350" y="866"/>
                  </a:cubicBezTo>
                  <a:cubicBezTo>
                    <a:pt x="385" y="844"/>
                    <a:pt x="419" y="819"/>
                    <a:pt x="450" y="791"/>
                  </a:cubicBezTo>
                  <a:cubicBezTo>
                    <a:pt x="450" y="790"/>
                    <a:pt x="451" y="790"/>
                    <a:pt x="451" y="789"/>
                  </a:cubicBezTo>
                  <a:cubicBezTo>
                    <a:pt x="681" y="611"/>
                    <a:pt x="694" y="268"/>
                    <a:pt x="694" y="196"/>
                  </a:cubicBezTo>
                  <a:cubicBezTo>
                    <a:pt x="350" y="6"/>
                    <a:pt x="350" y="6"/>
                    <a:pt x="350" y="6"/>
                  </a:cubicBezTo>
                  <a:lnTo>
                    <a:pt x="6" y="196"/>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Freeform 261"/>
            <p:cNvSpPr>
              <a:spLocks noEditPoints="1"/>
            </p:cNvSpPr>
            <p:nvPr/>
          </p:nvSpPr>
          <p:spPr bwMode="auto">
            <a:xfrm>
              <a:off x="9015085" y="5797322"/>
              <a:ext cx="595562" cy="853296"/>
            </a:xfrm>
            <a:custGeom>
              <a:avLst/>
              <a:gdLst>
                <a:gd name="T0" fmla="*/ 580 w 580"/>
                <a:gd name="T1" fmla="*/ 831 h 831"/>
                <a:gd name="T2" fmla="*/ 0 w 580"/>
                <a:gd name="T3" fmla="*/ 831 h 831"/>
                <a:gd name="T4" fmla="*/ 0 w 580"/>
                <a:gd name="T5" fmla="*/ 611 h 831"/>
                <a:gd name="T6" fmla="*/ 61 w 580"/>
                <a:gd name="T7" fmla="*/ 611 h 831"/>
                <a:gd name="T8" fmla="*/ 61 w 580"/>
                <a:gd name="T9" fmla="*/ 220 h 831"/>
                <a:gd name="T10" fmla="*/ 0 w 580"/>
                <a:gd name="T11" fmla="*/ 220 h 831"/>
                <a:gd name="T12" fmla="*/ 0 w 580"/>
                <a:gd name="T13" fmla="*/ 0 h 831"/>
                <a:gd name="T14" fmla="*/ 367 w 580"/>
                <a:gd name="T15" fmla="*/ 0 h 831"/>
                <a:gd name="T16" fmla="*/ 367 w 580"/>
                <a:gd name="T17" fmla="*/ 220 h 831"/>
                <a:gd name="T18" fmla="*/ 289 w 580"/>
                <a:gd name="T19" fmla="*/ 220 h 831"/>
                <a:gd name="T20" fmla="*/ 289 w 580"/>
                <a:gd name="T21" fmla="*/ 611 h 831"/>
                <a:gd name="T22" fmla="*/ 360 w 580"/>
                <a:gd name="T23" fmla="*/ 611 h 831"/>
                <a:gd name="T24" fmla="*/ 360 w 580"/>
                <a:gd name="T25" fmla="*/ 516 h 831"/>
                <a:gd name="T26" fmla="*/ 580 w 580"/>
                <a:gd name="T27" fmla="*/ 516 h 831"/>
                <a:gd name="T28" fmla="*/ 580 w 580"/>
                <a:gd name="T29" fmla="*/ 831 h 831"/>
                <a:gd name="T30" fmla="*/ 568 w 580"/>
                <a:gd name="T31" fmla="*/ 817 h 831"/>
                <a:gd name="T32" fmla="*/ 568 w 580"/>
                <a:gd name="T33" fmla="*/ 528 h 831"/>
                <a:gd name="T34" fmla="*/ 372 w 580"/>
                <a:gd name="T35" fmla="*/ 528 h 831"/>
                <a:gd name="T36" fmla="*/ 372 w 580"/>
                <a:gd name="T37" fmla="*/ 623 h 831"/>
                <a:gd name="T38" fmla="*/ 277 w 580"/>
                <a:gd name="T39" fmla="*/ 623 h 831"/>
                <a:gd name="T40" fmla="*/ 277 w 580"/>
                <a:gd name="T41" fmla="*/ 208 h 831"/>
                <a:gd name="T42" fmla="*/ 357 w 580"/>
                <a:gd name="T43" fmla="*/ 208 h 831"/>
                <a:gd name="T44" fmla="*/ 357 w 580"/>
                <a:gd name="T45" fmla="*/ 14 h 831"/>
                <a:gd name="T46" fmla="*/ 12 w 580"/>
                <a:gd name="T47" fmla="*/ 14 h 831"/>
                <a:gd name="T48" fmla="*/ 12 w 580"/>
                <a:gd name="T49" fmla="*/ 208 h 831"/>
                <a:gd name="T50" fmla="*/ 75 w 580"/>
                <a:gd name="T51" fmla="*/ 208 h 831"/>
                <a:gd name="T52" fmla="*/ 75 w 580"/>
                <a:gd name="T53" fmla="*/ 623 h 831"/>
                <a:gd name="T54" fmla="*/ 12 w 580"/>
                <a:gd name="T55" fmla="*/ 623 h 831"/>
                <a:gd name="T56" fmla="*/ 12 w 580"/>
                <a:gd name="T57" fmla="*/ 817 h 831"/>
                <a:gd name="T58" fmla="*/ 568 w 580"/>
                <a:gd name="T59" fmla="*/ 817 h 831"/>
                <a:gd name="T60" fmla="*/ 530 w 580"/>
                <a:gd name="T61" fmla="*/ 779 h 831"/>
                <a:gd name="T62" fmla="*/ 52 w 580"/>
                <a:gd name="T63" fmla="*/ 779 h 831"/>
                <a:gd name="T64" fmla="*/ 52 w 580"/>
                <a:gd name="T65" fmla="*/ 663 h 831"/>
                <a:gd name="T66" fmla="*/ 113 w 580"/>
                <a:gd name="T67" fmla="*/ 663 h 831"/>
                <a:gd name="T68" fmla="*/ 113 w 580"/>
                <a:gd name="T69" fmla="*/ 168 h 831"/>
                <a:gd name="T70" fmla="*/ 52 w 580"/>
                <a:gd name="T71" fmla="*/ 168 h 831"/>
                <a:gd name="T72" fmla="*/ 52 w 580"/>
                <a:gd name="T73" fmla="*/ 52 h 831"/>
                <a:gd name="T74" fmla="*/ 317 w 580"/>
                <a:gd name="T75" fmla="*/ 52 h 831"/>
                <a:gd name="T76" fmla="*/ 317 w 580"/>
                <a:gd name="T77" fmla="*/ 168 h 831"/>
                <a:gd name="T78" fmla="*/ 237 w 580"/>
                <a:gd name="T79" fmla="*/ 168 h 831"/>
                <a:gd name="T80" fmla="*/ 237 w 580"/>
                <a:gd name="T81" fmla="*/ 663 h 831"/>
                <a:gd name="T82" fmla="*/ 410 w 580"/>
                <a:gd name="T83" fmla="*/ 663 h 831"/>
                <a:gd name="T84" fmla="*/ 410 w 580"/>
                <a:gd name="T85" fmla="*/ 566 h 831"/>
                <a:gd name="T86" fmla="*/ 530 w 580"/>
                <a:gd name="T87" fmla="*/ 566 h 831"/>
                <a:gd name="T88" fmla="*/ 530 w 580"/>
                <a:gd name="T89" fmla="*/ 779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0" h="831">
                  <a:moveTo>
                    <a:pt x="580" y="831"/>
                  </a:moveTo>
                  <a:lnTo>
                    <a:pt x="0" y="831"/>
                  </a:lnTo>
                  <a:lnTo>
                    <a:pt x="0" y="611"/>
                  </a:lnTo>
                  <a:lnTo>
                    <a:pt x="61" y="611"/>
                  </a:lnTo>
                  <a:lnTo>
                    <a:pt x="61" y="220"/>
                  </a:lnTo>
                  <a:lnTo>
                    <a:pt x="0" y="220"/>
                  </a:lnTo>
                  <a:lnTo>
                    <a:pt x="0" y="0"/>
                  </a:lnTo>
                  <a:lnTo>
                    <a:pt x="367" y="0"/>
                  </a:lnTo>
                  <a:lnTo>
                    <a:pt x="367" y="220"/>
                  </a:lnTo>
                  <a:lnTo>
                    <a:pt x="289" y="220"/>
                  </a:lnTo>
                  <a:lnTo>
                    <a:pt x="289" y="611"/>
                  </a:lnTo>
                  <a:lnTo>
                    <a:pt x="360" y="611"/>
                  </a:lnTo>
                  <a:lnTo>
                    <a:pt x="360" y="516"/>
                  </a:lnTo>
                  <a:lnTo>
                    <a:pt x="580" y="516"/>
                  </a:lnTo>
                  <a:lnTo>
                    <a:pt x="580" y="831"/>
                  </a:lnTo>
                  <a:close/>
                  <a:moveTo>
                    <a:pt x="568" y="817"/>
                  </a:moveTo>
                  <a:lnTo>
                    <a:pt x="568" y="528"/>
                  </a:lnTo>
                  <a:lnTo>
                    <a:pt x="372" y="528"/>
                  </a:lnTo>
                  <a:lnTo>
                    <a:pt x="372" y="623"/>
                  </a:lnTo>
                  <a:lnTo>
                    <a:pt x="277" y="623"/>
                  </a:lnTo>
                  <a:lnTo>
                    <a:pt x="277" y="208"/>
                  </a:lnTo>
                  <a:lnTo>
                    <a:pt x="357" y="208"/>
                  </a:lnTo>
                  <a:lnTo>
                    <a:pt x="357" y="14"/>
                  </a:lnTo>
                  <a:lnTo>
                    <a:pt x="12" y="14"/>
                  </a:lnTo>
                  <a:lnTo>
                    <a:pt x="12" y="208"/>
                  </a:lnTo>
                  <a:lnTo>
                    <a:pt x="75" y="208"/>
                  </a:lnTo>
                  <a:lnTo>
                    <a:pt x="75" y="623"/>
                  </a:lnTo>
                  <a:lnTo>
                    <a:pt x="12" y="623"/>
                  </a:lnTo>
                  <a:lnTo>
                    <a:pt x="12" y="817"/>
                  </a:lnTo>
                  <a:lnTo>
                    <a:pt x="568" y="817"/>
                  </a:lnTo>
                  <a:close/>
                  <a:moveTo>
                    <a:pt x="530" y="779"/>
                  </a:moveTo>
                  <a:lnTo>
                    <a:pt x="52" y="779"/>
                  </a:lnTo>
                  <a:lnTo>
                    <a:pt x="52" y="663"/>
                  </a:lnTo>
                  <a:lnTo>
                    <a:pt x="113" y="663"/>
                  </a:lnTo>
                  <a:lnTo>
                    <a:pt x="113" y="168"/>
                  </a:lnTo>
                  <a:lnTo>
                    <a:pt x="52" y="168"/>
                  </a:lnTo>
                  <a:lnTo>
                    <a:pt x="52" y="52"/>
                  </a:lnTo>
                  <a:lnTo>
                    <a:pt x="317" y="52"/>
                  </a:lnTo>
                  <a:lnTo>
                    <a:pt x="317" y="168"/>
                  </a:lnTo>
                  <a:lnTo>
                    <a:pt x="237" y="168"/>
                  </a:lnTo>
                  <a:lnTo>
                    <a:pt x="237" y="663"/>
                  </a:lnTo>
                  <a:lnTo>
                    <a:pt x="410" y="663"/>
                  </a:lnTo>
                  <a:lnTo>
                    <a:pt x="410" y="566"/>
                  </a:lnTo>
                  <a:lnTo>
                    <a:pt x="530" y="566"/>
                  </a:lnTo>
                  <a:lnTo>
                    <a:pt x="530" y="779"/>
                  </a:lnTo>
                  <a:close/>
                </a:path>
              </a:pathLst>
            </a:custGeom>
            <a:solidFill>
              <a:schemeClr val="accent2"/>
            </a:solidFill>
            <a:ln>
              <a:solidFill>
                <a:schemeClr val="accent1"/>
              </a:solidFill>
            </a:ln>
          </p:spPr>
          <p:txBody>
            <a:bodyPr vert="horz" wrap="square" lIns="91440" tIns="45720" rIns="91440" bIns="45720" numCol="1" anchor="t" anchorCtr="0" compatLnSpc="1"/>
            <a:lstStyle/>
            <a:p>
              <a:endParaRPr lang="zh-CN" altLang="en-US"/>
            </a:p>
          </p:txBody>
        </p:sp>
      </p:grpSp>
    </p:spTree>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0741C5-8F5C-4213-BB69-8C2D02590C1C}" type="datetimeFigureOut">
              <a:rPr lang="zh-CN" altLang="en-US" smtClean="0"/>
              <a:t>2020/8/13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893EA9-123D-489F-8313-43A8A4AC4565}" type="slidenum">
              <a:rPr lang="zh-CN" altLang="en-US" smtClean="0"/>
              <a:t>‹#›</a:t>
            </a:fld>
            <a:endParaRPr lang="zh-CN" altLang="en-US"/>
          </a:p>
        </p:txBody>
      </p:sp>
    </p:spTree>
  </p:cSld>
  <p:clrMapOvr>
    <a:masterClrMapping/>
  </p:clrMapOvr>
  <p:transition spd="slow" advClick="0" advTm="3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2020/8/13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741C5-8F5C-4213-BB69-8C2D02590C1C}" type="datetimeFigureOut">
              <a:rPr lang="zh-CN" altLang="en-US" smtClean="0"/>
              <a:t>2020/8/13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93EA9-123D-489F-8313-43A8A4AC456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70" r:id="rId10"/>
  </p:sldLayoutIdLst>
  <p:transition spd="slow" advClick="0" advTm="3000">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134952" y="784519"/>
            <a:ext cx="2232837" cy="752473"/>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文本框 3"/>
          <p:cNvSpPr txBox="1"/>
          <p:nvPr/>
        </p:nvSpPr>
        <p:spPr>
          <a:xfrm>
            <a:off x="7134952" y="1028374"/>
            <a:ext cx="2232836" cy="523220"/>
          </a:xfrm>
          <a:prstGeom prst="rect">
            <a:avLst/>
          </a:prstGeom>
          <a:noFill/>
        </p:spPr>
        <p:txBody>
          <a:bodyPr wrap="square" rtlCol="0">
            <a:spAutoFit/>
          </a:bodyPr>
          <a:lstStyle/>
          <a:p>
            <a:pPr algn="ctr"/>
            <a:r>
              <a:rPr lang="en-US" altLang="zh-CN" sz="28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CONTENTS</a:t>
            </a:r>
            <a:endParaRPr lang="zh-CN" altLang="en-US" sz="28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7" name="矩形 6"/>
          <p:cNvSpPr/>
          <p:nvPr/>
        </p:nvSpPr>
        <p:spPr>
          <a:xfrm>
            <a:off x="7868216" y="732936"/>
            <a:ext cx="766308" cy="203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Freeform 5"/>
          <p:cNvSpPr>
            <a:spLocks noEditPoints="1"/>
          </p:cNvSpPr>
          <p:nvPr/>
        </p:nvSpPr>
        <p:spPr bwMode="auto">
          <a:xfrm>
            <a:off x="7868216" y="405000"/>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2" name="矩形 31"/>
          <p:cNvSpPr/>
          <p:nvPr/>
        </p:nvSpPr>
        <p:spPr>
          <a:xfrm>
            <a:off x="0" y="0"/>
            <a:ext cx="4191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5400000" flipH="1">
            <a:off x="4101353" y="1021534"/>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5" name="组合 4"/>
          <p:cNvGrpSpPr/>
          <p:nvPr/>
        </p:nvGrpSpPr>
        <p:grpSpPr>
          <a:xfrm>
            <a:off x="4471327" y="1728994"/>
            <a:ext cx="2115068" cy="461665"/>
            <a:chOff x="4474928" y="2277000"/>
            <a:chExt cx="2115068" cy="461665"/>
          </a:xfrm>
        </p:grpSpPr>
        <p:sp>
          <p:nvSpPr>
            <p:cNvPr id="35" name="文本框 34"/>
            <p:cNvSpPr txBox="1"/>
            <p:nvPr/>
          </p:nvSpPr>
          <p:spPr>
            <a:xfrm>
              <a:off x="4764914" y="2277000"/>
              <a:ext cx="1825082" cy="461665"/>
            </a:xfrm>
            <a:prstGeom prst="rect">
              <a:avLst/>
            </a:prstGeom>
            <a:noFill/>
          </p:spPr>
          <p:txBody>
            <a:bodyPr wrap="square" rtlCol="0">
              <a:spAutoFit/>
            </a:bodyPr>
            <a:lstStyle/>
            <a:p>
              <a:r>
                <a:rPr lang="zh-CN" altLang="en-US" sz="2400">
                  <a:latin typeface="微软雅黑" panose="020B0503020204020204" charset="-122"/>
                  <a:ea typeface="微软雅黑" panose="020B0503020204020204" charset="-122"/>
                </a:rPr>
                <a:t>引言</a:t>
              </a:r>
              <a:endParaRPr lang="zh-CN" altLang="en-US" sz="2400" dirty="0">
                <a:latin typeface="微软雅黑" panose="020B0503020204020204" charset="-122"/>
                <a:ea typeface="微软雅黑" panose="020B0503020204020204" charset="-122"/>
              </a:endParaRPr>
            </a:p>
          </p:txBody>
        </p:sp>
        <p:sp>
          <p:nvSpPr>
            <p:cNvPr id="152" name="Freeform 9"/>
            <p:cNvSpPr/>
            <p:nvPr/>
          </p:nvSpPr>
          <p:spPr bwMode="auto">
            <a:xfrm>
              <a:off x="4474928" y="2359220"/>
              <a:ext cx="331350"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8" name="组合 7"/>
          <p:cNvGrpSpPr/>
          <p:nvPr/>
        </p:nvGrpSpPr>
        <p:grpSpPr>
          <a:xfrm>
            <a:off x="4471118" y="2596206"/>
            <a:ext cx="7717072" cy="461665"/>
            <a:chOff x="4474928" y="3051366"/>
            <a:chExt cx="7717072" cy="461665"/>
          </a:xfrm>
        </p:grpSpPr>
        <p:sp>
          <p:nvSpPr>
            <p:cNvPr id="27" name="文本框 26"/>
            <p:cNvSpPr txBox="1"/>
            <p:nvPr/>
          </p:nvSpPr>
          <p:spPr>
            <a:xfrm>
              <a:off x="4764914" y="3051366"/>
              <a:ext cx="7427086" cy="461665"/>
            </a:xfrm>
            <a:prstGeom prst="rect">
              <a:avLst/>
            </a:prstGeom>
            <a:noFill/>
          </p:spPr>
          <p:txBody>
            <a:bodyPr wrap="square" rtlCol="0">
              <a:spAutoFit/>
            </a:bodyPr>
            <a:lstStyle/>
            <a:p>
              <a:r>
                <a:rPr lang="zh-CN" altLang="zh-CN" sz="2400" kern="1800">
                  <a:latin typeface="微软雅黑" panose="020B0503020204020204" pitchFamily="34" charset="-122"/>
                  <a:ea typeface="微软雅黑" panose="020B0503020204020204" pitchFamily="34" charset="-122"/>
                  <a:cs typeface="Times New Roman" panose="02020603050405020304" pitchFamily="18" charset="0"/>
                </a:rPr>
                <a:t>项目概述</a:t>
              </a:r>
              <a:endParaRPr lang="zh-CN" altLang="en-US" sz="2400" dirty="0">
                <a:latin typeface="微软雅黑" panose="020B0503020204020204" pitchFamily="34" charset="-122"/>
                <a:ea typeface="微软雅黑" panose="020B0503020204020204" pitchFamily="34" charset="-122"/>
              </a:endParaRPr>
            </a:p>
          </p:txBody>
        </p:sp>
        <p:sp>
          <p:nvSpPr>
            <p:cNvPr id="153" name="Freeform 9"/>
            <p:cNvSpPr/>
            <p:nvPr/>
          </p:nvSpPr>
          <p:spPr bwMode="auto">
            <a:xfrm>
              <a:off x="4474928" y="3134714"/>
              <a:ext cx="331350"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9" name="组合 8"/>
          <p:cNvGrpSpPr/>
          <p:nvPr/>
        </p:nvGrpSpPr>
        <p:grpSpPr>
          <a:xfrm>
            <a:off x="4471327" y="3582531"/>
            <a:ext cx="6517072" cy="461665"/>
            <a:chOff x="4474928" y="3857816"/>
            <a:chExt cx="6517072" cy="461665"/>
          </a:xfrm>
        </p:grpSpPr>
        <p:sp>
          <p:nvSpPr>
            <p:cNvPr id="41" name="文本框 40"/>
            <p:cNvSpPr txBox="1"/>
            <p:nvPr/>
          </p:nvSpPr>
          <p:spPr>
            <a:xfrm>
              <a:off x="4764914" y="3857816"/>
              <a:ext cx="6227086" cy="461665"/>
            </a:xfrm>
            <a:prstGeom prst="rect">
              <a:avLst/>
            </a:prstGeom>
            <a:noFill/>
          </p:spPr>
          <p:txBody>
            <a:bodyPr wrap="square" rtlCol="0">
              <a:spAutoFit/>
            </a:bodyPr>
            <a:lstStyle/>
            <a:p>
              <a:r>
                <a:rPr lang="zh-CN" altLang="zh-CN" sz="2400">
                  <a:latin typeface="微软雅黑" panose="020B0503020204020204" pitchFamily="34" charset="-122"/>
                  <a:ea typeface="微软雅黑" panose="020B0503020204020204" pitchFamily="34" charset="-122"/>
                  <a:cs typeface="Times New Roman" panose="02020603050405020304" pitchFamily="18" charset="0"/>
                </a:rPr>
                <a:t>项目系统总体设计</a:t>
              </a:r>
              <a:endParaRPr lang="zh-CN" altLang="en-US" sz="2400" dirty="0">
                <a:latin typeface="微软雅黑" panose="020B0503020204020204" pitchFamily="34" charset="-122"/>
                <a:ea typeface="微软雅黑" panose="020B0503020204020204" pitchFamily="34" charset="-122"/>
              </a:endParaRPr>
            </a:p>
          </p:txBody>
        </p:sp>
        <p:sp>
          <p:nvSpPr>
            <p:cNvPr id="154" name="Freeform 9"/>
            <p:cNvSpPr/>
            <p:nvPr/>
          </p:nvSpPr>
          <p:spPr bwMode="auto">
            <a:xfrm>
              <a:off x="4474928" y="3935875"/>
              <a:ext cx="331350"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 name="组合 9"/>
          <p:cNvGrpSpPr/>
          <p:nvPr/>
        </p:nvGrpSpPr>
        <p:grpSpPr>
          <a:xfrm>
            <a:off x="4471327" y="4602615"/>
            <a:ext cx="7240672" cy="460375"/>
            <a:chOff x="4471327" y="4640196"/>
            <a:chExt cx="7240672" cy="460375"/>
          </a:xfrm>
        </p:grpSpPr>
        <p:sp>
          <p:nvSpPr>
            <p:cNvPr id="22" name="文本框 21"/>
            <p:cNvSpPr txBox="1"/>
            <p:nvPr/>
          </p:nvSpPr>
          <p:spPr>
            <a:xfrm>
              <a:off x="4737926" y="4640196"/>
              <a:ext cx="6974073" cy="460375"/>
            </a:xfrm>
            <a:prstGeom prst="rect">
              <a:avLst/>
            </a:prstGeom>
            <a:noFill/>
          </p:spPr>
          <p:txBody>
            <a:bodyPr wrap="square" rtlCol="0">
              <a:spAutoFit/>
            </a:bodyPr>
            <a:lstStyle/>
            <a:p>
              <a:r>
                <a:rPr lang="zh-CN" altLang="en-US" sz="2400" smtClean="0">
                  <a:latin typeface="微软雅黑" panose="020B0503020204020204" charset="-122"/>
                  <a:ea typeface="微软雅黑" panose="020B0503020204020204" charset="-122"/>
                </a:rPr>
                <a:t>项目</a:t>
              </a:r>
              <a:r>
                <a:rPr lang="zh-CN" altLang="zh-CN" sz="2400">
                  <a:latin typeface="微软雅黑" panose="020B0503020204020204" charset="-122"/>
                  <a:ea typeface="微软雅黑" panose="020B0503020204020204" charset="-122"/>
                </a:rPr>
                <a:t>需求详细设计与实现</a:t>
              </a:r>
              <a:endParaRPr lang="zh-CN" altLang="en-US" sz="2400" dirty="0">
                <a:latin typeface="微软雅黑" panose="020B0503020204020204" charset="-122"/>
                <a:ea typeface="微软雅黑" panose="020B0503020204020204" charset="-122"/>
              </a:endParaRPr>
            </a:p>
          </p:txBody>
        </p:sp>
        <p:sp>
          <p:nvSpPr>
            <p:cNvPr id="155" name="Freeform 9"/>
            <p:cNvSpPr/>
            <p:nvPr/>
          </p:nvSpPr>
          <p:spPr bwMode="auto">
            <a:xfrm>
              <a:off x="4471327" y="4722416"/>
              <a:ext cx="331350"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2" name="组合 11"/>
          <p:cNvGrpSpPr/>
          <p:nvPr/>
        </p:nvGrpSpPr>
        <p:grpSpPr>
          <a:xfrm>
            <a:off x="4471327" y="5636105"/>
            <a:ext cx="7693684" cy="461665"/>
            <a:chOff x="4471327" y="6084280"/>
            <a:chExt cx="7693684" cy="461665"/>
          </a:xfrm>
        </p:grpSpPr>
        <p:sp>
          <p:nvSpPr>
            <p:cNvPr id="20" name="文本框 19"/>
            <p:cNvSpPr txBox="1"/>
            <p:nvPr/>
          </p:nvSpPr>
          <p:spPr>
            <a:xfrm>
              <a:off x="4737926" y="6084280"/>
              <a:ext cx="7427085" cy="461665"/>
            </a:xfrm>
            <a:prstGeom prst="rect">
              <a:avLst/>
            </a:prstGeom>
            <a:noFill/>
          </p:spPr>
          <p:txBody>
            <a:bodyPr wrap="square" rtlCol="0">
              <a:spAutoFit/>
            </a:bodyPr>
            <a:lstStyle/>
            <a:p>
              <a:r>
                <a:rPr lang="zh-CN" altLang="en-US" sz="2400" dirty="0">
                  <a:latin typeface="微软雅黑" panose="020B0503020204020204" charset="-122"/>
                  <a:ea typeface="微软雅黑" panose="020B0503020204020204" charset="-122"/>
                </a:rPr>
                <a:t>结论与展望</a:t>
              </a:r>
            </a:p>
          </p:txBody>
        </p:sp>
        <p:sp>
          <p:nvSpPr>
            <p:cNvPr id="21" name="Freeform 9"/>
            <p:cNvSpPr/>
            <p:nvPr/>
          </p:nvSpPr>
          <p:spPr bwMode="auto">
            <a:xfrm>
              <a:off x="4471327" y="6167628"/>
              <a:ext cx="331350"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pic>
        <p:nvPicPr>
          <p:cNvPr id="24"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177" y="1959826"/>
            <a:ext cx="2445950" cy="24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文本框 76"/>
          <p:cNvSpPr txBox="1"/>
          <p:nvPr/>
        </p:nvSpPr>
        <p:spPr>
          <a:xfrm>
            <a:off x="1142275" y="209729"/>
            <a:ext cx="2232836" cy="400110"/>
          </a:xfrm>
          <a:prstGeom prst="rect">
            <a:avLst/>
          </a:prstGeom>
          <a:noFill/>
        </p:spPr>
        <p:txBody>
          <a:bodyPr wrap="square" rtlCol="0">
            <a:spAutoFit/>
          </a:bodyPr>
          <a:lstStyle/>
          <a:p>
            <a:pPr algn="ctr"/>
            <a:r>
              <a:rPr lang="zh-CN" altLang="en-US" sz="200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rPr>
              <a:t>系</a:t>
            </a:r>
            <a:r>
              <a:rPr lang="zh-CN" altLang="en-US" sz="2000" smtClean="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rPr>
              <a:t>统体系结构</a:t>
            </a:r>
            <a:endParaRPr lang="zh-CN" altLang="en-US" sz="2000" dirty="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79" name="Freeform 5"/>
          <p:cNvSpPr>
            <a:spLocks noEditPoints="1"/>
          </p:cNvSpPr>
          <p:nvPr/>
        </p:nvSpPr>
        <p:spPr bwMode="auto">
          <a:xfrm>
            <a:off x="264000" y="152579"/>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8F000B"/>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33333"/>
              </a:solidFill>
              <a:effectLst/>
              <a:uLnTx/>
              <a:uFillTx/>
            </a:endParaRPr>
          </a:p>
        </p:txBody>
      </p:sp>
      <p:grpSp>
        <p:nvGrpSpPr>
          <p:cNvPr id="85" name="组合 84"/>
          <p:cNvGrpSpPr/>
          <p:nvPr/>
        </p:nvGrpSpPr>
        <p:grpSpPr>
          <a:xfrm>
            <a:off x="1081315" y="152579"/>
            <a:ext cx="2293796" cy="523220"/>
            <a:chOff x="1081315" y="152579"/>
            <a:chExt cx="2293796" cy="523220"/>
          </a:xfrm>
        </p:grpSpPr>
        <p:sp>
          <p:nvSpPr>
            <p:cNvPr id="83" name="矩形 82"/>
            <p:cNvSpPr/>
            <p:nvPr/>
          </p:nvSpPr>
          <p:spPr>
            <a:xfrm>
              <a:off x="1142275" y="152579"/>
              <a:ext cx="2232836" cy="523220"/>
            </a:xfrm>
            <a:prstGeom prst="rect">
              <a:avLst/>
            </a:prstGeom>
            <a:noFill/>
            <a:ln w="19050">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1081315" y="268620"/>
              <a:ext cx="129725" cy="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p:cNvSpPr/>
          <p:nvPr/>
        </p:nvSpPr>
        <p:spPr>
          <a:xfrm>
            <a:off x="187865" y="4233119"/>
            <a:ext cx="5193303" cy="369332"/>
          </a:xfrm>
          <a:prstGeom prst="rect">
            <a:avLst/>
          </a:prstGeom>
        </p:spPr>
        <p:txBody>
          <a:bodyPr wrap="square">
            <a:spAutoFit/>
          </a:bodyPr>
          <a:lstStyle/>
          <a:p>
            <a:pPr marL="285750" indent="-285750">
              <a:buFont typeface="Wingdings" panose="05000000000000000000" pitchFamily="2" charset="2"/>
              <a:buChar char="l"/>
            </a:pPr>
            <a:endParaRPr lang="zh-CN" altLang="en-US" dirty="0">
              <a:latin typeface="Times New Roman" panose="02020603050405020304" pitchFamily="18" charset="0"/>
              <a:cs typeface="Times New Roman" panose="02020603050405020304" pitchFamily="18" charset="0"/>
            </a:endParaRPr>
          </a:p>
        </p:txBody>
      </p:sp>
      <p:sp>
        <p:nvSpPr>
          <p:cNvPr id="49" name="矩形 48"/>
          <p:cNvSpPr/>
          <p:nvPr/>
        </p:nvSpPr>
        <p:spPr>
          <a:xfrm>
            <a:off x="376555" y="1397000"/>
            <a:ext cx="5004435" cy="4984000"/>
          </a:xfrm>
          <a:prstGeom prst="rect">
            <a:avLst/>
          </a:prstGeom>
          <a:noFill/>
          <a:ln w="19050">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168000" y="1116709"/>
            <a:ext cx="2880000" cy="375626"/>
            <a:chOff x="228834" y="859115"/>
            <a:chExt cx="2880000" cy="375626"/>
          </a:xfrm>
        </p:grpSpPr>
        <p:sp>
          <p:nvSpPr>
            <p:cNvPr id="51" name="矩形 50"/>
            <p:cNvSpPr/>
            <p:nvPr/>
          </p:nvSpPr>
          <p:spPr>
            <a:xfrm>
              <a:off x="612146" y="859115"/>
              <a:ext cx="2064688" cy="369332"/>
            </a:xfrm>
            <a:prstGeom prst="rect">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p:cNvSpPr txBox="1"/>
            <p:nvPr/>
          </p:nvSpPr>
          <p:spPr>
            <a:xfrm>
              <a:off x="228834" y="865409"/>
              <a:ext cx="2880000" cy="369332"/>
            </a:xfrm>
            <a:prstGeom prst="rect">
              <a:avLst/>
            </a:prstGeom>
            <a:noFill/>
          </p:spPr>
          <p:txBody>
            <a:bodyPr wrap="square" rtlCol="0">
              <a:spAutoFit/>
            </a:bodyPr>
            <a:lstStyle/>
            <a:p>
              <a:pPr algn="ctr"/>
              <a:r>
                <a:rPr lang="en-US" altLang="zh-CN" smtClean="0">
                  <a:solidFill>
                    <a:schemeClr val="bg1"/>
                  </a:solidFill>
                  <a:latin typeface="黑体" panose="02010609060101010101" charset="-122"/>
                  <a:ea typeface="黑体" panose="02010609060101010101" charset="-122"/>
                </a:rPr>
                <a:t>5</a:t>
              </a:r>
              <a:r>
                <a:rPr lang="zh-CN" altLang="en-US" smtClean="0">
                  <a:solidFill>
                    <a:schemeClr val="bg1"/>
                  </a:solidFill>
                  <a:latin typeface="黑体" panose="02010609060101010101" charset="-122"/>
                  <a:ea typeface="黑体" panose="02010609060101010101" charset="-122"/>
                </a:rPr>
                <a:t>层结构体系</a:t>
              </a:r>
              <a:endParaRPr lang="zh-CN" altLang="en-US" dirty="0">
                <a:solidFill>
                  <a:schemeClr val="bg1"/>
                </a:solidFill>
                <a:latin typeface="黑体" panose="02010609060101010101" charset="-122"/>
                <a:ea typeface="黑体" panose="02010609060101010101" charset="-122"/>
              </a:endParaRPr>
            </a:p>
          </p:txBody>
        </p:sp>
      </p:grpSp>
      <p:sp>
        <p:nvSpPr>
          <p:cNvPr id="53" name="文本框 52"/>
          <p:cNvSpPr txBox="1"/>
          <p:nvPr/>
        </p:nvSpPr>
        <p:spPr>
          <a:xfrm>
            <a:off x="466772" y="1754873"/>
            <a:ext cx="4824000" cy="369332"/>
          </a:xfrm>
          <a:prstGeom prst="rect">
            <a:avLst/>
          </a:prstGeom>
          <a:noFill/>
        </p:spPr>
        <p:txBody>
          <a:bodyPr wrap="square" rtlCol="0">
            <a:spAutoFit/>
          </a:bodyPr>
          <a:lstStyle/>
          <a:p>
            <a:pPr indent="0" algn="just" fontAlgn="auto">
              <a:buFont typeface="Wingdings" panose="05000000000000000000" charset="0"/>
              <a:buChar char="l"/>
            </a:pPr>
            <a:r>
              <a:rPr lang="zh-CN" altLang="en-US">
                <a:latin typeface="黑体" panose="02010609060101010101" charset="-122"/>
                <a:ea typeface="黑体" panose="02010609060101010101" charset="-122"/>
              </a:rPr>
              <a:t>平台技术层，主要包含后台编码的涉及范围。</a:t>
            </a:r>
            <a:endParaRPr lang="zh-CN" altLang="en-US" dirty="0">
              <a:latin typeface="黑体" panose="02010609060101010101" charset="-122"/>
              <a:ea typeface="黑体" panose="02010609060101010101" charset="-122"/>
            </a:endParaRPr>
          </a:p>
        </p:txBody>
      </p:sp>
      <p:sp>
        <p:nvSpPr>
          <p:cNvPr id="3" name="文本框 2"/>
          <p:cNvSpPr txBox="1"/>
          <p:nvPr/>
        </p:nvSpPr>
        <p:spPr>
          <a:xfrm>
            <a:off x="8641715" y="5534025"/>
            <a:ext cx="3413760" cy="368300"/>
          </a:xfrm>
          <a:prstGeom prst="rect">
            <a:avLst/>
          </a:prstGeom>
          <a:noFill/>
        </p:spPr>
        <p:txBody>
          <a:bodyPr wrap="square" rtlCol="0">
            <a:spAutoFit/>
          </a:bodyPr>
          <a:lstStyle/>
          <a:p>
            <a:pPr algn="ctr"/>
            <a:r>
              <a:rPr lang="zh-CN" altLang="en-US" dirty="0">
                <a:latin typeface="黑体" panose="02010609060101010101" charset="-122"/>
                <a:ea typeface="黑体" panose="02010609060101010101" charset="-122"/>
              </a:rPr>
              <a:t>带角钢的自复位节点</a:t>
            </a:r>
            <a:endParaRPr lang="zh-CN" altLang="en-US" dirty="0"/>
          </a:p>
        </p:txBody>
      </p:sp>
      <p:pic>
        <p:nvPicPr>
          <p:cNvPr id="24" name="图片 23"/>
          <p:cNvPicPr/>
          <p:nvPr/>
        </p:nvPicPr>
        <p:blipFill>
          <a:blip r:embed="rId3"/>
          <a:stretch>
            <a:fillRect/>
          </a:stretch>
        </p:blipFill>
        <p:spPr>
          <a:xfrm>
            <a:off x="6240000" y="677148"/>
            <a:ext cx="5952000" cy="5991851"/>
          </a:xfrm>
          <a:prstGeom prst="rect">
            <a:avLst/>
          </a:prstGeom>
        </p:spPr>
      </p:pic>
      <p:sp>
        <p:nvSpPr>
          <p:cNvPr id="25" name="文本框 24"/>
          <p:cNvSpPr txBox="1"/>
          <p:nvPr/>
        </p:nvSpPr>
        <p:spPr>
          <a:xfrm>
            <a:off x="457172" y="2415381"/>
            <a:ext cx="4824000" cy="646331"/>
          </a:xfrm>
          <a:prstGeom prst="rect">
            <a:avLst/>
          </a:prstGeom>
          <a:noFill/>
        </p:spPr>
        <p:txBody>
          <a:bodyPr wrap="square" rtlCol="0">
            <a:spAutoFit/>
          </a:bodyPr>
          <a:lstStyle/>
          <a:p>
            <a:pPr indent="0" algn="just" fontAlgn="auto">
              <a:buFont typeface="Wingdings" panose="05000000000000000000" charset="0"/>
              <a:buChar char="l"/>
            </a:pPr>
            <a:r>
              <a:rPr lang="zh-CN" altLang="en-US">
                <a:latin typeface="黑体" panose="02010609060101010101" charset="-122"/>
                <a:ea typeface="黑体" panose="02010609060101010101" charset="-122"/>
              </a:rPr>
              <a:t>数据集成层，主要包含数据库的增删查改操作技</a:t>
            </a:r>
            <a:r>
              <a:rPr lang="zh-CN" altLang="en-US" smtClean="0">
                <a:latin typeface="黑体" panose="02010609060101010101" charset="-122"/>
                <a:ea typeface="黑体" panose="02010609060101010101" charset="-122"/>
              </a:rPr>
              <a:t>术。</a:t>
            </a:r>
            <a:endParaRPr lang="zh-CN" altLang="en-US" dirty="0">
              <a:latin typeface="黑体" panose="02010609060101010101" charset="-122"/>
              <a:ea typeface="黑体" panose="02010609060101010101" charset="-122"/>
            </a:endParaRPr>
          </a:p>
        </p:txBody>
      </p:sp>
      <p:sp>
        <p:nvSpPr>
          <p:cNvPr id="26" name="文本框 25"/>
          <p:cNvSpPr txBox="1"/>
          <p:nvPr/>
        </p:nvSpPr>
        <p:spPr>
          <a:xfrm>
            <a:off x="496615" y="3324250"/>
            <a:ext cx="4824000" cy="369332"/>
          </a:xfrm>
          <a:prstGeom prst="rect">
            <a:avLst/>
          </a:prstGeom>
          <a:noFill/>
        </p:spPr>
        <p:txBody>
          <a:bodyPr wrap="square" rtlCol="0">
            <a:spAutoFit/>
          </a:bodyPr>
          <a:lstStyle/>
          <a:p>
            <a:pPr indent="0" algn="just" fontAlgn="auto">
              <a:buFont typeface="Wingdings" panose="05000000000000000000" charset="0"/>
              <a:buChar char="l"/>
            </a:pPr>
            <a:r>
              <a:rPr lang="zh-CN" altLang="en-US">
                <a:latin typeface="黑体" panose="02010609060101010101" charset="-122"/>
                <a:ea typeface="黑体" panose="02010609060101010101" charset="-122"/>
              </a:rPr>
              <a:t>功能模块层，主要包含项目中的主体功</a:t>
            </a:r>
            <a:r>
              <a:rPr lang="zh-CN" altLang="en-US" smtClean="0">
                <a:latin typeface="黑体" panose="02010609060101010101" charset="-122"/>
                <a:ea typeface="黑体" panose="02010609060101010101" charset="-122"/>
              </a:rPr>
              <a:t>能。</a:t>
            </a:r>
            <a:endParaRPr lang="zh-CN" altLang="en-US" dirty="0">
              <a:latin typeface="黑体" panose="02010609060101010101" charset="-122"/>
              <a:ea typeface="黑体" panose="02010609060101010101" charset="-122"/>
            </a:endParaRPr>
          </a:p>
        </p:txBody>
      </p:sp>
      <p:sp>
        <p:nvSpPr>
          <p:cNvPr id="27" name="文本框 26"/>
          <p:cNvSpPr txBox="1"/>
          <p:nvPr/>
        </p:nvSpPr>
        <p:spPr>
          <a:xfrm>
            <a:off x="520922" y="4077091"/>
            <a:ext cx="4824000" cy="369332"/>
          </a:xfrm>
          <a:prstGeom prst="rect">
            <a:avLst/>
          </a:prstGeom>
          <a:noFill/>
        </p:spPr>
        <p:txBody>
          <a:bodyPr wrap="square" rtlCol="0">
            <a:spAutoFit/>
          </a:bodyPr>
          <a:lstStyle/>
          <a:p>
            <a:pPr indent="0" algn="just" fontAlgn="auto">
              <a:buFont typeface="Wingdings" panose="05000000000000000000" charset="0"/>
              <a:buChar char="l"/>
            </a:pPr>
            <a:r>
              <a:rPr lang="zh-CN" altLang="en-US">
                <a:latin typeface="黑体" panose="02010609060101010101" charset="-122"/>
                <a:ea typeface="黑体" panose="02010609060101010101" charset="-122"/>
              </a:rPr>
              <a:t>接入层，主要包含前后端对接的技术。</a:t>
            </a:r>
            <a:endParaRPr lang="zh-CN" altLang="en-US" dirty="0">
              <a:latin typeface="黑体" panose="02010609060101010101" charset="-122"/>
              <a:ea typeface="黑体" panose="02010609060101010101" charset="-122"/>
            </a:endParaRPr>
          </a:p>
        </p:txBody>
      </p:sp>
      <p:sp>
        <p:nvSpPr>
          <p:cNvPr id="28" name="文本框 27"/>
          <p:cNvSpPr txBox="1"/>
          <p:nvPr/>
        </p:nvSpPr>
        <p:spPr>
          <a:xfrm>
            <a:off x="557140" y="4829932"/>
            <a:ext cx="4824000" cy="369332"/>
          </a:xfrm>
          <a:prstGeom prst="rect">
            <a:avLst/>
          </a:prstGeom>
          <a:noFill/>
        </p:spPr>
        <p:txBody>
          <a:bodyPr wrap="square" rtlCol="0">
            <a:spAutoFit/>
          </a:bodyPr>
          <a:lstStyle/>
          <a:p>
            <a:pPr indent="0" algn="just" fontAlgn="auto">
              <a:buFont typeface="Wingdings" panose="05000000000000000000" charset="0"/>
              <a:buChar char="l"/>
            </a:pPr>
            <a:r>
              <a:rPr lang="zh-CN" altLang="en-US">
                <a:latin typeface="黑体" panose="02010609060101010101" charset="-122"/>
                <a:ea typeface="黑体" panose="02010609060101010101" charset="-122"/>
              </a:rPr>
              <a:t>视图层，主要包含</a:t>
            </a:r>
            <a:r>
              <a:rPr lang="en-US" altLang="zh-CN">
                <a:latin typeface="黑体" panose="02010609060101010101" charset="-122"/>
                <a:ea typeface="黑体" panose="02010609060101010101" charset="-122"/>
              </a:rPr>
              <a:t>HTML</a:t>
            </a:r>
            <a:r>
              <a:rPr lang="zh-CN" altLang="en-US">
                <a:latin typeface="黑体" panose="02010609060101010101" charset="-122"/>
                <a:ea typeface="黑体" panose="02010609060101010101" charset="-122"/>
              </a:rPr>
              <a:t>、</a:t>
            </a:r>
            <a:r>
              <a:rPr lang="en-US" altLang="zh-CN">
                <a:latin typeface="黑体" panose="02010609060101010101" charset="-122"/>
                <a:ea typeface="黑体" panose="02010609060101010101" charset="-122"/>
              </a:rPr>
              <a:t>CSS</a:t>
            </a:r>
            <a:r>
              <a:rPr lang="zh-CN" altLang="en-US">
                <a:latin typeface="黑体" panose="02010609060101010101" charset="-122"/>
                <a:ea typeface="黑体" panose="02010609060101010101" charset="-122"/>
              </a:rPr>
              <a:t>和</a:t>
            </a:r>
            <a:r>
              <a:rPr lang="en-US" altLang="zh-CN">
                <a:latin typeface="黑体" panose="02010609060101010101" charset="-122"/>
                <a:ea typeface="黑体" panose="02010609060101010101" charset="-122"/>
              </a:rPr>
              <a:t>jQuery</a:t>
            </a:r>
            <a:r>
              <a:rPr lang="zh-CN" altLang="en-US">
                <a:latin typeface="黑体" panose="02010609060101010101" charset="-122"/>
                <a:ea typeface="黑体" panose="02010609060101010101" charset="-122"/>
              </a:rPr>
              <a:t>这三</a:t>
            </a:r>
            <a:r>
              <a:rPr lang="zh-CN" altLang="en-US" smtClean="0">
                <a:latin typeface="黑体" panose="02010609060101010101" charset="-122"/>
                <a:ea typeface="黑体" panose="02010609060101010101" charset="-122"/>
              </a:rPr>
              <a:t>者。</a:t>
            </a:r>
            <a:endParaRPr lang="zh-CN" altLang="en-US" dirty="0">
              <a:latin typeface="黑体" panose="02010609060101010101" charset="-122"/>
              <a:ea typeface="黑体" panose="02010609060101010101" charset="-122"/>
            </a:endParaRPr>
          </a:p>
        </p:txBody>
      </p:sp>
    </p:spTree>
    <p:extLst>
      <p:ext uri="{BB962C8B-B14F-4D97-AF65-F5344CB8AC3E}">
        <p14:creationId xmlns:p14="http://schemas.microsoft.com/office/powerpoint/2010/main" val="774913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42275" y="209729"/>
            <a:ext cx="2232836" cy="400110"/>
          </a:xfrm>
          <a:prstGeom prst="rect">
            <a:avLst/>
          </a:prstGeom>
          <a:noFill/>
        </p:spPr>
        <p:txBody>
          <a:bodyPr wrap="square" rtlCol="0">
            <a:spAutoFit/>
          </a:bodyPr>
          <a:lstStyle/>
          <a:p>
            <a:pPr algn="ctr"/>
            <a:r>
              <a:rPr lang="zh-CN" altLang="en-US" sz="200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rPr>
              <a:t>系</a:t>
            </a:r>
            <a:r>
              <a:rPr lang="zh-CN" altLang="en-US" sz="2000" smtClean="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rPr>
              <a:t>统功能结构</a:t>
            </a:r>
            <a:endParaRPr lang="zh-CN" altLang="en-US" sz="2000" dirty="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Freeform 5"/>
          <p:cNvSpPr>
            <a:spLocks noEditPoints="1"/>
          </p:cNvSpPr>
          <p:nvPr/>
        </p:nvSpPr>
        <p:spPr bwMode="auto">
          <a:xfrm>
            <a:off x="264000" y="152579"/>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8F000B"/>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33333"/>
              </a:solidFill>
              <a:effectLst/>
              <a:uLnTx/>
              <a:uFillTx/>
            </a:endParaRPr>
          </a:p>
        </p:txBody>
      </p:sp>
      <p:grpSp>
        <p:nvGrpSpPr>
          <p:cNvPr id="6" name="组合 5"/>
          <p:cNvGrpSpPr/>
          <p:nvPr/>
        </p:nvGrpSpPr>
        <p:grpSpPr>
          <a:xfrm>
            <a:off x="1081315" y="152579"/>
            <a:ext cx="2293796" cy="523220"/>
            <a:chOff x="1081315" y="152579"/>
            <a:chExt cx="2293796" cy="523220"/>
          </a:xfrm>
        </p:grpSpPr>
        <p:sp>
          <p:nvSpPr>
            <p:cNvPr id="7" name="矩形 6"/>
            <p:cNvSpPr/>
            <p:nvPr/>
          </p:nvSpPr>
          <p:spPr>
            <a:xfrm>
              <a:off x="1142275" y="152579"/>
              <a:ext cx="2232836" cy="523220"/>
            </a:xfrm>
            <a:prstGeom prst="rect">
              <a:avLst/>
            </a:prstGeom>
            <a:noFill/>
            <a:ln w="19050">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81315" y="268620"/>
              <a:ext cx="129725" cy="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矩形 73"/>
          <p:cNvSpPr/>
          <p:nvPr/>
        </p:nvSpPr>
        <p:spPr>
          <a:xfrm>
            <a:off x="1081315" y="837000"/>
            <a:ext cx="9841230" cy="958736"/>
          </a:xfrm>
          <a:prstGeom prst="rect">
            <a:avLst/>
          </a:prstGeom>
          <a:noFill/>
          <a:ln w="19050">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17840" y="986860"/>
            <a:ext cx="9568180" cy="808876"/>
          </a:xfrm>
          <a:prstGeom prst="rect">
            <a:avLst/>
          </a:prstGeom>
          <a:noFill/>
        </p:spPr>
        <p:txBody>
          <a:bodyPr wrap="square" rtlCol="0">
            <a:spAutoFit/>
          </a:bodyPr>
          <a:lstStyle/>
          <a:p>
            <a:pPr indent="508000" algn="just" fontAlgn="auto">
              <a:lnSpc>
                <a:spcPts val="3000"/>
              </a:lnSpc>
              <a:spcAft>
                <a:spcPts val="600"/>
              </a:spcAft>
              <a:extLst>
                <a:ext uri="{35155182-B16C-46BC-9424-99874614C6A1}">
                  <wpsdc:indentchars xmlns="" xmlns:wpsdc="http://www.wps.cn/officeDocument/2017/drawingmlCustomData" val="200" checksum="282533468"/>
                </a:ext>
              </a:extLst>
            </a:pPr>
            <a:r>
              <a:rPr lang="zh-CN" altLang="en-US" sz="2000">
                <a:latin typeface="黑体" panose="02010609060101010101" charset="-122"/>
                <a:ea typeface="黑体" panose="02010609060101010101" charset="-122"/>
              </a:rPr>
              <a:t>本项目是一个基于</a:t>
            </a:r>
            <a:r>
              <a:rPr lang="en-US" altLang="zh-CN" sz="2000">
                <a:latin typeface="黑体" panose="02010609060101010101" charset="-122"/>
                <a:ea typeface="黑体" panose="02010609060101010101" charset="-122"/>
              </a:rPr>
              <a:t>web</a:t>
            </a:r>
            <a:r>
              <a:rPr lang="zh-CN" altLang="en-US" sz="2000">
                <a:latin typeface="黑体" panose="02010609060101010101" charset="-122"/>
                <a:ea typeface="黑体" panose="02010609060101010101" charset="-122"/>
              </a:rPr>
              <a:t>的校园旧物回收买卖系统，系统开发分为前台和后台两个主体部分。</a:t>
            </a:r>
            <a:endParaRPr lang="zh-CN" altLang="en-US" sz="2000" dirty="0">
              <a:latin typeface="黑体" panose="02010609060101010101" charset="-122"/>
              <a:ea typeface="黑体" panose="02010609060101010101" charset="-122"/>
            </a:endParaRPr>
          </a:p>
        </p:txBody>
      </p:sp>
      <p:pic>
        <p:nvPicPr>
          <p:cNvPr id="10" name="图片 9">
            <a:extLst>
              <a:ext uri="{FF2B5EF4-FFF2-40B4-BE49-F238E27FC236}">
                <a16:creationId xmlns:a16="http://schemas.microsoft.com/office/drawing/2014/main" id="{1C072C67-24D7-4C77-B44E-F0E67B5B5274}"/>
              </a:ext>
            </a:extLst>
          </p:cNvPr>
          <p:cNvPicPr/>
          <p:nvPr/>
        </p:nvPicPr>
        <p:blipFill rotWithShape="1">
          <a:blip r:embed="rId3" cstate="print">
            <a:extLst>
              <a:ext uri="{28A0092B-C50C-407E-A947-70E740481C1C}">
                <a14:useLocalDpi xmlns:a14="http://schemas.microsoft.com/office/drawing/2010/main" val="0"/>
              </a:ext>
            </a:extLst>
          </a:blip>
          <a:srcRect r="743"/>
          <a:stretch/>
        </p:blipFill>
        <p:spPr>
          <a:xfrm>
            <a:off x="1560000" y="1956937"/>
            <a:ext cx="8259565" cy="2115484"/>
          </a:xfrm>
          <a:prstGeom prst="rect">
            <a:avLst/>
          </a:prstGeom>
        </p:spPr>
      </p:pic>
      <p:pic>
        <p:nvPicPr>
          <p:cNvPr id="11" name="图片 10">
            <a:extLst>
              <a:ext uri="{FF2B5EF4-FFF2-40B4-BE49-F238E27FC236}">
                <a16:creationId xmlns:a16="http://schemas.microsoft.com/office/drawing/2014/main" id="{46A1B00B-F4DD-4E18-9631-B0EDF57F136D}"/>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560000" y="4215472"/>
            <a:ext cx="8286715" cy="2304000"/>
          </a:xfrm>
          <a:prstGeom prst="rect">
            <a:avLst/>
          </a:prstGeom>
        </p:spPr>
      </p:pic>
    </p:spTree>
    <p:extLst>
      <p:ext uri="{BB962C8B-B14F-4D97-AF65-F5344CB8AC3E}">
        <p14:creationId xmlns:p14="http://schemas.microsoft.com/office/powerpoint/2010/main" val="1250523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1861" y="1483079"/>
            <a:ext cx="5696139" cy="5545921"/>
          </a:xfrm>
          <a:prstGeom prst="rect">
            <a:avLst/>
          </a:prstGeom>
          <a:noFill/>
          <a:ln>
            <a:noFill/>
          </a:ln>
        </p:spPr>
      </p:pic>
      <p:sp>
        <p:nvSpPr>
          <p:cNvPr id="4" name="文本框 3"/>
          <p:cNvSpPr txBox="1"/>
          <p:nvPr/>
        </p:nvSpPr>
        <p:spPr>
          <a:xfrm>
            <a:off x="1142275" y="209729"/>
            <a:ext cx="2232836" cy="400110"/>
          </a:xfrm>
          <a:prstGeom prst="rect">
            <a:avLst/>
          </a:prstGeom>
          <a:noFill/>
        </p:spPr>
        <p:txBody>
          <a:bodyPr wrap="square" rtlCol="0">
            <a:spAutoFit/>
          </a:bodyPr>
          <a:lstStyle/>
          <a:p>
            <a:pPr algn="ctr"/>
            <a:r>
              <a:rPr lang="zh-CN" altLang="en-US" sz="200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rPr>
              <a:t>系</a:t>
            </a:r>
            <a:r>
              <a:rPr lang="zh-CN" altLang="en-US" sz="2000" smtClean="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rPr>
              <a:t>统数据结构</a:t>
            </a:r>
            <a:endParaRPr lang="zh-CN" altLang="en-US" sz="2000" dirty="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Freeform 5"/>
          <p:cNvSpPr>
            <a:spLocks noEditPoints="1"/>
          </p:cNvSpPr>
          <p:nvPr/>
        </p:nvSpPr>
        <p:spPr bwMode="auto">
          <a:xfrm>
            <a:off x="264000" y="152579"/>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8F000B"/>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33333"/>
              </a:solidFill>
              <a:effectLst/>
              <a:uLnTx/>
              <a:uFillTx/>
            </a:endParaRPr>
          </a:p>
        </p:txBody>
      </p:sp>
      <p:grpSp>
        <p:nvGrpSpPr>
          <p:cNvPr id="6" name="组合 5"/>
          <p:cNvGrpSpPr/>
          <p:nvPr/>
        </p:nvGrpSpPr>
        <p:grpSpPr>
          <a:xfrm>
            <a:off x="1081315" y="152579"/>
            <a:ext cx="2293796" cy="523220"/>
            <a:chOff x="1081315" y="152579"/>
            <a:chExt cx="2293796" cy="523220"/>
          </a:xfrm>
        </p:grpSpPr>
        <p:sp>
          <p:nvSpPr>
            <p:cNvPr id="7" name="矩形 6"/>
            <p:cNvSpPr/>
            <p:nvPr/>
          </p:nvSpPr>
          <p:spPr>
            <a:xfrm>
              <a:off x="1142275" y="152579"/>
              <a:ext cx="2232836" cy="523220"/>
            </a:xfrm>
            <a:prstGeom prst="rect">
              <a:avLst/>
            </a:prstGeom>
            <a:noFill/>
            <a:ln w="19050">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81315" y="268620"/>
              <a:ext cx="129725" cy="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矩形 73"/>
          <p:cNvSpPr/>
          <p:nvPr/>
        </p:nvSpPr>
        <p:spPr>
          <a:xfrm>
            <a:off x="1081315" y="837000"/>
            <a:ext cx="9841230" cy="646079"/>
          </a:xfrm>
          <a:prstGeom prst="rect">
            <a:avLst/>
          </a:prstGeom>
          <a:noFill/>
          <a:ln w="19050">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17840" y="836748"/>
            <a:ext cx="9568180" cy="646331"/>
          </a:xfrm>
          <a:prstGeom prst="rect">
            <a:avLst/>
          </a:prstGeom>
          <a:noFill/>
        </p:spPr>
        <p:txBody>
          <a:bodyPr wrap="square" rtlCol="0">
            <a:spAutoFit/>
          </a:bodyPr>
          <a:lstStyle/>
          <a:p>
            <a:pPr indent="508000" algn="just" fontAlgn="auto">
              <a:spcAft>
                <a:spcPts val="600"/>
              </a:spcAft>
              <a:extLst>
                <a:ext uri="{35155182-B16C-46BC-9424-99874614C6A1}">
                  <wpsdc:indentchars xmlns="" xmlns:wpsdc="http://www.wps.cn/officeDocument/2017/drawingmlCustomData" val="200" checksum="282533468"/>
                </a:ext>
              </a:extLst>
            </a:pPr>
            <a:r>
              <a:rPr lang="zh-CN" altLang="en-US">
                <a:latin typeface="黑体" panose="02010609060101010101" charset="-122"/>
                <a:ea typeface="黑体" panose="02010609060101010101" charset="-122"/>
              </a:rPr>
              <a:t>本数据库的设计大致分为：根据前台静态页面分析功能需求、确定用户操作属性、画具体</a:t>
            </a:r>
            <a:r>
              <a:rPr lang="en-US" altLang="zh-CN">
                <a:latin typeface="黑体" panose="02010609060101010101" charset="-122"/>
                <a:ea typeface="黑体" panose="02010609060101010101" charset="-122"/>
              </a:rPr>
              <a:t>E-R</a:t>
            </a:r>
            <a:r>
              <a:rPr lang="zh-CN" altLang="en-US">
                <a:latin typeface="黑体" panose="02010609060101010101" charset="-122"/>
                <a:ea typeface="黑体" panose="02010609060101010101" charset="-122"/>
              </a:rPr>
              <a:t>图和最后确立数据库的物理结构，本项目根据此流程首先建立了具体的</a:t>
            </a:r>
            <a:r>
              <a:rPr lang="en-US" altLang="zh-CN">
                <a:latin typeface="黑体" panose="02010609060101010101" charset="-122"/>
                <a:ea typeface="黑体" panose="02010609060101010101" charset="-122"/>
              </a:rPr>
              <a:t>E-R</a:t>
            </a:r>
            <a:r>
              <a:rPr lang="zh-CN" altLang="en-US">
                <a:latin typeface="黑体" panose="02010609060101010101" charset="-122"/>
                <a:ea typeface="黑体" panose="02010609060101010101" charset="-122"/>
              </a:rPr>
              <a:t>图：</a:t>
            </a:r>
            <a:endParaRPr lang="zh-CN" altLang="en-US" dirty="0">
              <a:latin typeface="黑体" panose="02010609060101010101" charset="-122"/>
              <a:ea typeface="黑体" panose="02010609060101010101" charset="-122"/>
            </a:endParaRPr>
          </a:p>
        </p:txBody>
      </p:sp>
    </p:spTree>
    <p:extLst>
      <p:ext uri="{BB962C8B-B14F-4D97-AF65-F5344CB8AC3E}">
        <p14:creationId xmlns:p14="http://schemas.microsoft.com/office/powerpoint/2010/main" val="2331109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0" y="0"/>
            <a:ext cx="28612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8" name="Text Box 4"/>
          <p:cNvSpPr txBox="1">
            <a:spLocks noChangeArrowheads="1"/>
          </p:cNvSpPr>
          <p:nvPr/>
        </p:nvSpPr>
        <p:spPr bwMode="auto">
          <a:xfrm>
            <a:off x="4438038" y="2291524"/>
            <a:ext cx="2232000" cy="1443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7" tIns="45708" rIns="91417" bIns="4570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altLang="zh-CN" sz="8800" b="0" i="0" u="none" strike="noStrike" kern="1200" cap="none" spc="0" normalizeH="0" baseline="0" noProof="0" dirty="0">
                <a:ln>
                  <a:noFill/>
                </a:ln>
                <a:solidFill>
                  <a:srgbClr val="8F000B"/>
                </a:solidFill>
                <a:effectLst/>
                <a:uLnTx/>
                <a:uFillTx/>
                <a:latin typeface="黑体" panose="02010609060101010101" charset="-122"/>
                <a:ea typeface="黑体" panose="02010609060101010101" charset="-122"/>
                <a:cs typeface="+mn-cs"/>
              </a:rPr>
              <a:t>P-4</a:t>
            </a:r>
          </a:p>
        </p:txBody>
      </p:sp>
      <p:sp>
        <p:nvSpPr>
          <p:cNvPr id="29" name="Rectangle 5"/>
          <p:cNvSpPr>
            <a:spLocks noChangeArrowheads="1"/>
          </p:cNvSpPr>
          <p:nvPr/>
        </p:nvSpPr>
        <p:spPr bwMode="auto">
          <a:xfrm>
            <a:off x="6527999" y="2970747"/>
            <a:ext cx="503999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a:r>
              <a:rPr lang="zh-CN" altLang="en-US" sz="2800" b="1">
                <a:solidFill>
                  <a:srgbClr val="8F000B"/>
                </a:solidFill>
                <a:latin typeface="黑体" panose="02010609060101010101" charset="-122"/>
                <a:ea typeface="黑体" panose="02010609060101010101" charset="-122"/>
              </a:rPr>
              <a:t>项</a:t>
            </a:r>
            <a:r>
              <a:rPr lang="zh-CN" altLang="en-US" sz="2800" b="1" smtClean="0">
                <a:solidFill>
                  <a:srgbClr val="8F000B"/>
                </a:solidFill>
                <a:latin typeface="黑体" panose="02010609060101010101" charset="-122"/>
                <a:ea typeface="黑体" panose="02010609060101010101" charset="-122"/>
              </a:rPr>
              <a:t>目需求详细设计与实现</a:t>
            </a:r>
            <a:endParaRPr lang="zh-CN" altLang="en-US" sz="2800" b="1" dirty="0">
              <a:solidFill>
                <a:srgbClr val="8F000B"/>
              </a:solidFill>
              <a:latin typeface="黑体" panose="02010609060101010101" charset="-122"/>
              <a:ea typeface="黑体" panose="02010609060101010101" charset="-122"/>
            </a:endParaRPr>
          </a:p>
        </p:txBody>
      </p:sp>
      <p:sp>
        <p:nvSpPr>
          <p:cNvPr id="31" name="Line 7"/>
          <p:cNvSpPr>
            <a:spLocks noChangeShapeType="1"/>
          </p:cNvSpPr>
          <p:nvPr/>
        </p:nvSpPr>
        <p:spPr bwMode="auto">
          <a:xfrm>
            <a:off x="8719847" y="3029072"/>
            <a:ext cx="0" cy="576262"/>
          </a:xfrm>
          <a:prstGeom prst="line">
            <a:avLst/>
          </a:prstGeom>
          <a:noFill/>
          <a:ln w="635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7" tIns="45708" rIns="91417"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33333"/>
              </a:solidFill>
              <a:effectLst/>
              <a:uLnTx/>
              <a:uFillTx/>
              <a:latin typeface="Calibri" panose="020F0502020204030204"/>
              <a:ea typeface="宋体" panose="02010600030101010101" pitchFamily="2" charset="-122"/>
              <a:cs typeface="+mn-cs"/>
            </a:endParaRPr>
          </a:p>
        </p:txBody>
      </p:sp>
      <p:grpSp>
        <p:nvGrpSpPr>
          <p:cNvPr id="13" name="组合 12"/>
          <p:cNvGrpSpPr/>
          <p:nvPr/>
        </p:nvGrpSpPr>
        <p:grpSpPr>
          <a:xfrm>
            <a:off x="1920000" y="1448891"/>
            <a:ext cx="2951162" cy="1749425"/>
            <a:chOff x="3795923" y="1823786"/>
            <a:chExt cx="2951162" cy="1749425"/>
          </a:xfrm>
        </p:grpSpPr>
        <p:grpSp>
          <p:nvGrpSpPr>
            <p:cNvPr id="34" name="组合 5"/>
            <p:cNvGrpSpPr/>
            <p:nvPr/>
          </p:nvGrpSpPr>
          <p:grpSpPr bwMode="auto">
            <a:xfrm>
              <a:off x="3795923" y="1993649"/>
              <a:ext cx="1423987" cy="1422400"/>
              <a:chOff x="0" y="0"/>
              <a:chExt cx="1422722" cy="1422722"/>
            </a:xfrm>
          </p:grpSpPr>
          <p:sp>
            <p:nvSpPr>
              <p:cNvPr id="37" name="圆角矩形 6"/>
              <p:cNvSpPr>
                <a:spLocks noChangeArrowheads="1"/>
              </p:cNvSpPr>
              <p:nvPr/>
            </p:nvSpPr>
            <p:spPr bwMode="auto">
              <a:xfrm rot="2700000">
                <a:off x="0" y="0"/>
                <a:ext cx="1422722" cy="1422722"/>
              </a:xfrm>
              <a:prstGeom prst="roundRect">
                <a:avLst>
                  <a:gd name="adj" fmla="val 16667"/>
                </a:avLst>
              </a:prstGeom>
              <a:solidFill>
                <a:srgbClr val="7F7F7F"/>
              </a:solidFill>
              <a:ln>
                <a:noFill/>
              </a:ln>
              <a:extLst>
                <a:ext uri="{91240B29-F687-4F45-9708-019B960494DF}">
                  <a14:hiddenLine xmlns:a14="http://schemas.microsoft.com/office/drawing/2010/main" w="25400">
                    <a:solidFill>
                      <a:srgbClr val="BA990F"/>
                    </a:solidFill>
                    <a:bevel/>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38" name="图文框 35"/>
              <p:cNvSpPr>
                <a:spLocks noChangeArrowheads="1"/>
              </p:cNvSpPr>
              <p:nvPr/>
            </p:nvSpPr>
            <p:spPr bwMode="auto">
              <a:xfrm>
                <a:off x="404082" y="418903"/>
                <a:ext cx="648427" cy="601851"/>
              </a:xfrm>
              <a:custGeom>
                <a:avLst/>
                <a:gdLst>
                  <a:gd name="T0" fmla="*/ 90978 w 790121"/>
                  <a:gd name="T1" fmla="*/ 284041 h 733367"/>
                  <a:gd name="T2" fmla="*/ 121304 w 790121"/>
                  <a:gd name="T3" fmla="*/ 314366 h 733367"/>
                  <a:gd name="T4" fmla="*/ 90978 w 790121"/>
                  <a:gd name="T5" fmla="*/ 344692 h 733367"/>
                  <a:gd name="T6" fmla="*/ 60651 w 790121"/>
                  <a:gd name="T7" fmla="*/ 314366 h 733367"/>
                  <a:gd name="T8" fmla="*/ 90978 w 790121"/>
                  <a:gd name="T9" fmla="*/ 284041 h 733367"/>
                  <a:gd name="T10" fmla="*/ 35981 w 790121"/>
                  <a:gd name="T11" fmla="*/ 259371 h 733367"/>
                  <a:gd name="T12" fmla="*/ 35981 w 790121"/>
                  <a:gd name="T13" fmla="*/ 369362 h 733367"/>
                  <a:gd name="T14" fmla="*/ 145974 w 790121"/>
                  <a:gd name="T15" fmla="*/ 369362 h 733367"/>
                  <a:gd name="T16" fmla="*/ 145974 w 790121"/>
                  <a:gd name="T17" fmla="*/ 259371 h 733367"/>
                  <a:gd name="T18" fmla="*/ 35981 w 790121"/>
                  <a:gd name="T19" fmla="*/ 259371 h 733367"/>
                  <a:gd name="T20" fmla="*/ 222390 w 790121"/>
                  <a:gd name="T21" fmla="*/ 223388 h 733367"/>
                  <a:gd name="T22" fmla="*/ 404346 w 790121"/>
                  <a:gd name="T23" fmla="*/ 223388 h 733367"/>
                  <a:gd name="T24" fmla="*/ 404346 w 790121"/>
                  <a:gd name="T25" fmla="*/ 405344 h 733367"/>
                  <a:gd name="T26" fmla="*/ 222390 w 790121"/>
                  <a:gd name="T27" fmla="*/ 405344 h 733367"/>
                  <a:gd name="T28" fmla="*/ 222390 w 790121"/>
                  <a:gd name="T29" fmla="*/ 223388 h 733367"/>
                  <a:gd name="T30" fmla="*/ 0 w 790121"/>
                  <a:gd name="T31" fmla="*/ 223388 h 733367"/>
                  <a:gd name="T32" fmla="*/ 181956 w 790121"/>
                  <a:gd name="T33" fmla="*/ 223388 h 733367"/>
                  <a:gd name="T34" fmla="*/ 181956 w 790121"/>
                  <a:gd name="T35" fmla="*/ 405344 h 733367"/>
                  <a:gd name="T36" fmla="*/ 0 w 790121"/>
                  <a:gd name="T37" fmla="*/ 405344 h 733367"/>
                  <a:gd name="T38" fmla="*/ 0 w 790121"/>
                  <a:gd name="T39" fmla="*/ 223388 h 733367"/>
                  <a:gd name="T40" fmla="*/ 35981 w 790121"/>
                  <a:gd name="T41" fmla="*/ 36979 h 733367"/>
                  <a:gd name="T42" fmla="*/ 35981 w 790121"/>
                  <a:gd name="T43" fmla="*/ 146972 h 733367"/>
                  <a:gd name="T44" fmla="*/ 145974 w 790121"/>
                  <a:gd name="T45" fmla="*/ 146972 h 733367"/>
                  <a:gd name="T46" fmla="*/ 145974 w 790121"/>
                  <a:gd name="T47" fmla="*/ 36979 h 733367"/>
                  <a:gd name="T48" fmla="*/ 35981 w 790121"/>
                  <a:gd name="T49" fmla="*/ 36979 h 733367"/>
                  <a:gd name="T50" fmla="*/ 222390 w 790121"/>
                  <a:gd name="T51" fmla="*/ 998 h 733367"/>
                  <a:gd name="T52" fmla="*/ 401650 w 790121"/>
                  <a:gd name="T53" fmla="*/ 998 h 733367"/>
                  <a:gd name="T54" fmla="*/ 367726 w 790121"/>
                  <a:gd name="T55" fmla="*/ 36980 h 733367"/>
                  <a:gd name="T56" fmla="*/ 258373 w 790121"/>
                  <a:gd name="T57" fmla="*/ 36980 h 733367"/>
                  <a:gd name="T58" fmla="*/ 258373 w 790121"/>
                  <a:gd name="T59" fmla="*/ 146973 h 733367"/>
                  <a:gd name="T60" fmla="*/ 368364 w 790121"/>
                  <a:gd name="T61" fmla="*/ 146973 h 733367"/>
                  <a:gd name="T62" fmla="*/ 368364 w 790121"/>
                  <a:gd name="T63" fmla="*/ 104107 h 733367"/>
                  <a:gd name="T64" fmla="*/ 404346 w 790121"/>
                  <a:gd name="T65" fmla="*/ 65942 h 733367"/>
                  <a:gd name="T66" fmla="*/ 404346 w 790121"/>
                  <a:gd name="T67" fmla="*/ 182955 h 733367"/>
                  <a:gd name="T68" fmla="*/ 222390 w 790121"/>
                  <a:gd name="T69" fmla="*/ 182955 h 733367"/>
                  <a:gd name="T70" fmla="*/ 222390 w 790121"/>
                  <a:gd name="T71" fmla="*/ 998 h 733367"/>
                  <a:gd name="T72" fmla="*/ 0 w 790121"/>
                  <a:gd name="T73" fmla="*/ 997 h 733367"/>
                  <a:gd name="T74" fmla="*/ 181956 w 790121"/>
                  <a:gd name="T75" fmla="*/ 997 h 733367"/>
                  <a:gd name="T76" fmla="*/ 181956 w 790121"/>
                  <a:gd name="T77" fmla="*/ 182954 h 733367"/>
                  <a:gd name="T78" fmla="*/ 0 w 790121"/>
                  <a:gd name="T79" fmla="*/ 182954 h 733367"/>
                  <a:gd name="T80" fmla="*/ 0 w 790121"/>
                  <a:gd name="T81" fmla="*/ 997 h 733367"/>
                  <a:gd name="T82" fmla="*/ 422507 w 790121"/>
                  <a:gd name="T83" fmla="*/ 0 h 733367"/>
                  <a:gd name="T84" fmla="*/ 436713 w 790121"/>
                  <a:gd name="T85" fmla="*/ 14207 h 733367"/>
                  <a:gd name="T86" fmla="*/ 331661 w 790121"/>
                  <a:gd name="T87" fmla="*/ 119258 h 733367"/>
                  <a:gd name="T88" fmla="*/ 331825 w 790121"/>
                  <a:gd name="T89" fmla="*/ 119420 h 733367"/>
                  <a:gd name="T90" fmla="*/ 318541 w 790121"/>
                  <a:gd name="T91" fmla="*/ 132705 h 733367"/>
                  <a:gd name="T92" fmla="*/ 265955 w 790121"/>
                  <a:gd name="T93" fmla="*/ 80118 h 733367"/>
                  <a:gd name="T94" fmla="*/ 279238 w 790121"/>
                  <a:gd name="T95" fmla="*/ 66834 h 733367"/>
                  <a:gd name="T96" fmla="*/ 317456 w 790121"/>
                  <a:gd name="T97" fmla="*/ 105051 h 733367"/>
                  <a:gd name="T98" fmla="*/ 422507 w 790121"/>
                  <a:gd name="T99" fmla="*/ 0 h 7333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90121"/>
                  <a:gd name="T151" fmla="*/ 0 h 733367"/>
                  <a:gd name="T152" fmla="*/ 790121 w 790121"/>
                  <a:gd name="T153" fmla="*/ 733367 h 7333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90121" h="733367">
                    <a:moveTo>
                      <a:pt x="164601" y="513898"/>
                    </a:moveTo>
                    <a:cubicBezTo>
                      <a:pt x="194903" y="513898"/>
                      <a:pt x="219468" y="538463"/>
                      <a:pt x="219468" y="568765"/>
                    </a:cubicBezTo>
                    <a:cubicBezTo>
                      <a:pt x="219468" y="599067"/>
                      <a:pt x="194903" y="623632"/>
                      <a:pt x="164601" y="623632"/>
                    </a:cubicBezTo>
                    <a:cubicBezTo>
                      <a:pt x="134299" y="623632"/>
                      <a:pt x="109734" y="599067"/>
                      <a:pt x="109734" y="568765"/>
                    </a:cubicBezTo>
                    <a:cubicBezTo>
                      <a:pt x="109734" y="538463"/>
                      <a:pt x="134299" y="513898"/>
                      <a:pt x="164601" y="513898"/>
                    </a:cubicBezTo>
                    <a:close/>
                    <a:moveTo>
                      <a:pt x="65100" y="469264"/>
                    </a:moveTo>
                    <a:lnTo>
                      <a:pt x="65100" y="668267"/>
                    </a:lnTo>
                    <a:lnTo>
                      <a:pt x="264103" y="668267"/>
                    </a:lnTo>
                    <a:lnTo>
                      <a:pt x="264103" y="469264"/>
                    </a:lnTo>
                    <a:lnTo>
                      <a:pt x="65100" y="469264"/>
                    </a:lnTo>
                    <a:close/>
                    <a:moveTo>
                      <a:pt x="402359" y="404164"/>
                    </a:moveTo>
                    <a:lnTo>
                      <a:pt x="731562" y="404164"/>
                    </a:lnTo>
                    <a:lnTo>
                      <a:pt x="731562" y="733367"/>
                    </a:lnTo>
                    <a:lnTo>
                      <a:pt x="402359" y="733367"/>
                    </a:lnTo>
                    <a:lnTo>
                      <a:pt x="402359" y="404164"/>
                    </a:lnTo>
                    <a:close/>
                    <a:moveTo>
                      <a:pt x="0" y="404164"/>
                    </a:moveTo>
                    <a:lnTo>
                      <a:pt x="329203" y="404164"/>
                    </a:lnTo>
                    <a:lnTo>
                      <a:pt x="329203" y="733367"/>
                    </a:lnTo>
                    <a:lnTo>
                      <a:pt x="0" y="733367"/>
                    </a:lnTo>
                    <a:lnTo>
                      <a:pt x="0" y="404164"/>
                    </a:lnTo>
                    <a:close/>
                    <a:moveTo>
                      <a:pt x="65100" y="66905"/>
                    </a:moveTo>
                    <a:lnTo>
                      <a:pt x="65100" y="265908"/>
                    </a:lnTo>
                    <a:lnTo>
                      <a:pt x="264103" y="265908"/>
                    </a:lnTo>
                    <a:lnTo>
                      <a:pt x="264103" y="66905"/>
                    </a:lnTo>
                    <a:lnTo>
                      <a:pt x="65100" y="66905"/>
                    </a:lnTo>
                    <a:close/>
                    <a:moveTo>
                      <a:pt x="402359" y="1806"/>
                    </a:moveTo>
                    <a:lnTo>
                      <a:pt x="726682" y="1806"/>
                    </a:lnTo>
                    <a:lnTo>
                      <a:pt x="665305" y="66906"/>
                    </a:lnTo>
                    <a:lnTo>
                      <a:pt x="467459" y="66906"/>
                    </a:lnTo>
                    <a:lnTo>
                      <a:pt x="467459" y="265909"/>
                    </a:lnTo>
                    <a:lnTo>
                      <a:pt x="666462" y="265909"/>
                    </a:lnTo>
                    <a:lnTo>
                      <a:pt x="666462" y="188355"/>
                    </a:lnTo>
                    <a:lnTo>
                      <a:pt x="731562" y="119306"/>
                    </a:lnTo>
                    <a:lnTo>
                      <a:pt x="731562" y="331009"/>
                    </a:lnTo>
                    <a:lnTo>
                      <a:pt x="402359" y="331009"/>
                    </a:lnTo>
                    <a:lnTo>
                      <a:pt x="402359" y="1806"/>
                    </a:lnTo>
                    <a:close/>
                    <a:moveTo>
                      <a:pt x="0" y="1805"/>
                    </a:moveTo>
                    <a:lnTo>
                      <a:pt x="329203" y="1805"/>
                    </a:lnTo>
                    <a:lnTo>
                      <a:pt x="329203" y="331008"/>
                    </a:lnTo>
                    <a:lnTo>
                      <a:pt x="0" y="331008"/>
                    </a:lnTo>
                    <a:lnTo>
                      <a:pt x="0" y="1805"/>
                    </a:lnTo>
                    <a:close/>
                    <a:moveTo>
                      <a:pt x="764419" y="0"/>
                    </a:moveTo>
                    <a:lnTo>
                      <a:pt x="790121" y="25703"/>
                    </a:lnTo>
                    <a:lnTo>
                      <a:pt x="600057" y="215767"/>
                    </a:lnTo>
                    <a:lnTo>
                      <a:pt x="600352" y="216061"/>
                    </a:lnTo>
                    <a:lnTo>
                      <a:pt x="576318" y="240095"/>
                    </a:lnTo>
                    <a:lnTo>
                      <a:pt x="481177" y="144952"/>
                    </a:lnTo>
                    <a:lnTo>
                      <a:pt x="505210" y="120919"/>
                    </a:lnTo>
                    <a:lnTo>
                      <a:pt x="574355" y="190064"/>
                    </a:lnTo>
                    <a:lnTo>
                      <a:pt x="764419" y="0"/>
                    </a:lnTo>
                    <a:close/>
                  </a:path>
                </a:pathLst>
              </a:custGeom>
              <a:solidFill>
                <a:schemeClr val="bg1"/>
              </a:solidFill>
              <a:ln>
                <a:noFill/>
              </a:ln>
              <a:extLst>
                <a:ext uri="{91240B29-F687-4F45-9708-019B960494DF}">
                  <a14:hiddenLine xmlns:a14="http://schemas.microsoft.com/office/drawing/2010/main" w="25400">
                    <a:solidFill>
                      <a:srgbClr val="BA990F"/>
                    </a:solidFill>
                    <a:bevel/>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33333"/>
                  </a:solidFill>
                  <a:effectLst/>
                  <a:uLnTx/>
                  <a:uFillTx/>
                  <a:latin typeface="Calibri" panose="020F0502020204030204"/>
                  <a:ea typeface="宋体" panose="02010600030101010101" pitchFamily="2" charset="-122"/>
                  <a:cs typeface="+mn-cs"/>
                </a:endParaRPr>
              </a:p>
            </p:txBody>
          </p:sp>
        </p:grpSp>
        <p:grpSp>
          <p:nvGrpSpPr>
            <p:cNvPr id="39" name="组合 8"/>
            <p:cNvGrpSpPr/>
            <p:nvPr/>
          </p:nvGrpSpPr>
          <p:grpSpPr bwMode="auto">
            <a:xfrm>
              <a:off x="5237373" y="1823786"/>
              <a:ext cx="661987" cy="660400"/>
              <a:chOff x="0" y="0"/>
              <a:chExt cx="661926" cy="661926"/>
            </a:xfrm>
          </p:grpSpPr>
          <p:sp>
            <p:nvSpPr>
              <p:cNvPr id="40" name="圆角矩形 9"/>
              <p:cNvSpPr>
                <a:spLocks noChangeArrowheads="1"/>
              </p:cNvSpPr>
              <p:nvPr/>
            </p:nvSpPr>
            <p:spPr bwMode="auto">
              <a:xfrm rot="2700000">
                <a:off x="0" y="0"/>
                <a:ext cx="661926" cy="661926"/>
              </a:xfrm>
              <a:prstGeom prst="roundRect">
                <a:avLst>
                  <a:gd name="adj" fmla="val 16667"/>
                </a:avLst>
              </a:prstGeom>
              <a:solidFill>
                <a:srgbClr val="8F000B"/>
              </a:solidFill>
              <a:ln w="25400">
                <a:solidFill>
                  <a:schemeClr val="accent1"/>
                </a:solidFill>
                <a:beve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42" name="圆角矩形 16"/>
              <p:cNvSpPr>
                <a:spLocks noChangeArrowheads="1"/>
              </p:cNvSpPr>
              <p:nvPr/>
            </p:nvSpPr>
            <p:spPr bwMode="auto">
              <a:xfrm rot="-5400000">
                <a:off x="133165" y="133164"/>
                <a:ext cx="395595" cy="395598"/>
              </a:xfrm>
              <a:custGeom>
                <a:avLst/>
                <a:gdLst>
                  <a:gd name="T0" fmla="*/ 54042 w 836083"/>
                  <a:gd name="T1" fmla="*/ 27084 h 836083"/>
                  <a:gd name="T2" fmla="*/ 54042 w 836083"/>
                  <a:gd name="T3" fmla="*/ 33202 h 836083"/>
                  <a:gd name="T4" fmla="*/ 40105 w 836083"/>
                  <a:gd name="T5" fmla="*/ 33202 h 836083"/>
                  <a:gd name="T6" fmla="*/ 40105 w 836083"/>
                  <a:gd name="T7" fmla="*/ 33219 h 836083"/>
                  <a:gd name="T8" fmla="*/ 30501 w 836083"/>
                  <a:gd name="T9" fmla="*/ 38793 h 836083"/>
                  <a:gd name="T10" fmla="*/ 30573 w 836083"/>
                  <a:gd name="T11" fmla="*/ 49897 h 836083"/>
                  <a:gd name="T12" fmla="*/ 40249 w 836083"/>
                  <a:gd name="T13" fmla="*/ 55345 h 836083"/>
                  <a:gd name="T14" fmla="*/ 40249 w 836083"/>
                  <a:gd name="T15" fmla="*/ 55363 h 836083"/>
                  <a:gd name="T16" fmla="*/ 54042 w 836083"/>
                  <a:gd name="T17" fmla="*/ 55363 h 836083"/>
                  <a:gd name="T18" fmla="*/ 54042 w 836083"/>
                  <a:gd name="T19" fmla="*/ 61481 h 836083"/>
                  <a:gd name="T20" fmla="*/ 39467 w 836083"/>
                  <a:gd name="T21" fmla="*/ 61481 h 836083"/>
                  <a:gd name="T22" fmla="*/ 39467 w 836083"/>
                  <a:gd name="T23" fmla="*/ 61376 h 836083"/>
                  <a:gd name="T24" fmla="*/ 25287 w 836083"/>
                  <a:gd name="T25" fmla="*/ 53010 h 836083"/>
                  <a:gd name="T26" fmla="*/ 23314 w 836083"/>
                  <a:gd name="T27" fmla="*/ 47342 h 836083"/>
                  <a:gd name="T28" fmla="*/ 19228 w 836083"/>
                  <a:gd name="T29" fmla="*/ 47342 h 836083"/>
                  <a:gd name="T30" fmla="*/ 19228 w 836083"/>
                  <a:gd name="T31" fmla="*/ 55363 h 836083"/>
                  <a:gd name="T32" fmla="*/ 16169 w 836083"/>
                  <a:gd name="T33" fmla="*/ 55363 h 836083"/>
                  <a:gd name="T34" fmla="*/ 16169 w 836083"/>
                  <a:gd name="T35" fmla="*/ 33202 h 836083"/>
                  <a:gd name="T36" fmla="*/ 19228 w 836083"/>
                  <a:gd name="T37" fmla="*/ 33202 h 836083"/>
                  <a:gd name="T38" fmla="*/ 19228 w 836083"/>
                  <a:gd name="T39" fmla="*/ 41224 h 836083"/>
                  <a:gd name="T40" fmla="*/ 23302 w 836083"/>
                  <a:gd name="T41" fmla="*/ 41224 h 836083"/>
                  <a:gd name="T42" fmla="*/ 25175 w 836083"/>
                  <a:gd name="T43" fmla="*/ 35748 h 836083"/>
                  <a:gd name="T44" fmla="*/ 39467 w 836083"/>
                  <a:gd name="T45" fmla="*/ 27170 h 836083"/>
                  <a:gd name="T46" fmla="*/ 39467 w 836083"/>
                  <a:gd name="T47" fmla="*/ 27084 h 836083"/>
                  <a:gd name="T48" fmla="*/ 40105 w 836083"/>
                  <a:gd name="T49" fmla="*/ 27084 h 836083"/>
                  <a:gd name="T50" fmla="*/ 54042 w 836083"/>
                  <a:gd name="T51" fmla="*/ 27084 h 836083"/>
                  <a:gd name="T52" fmla="*/ 72394 w 836083"/>
                  <a:gd name="T53" fmla="*/ 44283 h 836083"/>
                  <a:gd name="T54" fmla="*/ 62845 w 836083"/>
                  <a:gd name="T55" fmla="*/ 53832 h 836083"/>
                  <a:gd name="T56" fmla="*/ 40390 w 836083"/>
                  <a:gd name="T57" fmla="*/ 53832 h 836083"/>
                  <a:gd name="T58" fmla="*/ 30840 w 836083"/>
                  <a:gd name="T59" fmla="*/ 44283 h 836083"/>
                  <a:gd name="T60" fmla="*/ 40390 w 836083"/>
                  <a:gd name="T61" fmla="*/ 34733 h 836083"/>
                  <a:gd name="T62" fmla="*/ 62845 w 836083"/>
                  <a:gd name="T63" fmla="*/ 34733 h 836083"/>
                  <a:gd name="T64" fmla="*/ 72394 w 836083"/>
                  <a:gd name="T65" fmla="*/ 44283 h 836083"/>
                  <a:gd name="T66" fmla="*/ 81078 w 836083"/>
                  <a:gd name="T67" fmla="*/ 44283 h 836083"/>
                  <a:gd name="T68" fmla="*/ 44282 w 836083"/>
                  <a:gd name="T69" fmla="*/ 7485 h 836083"/>
                  <a:gd name="T70" fmla="*/ 7485 w 836083"/>
                  <a:gd name="T71" fmla="*/ 44283 h 836083"/>
                  <a:gd name="T72" fmla="*/ 44282 w 836083"/>
                  <a:gd name="T73" fmla="*/ 81080 h 836083"/>
                  <a:gd name="T74" fmla="*/ 81078 w 836083"/>
                  <a:gd name="T75" fmla="*/ 44283 h 836083"/>
                  <a:gd name="T76" fmla="*/ 88563 w 836083"/>
                  <a:gd name="T77" fmla="*/ 44283 h 836083"/>
                  <a:gd name="T78" fmla="*/ 44282 w 836083"/>
                  <a:gd name="T79" fmla="*/ 88565 h 836083"/>
                  <a:gd name="T80" fmla="*/ 0 w 836083"/>
                  <a:gd name="T81" fmla="*/ 44283 h 836083"/>
                  <a:gd name="T82" fmla="*/ 44282 w 836083"/>
                  <a:gd name="T83" fmla="*/ 0 h 836083"/>
                  <a:gd name="T84" fmla="*/ 88563 w 836083"/>
                  <a:gd name="T85" fmla="*/ 44283 h 8360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36083"/>
                  <a:gd name="T130" fmla="*/ 0 h 836083"/>
                  <a:gd name="T131" fmla="*/ 836083 w 836083"/>
                  <a:gd name="T132" fmla="*/ 836083 h 83608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36083" h="836083">
                    <a:moveTo>
                      <a:pt x="510179" y="255686"/>
                    </a:moveTo>
                    <a:lnTo>
                      <a:pt x="510179" y="313441"/>
                    </a:lnTo>
                    <a:lnTo>
                      <a:pt x="378615" y="313441"/>
                    </a:lnTo>
                    <a:lnTo>
                      <a:pt x="378615" y="313600"/>
                    </a:lnTo>
                    <a:cubicBezTo>
                      <a:pt x="341141" y="313600"/>
                      <a:pt x="306539" y="333678"/>
                      <a:pt x="287942" y="366213"/>
                    </a:cubicBezTo>
                    <a:cubicBezTo>
                      <a:pt x="269345" y="398747"/>
                      <a:pt x="269605" y="438751"/>
                      <a:pt x="288622" y="471041"/>
                    </a:cubicBezTo>
                    <a:cubicBezTo>
                      <a:pt x="307641" y="503332"/>
                      <a:pt x="342500" y="522958"/>
                      <a:pt x="379971" y="522472"/>
                    </a:cubicBezTo>
                    <a:lnTo>
                      <a:pt x="379973" y="522641"/>
                    </a:lnTo>
                    <a:lnTo>
                      <a:pt x="510179" y="522641"/>
                    </a:lnTo>
                    <a:lnTo>
                      <a:pt x="510179" y="580396"/>
                    </a:lnTo>
                    <a:lnTo>
                      <a:pt x="372585" y="580396"/>
                    </a:lnTo>
                    <a:lnTo>
                      <a:pt x="372585" y="579406"/>
                    </a:lnTo>
                    <a:cubicBezTo>
                      <a:pt x="317441" y="578233"/>
                      <a:pt x="266895" y="548273"/>
                      <a:pt x="238719" y="500433"/>
                    </a:cubicBezTo>
                    <a:cubicBezTo>
                      <a:pt x="228869" y="483708"/>
                      <a:pt x="222257" y="465652"/>
                      <a:pt x="220092" y="446919"/>
                    </a:cubicBezTo>
                    <a:lnTo>
                      <a:pt x="181522" y="446919"/>
                    </a:lnTo>
                    <a:lnTo>
                      <a:pt x="181522" y="522641"/>
                    </a:lnTo>
                    <a:lnTo>
                      <a:pt x="152644" y="522641"/>
                    </a:lnTo>
                    <a:lnTo>
                      <a:pt x="152644" y="313442"/>
                    </a:lnTo>
                    <a:lnTo>
                      <a:pt x="181522" y="313442"/>
                    </a:lnTo>
                    <a:lnTo>
                      <a:pt x="181522" y="389164"/>
                    </a:lnTo>
                    <a:lnTo>
                      <a:pt x="219987" y="389164"/>
                    </a:lnTo>
                    <a:cubicBezTo>
                      <a:pt x="222128" y="371124"/>
                      <a:pt x="228386" y="353701"/>
                      <a:pt x="237661" y="337474"/>
                    </a:cubicBezTo>
                    <a:cubicBezTo>
                      <a:pt x="265566" y="288655"/>
                      <a:pt x="316652" y="257879"/>
                      <a:pt x="372585" y="256490"/>
                    </a:cubicBezTo>
                    <a:lnTo>
                      <a:pt x="372585" y="255686"/>
                    </a:lnTo>
                    <a:lnTo>
                      <a:pt x="378615" y="255686"/>
                    </a:lnTo>
                    <a:lnTo>
                      <a:pt x="510179" y="255686"/>
                    </a:lnTo>
                    <a:close/>
                    <a:moveTo>
                      <a:pt x="683440" y="418041"/>
                    </a:moveTo>
                    <a:cubicBezTo>
                      <a:pt x="683440" y="467832"/>
                      <a:pt x="643076" y="508196"/>
                      <a:pt x="593285" y="508196"/>
                    </a:cubicBezTo>
                    <a:lnTo>
                      <a:pt x="381302" y="508196"/>
                    </a:lnTo>
                    <a:cubicBezTo>
                      <a:pt x="331511" y="508196"/>
                      <a:pt x="291147" y="467832"/>
                      <a:pt x="291147" y="418041"/>
                    </a:cubicBezTo>
                    <a:cubicBezTo>
                      <a:pt x="291147" y="368250"/>
                      <a:pt x="331511" y="327886"/>
                      <a:pt x="381302" y="327886"/>
                    </a:cubicBezTo>
                    <a:lnTo>
                      <a:pt x="593285" y="327886"/>
                    </a:lnTo>
                    <a:cubicBezTo>
                      <a:pt x="643076" y="327886"/>
                      <a:pt x="683440" y="368250"/>
                      <a:pt x="683440" y="418041"/>
                    </a:cubicBezTo>
                    <a:close/>
                    <a:moveTo>
                      <a:pt x="765417" y="418042"/>
                    </a:moveTo>
                    <a:cubicBezTo>
                      <a:pt x="765417" y="226191"/>
                      <a:pt x="609892" y="70666"/>
                      <a:pt x="418042" y="70666"/>
                    </a:cubicBezTo>
                    <a:cubicBezTo>
                      <a:pt x="226191" y="70666"/>
                      <a:pt x="70666" y="226191"/>
                      <a:pt x="70666" y="418042"/>
                    </a:cubicBezTo>
                    <a:cubicBezTo>
                      <a:pt x="70666" y="609892"/>
                      <a:pt x="226191" y="765417"/>
                      <a:pt x="418042" y="765417"/>
                    </a:cubicBezTo>
                    <a:cubicBezTo>
                      <a:pt x="609892" y="765417"/>
                      <a:pt x="765417" y="609892"/>
                      <a:pt x="765417" y="418042"/>
                    </a:cubicBezTo>
                    <a:close/>
                    <a:moveTo>
                      <a:pt x="836083" y="418042"/>
                    </a:moveTo>
                    <a:cubicBezTo>
                      <a:pt x="836083" y="648920"/>
                      <a:pt x="648920" y="836083"/>
                      <a:pt x="418042" y="836083"/>
                    </a:cubicBezTo>
                    <a:cubicBezTo>
                      <a:pt x="187163" y="836083"/>
                      <a:pt x="0" y="648920"/>
                      <a:pt x="0" y="418042"/>
                    </a:cubicBezTo>
                    <a:cubicBezTo>
                      <a:pt x="0" y="187163"/>
                      <a:pt x="187163" y="0"/>
                      <a:pt x="418042" y="0"/>
                    </a:cubicBezTo>
                    <a:cubicBezTo>
                      <a:pt x="648920" y="0"/>
                      <a:pt x="836083" y="187163"/>
                      <a:pt x="836083" y="418042"/>
                    </a:cubicBezTo>
                    <a:close/>
                  </a:path>
                </a:pathLst>
              </a:custGeom>
              <a:solidFill>
                <a:schemeClr val="bg1"/>
              </a:solidFill>
              <a:ln>
                <a:noFill/>
              </a:ln>
              <a:extLst>
                <a:ext uri="{91240B29-F687-4F45-9708-019B960494DF}">
                  <a14:hiddenLine xmlns:a14="http://schemas.microsoft.com/office/drawing/2010/main" w="25400">
                    <a:solidFill>
                      <a:srgbClr val="BA990F"/>
                    </a:solidFill>
                    <a:bevel/>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33333"/>
                  </a:solidFill>
                  <a:effectLst/>
                  <a:uLnTx/>
                  <a:uFillTx/>
                  <a:latin typeface="Calibri" panose="020F0502020204030204"/>
                  <a:ea typeface="宋体" panose="02010600030101010101" pitchFamily="2" charset="-122"/>
                  <a:cs typeface="+mn-cs"/>
                </a:endParaRPr>
              </a:p>
            </p:txBody>
          </p:sp>
        </p:grpSp>
        <p:grpSp>
          <p:nvGrpSpPr>
            <p:cNvPr id="43" name="组合 11"/>
            <p:cNvGrpSpPr/>
            <p:nvPr/>
          </p:nvGrpSpPr>
          <p:grpSpPr bwMode="auto">
            <a:xfrm>
              <a:off x="5812048" y="2236536"/>
              <a:ext cx="935037" cy="936625"/>
              <a:chOff x="0" y="0"/>
              <a:chExt cx="661926" cy="661926"/>
            </a:xfrm>
          </p:grpSpPr>
          <p:sp>
            <p:nvSpPr>
              <p:cNvPr id="44" name="圆角矩形 12"/>
              <p:cNvSpPr>
                <a:spLocks noChangeArrowheads="1"/>
              </p:cNvSpPr>
              <p:nvPr/>
            </p:nvSpPr>
            <p:spPr bwMode="auto">
              <a:xfrm rot="2700000">
                <a:off x="0" y="0"/>
                <a:ext cx="661926" cy="661926"/>
              </a:xfrm>
              <a:prstGeom prst="roundRect">
                <a:avLst>
                  <a:gd name="adj" fmla="val 16667"/>
                </a:avLst>
              </a:prstGeom>
              <a:solidFill>
                <a:srgbClr val="D9D9D9"/>
              </a:solidFill>
              <a:ln>
                <a:noFill/>
              </a:ln>
              <a:extLst>
                <a:ext uri="{91240B29-F687-4F45-9708-019B960494DF}">
                  <a14:hiddenLine xmlns:a14="http://schemas.microsoft.com/office/drawing/2010/main" w="25400">
                    <a:solidFill>
                      <a:srgbClr val="BA990F"/>
                    </a:solidFill>
                    <a:bevel/>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45" name="椭圆 30"/>
              <p:cNvSpPr>
                <a:spLocks noChangeArrowheads="1"/>
              </p:cNvSpPr>
              <p:nvPr/>
            </p:nvSpPr>
            <p:spPr bwMode="auto">
              <a:xfrm>
                <a:off x="135513" y="135513"/>
                <a:ext cx="390901" cy="390901"/>
              </a:xfrm>
              <a:custGeom>
                <a:avLst/>
                <a:gdLst>
                  <a:gd name="T0" fmla="*/ 33455 w 944830"/>
                  <a:gd name="T1" fmla="*/ 0 h 944830"/>
                  <a:gd name="T2" fmla="*/ 45796 w 944830"/>
                  <a:gd name="T3" fmla="*/ 12341 h 944830"/>
                  <a:gd name="T4" fmla="*/ 53563 w 944830"/>
                  <a:gd name="T5" fmla="*/ 6599 h 944830"/>
                  <a:gd name="T6" fmla="*/ 61843 w 944830"/>
                  <a:gd name="T7" fmla="*/ 14878 h 944830"/>
                  <a:gd name="T8" fmla="*/ 56101 w 944830"/>
                  <a:gd name="T9" fmla="*/ 22646 h 944830"/>
                  <a:gd name="T10" fmla="*/ 66910 w 944830"/>
                  <a:gd name="T11" fmla="*/ 33455 h 944830"/>
                  <a:gd name="T12" fmla="*/ 55774 w 944830"/>
                  <a:gd name="T13" fmla="*/ 44591 h 944830"/>
                  <a:gd name="T14" fmla="*/ 48832 w 944830"/>
                  <a:gd name="T15" fmla="*/ 40552 h 944830"/>
                  <a:gd name="T16" fmla="*/ 40552 w 944830"/>
                  <a:gd name="T17" fmla="*/ 48832 h 944830"/>
                  <a:gd name="T18" fmla="*/ 44591 w 944830"/>
                  <a:gd name="T19" fmla="*/ 55774 h 944830"/>
                  <a:gd name="T20" fmla="*/ 33455 w 944830"/>
                  <a:gd name="T21" fmla="*/ 66910 h 944830"/>
                  <a:gd name="T22" fmla="*/ 22319 w 944830"/>
                  <a:gd name="T23" fmla="*/ 55774 h 944830"/>
                  <a:gd name="T24" fmla="*/ 26358 w 944830"/>
                  <a:gd name="T25" fmla="*/ 48832 h 944830"/>
                  <a:gd name="T26" fmla="*/ 18079 w 944830"/>
                  <a:gd name="T27" fmla="*/ 40552 h 944830"/>
                  <a:gd name="T28" fmla="*/ 11136 w 944830"/>
                  <a:gd name="T29" fmla="*/ 44591 h 944830"/>
                  <a:gd name="T30" fmla="*/ 0 w 944830"/>
                  <a:gd name="T31" fmla="*/ 33455 h 944830"/>
                  <a:gd name="T32" fmla="*/ 10809 w 944830"/>
                  <a:gd name="T33" fmla="*/ 22646 h 944830"/>
                  <a:gd name="T34" fmla="*/ 5067 w 944830"/>
                  <a:gd name="T35" fmla="*/ 14878 h 944830"/>
                  <a:gd name="T36" fmla="*/ 13347 w 944830"/>
                  <a:gd name="T37" fmla="*/ 6599 h 944830"/>
                  <a:gd name="T38" fmla="*/ 21115 w 944830"/>
                  <a:gd name="T39" fmla="*/ 12341 h 944830"/>
                  <a:gd name="T40" fmla="*/ 33455 w 944830"/>
                  <a:gd name="T41" fmla="*/ 0 h 9448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44830"/>
                  <a:gd name="T64" fmla="*/ 0 h 944830"/>
                  <a:gd name="T65" fmla="*/ 944830 w 944830"/>
                  <a:gd name="T66" fmla="*/ 944830 h 9448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44830" h="944830">
                    <a:moveTo>
                      <a:pt x="472415" y="0"/>
                    </a:moveTo>
                    <a:lnTo>
                      <a:pt x="646674" y="174258"/>
                    </a:lnTo>
                    <a:cubicBezTo>
                      <a:pt x="660469" y="126985"/>
                      <a:pt x="704464" y="93179"/>
                      <a:pt x="756355" y="93179"/>
                    </a:cubicBezTo>
                    <a:cubicBezTo>
                      <a:pt x="820926" y="93179"/>
                      <a:pt x="873272" y="145525"/>
                      <a:pt x="873272" y="210096"/>
                    </a:cubicBezTo>
                    <a:cubicBezTo>
                      <a:pt x="873272" y="261987"/>
                      <a:pt x="839466" y="305983"/>
                      <a:pt x="792193" y="319778"/>
                    </a:cubicBezTo>
                    <a:lnTo>
                      <a:pt x="944830" y="472415"/>
                    </a:lnTo>
                    <a:lnTo>
                      <a:pt x="787583" y="629662"/>
                    </a:lnTo>
                    <a:cubicBezTo>
                      <a:pt x="768788" y="595026"/>
                      <a:pt x="731782" y="572630"/>
                      <a:pt x="689546" y="572630"/>
                    </a:cubicBezTo>
                    <a:cubicBezTo>
                      <a:pt x="624975" y="572630"/>
                      <a:pt x="572629" y="624976"/>
                      <a:pt x="572629" y="689547"/>
                    </a:cubicBezTo>
                    <a:cubicBezTo>
                      <a:pt x="572629" y="731783"/>
                      <a:pt x="595025" y="768788"/>
                      <a:pt x="629662" y="787584"/>
                    </a:cubicBezTo>
                    <a:lnTo>
                      <a:pt x="472415" y="944830"/>
                    </a:lnTo>
                    <a:lnTo>
                      <a:pt x="315169" y="787584"/>
                    </a:lnTo>
                    <a:cubicBezTo>
                      <a:pt x="349805" y="768788"/>
                      <a:pt x="372201" y="731783"/>
                      <a:pt x="372201" y="689547"/>
                    </a:cubicBezTo>
                    <a:cubicBezTo>
                      <a:pt x="372201" y="624976"/>
                      <a:pt x="319855" y="572630"/>
                      <a:pt x="255284" y="572630"/>
                    </a:cubicBezTo>
                    <a:cubicBezTo>
                      <a:pt x="213048" y="572630"/>
                      <a:pt x="176043" y="595026"/>
                      <a:pt x="157247" y="629662"/>
                    </a:cubicBezTo>
                    <a:lnTo>
                      <a:pt x="0" y="472415"/>
                    </a:lnTo>
                    <a:lnTo>
                      <a:pt x="152637" y="319778"/>
                    </a:lnTo>
                    <a:cubicBezTo>
                      <a:pt x="105363" y="305983"/>
                      <a:pt x="71557" y="261987"/>
                      <a:pt x="71557" y="210096"/>
                    </a:cubicBezTo>
                    <a:cubicBezTo>
                      <a:pt x="71557" y="145525"/>
                      <a:pt x="123903" y="93179"/>
                      <a:pt x="188474" y="93179"/>
                    </a:cubicBezTo>
                    <a:cubicBezTo>
                      <a:pt x="240365" y="93179"/>
                      <a:pt x="284362" y="126985"/>
                      <a:pt x="298156" y="174259"/>
                    </a:cubicBezTo>
                    <a:lnTo>
                      <a:pt x="472415" y="0"/>
                    </a:lnTo>
                    <a:close/>
                  </a:path>
                </a:pathLst>
              </a:custGeom>
              <a:solidFill>
                <a:schemeClr val="bg1"/>
              </a:solidFill>
              <a:ln>
                <a:noFill/>
              </a:ln>
              <a:extLst>
                <a:ext uri="{91240B29-F687-4F45-9708-019B960494DF}">
                  <a14:hiddenLine xmlns:a14="http://schemas.microsoft.com/office/drawing/2010/main" w="25400">
                    <a:solidFill>
                      <a:srgbClr val="BA990F"/>
                    </a:solidFill>
                    <a:bevel/>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33333"/>
                  </a:solidFill>
                  <a:effectLst/>
                  <a:uLnTx/>
                  <a:uFillTx/>
                  <a:latin typeface="Calibri" panose="020F0502020204030204"/>
                  <a:ea typeface="宋体" panose="02010600030101010101" pitchFamily="2" charset="-122"/>
                  <a:cs typeface="+mn-cs"/>
                </a:endParaRPr>
              </a:p>
            </p:txBody>
          </p:sp>
        </p:grpSp>
        <p:grpSp>
          <p:nvGrpSpPr>
            <p:cNvPr id="46" name="组合 20"/>
            <p:cNvGrpSpPr/>
            <p:nvPr/>
          </p:nvGrpSpPr>
          <p:grpSpPr bwMode="auto">
            <a:xfrm>
              <a:off x="5237373" y="2911224"/>
              <a:ext cx="661987" cy="661987"/>
              <a:chOff x="0" y="0"/>
              <a:chExt cx="661926" cy="661926"/>
            </a:xfrm>
          </p:grpSpPr>
          <p:sp>
            <p:nvSpPr>
              <p:cNvPr id="47" name="圆角矩形 21"/>
              <p:cNvSpPr>
                <a:spLocks noChangeArrowheads="1"/>
              </p:cNvSpPr>
              <p:nvPr/>
            </p:nvSpPr>
            <p:spPr bwMode="auto">
              <a:xfrm rot="2700000">
                <a:off x="0" y="0"/>
                <a:ext cx="661926" cy="661926"/>
              </a:xfrm>
              <a:prstGeom prst="roundRect">
                <a:avLst>
                  <a:gd name="adj" fmla="val 16667"/>
                </a:avLst>
              </a:prstGeom>
              <a:solidFill>
                <a:schemeClr val="accent2"/>
              </a:solidFill>
              <a:ln>
                <a:noFill/>
              </a:ln>
              <a:extLst>
                <a:ext uri="{91240B29-F687-4F45-9708-019B960494DF}">
                  <a14:hiddenLine xmlns:a14="http://schemas.microsoft.com/office/drawing/2010/main" w="25400">
                    <a:solidFill>
                      <a:srgbClr val="BA990F"/>
                    </a:solidFill>
                    <a:bevel/>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48" name="圆角矩形 68"/>
              <p:cNvSpPr>
                <a:spLocks noChangeArrowheads="1"/>
              </p:cNvSpPr>
              <p:nvPr/>
            </p:nvSpPr>
            <p:spPr bwMode="auto">
              <a:xfrm>
                <a:off x="140258" y="208096"/>
                <a:ext cx="381410" cy="245735"/>
              </a:xfrm>
              <a:custGeom>
                <a:avLst/>
                <a:gdLst>
                  <a:gd name="T0" fmla="*/ 22307 w 978088"/>
                  <a:gd name="T1" fmla="*/ 0 h 630163"/>
                  <a:gd name="T2" fmla="*/ 36141 w 978088"/>
                  <a:gd name="T3" fmla="*/ 8515 h 630163"/>
                  <a:gd name="T4" fmla="*/ 42100 w 978088"/>
                  <a:gd name="T5" fmla="*/ 6137 h 630163"/>
                  <a:gd name="T6" fmla="*/ 51023 w 978088"/>
                  <a:gd name="T7" fmla="*/ 15060 h 630163"/>
                  <a:gd name="T8" fmla="*/ 50866 w 978088"/>
                  <a:gd name="T9" fmla="*/ 15837 h 630163"/>
                  <a:gd name="T10" fmla="*/ 57999 w 978088"/>
                  <a:gd name="T11" fmla="*/ 26214 h 630163"/>
                  <a:gd name="T12" fmla="*/ 46845 w 978088"/>
                  <a:gd name="T13" fmla="*/ 37368 h 630163"/>
                  <a:gd name="T14" fmla="*/ 11153 w 978088"/>
                  <a:gd name="T15" fmla="*/ 37368 h 630163"/>
                  <a:gd name="T16" fmla="*/ 0 w 978088"/>
                  <a:gd name="T17" fmla="*/ 26214 h 630163"/>
                  <a:gd name="T18" fmla="*/ 6730 w 978088"/>
                  <a:gd name="T19" fmla="*/ 15992 h 630163"/>
                  <a:gd name="T20" fmla="*/ 6692 w 978088"/>
                  <a:gd name="T21" fmla="*/ 15615 h 630163"/>
                  <a:gd name="T22" fmla="*/ 22307 w 978088"/>
                  <a:gd name="T23" fmla="*/ 0 h 6301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78088"/>
                  <a:gd name="T37" fmla="*/ 0 h 630163"/>
                  <a:gd name="T38" fmla="*/ 978088 w 978088"/>
                  <a:gd name="T39" fmla="*/ 630163 h 6301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78088" h="630163">
                    <a:moveTo>
                      <a:pt x="376188" y="0"/>
                    </a:moveTo>
                    <a:cubicBezTo>
                      <a:pt x="478336" y="0"/>
                      <a:pt x="566899" y="58161"/>
                      <a:pt x="609473" y="143596"/>
                    </a:cubicBezTo>
                    <a:cubicBezTo>
                      <a:pt x="635404" y="118352"/>
                      <a:pt x="670955" y="103500"/>
                      <a:pt x="709975" y="103500"/>
                    </a:cubicBezTo>
                    <a:cubicBezTo>
                      <a:pt x="793080" y="103500"/>
                      <a:pt x="860450" y="170870"/>
                      <a:pt x="860450" y="253975"/>
                    </a:cubicBezTo>
                    <a:lnTo>
                      <a:pt x="857805" y="267079"/>
                    </a:lnTo>
                    <a:cubicBezTo>
                      <a:pt x="928258" y="293890"/>
                      <a:pt x="978088" y="362161"/>
                      <a:pt x="978088" y="442069"/>
                    </a:cubicBezTo>
                    <a:cubicBezTo>
                      <a:pt x="978088" y="545950"/>
                      <a:pt x="893875" y="630163"/>
                      <a:pt x="789994" y="630163"/>
                    </a:cubicBezTo>
                    <a:lnTo>
                      <a:pt x="188094" y="630163"/>
                    </a:lnTo>
                    <a:cubicBezTo>
                      <a:pt x="84213" y="630163"/>
                      <a:pt x="0" y="545950"/>
                      <a:pt x="0" y="442069"/>
                    </a:cubicBezTo>
                    <a:cubicBezTo>
                      <a:pt x="0" y="364739"/>
                      <a:pt x="46666" y="298309"/>
                      <a:pt x="113497" y="269689"/>
                    </a:cubicBezTo>
                    <a:cubicBezTo>
                      <a:pt x="112881" y="267585"/>
                      <a:pt x="112856" y="265461"/>
                      <a:pt x="112856" y="263332"/>
                    </a:cubicBezTo>
                    <a:cubicBezTo>
                      <a:pt x="112856" y="117898"/>
                      <a:pt x="230754" y="0"/>
                      <a:pt x="376188" y="0"/>
                    </a:cubicBezTo>
                    <a:close/>
                  </a:path>
                </a:pathLst>
              </a:custGeom>
              <a:solidFill>
                <a:schemeClr val="bg1"/>
              </a:solidFill>
              <a:ln>
                <a:noFill/>
              </a:ln>
              <a:extLst>
                <a:ext uri="{91240B29-F687-4F45-9708-019B960494DF}">
                  <a14:hiddenLine xmlns:a14="http://schemas.microsoft.com/office/drawing/2010/main" w="25400">
                    <a:solidFill>
                      <a:srgbClr val="BA990F"/>
                    </a:solidFill>
                    <a:bevel/>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33333"/>
                  </a:solidFill>
                  <a:effectLst/>
                  <a:uLnTx/>
                  <a:uFillTx/>
                  <a:latin typeface="Calibri" panose="020F0502020204030204"/>
                  <a:ea typeface="宋体" panose="02010600030101010101" pitchFamily="2" charset="-122"/>
                  <a:cs typeface="+mn-cs"/>
                </a:endParaRPr>
              </a:p>
            </p:txBody>
          </p:sp>
        </p:grpSp>
      </p:grpSp>
      <p:cxnSp>
        <p:nvCxnSpPr>
          <p:cNvPr id="49" name="直接连接符 48"/>
          <p:cNvCxnSpPr/>
          <p:nvPr/>
        </p:nvCxnSpPr>
        <p:spPr>
          <a:xfrm>
            <a:off x="4596856" y="3605334"/>
            <a:ext cx="7043144" cy="0"/>
          </a:xfrm>
          <a:prstGeom prst="line">
            <a:avLst/>
          </a:prstGeom>
          <a:ln w="57150">
            <a:solidFill>
              <a:srgbClr val="8F000B"/>
            </a:solidFill>
          </a:ln>
        </p:spPr>
        <p:style>
          <a:lnRef idx="1">
            <a:schemeClr val="accent1"/>
          </a:lnRef>
          <a:fillRef idx="0">
            <a:schemeClr val="accent1"/>
          </a:fillRef>
          <a:effectRef idx="0">
            <a:schemeClr val="accent1"/>
          </a:effectRef>
          <a:fontRef idx="minor">
            <a:schemeClr val="tx1"/>
          </a:fontRef>
        </p:style>
      </p:cxnSp>
      <p:grpSp>
        <p:nvGrpSpPr>
          <p:cNvPr id="20" name="组合 89"/>
          <p:cNvGrpSpPr>
            <a:grpSpLocks/>
          </p:cNvGrpSpPr>
          <p:nvPr/>
        </p:nvGrpSpPr>
        <p:grpSpPr bwMode="auto">
          <a:xfrm>
            <a:off x="9048000" y="261000"/>
            <a:ext cx="2968625" cy="609600"/>
            <a:chOff x="9222035" y="234492"/>
            <a:chExt cx="2969965" cy="609410"/>
          </a:xfrm>
        </p:grpSpPr>
        <p:pic>
          <p:nvPicPr>
            <p:cNvPr id="21" name="图片 9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2035" y="234492"/>
              <a:ext cx="609410" cy="60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91"/>
            <p:cNvPicPr>
              <a:picLocks noChangeAspect="1" noChangeArrowheads="1"/>
            </p:cNvPicPr>
            <p:nvPr/>
          </p:nvPicPr>
          <p:blipFill>
            <a:blip r:embed="rId4">
              <a:extLst>
                <a:ext uri="{28A0092B-C50C-407E-A947-70E740481C1C}">
                  <a14:useLocalDpi xmlns:a14="http://schemas.microsoft.com/office/drawing/2010/main" val="0"/>
                </a:ext>
              </a:extLst>
            </a:blip>
            <a:srcRect t="32710" b="27150"/>
            <a:stretch>
              <a:fillRect/>
            </a:stretch>
          </p:blipFill>
          <p:spPr bwMode="auto">
            <a:xfrm>
              <a:off x="9831445" y="273107"/>
              <a:ext cx="2360555" cy="532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04946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659765" y="1143635"/>
            <a:ext cx="5004435" cy="1473200"/>
          </a:xfrm>
          <a:prstGeom prst="rect">
            <a:avLst/>
          </a:prstGeom>
          <a:noFill/>
          <a:ln w="19050">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p:cNvSpPr txBox="1"/>
          <p:nvPr/>
        </p:nvSpPr>
        <p:spPr>
          <a:xfrm>
            <a:off x="1142275" y="209729"/>
            <a:ext cx="2232836" cy="400110"/>
          </a:xfrm>
          <a:prstGeom prst="rect">
            <a:avLst/>
          </a:prstGeom>
          <a:noFill/>
        </p:spPr>
        <p:txBody>
          <a:bodyPr wrap="square" rtlCol="0">
            <a:spAutoFit/>
          </a:bodyPr>
          <a:lstStyle/>
          <a:p>
            <a:pPr algn="ctr"/>
            <a:r>
              <a:rPr lang="zh-CN" altLang="en-US" sz="200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rPr>
              <a:t>功</a:t>
            </a:r>
            <a:r>
              <a:rPr lang="zh-CN" altLang="en-US" sz="2000" smtClean="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rPr>
              <a:t>能性需求</a:t>
            </a:r>
            <a:endParaRPr lang="zh-CN" altLang="en-US" sz="2000" dirty="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79" name="Freeform 5"/>
          <p:cNvSpPr>
            <a:spLocks noEditPoints="1"/>
          </p:cNvSpPr>
          <p:nvPr/>
        </p:nvSpPr>
        <p:spPr bwMode="auto">
          <a:xfrm>
            <a:off x="264000" y="152579"/>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8F000B"/>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33333"/>
              </a:solidFill>
              <a:effectLst/>
              <a:uLnTx/>
              <a:uFillTx/>
            </a:endParaRPr>
          </a:p>
        </p:txBody>
      </p:sp>
      <p:grpSp>
        <p:nvGrpSpPr>
          <p:cNvPr id="85" name="组合 84"/>
          <p:cNvGrpSpPr/>
          <p:nvPr/>
        </p:nvGrpSpPr>
        <p:grpSpPr>
          <a:xfrm>
            <a:off x="1081315" y="152579"/>
            <a:ext cx="2293796" cy="523220"/>
            <a:chOff x="1081315" y="152579"/>
            <a:chExt cx="2293796" cy="523220"/>
          </a:xfrm>
        </p:grpSpPr>
        <p:sp>
          <p:nvSpPr>
            <p:cNvPr id="83" name="矩形 82"/>
            <p:cNvSpPr/>
            <p:nvPr/>
          </p:nvSpPr>
          <p:spPr>
            <a:xfrm>
              <a:off x="1142275" y="152579"/>
              <a:ext cx="2232836" cy="523220"/>
            </a:xfrm>
            <a:prstGeom prst="rect">
              <a:avLst/>
            </a:prstGeom>
            <a:noFill/>
            <a:ln w="19050">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1081315" y="268620"/>
              <a:ext cx="129725" cy="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8" name="组合 67"/>
          <p:cNvGrpSpPr/>
          <p:nvPr/>
        </p:nvGrpSpPr>
        <p:grpSpPr>
          <a:xfrm>
            <a:off x="337170" y="863403"/>
            <a:ext cx="2806830" cy="714180"/>
            <a:chOff x="386449" y="859115"/>
            <a:chExt cx="2880000" cy="714180"/>
          </a:xfrm>
        </p:grpSpPr>
        <p:sp>
          <p:nvSpPr>
            <p:cNvPr id="72" name="矩形 71"/>
            <p:cNvSpPr/>
            <p:nvPr/>
          </p:nvSpPr>
          <p:spPr>
            <a:xfrm>
              <a:off x="612146" y="859115"/>
              <a:ext cx="2429856" cy="422252"/>
            </a:xfrm>
            <a:prstGeom prst="rect">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386449" y="865409"/>
              <a:ext cx="2880000" cy="707886"/>
            </a:xfrm>
            <a:prstGeom prst="rect">
              <a:avLst/>
            </a:prstGeom>
            <a:noFill/>
          </p:spPr>
          <p:txBody>
            <a:bodyPr wrap="square" rtlCol="0">
              <a:spAutoFit/>
            </a:bodyPr>
            <a:lstStyle/>
            <a:p>
              <a:pPr algn="ctr"/>
              <a:r>
                <a:rPr lang="zh-CN" altLang="en-US" sz="2000">
                  <a:solidFill>
                    <a:schemeClr val="bg1"/>
                  </a:solidFill>
                  <a:latin typeface="黑体" panose="02010609060101010101" charset="-122"/>
                  <a:ea typeface="黑体" panose="02010609060101010101" charset="-122"/>
                </a:rPr>
                <a:t>前后台公共功能模块</a:t>
              </a:r>
              <a:endParaRPr lang="zh-CN" altLang="en-US" sz="2000" dirty="0">
                <a:solidFill>
                  <a:schemeClr val="bg1"/>
                </a:solidFill>
                <a:latin typeface="黑体" panose="02010609060101010101" charset="-122"/>
                <a:ea typeface="黑体" panose="02010609060101010101" charset="-122"/>
              </a:endParaRPr>
            </a:p>
          </p:txBody>
        </p:sp>
      </p:grpSp>
      <p:sp>
        <p:nvSpPr>
          <p:cNvPr id="2" name="文本框 1"/>
          <p:cNvSpPr txBox="1"/>
          <p:nvPr/>
        </p:nvSpPr>
        <p:spPr>
          <a:xfrm>
            <a:off x="632713" y="1294846"/>
            <a:ext cx="5015245" cy="1323439"/>
          </a:xfrm>
          <a:prstGeom prst="rect">
            <a:avLst/>
          </a:prstGeom>
          <a:noFill/>
        </p:spPr>
        <p:txBody>
          <a:bodyPr wrap="square" rtlCol="0">
            <a:spAutoFit/>
          </a:bodyPr>
          <a:lstStyle/>
          <a:p>
            <a:pPr algn="just"/>
            <a:r>
              <a:rPr lang="en-US" altLang="zh-CN" sz="2000" smtClean="0">
                <a:latin typeface="黑体" panose="02010609060101010101" charset="-122"/>
                <a:ea typeface="黑体" panose="02010609060101010101" charset="-122"/>
              </a:rPr>
              <a:t>·</a:t>
            </a:r>
            <a:r>
              <a:rPr lang="en-US" altLang="zh-CN" sz="2000">
                <a:latin typeface="黑体" panose="02010609060101010101" charset="-122"/>
                <a:ea typeface="黑体" panose="02010609060101010101" charset="-122"/>
                <a:sym typeface="+mn-ea"/>
              </a:rPr>
              <a:t>You</a:t>
            </a:r>
            <a:r>
              <a:rPr lang="zh-CN" altLang="en-US" sz="2000">
                <a:latin typeface="黑体" panose="02010609060101010101" charset="-122"/>
                <a:ea typeface="黑体" panose="02010609060101010101" charset="-122"/>
                <a:sym typeface="+mn-ea"/>
              </a:rPr>
              <a:t>购商城登录注册功</a:t>
            </a:r>
            <a:r>
              <a:rPr lang="zh-CN" altLang="en-US" sz="2000" smtClean="0">
                <a:latin typeface="黑体" panose="02010609060101010101" charset="-122"/>
                <a:ea typeface="黑体" panose="02010609060101010101" charset="-122"/>
                <a:sym typeface="+mn-ea"/>
              </a:rPr>
              <a:t>能</a:t>
            </a:r>
            <a:endParaRPr lang="en-US" altLang="zh-CN" sz="2000" smtClean="0">
              <a:latin typeface="黑体" panose="02010609060101010101" charset="-122"/>
              <a:ea typeface="黑体" panose="02010609060101010101" charset="-122"/>
              <a:sym typeface="+mn-ea"/>
            </a:endParaRPr>
          </a:p>
          <a:p>
            <a:pPr algn="just"/>
            <a:r>
              <a:rPr lang="zh-CN" altLang="en-US" sz="2000" smtClean="0">
                <a:latin typeface="黑体" panose="02010609060101010101" charset="-122"/>
                <a:ea typeface="黑体" panose="02010609060101010101" charset="-122"/>
              </a:rPr>
              <a:t>    业</a:t>
            </a:r>
            <a:r>
              <a:rPr lang="zh-CN" altLang="en-US" sz="2000">
                <a:latin typeface="黑体" panose="02010609060101010101" charset="-122"/>
                <a:ea typeface="黑体" panose="02010609060101010101" charset="-122"/>
              </a:rPr>
              <a:t>务的基础内容</a:t>
            </a:r>
            <a:r>
              <a:rPr lang="en-US" altLang="zh-CN" sz="2000">
                <a:latin typeface="黑体" panose="02010609060101010101" charset="-122"/>
                <a:ea typeface="黑体" panose="02010609060101010101" charset="-122"/>
              </a:rPr>
              <a:t>,</a:t>
            </a:r>
            <a:r>
              <a:rPr lang="zh-CN" altLang="en-US" sz="2000">
                <a:latin typeface="黑体" panose="02010609060101010101" charset="-122"/>
                <a:ea typeface="黑体" panose="02010609060101010101" charset="-122"/>
              </a:rPr>
              <a:t>主要用于进行前后台系统权限分离，在登录</a:t>
            </a:r>
            <a:r>
              <a:rPr lang="en-US" altLang="zh-CN" sz="2000">
                <a:latin typeface="黑体" panose="02010609060101010101" charset="-122"/>
                <a:ea typeface="黑体" panose="02010609060101010101" charset="-122"/>
              </a:rPr>
              <a:t>You</a:t>
            </a:r>
            <a:r>
              <a:rPr lang="zh-CN" altLang="en-US" sz="2000">
                <a:latin typeface="黑体" panose="02010609060101010101" charset="-122"/>
                <a:ea typeface="黑体" panose="02010609060101010101" charset="-122"/>
              </a:rPr>
              <a:t>购商城时，我们需要进行管理员和普通用户的权限划分</a:t>
            </a:r>
            <a:endParaRPr lang="zh-CN" altLang="en-US" sz="2000" dirty="0">
              <a:latin typeface="黑体" panose="02010609060101010101" charset="-122"/>
              <a:ea typeface="黑体" panose="02010609060101010101" charset="-122"/>
            </a:endParaRPr>
          </a:p>
        </p:txBody>
      </p:sp>
      <p:sp>
        <p:nvSpPr>
          <p:cNvPr id="76" name="矩形 75"/>
          <p:cNvSpPr/>
          <p:nvPr/>
        </p:nvSpPr>
        <p:spPr>
          <a:xfrm>
            <a:off x="659765" y="3016885"/>
            <a:ext cx="5004435" cy="1462405"/>
          </a:xfrm>
          <a:prstGeom prst="rect">
            <a:avLst/>
          </a:prstGeom>
          <a:noFill/>
          <a:ln w="19050">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8" name="组合 77"/>
          <p:cNvGrpSpPr/>
          <p:nvPr/>
        </p:nvGrpSpPr>
        <p:grpSpPr>
          <a:xfrm>
            <a:off x="368300" y="2736215"/>
            <a:ext cx="2061845" cy="422275"/>
            <a:chOff x="482086" y="859115"/>
            <a:chExt cx="3096000" cy="422252"/>
          </a:xfrm>
        </p:grpSpPr>
        <p:sp>
          <p:nvSpPr>
            <p:cNvPr id="80" name="矩形 79"/>
            <p:cNvSpPr/>
            <p:nvPr/>
          </p:nvSpPr>
          <p:spPr>
            <a:xfrm>
              <a:off x="612145" y="859115"/>
              <a:ext cx="2876967" cy="422252"/>
            </a:xfrm>
            <a:prstGeom prst="rect">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482086" y="865409"/>
              <a:ext cx="3096000" cy="398758"/>
            </a:xfrm>
            <a:prstGeom prst="rect">
              <a:avLst/>
            </a:prstGeom>
            <a:noFill/>
          </p:spPr>
          <p:txBody>
            <a:bodyPr wrap="square" rtlCol="0">
              <a:spAutoFit/>
            </a:bodyPr>
            <a:lstStyle/>
            <a:p>
              <a:pPr algn="ctr"/>
              <a:r>
                <a:rPr lang="zh-CN" altLang="en-US" sz="2000">
                  <a:solidFill>
                    <a:schemeClr val="bg1"/>
                  </a:solidFill>
                  <a:latin typeface="黑体" panose="02010609060101010101" charset="-122"/>
                  <a:ea typeface="黑体" panose="02010609060101010101" charset="-122"/>
                </a:rPr>
                <a:t>前</a:t>
              </a:r>
              <a:r>
                <a:rPr lang="zh-CN" altLang="en-US" sz="2000" smtClean="0">
                  <a:solidFill>
                    <a:schemeClr val="bg1"/>
                  </a:solidFill>
                  <a:latin typeface="黑体" panose="02010609060101010101" charset="-122"/>
                  <a:ea typeface="黑体" panose="02010609060101010101" charset="-122"/>
                </a:rPr>
                <a:t>台详细设计</a:t>
              </a:r>
              <a:endParaRPr lang="zh-CN" altLang="en-US" sz="2000" dirty="0">
                <a:solidFill>
                  <a:schemeClr val="bg1"/>
                </a:solidFill>
                <a:latin typeface="黑体" panose="02010609060101010101" charset="-122"/>
                <a:ea typeface="黑体" panose="02010609060101010101" charset="-122"/>
              </a:endParaRPr>
            </a:p>
          </p:txBody>
        </p:sp>
      </p:grpSp>
      <p:sp>
        <p:nvSpPr>
          <p:cNvPr id="82" name="文本框 81"/>
          <p:cNvSpPr txBox="1"/>
          <p:nvPr/>
        </p:nvSpPr>
        <p:spPr>
          <a:xfrm>
            <a:off x="660400" y="3110230"/>
            <a:ext cx="4986655" cy="2246769"/>
          </a:xfrm>
          <a:prstGeom prst="rect">
            <a:avLst/>
          </a:prstGeom>
          <a:noFill/>
        </p:spPr>
        <p:txBody>
          <a:bodyPr wrap="square" rtlCol="0">
            <a:spAutoFit/>
          </a:bodyPr>
          <a:lstStyle/>
          <a:p>
            <a:pPr algn="just"/>
            <a:r>
              <a:rPr lang="en-US" altLang="zh-CN" sz="2000" smtClean="0">
                <a:latin typeface="黑体" panose="02010609060101010101" charset="-122"/>
                <a:ea typeface="黑体" panose="02010609060101010101" charset="-122"/>
              </a:rPr>
              <a:t>·</a:t>
            </a:r>
            <a:r>
              <a:rPr lang="zh-CN" altLang="en-US" sz="2000" smtClean="0">
                <a:latin typeface="黑体" panose="02010609060101010101" charset="-122"/>
                <a:ea typeface="黑体" panose="02010609060101010101" charset="-122"/>
              </a:rPr>
              <a:t>商品搜索     </a:t>
            </a:r>
            <a:r>
              <a:rPr lang="en-US" altLang="zh-CN" sz="2000">
                <a:latin typeface="黑体" panose="02010609060101010101" charset="-122"/>
                <a:ea typeface="黑体" panose="02010609060101010101" charset="-122"/>
              </a:rPr>
              <a:t>·</a:t>
            </a:r>
            <a:r>
              <a:rPr lang="zh-CN" altLang="en-US" sz="2000">
                <a:latin typeface="黑体" panose="02010609060101010101" charset="-122"/>
                <a:ea typeface="黑体" panose="02010609060101010101" charset="-122"/>
              </a:rPr>
              <a:t>商</a:t>
            </a:r>
            <a:r>
              <a:rPr lang="zh-CN" altLang="en-US" sz="2000" smtClean="0">
                <a:latin typeface="黑体" panose="02010609060101010101" charset="-122"/>
                <a:ea typeface="黑体" panose="02010609060101010101" charset="-122"/>
              </a:rPr>
              <a:t>品</a:t>
            </a:r>
            <a:r>
              <a:rPr lang="zh-CN" altLang="en-US" sz="2000">
                <a:latin typeface="黑体" panose="02010609060101010101" charset="-122"/>
                <a:ea typeface="黑体" panose="02010609060101010101" charset="-122"/>
              </a:rPr>
              <a:t>分类</a:t>
            </a:r>
            <a:endParaRPr lang="en-US" altLang="zh-CN" sz="2000" smtClean="0">
              <a:latin typeface="黑体" panose="02010609060101010101" charset="-122"/>
              <a:ea typeface="黑体" panose="02010609060101010101" charset="-122"/>
            </a:endParaRPr>
          </a:p>
          <a:p>
            <a:pPr algn="just"/>
            <a:r>
              <a:rPr lang="en-US" altLang="zh-CN" sz="2000" smtClean="0">
                <a:latin typeface="黑体" panose="02010609060101010101" charset="-122"/>
                <a:ea typeface="黑体" panose="02010609060101010101" charset="-122"/>
              </a:rPr>
              <a:t>·</a:t>
            </a:r>
            <a:r>
              <a:rPr lang="zh-CN" altLang="en-US" sz="2000" smtClean="0">
                <a:latin typeface="黑体" panose="02010609060101010101" charset="-122"/>
                <a:ea typeface="黑体" panose="02010609060101010101" charset="-122"/>
              </a:rPr>
              <a:t>购物车操作   </a:t>
            </a:r>
            <a:r>
              <a:rPr lang="en-US" altLang="zh-CN" sz="2000" smtClean="0">
                <a:latin typeface="黑体" panose="02010609060101010101" charset="-122"/>
                <a:ea typeface="黑体" panose="02010609060101010101" charset="-122"/>
              </a:rPr>
              <a:t>·</a:t>
            </a:r>
            <a:r>
              <a:rPr lang="zh-CN" altLang="en-US" sz="2000">
                <a:latin typeface="黑体" panose="02010609060101010101" charset="-122"/>
                <a:ea typeface="黑体" panose="02010609060101010101" charset="-122"/>
              </a:rPr>
              <a:t>首页轮播</a:t>
            </a:r>
            <a:endParaRPr lang="en-US" altLang="zh-CN" sz="2000" smtClean="0">
              <a:latin typeface="黑体" panose="02010609060101010101" charset="-122"/>
              <a:ea typeface="黑体" panose="02010609060101010101" charset="-122"/>
            </a:endParaRPr>
          </a:p>
          <a:p>
            <a:pPr algn="just"/>
            <a:r>
              <a:rPr lang="en-US" altLang="zh-CN" sz="2000" smtClean="0">
                <a:latin typeface="黑体" panose="02010609060101010101" charset="-122"/>
                <a:ea typeface="黑体" panose="02010609060101010101" charset="-122"/>
              </a:rPr>
              <a:t>·</a:t>
            </a:r>
            <a:r>
              <a:rPr lang="zh-CN" altLang="en-US" sz="2000">
                <a:latin typeface="黑体" panose="02010609060101010101" charset="-122"/>
                <a:ea typeface="黑体" panose="02010609060101010101" charset="-122"/>
              </a:rPr>
              <a:t>订</a:t>
            </a:r>
            <a:r>
              <a:rPr lang="zh-CN" altLang="en-US" sz="2000" smtClean="0">
                <a:latin typeface="黑体" panose="02010609060101010101" charset="-122"/>
                <a:ea typeface="黑体" panose="02010609060101010101" charset="-122"/>
              </a:rPr>
              <a:t>单结算     </a:t>
            </a:r>
            <a:r>
              <a:rPr lang="en-US" altLang="zh-CN" sz="2000" smtClean="0">
                <a:latin typeface="黑体" panose="02010609060101010101" charset="-122"/>
                <a:ea typeface="黑体" panose="02010609060101010101" charset="-122"/>
              </a:rPr>
              <a:t>·</a:t>
            </a:r>
            <a:r>
              <a:rPr lang="zh-CN" altLang="en-US" sz="2000">
                <a:latin typeface="黑体" panose="02010609060101010101" charset="-122"/>
                <a:ea typeface="黑体" panose="02010609060101010101" charset="-122"/>
              </a:rPr>
              <a:t>订</a:t>
            </a:r>
            <a:r>
              <a:rPr lang="zh-CN" altLang="en-US" sz="2000" smtClean="0">
                <a:latin typeface="黑体" panose="02010609060101010101" charset="-122"/>
                <a:ea typeface="黑体" panose="02010609060101010101" charset="-122"/>
              </a:rPr>
              <a:t>单流程</a:t>
            </a:r>
            <a:endParaRPr lang="en-US" altLang="zh-CN" sz="2000" smtClean="0">
              <a:latin typeface="黑体" panose="02010609060101010101" charset="-122"/>
              <a:ea typeface="黑体" panose="02010609060101010101" charset="-122"/>
            </a:endParaRPr>
          </a:p>
          <a:p>
            <a:pPr algn="just"/>
            <a:r>
              <a:rPr lang="en-US" altLang="zh-CN" sz="2000" smtClean="0">
                <a:latin typeface="黑体" panose="02010609060101010101" charset="-122"/>
                <a:ea typeface="黑体" panose="02010609060101010101" charset="-122"/>
              </a:rPr>
              <a:t>·</a:t>
            </a:r>
            <a:r>
              <a:rPr lang="zh-CN" altLang="en-US" sz="2000">
                <a:latin typeface="黑体" panose="02010609060101010101" charset="-122"/>
                <a:ea typeface="黑体" panose="02010609060101010101" charset="-122"/>
              </a:rPr>
              <a:t>个</a:t>
            </a:r>
            <a:r>
              <a:rPr lang="zh-CN" altLang="en-US" sz="2000" smtClean="0">
                <a:latin typeface="黑体" panose="02010609060101010101" charset="-122"/>
                <a:ea typeface="黑体" panose="02010609060101010101" charset="-122"/>
              </a:rPr>
              <a:t>人中心</a:t>
            </a:r>
            <a:endParaRPr lang="en-US" altLang="zh-CN" sz="2000">
              <a:latin typeface="黑体" panose="02010609060101010101" charset="-122"/>
              <a:ea typeface="黑体" panose="02010609060101010101" charset="-122"/>
            </a:endParaRPr>
          </a:p>
          <a:p>
            <a:pPr algn="just"/>
            <a:endParaRPr lang="en-US" altLang="zh-CN" sz="2000">
              <a:latin typeface="黑体" panose="02010609060101010101" charset="-122"/>
              <a:ea typeface="黑体" panose="02010609060101010101" charset="-122"/>
            </a:endParaRPr>
          </a:p>
          <a:p>
            <a:pPr algn="just"/>
            <a:endParaRPr lang="en-US" altLang="zh-CN" sz="2000">
              <a:latin typeface="黑体" panose="02010609060101010101" charset="-122"/>
              <a:ea typeface="黑体" panose="02010609060101010101" charset="-122"/>
            </a:endParaRPr>
          </a:p>
          <a:p>
            <a:pPr algn="just"/>
            <a:endParaRPr lang="zh-CN" altLang="en-US" sz="2000" dirty="0">
              <a:latin typeface="黑体" panose="02010609060101010101" charset="-122"/>
              <a:ea typeface="黑体" panose="02010609060101010101" charset="-122"/>
            </a:endParaRPr>
          </a:p>
        </p:txBody>
      </p:sp>
      <p:sp>
        <p:nvSpPr>
          <p:cNvPr id="93" name="矩形 92"/>
          <p:cNvSpPr/>
          <p:nvPr/>
        </p:nvSpPr>
        <p:spPr>
          <a:xfrm>
            <a:off x="659765" y="4919980"/>
            <a:ext cx="5004435" cy="1739265"/>
          </a:xfrm>
          <a:prstGeom prst="rect">
            <a:avLst/>
          </a:prstGeom>
          <a:noFill/>
          <a:ln w="19050">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p:cNvSpPr txBox="1"/>
          <p:nvPr/>
        </p:nvSpPr>
        <p:spPr>
          <a:xfrm>
            <a:off x="632713" y="5029802"/>
            <a:ext cx="5015245" cy="1015663"/>
          </a:xfrm>
          <a:prstGeom prst="rect">
            <a:avLst/>
          </a:prstGeom>
          <a:noFill/>
        </p:spPr>
        <p:txBody>
          <a:bodyPr wrap="square" rtlCol="0">
            <a:spAutoFit/>
          </a:bodyPr>
          <a:lstStyle/>
          <a:p>
            <a:pPr algn="just"/>
            <a:r>
              <a:rPr lang="en-US" altLang="zh-CN" sz="2000">
                <a:latin typeface="黑体" panose="02010609060101010101" charset="-122"/>
                <a:ea typeface="黑体" panose="02010609060101010101" charset="-122"/>
              </a:rPr>
              <a:t>·</a:t>
            </a:r>
            <a:r>
              <a:rPr lang="zh-CN" altLang="en-US" sz="2000">
                <a:latin typeface="黑体" panose="02010609060101010101" charset="-122"/>
                <a:ea typeface="黑体" panose="02010609060101010101" charset="-122"/>
              </a:rPr>
              <a:t>商</a:t>
            </a:r>
            <a:r>
              <a:rPr lang="zh-CN" altLang="en-US" sz="2000" smtClean="0">
                <a:latin typeface="黑体" panose="02010609060101010101" charset="-122"/>
                <a:ea typeface="黑体" panose="02010609060101010101" charset="-122"/>
              </a:rPr>
              <a:t>品</a:t>
            </a:r>
            <a:r>
              <a:rPr lang="zh-CN" altLang="en-US" sz="2000">
                <a:latin typeface="黑体" panose="02010609060101010101" charset="-122"/>
                <a:ea typeface="黑体" panose="02010609060101010101" charset="-122"/>
              </a:rPr>
              <a:t>管理</a:t>
            </a:r>
            <a:r>
              <a:rPr lang="zh-CN" altLang="en-US" sz="2000" smtClean="0">
                <a:latin typeface="黑体" panose="02010609060101010101" charset="-122"/>
                <a:ea typeface="黑体" panose="02010609060101010101" charset="-122"/>
              </a:rPr>
              <a:t>     </a:t>
            </a:r>
            <a:r>
              <a:rPr lang="en-US" altLang="zh-CN" sz="2000" smtClean="0">
                <a:latin typeface="黑体" panose="02010609060101010101" charset="-122"/>
                <a:ea typeface="黑体" panose="02010609060101010101" charset="-122"/>
              </a:rPr>
              <a:t>·</a:t>
            </a:r>
            <a:r>
              <a:rPr lang="zh-CN" altLang="en-US" sz="2000">
                <a:latin typeface="黑体" panose="02010609060101010101" charset="-122"/>
                <a:ea typeface="黑体" panose="02010609060101010101" charset="-122"/>
              </a:rPr>
              <a:t>订</a:t>
            </a:r>
            <a:r>
              <a:rPr lang="zh-CN" altLang="en-US" sz="2000" smtClean="0">
                <a:latin typeface="黑体" panose="02010609060101010101" charset="-122"/>
                <a:ea typeface="黑体" panose="02010609060101010101" charset="-122"/>
              </a:rPr>
              <a:t>单管理</a:t>
            </a:r>
            <a:endParaRPr lang="en-US" altLang="zh-CN" sz="2000">
              <a:latin typeface="黑体" panose="02010609060101010101" charset="-122"/>
              <a:ea typeface="黑体" panose="02010609060101010101" charset="-122"/>
            </a:endParaRPr>
          </a:p>
          <a:p>
            <a:pPr algn="just"/>
            <a:r>
              <a:rPr lang="en-US" altLang="zh-CN" sz="2000" smtClean="0">
                <a:latin typeface="黑体" panose="02010609060101010101" charset="-122"/>
                <a:ea typeface="黑体" panose="02010609060101010101" charset="-122"/>
              </a:rPr>
              <a:t>·</a:t>
            </a:r>
            <a:r>
              <a:rPr lang="zh-CN" altLang="en-US" sz="2000">
                <a:latin typeface="黑体" panose="02010609060101010101" charset="-122"/>
                <a:ea typeface="黑体" panose="02010609060101010101" charset="-122"/>
              </a:rPr>
              <a:t>轮播</a:t>
            </a:r>
            <a:r>
              <a:rPr lang="zh-CN" altLang="en-US" sz="2000" smtClean="0">
                <a:latin typeface="黑体" panose="02010609060101010101" charset="-122"/>
                <a:ea typeface="黑体" panose="02010609060101010101" charset="-122"/>
              </a:rPr>
              <a:t>图管理   </a:t>
            </a:r>
            <a:r>
              <a:rPr lang="en-US" altLang="zh-CN" sz="2000" smtClean="0">
                <a:latin typeface="黑体" panose="02010609060101010101" charset="-122"/>
                <a:ea typeface="黑体" panose="02010609060101010101" charset="-122"/>
              </a:rPr>
              <a:t>·</a:t>
            </a:r>
            <a:r>
              <a:rPr lang="zh-CN" altLang="en-US" sz="2000">
                <a:latin typeface="黑体" panose="02010609060101010101" charset="-122"/>
                <a:ea typeface="黑体" panose="02010609060101010101" charset="-122"/>
              </a:rPr>
              <a:t>用</a:t>
            </a:r>
            <a:r>
              <a:rPr lang="zh-CN" altLang="en-US" sz="2000" smtClean="0">
                <a:latin typeface="黑体" panose="02010609060101010101" charset="-122"/>
                <a:ea typeface="黑体" panose="02010609060101010101" charset="-122"/>
              </a:rPr>
              <a:t>户管理</a:t>
            </a:r>
            <a:endParaRPr lang="en-US" altLang="zh-CN" sz="2000">
              <a:latin typeface="黑体" panose="02010609060101010101" charset="-122"/>
              <a:ea typeface="黑体" panose="02010609060101010101" charset="-122"/>
            </a:endParaRPr>
          </a:p>
          <a:p>
            <a:pPr algn="just"/>
            <a:r>
              <a:rPr lang="en-US" altLang="zh-CN" sz="2000" smtClean="0">
                <a:latin typeface="黑体" panose="02010609060101010101" charset="-122"/>
                <a:ea typeface="黑体" panose="02010609060101010101" charset="-122"/>
              </a:rPr>
              <a:t>·</a:t>
            </a:r>
            <a:r>
              <a:rPr lang="zh-CN" altLang="en-US" sz="2000">
                <a:latin typeface="黑体" panose="02010609060101010101" charset="-122"/>
                <a:ea typeface="黑体" panose="02010609060101010101" charset="-122"/>
              </a:rPr>
              <a:t>分</a:t>
            </a:r>
            <a:r>
              <a:rPr lang="zh-CN" altLang="en-US" sz="2000" smtClean="0">
                <a:latin typeface="黑体" panose="02010609060101010101" charset="-122"/>
                <a:ea typeface="黑体" panose="02010609060101010101" charset="-122"/>
              </a:rPr>
              <a:t>类管理     </a:t>
            </a:r>
            <a:r>
              <a:rPr lang="en-US" altLang="zh-CN" sz="2000" smtClean="0">
                <a:latin typeface="黑体" panose="02010609060101010101" charset="-122"/>
                <a:ea typeface="黑体" panose="02010609060101010101" charset="-122"/>
              </a:rPr>
              <a:t>·</a:t>
            </a:r>
            <a:r>
              <a:rPr lang="zh-CN" altLang="en-US" sz="2000" smtClean="0">
                <a:latin typeface="黑体" panose="02010609060101010101" charset="-122"/>
                <a:ea typeface="黑体" panose="02010609060101010101" charset="-122"/>
              </a:rPr>
              <a:t>推荐设置</a:t>
            </a:r>
            <a:endParaRPr lang="en-US" altLang="zh-CN" sz="2000" smtClean="0">
              <a:latin typeface="黑体" panose="02010609060101010101" charset="-122"/>
              <a:ea typeface="黑体" panose="02010609060101010101" charset="-122"/>
            </a:endParaRPr>
          </a:p>
        </p:txBody>
      </p:sp>
      <p:sp>
        <p:nvSpPr>
          <p:cNvPr id="31" name="矩形 30"/>
          <p:cNvSpPr/>
          <p:nvPr/>
        </p:nvSpPr>
        <p:spPr>
          <a:xfrm>
            <a:off x="6352258" y="2221872"/>
            <a:ext cx="2704594" cy="247578"/>
          </a:xfrm>
          <a:prstGeom prst="rect">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6360422" y="2160941"/>
            <a:ext cx="2704594" cy="337185"/>
          </a:xfrm>
          <a:prstGeom prst="rect">
            <a:avLst/>
          </a:prstGeom>
          <a:noFill/>
        </p:spPr>
        <p:txBody>
          <a:bodyPr wrap="square" rtlCol="0">
            <a:spAutoFit/>
          </a:bodyPr>
          <a:lstStyle/>
          <a:p>
            <a:pPr algn="ctr"/>
            <a:r>
              <a:rPr lang="en-US" altLang="zh-CN" sz="1600">
                <a:solidFill>
                  <a:schemeClr val="bg1"/>
                </a:solidFill>
                <a:latin typeface="黑体" panose="02010609060101010101" charset="-122"/>
                <a:ea typeface="黑体" panose="02010609060101010101" charset="-122"/>
              </a:rPr>
              <a:t>You</a:t>
            </a:r>
            <a:r>
              <a:rPr lang="zh-CN" altLang="en-US" sz="1600">
                <a:solidFill>
                  <a:schemeClr val="bg1"/>
                </a:solidFill>
                <a:latin typeface="黑体" panose="02010609060101010101" charset="-122"/>
                <a:ea typeface="黑体" panose="02010609060101010101" charset="-122"/>
              </a:rPr>
              <a:t>购商城登录注册</a:t>
            </a:r>
            <a:endParaRPr lang="zh-CN" altLang="en-US" sz="1600" dirty="0">
              <a:solidFill>
                <a:schemeClr val="bg1"/>
              </a:solidFill>
              <a:latin typeface="黑体" panose="02010609060101010101" charset="-122"/>
              <a:ea typeface="黑体" panose="02010609060101010101" charset="-122"/>
            </a:endParaRPr>
          </a:p>
        </p:txBody>
      </p:sp>
      <p:sp>
        <p:nvSpPr>
          <p:cNvPr id="33" name="矩形 32"/>
          <p:cNvSpPr/>
          <p:nvPr/>
        </p:nvSpPr>
        <p:spPr>
          <a:xfrm>
            <a:off x="9254380" y="2221872"/>
            <a:ext cx="2704594" cy="247578"/>
          </a:xfrm>
          <a:prstGeom prst="rect">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9262544" y="2160941"/>
            <a:ext cx="2704594" cy="337185"/>
          </a:xfrm>
          <a:prstGeom prst="rect">
            <a:avLst/>
          </a:prstGeom>
          <a:noFill/>
        </p:spPr>
        <p:txBody>
          <a:bodyPr wrap="square" rtlCol="0">
            <a:spAutoFit/>
          </a:bodyPr>
          <a:lstStyle/>
          <a:p>
            <a:pPr algn="ctr"/>
            <a:r>
              <a:rPr lang="zh-CN" altLang="en-US" sz="1600">
                <a:solidFill>
                  <a:schemeClr val="bg1"/>
                </a:solidFill>
                <a:latin typeface="黑体" panose="02010609060101010101" charset="-122"/>
                <a:ea typeface="黑体" panose="02010609060101010101" charset="-122"/>
              </a:rPr>
              <a:t>用</a:t>
            </a:r>
            <a:r>
              <a:rPr lang="zh-CN" altLang="en-US" sz="1600" smtClean="0">
                <a:solidFill>
                  <a:schemeClr val="bg1"/>
                </a:solidFill>
                <a:latin typeface="黑体" panose="02010609060101010101" charset="-122"/>
                <a:ea typeface="黑体" panose="02010609060101010101" charset="-122"/>
              </a:rPr>
              <a:t>户主页</a:t>
            </a:r>
            <a:endParaRPr lang="zh-CN" altLang="en-US" sz="1600" dirty="0">
              <a:solidFill>
                <a:schemeClr val="bg1"/>
              </a:solidFill>
              <a:latin typeface="黑体" panose="02010609060101010101" charset="-122"/>
              <a:ea typeface="黑体" panose="02010609060101010101" charset="-122"/>
            </a:endParaRPr>
          </a:p>
        </p:txBody>
      </p:sp>
      <p:sp>
        <p:nvSpPr>
          <p:cNvPr id="35" name="矩形 34"/>
          <p:cNvSpPr/>
          <p:nvPr/>
        </p:nvSpPr>
        <p:spPr>
          <a:xfrm>
            <a:off x="6352258" y="4140138"/>
            <a:ext cx="2704594" cy="247578"/>
          </a:xfrm>
          <a:prstGeom prst="rect">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6360422" y="4079207"/>
            <a:ext cx="2704594" cy="337185"/>
          </a:xfrm>
          <a:prstGeom prst="rect">
            <a:avLst/>
          </a:prstGeom>
          <a:noFill/>
        </p:spPr>
        <p:txBody>
          <a:bodyPr wrap="square" rtlCol="0">
            <a:spAutoFit/>
          </a:bodyPr>
          <a:lstStyle/>
          <a:p>
            <a:pPr algn="ctr"/>
            <a:r>
              <a:rPr lang="zh-CN" altLang="en-US" sz="1600">
                <a:solidFill>
                  <a:schemeClr val="bg1"/>
                </a:solidFill>
                <a:latin typeface="黑体" panose="02010609060101010101" charset="-122"/>
                <a:ea typeface="黑体" panose="02010609060101010101" charset="-122"/>
              </a:rPr>
              <a:t>前</a:t>
            </a:r>
            <a:r>
              <a:rPr lang="zh-CN" altLang="en-US" sz="1600" smtClean="0">
                <a:solidFill>
                  <a:schemeClr val="bg1"/>
                </a:solidFill>
                <a:latin typeface="黑体" panose="02010609060101010101" charset="-122"/>
                <a:ea typeface="黑体" panose="02010609060101010101" charset="-122"/>
              </a:rPr>
              <a:t>台商品搜索</a:t>
            </a:r>
            <a:endParaRPr lang="zh-CN" altLang="en-US" sz="1600" dirty="0">
              <a:solidFill>
                <a:schemeClr val="bg1"/>
              </a:solidFill>
              <a:latin typeface="黑体" panose="02010609060101010101" charset="-122"/>
              <a:ea typeface="黑体" panose="02010609060101010101" charset="-122"/>
            </a:endParaRPr>
          </a:p>
        </p:txBody>
      </p:sp>
      <p:sp>
        <p:nvSpPr>
          <p:cNvPr id="37" name="矩形 36"/>
          <p:cNvSpPr/>
          <p:nvPr/>
        </p:nvSpPr>
        <p:spPr>
          <a:xfrm>
            <a:off x="9254380" y="4140138"/>
            <a:ext cx="2704594" cy="247578"/>
          </a:xfrm>
          <a:prstGeom prst="rect">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9262544" y="4079207"/>
            <a:ext cx="2704594" cy="337185"/>
          </a:xfrm>
          <a:prstGeom prst="rect">
            <a:avLst/>
          </a:prstGeom>
          <a:noFill/>
        </p:spPr>
        <p:txBody>
          <a:bodyPr wrap="square" rtlCol="0">
            <a:spAutoFit/>
          </a:bodyPr>
          <a:lstStyle/>
          <a:p>
            <a:pPr algn="ctr"/>
            <a:r>
              <a:rPr lang="zh-CN" altLang="en-US" sz="1600">
                <a:solidFill>
                  <a:schemeClr val="bg1"/>
                </a:solidFill>
                <a:latin typeface="黑体" panose="02010609060101010101" charset="-122"/>
                <a:ea typeface="黑体" panose="02010609060101010101" charset="-122"/>
              </a:rPr>
              <a:t>前</a:t>
            </a:r>
            <a:r>
              <a:rPr lang="zh-CN" altLang="en-US" sz="1600" smtClean="0">
                <a:solidFill>
                  <a:schemeClr val="bg1"/>
                </a:solidFill>
                <a:latin typeface="黑体" panose="02010609060101010101" charset="-122"/>
                <a:ea typeface="黑体" panose="02010609060101010101" charset="-122"/>
              </a:rPr>
              <a:t>台购物车结算</a:t>
            </a:r>
            <a:endParaRPr lang="zh-CN" altLang="en-US" sz="1600" dirty="0">
              <a:solidFill>
                <a:schemeClr val="bg1"/>
              </a:solidFill>
              <a:latin typeface="黑体" panose="02010609060101010101" charset="-122"/>
              <a:ea typeface="黑体" panose="02010609060101010101" charset="-122"/>
            </a:endParaRPr>
          </a:p>
        </p:txBody>
      </p:sp>
      <p:sp>
        <p:nvSpPr>
          <p:cNvPr id="39" name="矩形 38"/>
          <p:cNvSpPr/>
          <p:nvPr/>
        </p:nvSpPr>
        <p:spPr>
          <a:xfrm>
            <a:off x="6352258" y="6233012"/>
            <a:ext cx="2704594" cy="247578"/>
          </a:xfrm>
          <a:prstGeom prst="rect">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6415406" y="6172081"/>
            <a:ext cx="2704594" cy="337185"/>
          </a:xfrm>
          <a:prstGeom prst="rect">
            <a:avLst/>
          </a:prstGeom>
          <a:noFill/>
        </p:spPr>
        <p:txBody>
          <a:bodyPr wrap="square" rtlCol="0">
            <a:spAutoFit/>
          </a:bodyPr>
          <a:lstStyle/>
          <a:p>
            <a:pPr algn="ctr"/>
            <a:r>
              <a:rPr lang="zh-CN" altLang="en-US" sz="1600">
                <a:solidFill>
                  <a:schemeClr val="bg1"/>
                </a:solidFill>
                <a:latin typeface="黑体" panose="02010609060101010101" charset="-122"/>
                <a:ea typeface="黑体" panose="02010609060101010101" charset="-122"/>
              </a:rPr>
              <a:t>后</a:t>
            </a:r>
            <a:r>
              <a:rPr lang="zh-CN" altLang="en-US" sz="1600" smtClean="0">
                <a:solidFill>
                  <a:schemeClr val="bg1"/>
                </a:solidFill>
                <a:latin typeface="黑体" panose="02010609060101010101" charset="-122"/>
                <a:ea typeface="黑体" panose="02010609060101010101" charset="-122"/>
              </a:rPr>
              <a:t>台商品管理</a:t>
            </a:r>
            <a:endParaRPr lang="zh-CN" altLang="en-US" sz="1600" dirty="0">
              <a:solidFill>
                <a:schemeClr val="bg1"/>
              </a:solidFill>
              <a:latin typeface="黑体" panose="02010609060101010101" charset="-122"/>
              <a:ea typeface="黑体" panose="02010609060101010101" charset="-122"/>
            </a:endParaRPr>
          </a:p>
        </p:txBody>
      </p:sp>
      <p:sp>
        <p:nvSpPr>
          <p:cNvPr id="41" name="矩形 40"/>
          <p:cNvSpPr/>
          <p:nvPr/>
        </p:nvSpPr>
        <p:spPr>
          <a:xfrm>
            <a:off x="9254380" y="6233012"/>
            <a:ext cx="2704594" cy="247578"/>
          </a:xfrm>
          <a:prstGeom prst="rect">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9262544" y="6172081"/>
            <a:ext cx="2704594" cy="337185"/>
          </a:xfrm>
          <a:prstGeom prst="rect">
            <a:avLst/>
          </a:prstGeom>
          <a:noFill/>
        </p:spPr>
        <p:txBody>
          <a:bodyPr wrap="square" rtlCol="0">
            <a:spAutoFit/>
          </a:bodyPr>
          <a:lstStyle/>
          <a:p>
            <a:pPr algn="ctr"/>
            <a:r>
              <a:rPr lang="zh-CN" altLang="en-US" sz="1600">
                <a:solidFill>
                  <a:schemeClr val="bg1"/>
                </a:solidFill>
                <a:latin typeface="黑体" panose="02010609060101010101" charset="-122"/>
                <a:ea typeface="黑体" panose="02010609060101010101" charset="-122"/>
              </a:rPr>
              <a:t>后</a:t>
            </a:r>
            <a:r>
              <a:rPr lang="zh-CN" altLang="en-US" sz="1600" smtClean="0">
                <a:solidFill>
                  <a:schemeClr val="bg1"/>
                </a:solidFill>
                <a:latin typeface="黑体" panose="02010609060101010101" charset="-122"/>
                <a:ea typeface="黑体" panose="02010609060101010101" charset="-122"/>
              </a:rPr>
              <a:t>台订单管理</a:t>
            </a:r>
            <a:endParaRPr lang="zh-CN" sz="1600" dirty="0">
              <a:solidFill>
                <a:schemeClr val="bg1"/>
              </a:solidFill>
              <a:latin typeface="黑体" panose="02010609060101010101" charset="-122"/>
              <a:ea typeface="黑体" panose="02010609060101010101" charset="-122"/>
            </a:endParaRPr>
          </a:p>
        </p:txBody>
      </p:sp>
      <p:grpSp>
        <p:nvGrpSpPr>
          <p:cNvPr id="7" name="组合 6"/>
          <p:cNvGrpSpPr/>
          <p:nvPr/>
        </p:nvGrpSpPr>
        <p:grpSpPr>
          <a:xfrm>
            <a:off x="368300" y="4611370"/>
            <a:ext cx="2061845" cy="422275"/>
            <a:chOff x="482086" y="859115"/>
            <a:chExt cx="3096000" cy="422252"/>
          </a:xfrm>
        </p:grpSpPr>
        <p:sp>
          <p:nvSpPr>
            <p:cNvPr id="10" name="矩形 9"/>
            <p:cNvSpPr/>
            <p:nvPr/>
          </p:nvSpPr>
          <p:spPr>
            <a:xfrm>
              <a:off x="612145" y="859115"/>
              <a:ext cx="2876967" cy="422252"/>
            </a:xfrm>
            <a:prstGeom prst="rect">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82086" y="865409"/>
              <a:ext cx="3096000" cy="398758"/>
            </a:xfrm>
            <a:prstGeom prst="rect">
              <a:avLst/>
            </a:prstGeom>
            <a:noFill/>
          </p:spPr>
          <p:txBody>
            <a:bodyPr wrap="square" rtlCol="0">
              <a:spAutoFit/>
            </a:bodyPr>
            <a:lstStyle/>
            <a:p>
              <a:pPr algn="ctr"/>
              <a:r>
                <a:rPr lang="zh-CN" altLang="en-US" sz="2000">
                  <a:solidFill>
                    <a:schemeClr val="bg1"/>
                  </a:solidFill>
                  <a:latin typeface="黑体" panose="02010609060101010101" charset="-122"/>
                  <a:ea typeface="黑体" panose="02010609060101010101" charset="-122"/>
                </a:rPr>
                <a:t>后</a:t>
              </a:r>
              <a:r>
                <a:rPr lang="zh-CN" altLang="en-US" sz="2000" smtClean="0">
                  <a:solidFill>
                    <a:schemeClr val="bg1"/>
                  </a:solidFill>
                  <a:latin typeface="黑体" panose="02010609060101010101" charset="-122"/>
                  <a:ea typeface="黑体" panose="02010609060101010101" charset="-122"/>
                </a:rPr>
                <a:t>台详细设计</a:t>
              </a:r>
              <a:endParaRPr lang="zh-CN" altLang="en-US" sz="2000" dirty="0">
                <a:solidFill>
                  <a:schemeClr val="bg1"/>
                </a:solidFill>
                <a:latin typeface="黑体" panose="02010609060101010101" charset="-122"/>
                <a:ea typeface="黑体" panose="02010609060101010101" charset="-122"/>
              </a:endParaRPr>
            </a:p>
          </p:txBody>
        </p:sp>
      </p:grpSp>
      <p:pic>
        <p:nvPicPr>
          <p:cNvPr id="43" name="图片 42"/>
          <p:cNvPicPr/>
          <p:nvPr/>
        </p:nvPicPr>
        <p:blipFill>
          <a:blip r:embed="rId3"/>
          <a:stretch>
            <a:fillRect/>
          </a:stretch>
        </p:blipFill>
        <p:spPr>
          <a:xfrm>
            <a:off x="6360422" y="390946"/>
            <a:ext cx="2695947" cy="1741320"/>
          </a:xfrm>
          <a:prstGeom prst="rect">
            <a:avLst/>
          </a:prstGeom>
        </p:spPr>
      </p:pic>
      <p:pic>
        <p:nvPicPr>
          <p:cNvPr id="12" name="图片 11"/>
          <p:cNvPicPr>
            <a:picLocks noChangeAspect="1"/>
          </p:cNvPicPr>
          <p:nvPr/>
        </p:nvPicPr>
        <p:blipFill>
          <a:blip r:embed="rId4"/>
          <a:stretch>
            <a:fillRect/>
          </a:stretch>
        </p:blipFill>
        <p:spPr>
          <a:xfrm>
            <a:off x="9237316" y="390945"/>
            <a:ext cx="2809904" cy="1722195"/>
          </a:xfrm>
          <a:prstGeom prst="rect">
            <a:avLst/>
          </a:prstGeom>
        </p:spPr>
      </p:pic>
      <p:pic>
        <p:nvPicPr>
          <p:cNvPr id="44" name="图片 43"/>
          <p:cNvPicPr/>
          <p:nvPr/>
        </p:nvPicPr>
        <p:blipFill>
          <a:blip r:embed="rId5"/>
          <a:stretch>
            <a:fillRect/>
          </a:stretch>
        </p:blipFill>
        <p:spPr>
          <a:xfrm>
            <a:off x="6374616" y="2547514"/>
            <a:ext cx="2681753" cy="1498071"/>
          </a:xfrm>
          <a:prstGeom prst="rect">
            <a:avLst/>
          </a:prstGeom>
        </p:spPr>
      </p:pic>
      <p:pic>
        <p:nvPicPr>
          <p:cNvPr id="45" name="图片 44"/>
          <p:cNvPicPr/>
          <p:nvPr/>
        </p:nvPicPr>
        <p:blipFill>
          <a:blip r:embed="rId6"/>
          <a:stretch>
            <a:fillRect/>
          </a:stretch>
        </p:blipFill>
        <p:spPr>
          <a:xfrm>
            <a:off x="9262544" y="2556261"/>
            <a:ext cx="2784676" cy="1482743"/>
          </a:xfrm>
          <a:prstGeom prst="rect">
            <a:avLst/>
          </a:prstGeom>
        </p:spPr>
      </p:pic>
      <p:pic>
        <p:nvPicPr>
          <p:cNvPr id="46" name="图片 45"/>
          <p:cNvPicPr/>
          <p:nvPr/>
        </p:nvPicPr>
        <p:blipFill>
          <a:blip r:embed="rId7"/>
          <a:stretch>
            <a:fillRect/>
          </a:stretch>
        </p:blipFill>
        <p:spPr>
          <a:xfrm>
            <a:off x="6316754" y="4538662"/>
            <a:ext cx="2748262" cy="1604743"/>
          </a:xfrm>
          <a:prstGeom prst="rect">
            <a:avLst/>
          </a:prstGeom>
        </p:spPr>
      </p:pic>
      <p:pic>
        <p:nvPicPr>
          <p:cNvPr id="47" name="图片 46"/>
          <p:cNvPicPr/>
          <p:nvPr/>
        </p:nvPicPr>
        <p:blipFill>
          <a:blip r:embed="rId8"/>
          <a:stretch>
            <a:fillRect/>
          </a:stretch>
        </p:blipFill>
        <p:spPr>
          <a:xfrm>
            <a:off x="9283323" y="4489201"/>
            <a:ext cx="2743118" cy="1709103"/>
          </a:xfrm>
          <a:prstGeom prst="rect">
            <a:avLst/>
          </a:prstGeom>
        </p:spPr>
      </p:pic>
    </p:spTree>
    <p:extLst>
      <p:ext uri="{BB962C8B-B14F-4D97-AF65-F5344CB8AC3E}">
        <p14:creationId xmlns:p14="http://schemas.microsoft.com/office/powerpoint/2010/main" val="2283401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0" y="0"/>
            <a:ext cx="28612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 Box 4"/>
          <p:cNvSpPr txBox="1">
            <a:spLocks noChangeArrowheads="1"/>
          </p:cNvSpPr>
          <p:nvPr/>
        </p:nvSpPr>
        <p:spPr bwMode="auto">
          <a:xfrm>
            <a:off x="4438038" y="2291524"/>
            <a:ext cx="2232000" cy="1446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7" tIns="45708" rIns="91417" bIns="4570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8800" dirty="0">
                <a:solidFill>
                  <a:srgbClr val="8F000B"/>
                </a:solidFill>
                <a:latin typeface="黑体" panose="02010609060101010101" charset="-122"/>
                <a:ea typeface="黑体" panose="02010609060101010101" charset="-122"/>
              </a:rPr>
              <a:t>P-1</a:t>
            </a:r>
          </a:p>
        </p:txBody>
      </p:sp>
      <p:sp>
        <p:nvSpPr>
          <p:cNvPr id="29" name="Rectangle 5"/>
          <p:cNvSpPr>
            <a:spLocks noChangeArrowheads="1"/>
          </p:cNvSpPr>
          <p:nvPr/>
        </p:nvSpPr>
        <p:spPr bwMode="auto">
          <a:xfrm>
            <a:off x="6528000" y="2862795"/>
            <a:ext cx="29940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anose="020B0604020202020204" pitchFamily="34" charset="0"/>
              <a:buNone/>
            </a:pPr>
            <a:r>
              <a:rPr lang="zh-CN" altLang="en-US" sz="2800" b="1">
                <a:solidFill>
                  <a:srgbClr val="8F000B"/>
                </a:solidFill>
                <a:latin typeface="黑体" panose="02010609060101010101" charset="-122"/>
                <a:ea typeface="黑体" panose="02010609060101010101" charset="-122"/>
              </a:rPr>
              <a:t>引言</a:t>
            </a:r>
            <a:endParaRPr lang="zh-CN" altLang="en-US" sz="2800" b="1" dirty="0">
              <a:solidFill>
                <a:srgbClr val="8F000B"/>
              </a:solidFill>
              <a:latin typeface="黑体" panose="02010609060101010101" charset="-122"/>
              <a:ea typeface="黑体" panose="02010609060101010101" charset="-122"/>
            </a:endParaRPr>
          </a:p>
        </p:txBody>
      </p:sp>
      <p:sp>
        <p:nvSpPr>
          <p:cNvPr id="31" name="Line 7"/>
          <p:cNvSpPr>
            <a:spLocks noChangeShapeType="1"/>
          </p:cNvSpPr>
          <p:nvPr/>
        </p:nvSpPr>
        <p:spPr bwMode="auto">
          <a:xfrm>
            <a:off x="8719847" y="3029072"/>
            <a:ext cx="0" cy="576262"/>
          </a:xfrm>
          <a:prstGeom prst="line">
            <a:avLst/>
          </a:prstGeom>
          <a:noFill/>
          <a:ln w="635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7" tIns="45708" rIns="91417" bIns="45708"/>
          <a:lstStyle/>
          <a:p>
            <a:endParaRPr lang="zh-CN" altLang="en-US"/>
          </a:p>
        </p:txBody>
      </p:sp>
      <p:grpSp>
        <p:nvGrpSpPr>
          <p:cNvPr id="13" name="组合 12"/>
          <p:cNvGrpSpPr/>
          <p:nvPr/>
        </p:nvGrpSpPr>
        <p:grpSpPr>
          <a:xfrm>
            <a:off x="1920000" y="1448891"/>
            <a:ext cx="2951162" cy="1749425"/>
            <a:chOff x="3795923" y="1823786"/>
            <a:chExt cx="2951162" cy="1749425"/>
          </a:xfrm>
        </p:grpSpPr>
        <p:grpSp>
          <p:nvGrpSpPr>
            <p:cNvPr id="34" name="组合 5"/>
            <p:cNvGrpSpPr/>
            <p:nvPr/>
          </p:nvGrpSpPr>
          <p:grpSpPr bwMode="auto">
            <a:xfrm>
              <a:off x="3795923" y="1993649"/>
              <a:ext cx="1423987" cy="1422400"/>
              <a:chOff x="0" y="0"/>
              <a:chExt cx="1422722" cy="1422722"/>
            </a:xfrm>
          </p:grpSpPr>
          <p:sp>
            <p:nvSpPr>
              <p:cNvPr id="37" name="圆角矩形 6"/>
              <p:cNvSpPr>
                <a:spLocks noChangeArrowheads="1"/>
              </p:cNvSpPr>
              <p:nvPr/>
            </p:nvSpPr>
            <p:spPr bwMode="auto">
              <a:xfrm rot="2700000">
                <a:off x="0" y="0"/>
                <a:ext cx="1422722" cy="1422722"/>
              </a:xfrm>
              <a:prstGeom prst="roundRect">
                <a:avLst>
                  <a:gd name="adj" fmla="val 16667"/>
                </a:avLst>
              </a:prstGeom>
              <a:solidFill>
                <a:srgbClr val="7F7F7F"/>
              </a:solidFill>
              <a:ln>
                <a:noFill/>
              </a:ln>
              <a:extLst>
                <a:ext uri="{91240B29-F687-4F45-9708-019B960494DF}">
                  <a14:hiddenLine xmlns:a14="http://schemas.microsoft.com/office/drawing/2010/main" w="25400">
                    <a:solidFill>
                      <a:srgbClr val="BA990F"/>
                    </a:solidFill>
                    <a:bevel/>
                  </a14:hiddenLine>
                </a:ext>
              </a:extLst>
            </p:spPr>
            <p:txBody>
              <a:bodyPr anchor="ctr"/>
              <a:lstStyle/>
              <a:p>
                <a:pPr algn="ctr"/>
                <a:endParaRPr lang="zh-CN" altLang="zh-CN">
                  <a:solidFill>
                    <a:srgbClr val="FFFFFF"/>
                  </a:solidFill>
                </a:endParaRPr>
              </a:p>
            </p:txBody>
          </p:sp>
          <p:sp>
            <p:nvSpPr>
              <p:cNvPr id="38" name="图文框 35"/>
              <p:cNvSpPr>
                <a:spLocks noChangeArrowheads="1"/>
              </p:cNvSpPr>
              <p:nvPr/>
            </p:nvSpPr>
            <p:spPr bwMode="auto">
              <a:xfrm>
                <a:off x="404082" y="418903"/>
                <a:ext cx="648427" cy="601851"/>
              </a:xfrm>
              <a:custGeom>
                <a:avLst/>
                <a:gdLst>
                  <a:gd name="T0" fmla="*/ 90978 w 790121"/>
                  <a:gd name="T1" fmla="*/ 284041 h 733367"/>
                  <a:gd name="T2" fmla="*/ 121304 w 790121"/>
                  <a:gd name="T3" fmla="*/ 314366 h 733367"/>
                  <a:gd name="T4" fmla="*/ 90978 w 790121"/>
                  <a:gd name="T5" fmla="*/ 344692 h 733367"/>
                  <a:gd name="T6" fmla="*/ 60651 w 790121"/>
                  <a:gd name="T7" fmla="*/ 314366 h 733367"/>
                  <a:gd name="T8" fmla="*/ 90978 w 790121"/>
                  <a:gd name="T9" fmla="*/ 284041 h 733367"/>
                  <a:gd name="T10" fmla="*/ 35981 w 790121"/>
                  <a:gd name="T11" fmla="*/ 259371 h 733367"/>
                  <a:gd name="T12" fmla="*/ 35981 w 790121"/>
                  <a:gd name="T13" fmla="*/ 369362 h 733367"/>
                  <a:gd name="T14" fmla="*/ 145974 w 790121"/>
                  <a:gd name="T15" fmla="*/ 369362 h 733367"/>
                  <a:gd name="T16" fmla="*/ 145974 w 790121"/>
                  <a:gd name="T17" fmla="*/ 259371 h 733367"/>
                  <a:gd name="T18" fmla="*/ 35981 w 790121"/>
                  <a:gd name="T19" fmla="*/ 259371 h 733367"/>
                  <a:gd name="T20" fmla="*/ 222390 w 790121"/>
                  <a:gd name="T21" fmla="*/ 223388 h 733367"/>
                  <a:gd name="T22" fmla="*/ 404346 w 790121"/>
                  <a:gd name="T23" fmla="*/ 223388 h 733367"/>
                  <a:gd name="T24" fmla="*/ 404346 w 790121"/>
                  <a:gd name="T25" fmla="*/ 405344 h 733367"/>
                  <a:gd name="T26" fmla="*/ 222390 w 790121"/>
                  <a:gd name="T27" fmla="*/ 405344 h 733367"/>
                  <a:gd name="T28" fmla="*/ 222390 w 790121"/>
                  <a:gd name="T29" fmla="*/ 223388 h 733367"/>
                  <a:gd name="T30" fmla="*/ 0 w 790121"/>
                  <a:gd name="T31" fmla="*/ 223388 h 733367"/>
                  <a:gd name="T32" fmla="*/ 181956 w 790121"/>
                  <a:gd name="T33" fmla="*/ 223388 h 733367"/>
                  <a:gd name="T34" fmla="*/ 181956 w 790121"/>
                  <a:gd name="T35" fmla="*/ 405344 h 733367"/>
                  <a:gd name="T36" fmla="*/ 0 w 790121"/>
                  <a:gd name="T37" fmla="*/ 405344 h 733367"/>
                  <a:gd name="T38" fmla="*/ 0 w 790121"/>
                  <a:gd name="T39" fmla="*/ 223388 h 733367"/>
                  <a:gd name="T40" fmla="*/ 35981 w 790121"/>
                  <a:gd name="T41" fmla="*/ 36979 h 733367"/>
                  <a:gd name="T42" fmla="*/ 35981 w 790121"/>
                  <a:gd name="T43" fmla="*/ 146972 h 733367"/>
                  <a:gd name="T44" fmla="*/ 145974 w 790121"/>
                  <a:gd name="T45" fmla="*/ 146972 h 733367"/>
                  <a:gd name="T46" fmla="*/ 145974 w 790121"/>
                  <a:gd name="T47" fmla="*/ 36979 h 733367"/>
                  <a:gd name="T48" fmla="*/ 35981 w 790121"/>
                  <a:gd name="T49" fmla="*/ 36979 h 733367"/>
                  <a:gd name="T50" fmla="*/ 222390 w 790121"/>
                  <a:gd name="T51" fmla="*/ 998 h 733367"/>
                  <a:gd name="T52" fmla="*/ 401650 w 790121"/>
                  <a:gd name="T53" fmla="*/ 998 h 733367"/>
                  <a:gd name="T54" fmla="*/ 367726 w 790121"/>
                  <a:gd name="T55" fmla="*/ 36980 h 733367"/>
                  <a:gd name="T56" fmla="*/ 258373 w 790121"/>
                  <a:gd name="T57" fmla="*/ 36980 h 733367"/>
                  <a:gd name="T58" fmla="*/ 258373 w 790121"/>
                  <a:gd name="T59" fmla="*/ 146973 h 733367"/>
                  <a:gd name="T60" fmla="*/ 368364 w 790121"/>
                  <a:gd name="T61" fmla="*/ 146973 h 733367"/>
                  <a:gd name="T62" fmla="*/ 368364 w 790121"/>
                  <a:gd name="T63" fmla="*/ 104107 h 733367"/>
                  <a:gd name="T64" fmla="*/ 404346 w 790121"/>
                  <a:gd name="T65" fmla="*/ 65942 h 733367"/>
                  <a:gd name="T66" fmla="*/ 404346 w 790121"/>
                  <a:gd name="T67" fmla="*/ 182955 h 733367"/>
                  <a:gd name="T68" fmla="*/ 222390 w 790121"/>
                  <a:gd name="T69" fmla="*/ 182955 h 733367"/>
                  <a:gd name="T70" fmla="*/ 222390 w 790121"/>
                  <a:gd name="T71" fmla="*/ 998 h 733367"/>
                  <a:gd name="T72" fmla="*/ 0 w 790121"/>
                  <a:gd name="T73" fmla="*/ 997 h 733367"/>
                  <a:gd name="T74" fmla="*/ 181956 w 790121"/>
                  <a:gd name="T75" fmla="*/ 997 h 733367"/>
                  <a:gd name="T76" fmla="*/ 181956 w 790121"/>
                  <a:gd name="T77" fmla="*/ 182954 h 733367"/>
                  <a:gd name="T78" fmla="*/ 0 w 790121"/>
                  <a:gd name="T79" fmla="*/ 182954 h 733367"/>
                  <a:gd name="T80" fmla="*/ 0 w 790121"/>
                  <a:gd name="T81" fmla="*/ 997 h 733367"/>
                  <a:gd name="T82" fmla="*/ 422507 w 790121"/>
                  <a:gd name="T83" fmla="*/ 0 h 733367"/>
                  <a:gd name="T84" fmla="*/ 436713 w 790121"/>
                  <a:gd name="T85" fmla="*/ 14207 h 733367"/>
                  <a:gd name="T86" fmla="*/ 331661 w 790121"/>
                  <a:gd name="T87" fmla="*/ 119258 h 733367"/>
                  <a:gd name="T88" fmla="*/ 331825 w 790121"/>
                  <a:gd name="T89" fmla="*/ 119420 h 733367"/>
                  <a:gd name="T90" fmla="*/ 318541 w 790121"/>
                  <a:gd name="T91" fmla="*/ 132705 h 733367"/>
                  <a:gd name="T92" fmla="*/ 265955 w 790121"/>
                  <a:gd name="T93" fmla="*/ 80118 h 733367"/>
                  <a:gd name="T94" fmla="*/ 279238 w 790121"/>
                  <a:gd name="T95" fmla="*/ 66834 h 733367"/>
                  <a:gd name="T96" fmla="*/ 317456 w 790121"/>
                  <a:gd name="T97" fmla="*/ 105051 h 733367"/>
                  <a:gd name="T98" fmla="*/ 422507 w 790121"/>
                  <a:gd name="T99" fmla="*/ 0 h 7333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90121"/>
                  <a:gd name="T151" fmla="*/ 0 h 733367"/>
                  <a:gd name="T152" fmla="*/ 790121 w 790121"/>
                  <a:gd name="T153" fmla="*/ 733367 h 7333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90121" h="733367">
                    <a:moveTo>
                      <a:pt x="164601" y="513898"/>
                    </a:moveTo>
                    <a:cubicBezTo>
                      <a:pt x="194903" y="513898"/>
                      <a:pt x="219468" y="538463"/>
                      <a:pt x="219468" y="568765"/>
                    </a:cubicBezTo>
                    <a:cubicBezTo>
                      <a:pt x="219468" y="599067"/>
                      <a:pt x="194903" y="623632"/>
                      <a:pt x="164601" y="623632"/>
                    </a:cubicBezTo>
                    <a:cubicBezTo>
                      <a:pt x="134299" y="623632"/>
                      <a:pt x="109734" y="599067"/>
                      <a:pt x="109734" y="568765"/>
                    </a:cubicBezTo>
                    <a:cubicBezTo>
                      <a:pt x="109734" y="538463"/>
                      <a:pt x="134299" y="513898"/>
                      <a:pt x="164601" y="513898"/>
                    </a:cubicBezTo>
                    <a:close/>
                    <a:moveTo>
                      <a:pt x="65100" y="469264"/>
                    </a:moveTo>
                    <a:lnTo>
                      <a:pt x="65100" y="668267"/>
                    </a:lnTo>
                    <a:lnTo>
                      <a:pt x="264103" y="668267"/>
                    </a:lnTo>
                    <a:lnTo>
                      <a:pt x="264103" y="469264"/>
                    </a:lnTo>
                    <a:lnTo>
                      <a:pt x="65100" y="469264"/>
                    </a:lnTo>
                    <a:close/>
                    <a:moveTo>
                      <a:pt x="402359" y="404164"/>
                    </a:moveTo>
                    <a:lnTo>
                      <a:pt x="731562" y="404164"/>
                    </a:lnTo>
                    <a:lnTo>
                      <a:pt x="731562" y="733367"/>
                    </a:lnTo>
                    <a:lnTo>
                      <a:pt x="402359" y="733367"/>
                    </a:lnTo>
                    <a:lnTo>
                      <a:pt x="402359" y="404164"/>
                    </a:lnTo>
                    <a:close/>
                    <a:moveTo>
                      <a:pt x="0" y="404164"/>
                    </a:moveTo>
                    <a:lnTo>
                      <a:pt x="329203" y="404164"/>
                    </a:lnTo>
                    <a:lnTo>
                      <a:pt x="329203" y="733367"/>
                    </a:lnTo>
                    <a:lnTo>
                      <a:pt x="0" y="733367"/>
                    </a:lnTo>
                    <a:lnTo>
                      <a:pt x="0" y="404164"/>
                    </a:lnTo>
                    <a:close/>
                    <a:moveTo>
                      <a:pt x="65100" y="66905"/>
                    </a:moveTo>
                    <a:lnTo>
                      <a:pt x="65100" y="265908"/>
                    </a:lnTo>
                    <a:lnTo>
                      <a:pt x="264103" y="265908"/>
                    </a:lnTo>
                    <a:lnTo>
                      <a:pt x="264103" y="66905"/>
                    </a:lnTo>
                    <a:lnTo>
                      <a:pt x="65100" y="66905"/>
                    </a:lnTo>
                    <a:close/>
                    <a:moveTo>
                      <a:pt x="402359" y="1806"/>
                    </a:moveTo>
                    <a:lnTo>
                      <a:pt x="726682" y="1806"/>
                    </a:lnTo>
                    <a:lnTo>
                      <a:pt x="665305" y="66906"/>
                    </a:lnTo>
                    <a:lnTo>
                      <a:pt x="467459" y="66906"/>
                    </a:lnTo>
                    <a:lnTo>
                      <a:pt x="467459" y="265909"/>
                    </a:lnTo>
                    <a:lnTo>
                      <a:pt x="666462" y="265909"/>
                    </a:lnTo>
                    <a:lnTo>
                      <a:pt x="666462" y="188355"/>
                    </a:lnTo>
                    <a:lnTo>
                      <a:pt x="731562" y="119306"/>
                    </a:lnTo>
                    <a:lnTo>
                      <a:pt x="731562" y="331009"/>
                    </a:lnTo>
                    <a:lnTo>
                      <a:pt x="402359" y="331009"/>
                    </a:lnTo>
                    <a:lnTo>
                      <a:pt x="402359" y="1806"/>
                    </a:lnTo>
                    <a:close/>
                    <a:moveTo>
                      <a:pt x="0" y="1805"/>
                    </a:moveTo>
                    <a:lnTo>
                      <a:pt x="329203" y="1805"/>
                    </a:lnTo>
                    <a:lnTo>
                      <a:pt x="329203" y="331008"/>
                    </a:lnTo>
                    <a:lnTo>
                      <a:pt x="0" y="331008"/>
                    </a:lnTo>
                    <a:lnTo>
                      <a:pt x="0" y="1805"/>
                    </a:lnTo>
                    <a:close/>
                    <a:moveTo>
                      <a:pt x="764419" y="0"/>
                    </a:moveTo>
                    <a:lnTo>
                      <a:pt x="790121" y="25703"/>
                    </a:lnTo>
                    <a:lnTo>
                      <a:pt x="600057" y="215767"/>
                    </a:lnTo>
                    <a:lnTo>
                      <a:pt x="600352" y="216061"/>
                    </a:lnTo>
                    <a:lnTo>
                      <a:pt x="576318" y="240095"/>
                    </a:lnTo>
                    <a:lnTo>
                      <a:pt x="481177" y="144952"/>
                    </a:lnTo>
                    <a:lnTo>
                      <a:pt x="505210" y="120919"/>
                    </a:lnTo>
                    <a:lnTo>
                      <a:pt x="574355" y="190064"/>
                    </a:lnTo>
                    <a:lnTo>
                      <a:pt x="764419" y="0"/>
                    </a:lnTo>
                    <a:close/>
                  </a:path>
                </a:pathLst>
              </a:custGeom>
              <a:solidFill>
                <a:schemeClr val="bg1"/>
              </a:solidFill>
              <a:ln>
                <a:noFill/>
              </a:ln>
              <a:extLst>
                <a:ext uri="{91240B29-F687-4F45-9708-019B960494DF}">
                  <a14:hiddenLine xmlns:a14="http://schemas.microsoft.com/office/drawing/2010/main" w="25400">
                    <a:solidFill>
                      <a:srgbClr val="BA990F"/>
                    </a:solidFill>
                    <a:bevel/>
                  </a14:hiddenLine>
                </a:ext>
              </a:extLst>
            </p:spPr>
            <p:txBody>
              <a:bodyPr anchor="ctr"/>
              <a:lstStyle/>
              <a:p>
                <a:endParaRPr lang="zh-CN" altLang="en-US"/>
              </a:p>
            </p:txBody>
          </p:sp>
        </p:grpSp>
        <p:grpSp>
          <p:nvGrpSpPr>
            <p:cNvPr id="39" name="组合 8"/>
            <p:cNvGrpSpPr/>
            <p:nvPr/>
          </p:nvGrpSpPr>
          <p:grpSpPr bwMode="auto">
            <a:xfrm>
              <a:off x="5237373" y="1823786"/>
              <a:ext cx="661987" cy="660400"/>
              <a:chOff x="0" y="0"/>
              <a:chExt cx="661926" cy="661926"/>
            </a:xfrm>
          </p:grpSpPr>
          <p:sp>
            <p:nvSpPr>
              <p:cNvPr id="40" name="圆角矩形 9"/>
              <p:cNvSpPr>
                <a:spLocks noChangeArrowheads="1"/>
              </p:cNvSpPr>
              <p:nvPr/>
            </p:nvSpPr>
            <p:spPr bwMode="auto">
              <a:xfrm rot="2700000">
                <a:off x="0" y="0"/>
                <a:ext cx="661926" cy="661926"/>
              </a:xfrm>
              <a:prstGeom prst="roundRect">
                <a:avLst>
                  <a:gd name="adj" fmla="val 16667"/>
                </a:avLst>
              </a:prstGeom>
              <a:solidFill>
                <a:srgbClr val="8F000B"/>
              </a:solidFill>
              <a:ln w="25400">
                <a:solidFill>
                  <a:schemeClr val="accent1"/>
                </a:solidFill>
                <a:bevel/>
              </a:ln>
            </p:spPr>
            <p:txBody>
              <a:bodyPr anchor="ctr"/>
              <a:lstStyle/>
              <a:p>
                <a:pPr algn="ctr"/>
                <a:endParaRPr lang="zh-CN" altLang="zh-CN">
                  <a:solidFill>
                    <a:srgbClr val="FFFFFF"/>
                  </a:solidFill>
                </a:endParaRPr>
              </a:p>
            </p:txBody>
          </p:sp>
          <p:sp>
            <p:nvSpPr>
              <p:cNvPr id="42" name="圆角矩形 16"/>
              <p:cNvSpPr>
                <a:spLocks noChangeArrowheads="1"/>
              </p:cNvSpPr>
              <p:nvPr/>
            </p:nvSpPr>
            <p:spPr bwMode="auto">
              <a:xfrm rot="-5400000">
                <a:off x="133165" y="133164"/>
                <a:ext cx="395595" cy="395598"/>
              </a:xfrm>
              <a:custGeom>
                <a:avLst/>
                <a:gdLst>
                  <a:gd name="T0" fmla="*/ 54042 w 836083"/>
                  <a:gd name="T1" fmla="*/ 27084 h 836083"/>
                  <a:gd name="T2" fmla="*/ 54042 w 836083"/>
                  <a:gd name="T3" fmla="*/ 33202 h 836083"/>
                  <a:gd name="T4" fmla="*/ 40105 w 836083"/>
                  <a:gd name="T5" fmla="*/ 33202 h 836083"/>
                  <a:gd name="T6" fmla="*/ 40105 w 836083"/>
                  <a:gd name="T7" fmla="*/ 33219 h 836083"/>
                  <a:gd name="T8" fmla="*/ 30501 w 836083"/>
                  <a:gd name="T9" fmla="*/ 38793 h 836083"/>
                  <a:gd name="T10" fmla="*/ 30573 w 836083"/>
                  <a:gd name="T11" fmla="*/ 49897 h 836083"/>
                  <a:gd name="T12" fmla="*/ 40249 w 836083"/>
                  <a:gd name="T13" fmla="*/ 55345 h 836083"/>
                  <a:gd name="T14" fmla="*/ 40249 w 836083"/>
                  <a:gd name="T15" fmla="*/ 55363 h 836083"/>
                  <a:gd name="T16" fmla="*/ 54042 w 836083"/>
                  <a:gd name="T17" fmla="*/ 55363 h 836083"/>
                  <a:gd name="T18" fmla="*/ 54042 w 836083"/>
                  <a:gd name="T19" fmla="*/ 61481 h 836083"/>
                  <a:gd name="T20" fmla="*/ 39467 w 836083"/>
                  <a:gd name="T21" fmla="*/ 61481 h 836083"/>
                  <a:gd name="T22" fmla="*/ 39467 w 836083"/>
                  <a:gd name="T23" fmla="*/ 61376 h 836083"/>
                  <a:gd name="T24" fmla="*/ 25287 w 836083"/>
                  <a:gd name="T25" fmla="*/ 53010 h 836083"/>
                  <a:gd name="T26" fmla="*/ 23314 w 836083"/>
                  <a:gd name="T27" fmla="*/ 47342 h 836083"/>
                  <a:gd name="T28" fmla="*/ 19228 w 836083"/>
                  <a:gd name="T29" fmla="*/ 47342 h 836083"/>
                  <a:gd name="T30" fmla="*/ 19228 w 836083"/>
                  <a:gd name="T31" fmla="*/ 55363 h 836083"/>
                  <a:gd name="T32" fmla="*/ 16169 w 836083"/>
                  <a:gd name="T33" fmla="*/ 55363 h 836083"/>
                  <a:gd name="T34" fmla="*/ 16169 w 836083"/>
                  <a:gd name="T35" fmla="*/ 33202 h 836083"/>
                  <a:gd name="T36" fmla="*/ 19228 w 836083"/>
                  <a:gd name="T37" fmla="*/ 33202 h 836083"/>
                  <a:gd name="T38" fmla="*/ 19228 w 836083"/>
                  <a:gd name="T39" fmla="*/ 41224 h 836083"/>
                  <a:gd name="T40" fmla="*/ 23302 w 836083"/>
                  <a:gd name="T41" fmla="*/ 41224 h 836083"/>
                  <a:gd name="T42" fmla="*/ 25175 w 836083"/>
                  <a:gd name="T43" fmla="*/ 35748 h 836083"/>
                  <a:gd name="T44" fmla="*/ 39467 w 836083"/>
                  <a:gd name="T45" fmla="*/ 27170 h 836083"/>
                  <a:gd name="T46" fmla="*/ 39467 w 836083"/>
                  <a:gd name="T47" fmla="*/ 27084 h 836083"/>
                  <a:gd name="T48" fmla="*/ 40105 w 836083"/>
                  <a:gd name="T49" fmla="*/ 27084 h 836083"/>
                  <a:gd name="T50" fmla="*/ 54042 w 836083"/>
                  <a:gd name="T51" fmla="*/ 27084 h 836083"/>
                  <a:gd name="T52" fmla="*/ 72394 w 836083"/>
                  <a:gd name="T53" fmla="*/ 44283 h 836083"/>
                  <a:gd name="T54" fmla="*/ 62845 w 836083"/>
                  <a:gd name="T55" fmla="*/ 53832 h 836083"/>
                  <a:gd name="T56" fmla="*/ 40390 w 836083"/>
                  <a:gd name="T57" fmla="*/ 53832 h 836083"/>
                  <a:gd name="T58" fmla="*/ 30840 w 836083"/>
                  <a:gd name="T59" fmla="*/ 44283 h 836083"/>
                  <a:gd name="T60" fmla="*/ 40390 w 836083"/>
                  <a:gd name="T61" fmla="*/ 34733 h 836083"/>
                  <a:gd name="T62" fmla="*/ 62845 w 836083"/>
                  <a:gd name="T63" fmla="*/ 34733 h 836083"/>
                  <a:gd name="T64" fmla="*/ 72394 w 836083"/>
                  <a:gd name="T65" fmla="*/ 44283 h 836083"/>
                  <a:gd name="T66" fmla="*/ 81078 w 836083"/>
                  <a:gd name="T67" fmla="*/ 44283 h 836083"/>
                  <a:gd name="T68" fmla="*/ 44282 w 836083"/>
                  <a:gd name="T69" fmla="*/ 7485 h 836083"/>
                  <a:gd name="T70" fmla="*/ 7485 w 836083"/>
                  <a:gd name="T71" fmla="*/ 44283 h 836083"/>
                  <a:gd name="T72" fmla="*/ 44282 w 836083"/>
                  <a:gd name="T73" fmla="*/ 81080 h 836083"/>
                  <a:gd name="T74" fmla="*/ 81078 w 836083"/>
                  <a:gd name="T75" fmla="*/ 44283 h 836083"/>
                  <a:gd name="T76" fmla="*/ 88563 w 836083"/>
                  <a:gd name="T77" fmla="*/ 44283 h 836083"/>
                  <a:gd name="T78" fmla="*/ 44282 w 836083"/>
                  <a:gd name="T79" fmla="*/ 88565 h 836083"/>
                  <a:gd name="T80" fmla="*/ 0 w 836083"/>
                  <a:gd name="T81" fmla="*/ 44283 h 836083"/>
                  <a:gd name="T82" fmla="*/ 44282 w 836083"/>
                  <a:gd name="T83" fmla="*/ 0 h 836083"/>
                  <a:gd name="T84" fmla="*/ 88563 w 836083"/>
                  <a:gd name="T85" fmla="*/ 44283 h 8360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36083"/>
                  <a:gd name="T130" fmla="*/ 0 h 836083"/>
                  <a:gd name="T131" fmla="*/ 836083 w 836083"/>
                  <a:gd name="T132" fmla="*/ 836083 h 83608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36083" h="836083">
                    <a:moveTo>
                      <a:pt x="510179" y="255686"/>
                    </a:moveTo>
                    <a:lnTo>
                      <a:pt x="510179" y="313441"/>
                    </a:lnTo>
                    <a:lnTo>
                      <a:pt x="378615" y="313441"/>
                    </a:lnTo>
                    <a:lnTo>
                      <a:pt x="378615" y="313600"/>
                    </a:lnTo>
                    <a:cubicBezTo>
                      <a:pt x="341141" y="313600"/>
                      <a:pt x="306539" y="333678"/>
                      <a:pt x="287942" y="366213"/>
                    </a:cubicBezTo>
                    <a:cubicBezTo>
                      <a:pt x="269345" y="398747"/>
                      <a:pt x="269605" y="438751"/>
                      <a:pt x="288622" y="471041"/>
                    </a:cubicBezTo>
                    <a:cubicBezTo>
                      <a:pt x="307641" y="503332"/>
                      <a:pt x="342500" y="522958"/>
                      <a:pt x="379971" y="522472"/>
                    </a:cubicBezTo>
                    <a:lnTo>
                      <a:pt x="379973" y="522641"/>
                    </a:lnTo>
                    <a:lnTo>
                      <a:pt x="510179" y="522641"/>
                    </a:lnTo>
                    <a:lnTo>
                      <a:pt x="510179" y="580396"/>
                    </a:lnTo>
                    <a:lnTo>
                      <a:pt x="372585" y="580396"/>
                    </a:lnTo>
                    <a:lnTo>
                      <a:pt x="372585" y="579406"/>
                    </a:lnTo>
                    <a:cubicBezTo>
                      <a:pt x="317441" y="578233"/>
                      <a:pt x="266895" y="548273"/>
                      <a:pt x="238719" y="500433"/>
                    </a:cubicBezTo>
                    <a:cubicBezTo>
                      <a:pt x="228869" y="483708"/>
                      <a:pt x="222257" y="465652"/>
                      <a:pt x="220092" y="446919"/>
                    </a:cubicBezTo>
                    <a:lnTo>
                      <a:pt x="181522" y="446919"/>
                    </a:lnTo>
                    <a:lnTo>
                      <a:pt x="181522" y="522641"/>
                    </a:lnTo>
                    <a:lnTo>
                      <a:pt x="152644" y="522641"/>
                    </a:lnTo>
                    <a:lnTo>
                      <a:pt x="152644" y="313442"/>
                    </a:lnTo>
                    <a:lnTo>
                      <a:pt x="181522" y="313442"/>
                    </a:lnTo>
                    <a:lnTo>
                      <a:pt x="181522" y="389164"/>
                    </a:lnTo>
                    <a:lnTo>
                      <a:pt x="219987" y="389164"/>
                    </a:lnTo>
                    <a:cubicBezTo>
                      <a:pt x="222128" y="371124"/>
                      <a:pt x="228386" y="353701"/>
                      <a:pt x="237661" y="337474"/>
                    </a:cubicBezTo>
                    <a:cubicBezTo>
                      <a:pt x="265566" y="288655"/>
                      <a:pt x="316652" y="257879"/>
                      <a:pt x="372585" y="256490"/>
                    </a:cubicBezTo>
                    <a:lnTo>
                      <a:pt x="372585" y="255686"/>
                    </a:lnTo>
                    <a:lnTo>
                      <a:pt x="378615" y="255686"/>
                    </a:lnTo>
                    <a:lnTo>
                      <a:pt x="510179" y="255686"/>
                    </a:lnTo>
                    <a:close/>
                    <a:moveTo>
                      <a:pt x="683440" y="418041"/>
                    </a:moveTo>
                    <a:cubicBezTo>
                      <a:pt x="683440" y="467832"/>
                      <a:pt x="643076" y="508196"/>
                      <a:pt x="593285" y="508196"/>
                    </a:cubicBezTo>
                    <a:lnTo>
                      <a:pt x="381302" y="508196"/>
                    </a:lnTo>
                    <a:cubicBezTo>
                      <a:pt x="331511" y="508196"/>
                      <a:pt x="291147" y="467832"/>
                      <a:pt x="291147" y="418041"/>
                    </a:cubicBezTo>
                    <a:cubicBezTo>
                      <a:pt x="291147" y="368250"/>
                      <a:pt x="331511" y="327886"/>
                      <a:pt x="381302" y="327886"/>
                    </a:cubicBezTo>
                    <a:lnTo>
                      <a:pt x="593285" y="327886"/>
                    </a:lnTo>
                    <a:cubicBezTo>
                      <a:pt x="643076" y="327886"/>
                      <a:pt x="683440" y="368250"/>
                      <a:pt x="683440" y="418041"/>
                    </a:cubicBezTo>
                    <a:close/>
                    <a:moveTo>
                      <a:pt x="765417" y="418042"/>
                    </a:moveTo>
                    <a:cubicBezTo>
                      <a:pt x="765417" y="226191"/>
                      <a:pt x="609892" y="70666"/>
                      <a:pt x="418042" y="70666"/>
                    </a:cubicBezTo>
                    <a:cubicBezTo>
                      <a:pt x="226191" y="70666"/>
                      <a:pt x="70666" y="226191"/>
                      <a:pt x="70666" y="418042"/>
                    </a:cubicBezTo>
                    <a:cubicBezTo>
                      <a:pt x="70666" y="609892"/>
                      <a:pt x="226191" y="765417"/>
                      <a:pt x="418042" y="765417"/>
                    </a:cubicBezTo>
                    <a:cubicBezTo>
                      <a:pt x="609892" y="765417"/>
                      <a:pt x="765417" y="609892"/>
                      <a:pt x="765417" y="418042"/>
                    </a:cubicBezTo>
                    <a:close/>
                    <a:moveTo>
                      <a:pt x="836083" y="418042"/>
                    </a:moveTo>
                    <a:cubicBezTo>
                      <a:pt x="836083" y="648920"/>
                      <a:pt x="648920" y="836083"/>
                      <a:pt x="418042" y="836083"/>
                    </a:cubicBezTo>
                    <a:cubicBezTo>
                      <a:pt x="187163" y="836083"/>
                      <a:pt x="0" y="648920"/>
                      <a:pt x="0" y="418042"/>
                    </a:cubicBezTo>
                    <a:cubicBezTo>
                      <a:pt x="0" y="187163"/>
                      <a:pt x="187163" y="0"/>
                      <a:pt x="418042" y="0"/>
                    </a:cubicBezTo>
                    <a:cubicBezTo>
                      <a:pt x="648920" y="0"/>
                      <a:pt x="836083" y="187163"/>
                      <a:pt x="836083" y="418042"/>
                    </a:cubicBezTo>
                    <a:close/>
                  </a:path>
                </a:pathLst>
              </a:custGeom>
              <a:solidFill>
                <a:schemeClr val="bg1"/>
              </a:solidFill>
              <a:ln>
                <a:noFill/>
              </a:ln>
              <a:extLst>
                <a:ext uri="{91240B29-F687-4F45-9708-019B960494DF}">
                  <a14:hiddenLine xmlns:a14="http://schemas.microsoft.com/office/drawing/2010/main" w="25400">
                    <a:solidFill>
                      <a:srgbClr val="BA990F"/>
                    </a:solidFill>
                    <a:bevel/>
                  </a14:hiddenLine>
                </a:ext>
              </a:extLst>
            </p:spPr>
            <p:txBody>
              <a:bodyPr anchor="ctr"/>
              <a:lstStyle/>
              <a:p>
                <a:endParaRPr lang="zh-CN" altLang="en-US"/>
              </a:p>
            </p:txBody>
          </p:sp>
        </p:grpSp>
        <p:grpSp>
          <p:nvGrpSpPr>
            <p:cNvPr id="43" name="组合 11"/>
            <p:cNvGrpSpPr/>
            <p:nvPr/>
          </p:nvGrpSpPr>
          <p:grpSpPr bwMode="auto">
            <a:xfrm>
              <a:off x="5812048" y="2236536"/>
              <a:ext cx="935037" cy="936625"/>
              <a:chOff x="0" y="0"/>
              <a:chExt cx="661926" cy="661926"/>
            </a:xfrm>
          </p:grpSpPr>
          <p:sp>
            <p:nvSpPr>
              <p:cNvPr id="44" name="圆角矩形 12"/>
              <p:cNvSpPr>
                <a:spLocks noChangeArrowheads="1"/>
              </p:cNvSpPr>
              <p:nvPr/>
            </p:nvSpPr>
            <p:spPr bwMode="auto">
              <a:xfrm rot="2700000">
                <a:off x="0" y="0"/>
                <a:ext cx="661926" cy="661926"/>
              </a:xfrm>
              <a:prstGeom prst="roundRect">
                <a:avLst>
                  <a:gd name="adj" fmla="val 16667"/>
                </a:avLst>
              </a:prstGeom>
              <a:solidFill>
                <a:srgbClr val="D9D9D9"/>
              </a:solidFill>
              <a:ln>
                <a:noFill/>
              </a:ln>
              <a:extLst>
                <a:ext uri="{91240B29-F687-4F45-9708-019B960494DF}">
                  <a14:hiddenLine xmlns:a14="http://schemas.microsoft.com/office/drawing/2010/main" w="25400">
                    <a:solidFill>
                      <a:srgbClr val="BA990F"/>
                    </a:solidFill>
                    <a:bevel/>
                  </a14:hiddenLine>
                </a:ext>
              </a:extLst>
            </p:spPr>
            <p:txBody>
              <a:bodyPr anchor="ctr"/>
              <a:lstStyle/>
              <a:p>
                <a:pPr algn="ctr"/>
                <a:endParaRPr lang="zh-CN" altLang="zh-CN">
                  <a:solidFill>
                    <a:srgbClr val="FFFFFF"/>
                  </a:solidFill>
                </a:endParaRPr>
              </a:p>
            </p:txBody>
          </p:sp>
          <p:sp>
            <p:nvSpPr>
              <p:cNvPr id="45" name="椭圆 30"/>
              <p:cNvSpPr>
                <a:spLocks noChangeArrowheads="1"/>
              </p:cNvSpPr>
              <p:nvPr/>
            </p:nvSpPr>
            <p:spPr bwMode="auto">
              <a:xfrm>
                <a:off x="135513" y="135513"/>
                <a:ext cx="390901" cy="390901"/>
              </a:xfrm>
              <a:custGeom>
                <a:avLst/>
                <a:gdLst>
                  <a:gd name="T0" fmla="*/ 33455 w 944830"/>
                  <a:gd name="T1" fmla="*/ 0 h 944830"/>
                  <a:gd name="T2" fmla="*/ 45796 w 944830"/>
                  <a:gd name="T3" fmla="*/ 12341 h 944830"/>
                  <a:gd name="T4" fmla="*/ 53563 w 944830"/>
                  <a:gd name="T5" fmla="*/ 6599 h 944830"/>
                  <a:gd name="T6" fmla="*/ 61843 w 944830"/>
                  <a:gd name="T7" fmla="*/ 14878 h 944830"/>
                  <a:gd name="T8" fmla="*/ 56101 w 944830"/>
                  <a:gd name="T9" fmla="*/ 22646 h 944830"/>
                  <a:gd name="T10" fmla="*/ 66910 w 944830"/>
                  <a:gd name="T11" fmla="*/ 33455 h 944830"/>
                  <a:gd name="T12" fmla="*/ 55774 w 944830"/>
                  <a:gd name="T13" fmla="*/ 44591 h 944830"/>
                  <a:gd name="T14" fmla="*/ 48832 w 944830"/>
                  <a:gd name="T15" fmla="*/ 40552 h 944830"/>
                  <a:gd name="T16" fmla="*/ 40552 w 944830"/>
                  <a:gd name="T17" fmla="*/ 48832 h 944830"/>
                  <a:gd name="T18" fmla="*/ 44591 w 944830"/>
                  <a:gd name="T19" fmla="*/ 55774 h 944830"/>
                  <a:gd name="T20" fmla="*/ 33455 w 944830"/>
                  <a:gd name="T21" fmla="*/ 66910 h 944830"/>
                  <a:gd name="T22" fmla="*/ 22319 w 944830"/>
                  <a:gd name="T23" fmla="*/ 55774 h 944830"/>
                  <a:gd name="T24" fmla="*/ 26358 w 944830"/>
                  <a:gd name="T25" fmla="*/ 48832 h 944830"/>
                  <a:gd name="T26" fmla="*/ 18079 w 944830"/>
                  <a:gd name="T27" fmla="*/ 40552 h 944830"/>
                  <a:gd name="T28" fmla="*/ 11136 w 944830"/>
                  <a:gd name="T29" fmla="*/ 44591 h 944830"/>
                  <a:gd name="T30" fmla="*/ 0 w 944830"/>
                  <a:gd name="T31" fmla="*/ 33455 h 944830"/>
                  <a:gd name="T32" fmla="*/ 10809 w 944830"/>
                  <a:gd name="T33" fmla="*/ 22646 h 944830"/>
                  <a:gd name="T34" fmla="*/ 5067 w 944830"/>
                  <a:gd name="T35" fmla="*/ 14878 h 944830"/>
                  <a:gd name="T36" fmla="*/ 13347 w 944830"/>
                  <a:gd name="T37" fmla="*/ 6599 h 944830"/>
                  <a:gd name="T38" fmla="*/ 21115 w 944830"/>
                  <a:gd name="T39" fmla="*/ 12341 h 944830"/>
                  <a:gd name="T40" fmla="*/ 33455 w 944830"/>
                  <a:gd name="T41" fmla="*/ 0 h 9448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44830"/>
                  <a:gd name="T64" fmla="*/ 0 h 944830"/>
                  <a:gd name="T65" fmla="*/ 944830 w 944830"/>
                  <a:gd name="T66" fmla="*/ 944830 h 9448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44830" h="944830">
                    <a:moveTo>
                      <a:pt x="472415" y="0"/>
                    </a:moveTo>
                    <a:lnTo>
                      <a:pt x="646674" y="174258"/>
                    </a:lnTo>
                    <a:cubicBezTo>
                      <a:pt x="660469" y="126985"/>
                      <a:pt x="704464" y="93179"/>
                      <a:pt x="756355" y="93179"/>
                    </a:cubicBezTo>
                    <a:cubicBezTo>
                      <a:pt x="820926" y="93179"/>
                      <a:pt x="873272" y="145525"/>
                      <a:pt x="873272" y="210096"/>
                    </a:cubicBezTo>
                    <a:cubicBezTo>
                      <a:pt x="873272" y="261987"/>
                      <a:pt x="839466" y="305983"/>
                      <a:pt x="792193" y="319778"/>
                    </a:cubicBezTo>
                    <a:lnTo>
                      <a:pt x="944830" y="472415"/>
                    </a:lnTo>
                    <a:lnTo>
                      <a:pt x="787583" y="629662"/>
                    </a:lnTo>
                    <a:cubicBezTo>
                      <a:pt x="768788" y="595026"/>
                      <a:pt x="731782" y="572630"/>
                      <a:pt x="689546" y="572630"/>
                    </a:cubicBezTo>
                    <a:cubicBezTo>
                      <a:pt x="624975" y="572630"/>
                      <a:pt x="572629" y="624976"/>
                      <a:pt x="572629" y="689547"/>
                    </a:cubicBezTo>
                    <a:cubicBezTo>
                      <a:pt x="572629" y="731783"/>
                      <a:pt x="595025" y="768788"/>
                      <a:pt x="629662" y="787584"/>
                    </a:cubicBezTo>
                    <a:lnTo>
                      <a:pt x="472415" y="944830"/>
                    </a:lnTo>
                    <a:lnTo>
                      <a:pt x="315169" y="787584"/>
                    </a:lnTo>
                    <a:cubicBezTo>
                      <a:pt x="349805" y="768788"/>
                      <a:pt x="372201" y="731783"/>
                      <a:pt x="372201" y="689547"/>
                    </a:cubicBezTo>
                    <a:cubicBezTo>
                      <a:pt x="372201" y="624976"/>
                      <a:pt x="319855" y="572630"/>
                      <a:pt x="255284" y="572630"/>
                    </a:cubicBezTo>
                    <a:cubicBezTo>
                      <a:pt x="213048" y="572630"/>
                      <a:pt x="176043" y="595026"/>
                      <a:pt x="157247" y="629662"/>
                    </a:cubicBezTo>
                    <a:lnTo>
                      <a:pt x="0" y="472415"/>
                    </a:lnTo>
                    <a:lnTo>
                      <a:pt x="152637" y="319778"/>
                    </a:lnTo>
                    <a:cubicBezTo>
                      <a:pt x="105363" y="305983"/>
                      <a:pt x="71557" y="261987"/>
                      <a:pt x="71557" y="210096"/>
                    </a:cubicBezTo>
                    <a:cubicBezTo>
                      <a:pt x="71557" y="145525"/>
                      <a:pt x="123903" y="93179"/>
                      <a:pt x="188474" y="93179"/>
                    </a:cubicBezTo>
                    <a:cubicBezTo>
                      <a:pt x="240365" y="93179"/>
                      <a:pt x="284362" y="126985"/>
                      <a:pt x="298156" y="174259"/>
                    </a:cubicBezTo>
                    <a:lnTo>
                      <a:pt x="472415" y="0"/>
                    </a:lnTo>
                    <a:close/>
                  </a:path>
                </a:pathLst>
              </a:custGeom>
              <a:solidFill>
                <a:schemeClr val="bg1"/>
              </a:solidFill>
              <a:ln>
                <a:noFill/>
              </a:ln>
              <a:extLst>
                <a:ext uri="{91240B29-F687-4F45-9708-019B960494DF}">
                  <a14:hiddenLine xmlns:a14="http://schemas.microsoft.com/office/drawing/2010/main" w="25400">
                    <a:solidFill>
                      <a:srgbClr val="BA990F"/>
                    </a:solidFill>
                    <a:bevel/>
                  </a14:hiddenLine>
                </a:ext>
              </a:extLst>
            </p:spPr>
            <p:txBody>
              <a:bodyPr anchor="ctr"/>
              <a:lstStyle/>
              <a:p>
                <a:endParaRPr lang="zh-CN" altLang="en-US"/>
              </a:p>
            </p:txBody>
          </p:sp>
        </p:grpSp>
        <p:grpSp>
          <p:nvGrpSpPr>
            <p:cNvPr id="46" name="组合 20"/>
            <p:cNvGrpSpPr/>
            <p:nvPr/>
          </p:nvGrpSpPr>
          <p:grpSpPr bwMode="auto">
            <a:xfrm>
              <a:off x="5237373" y="2911224"/>
              <a:ext cx="661987" cy="661987"/>
              <a:chOff x="0" y="0"/>
              <a:chExt cx="661926" cy="661926"/>
            </a:xfrm>
          </p:grpSpPr>
          <p:sp>
            <p:nvSpPr>
              <p:cNvPr id="47" name="圆角矩形 21"/>
              <p:cNvSpPr>
                <a:spLocks noChangeArrowheads="1"/>
              </p:cNvSpPr>
              <p:nvPr/>
            </p:nvSpPr>
            <p:spPr bwMode="auto">
              <a:xfrm rot="2700000">
                <a:off x="0" y="0"/>
                <a:ext cx="661926" cy="661926"/>
              </a:xfrm>
              <a:prstGeom prst="roundRect">
                <a:avLst>
                  <a:gd name="adj" fmla="val 16667"/>
                </a:avLst>
              </a:prstGeom>
              <a:solidFill>
                <a:schemeClr val="accent2"/>
              </a:solidFill>
              <a:ln>
                <a:noFill/>
              </a:ln>
              <a:extLst>
                <a:ext uri="{91240B29-F687-4F45-9708-019B960494DF}">
                  <a14:hiddenLine xmlns:a14="http://schemas.microsoft.com/office/drawing/2010/main" w="25400">
                    <a:solidFill>
                      <a:srgbClr val="BA990F"/>
                    </a:solidFill>
                    <a:bevel/>
                  </a14:hiddenLine>
                </a:ext>
              </a:extLst>
            </p:spPr>
            <p:txBody>
              <a:bodyPr anchor="ctr"/>
              <a:lstStyle/>
              <a:p>
                <a:pPr algn="ctr"/>
                <a:endParaRPr lang="zh-CN" altLang="zh-CN">
                  <a:solidFill>
                    <a:srgbClr val="FFFFFF"/>
                  </a:solidFill>
                </a:endParaRPr>
              </a:p>
            </p:txBody>
          </p:sp>
          <p:sp>
            <p:nvSpPr>
              <p:cNvPr id="48" name="圆角矩形 68"/>
              <p:cNvSpPr>
                <a:spLocks noChangeArrowheads="1"/>
              </p:cNvSpPr>
              <p:nvPr/>
            </p:nvSpPr>
            <p:spPr bwMode="auto">
              <a:xfrm>
                <a:off x="140258" y="208096"/>
                <a:ext cx="381410" cy="245735"/>
              </a:xfrm>
              <a:custGeom>
                <a:avLst/>
                <a:gdLst>
                  <a:gd name="T0" fmla="*/ 22307 w 978088"/>
                  <a:gd name="T1" fmla="*/ 0 h 630163"/>
                  <a:gd name="T2" fmla="*/ 36141 w 978088"/>
                  <a:gd name="T3" fmla="*/ 8515 h 630163"/>
                  <a:gd name="T4" fmla="*/ 42100 w 978088"/>
                  <a:gd name="T5" fmla="*/ 6137 h 630163"/>
                  <a:gd name="T6" fmla="*/ 51023 w 978088"/>
                  <a:gd name="T7" fmla="*/ 15060 h 630163"/>
                  <a:gd name="T8" fmla="*/ 50866 w 978088"/>
                  <a:gd name="T9" fmla="*/ 15837 h 630163"/>
                  <a:gd name="T10" fmla="*/ 57999 w 978088"/>
                  <a:gd name="T11" fmla="*/ 26214 h 630163"/>
                  <a:gd name="T12" fmla="*/ 46845 w 978088"/>
                  <a:gd name="T13" fmla="*/ 37368 h 630163"/>
                  <a:gd name="T14" fmla="*/ 11153 w 978088"/>
                  <a:gd name="T15" fmla="*/ 37368 h 630163"/>
                  <a:gd name="T16" fmla="*/ 0 w 978088"/>
                  <a:gd name="T17" fmla="*/ 26214 h 630163"/>
                  <a:gd name="T18" fmla="*/ 6730 w 978088"/>
                  <a:gd name="T19" fmla="*/ 15992 h 630163"/>
                  <a:gd name="T20" fmla="*/ 6692 w 978088"/>
                  <a:gd name="T21" fmla="*/ 15615 h 630163"/>
                  <a:gd name="T22" fmla="*/ 22307 w 978088"/>
                  <a:gd name="T23" fmla="*/ 0 h 6301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78088"/>
                  <a:gd name="T37" fmla="*/ 0 h 630163"/>
                  <a:gd name="T38" fmla="*/ 978088 w 978088"/>
                  <a:gd name="T39" fmla="*/ 630163 h 6301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78088" h="630163">
                    <a:moveTo>
                      <a:pt x="376188" y="0"/>
                    </a:moveTo>
                    <a:cubicBezTo>
                      <a:pt x="478336" y="0"/>
                      <a:pt x="566899" y="58161"/>
                      <a:pt x="609473" y="143596"/>
                    </a:cubicBezTo>
                    <a:cubicBezTo>
                      <a:pt x="635404" y="118352"/>
                      <a:pt x="670955" y="103500"/>
                      <a:pt x="709975" y="103500"/>
                    </a:cubicBezTo>
                    <a:cubicBezTo>
                      <a:pt x="793080" y="103500"/>
                      <a:pt x="860450" y="170870"/>
                      <a:pt x="860450" y="253975"/>
                    </a:cubicBezTo>
                    <a:lnTo>
                      <a:pt x="857805" y="267079"/>
                    </a:lnTo>
                    <a:cubicBezTo>
                      <a:pt x="928258" y="293890"/>
                      <a:pt x="978088" y="362161"/>
                      <a:pt x="978088" y="442069"/>
                    </a:cubicBezTo>
                    <a:cubicBezTo>
                      <a:pt x="978088" y="545950"/>
                      <a:pt x="893875" y="630163"/>
                      <a:pt x="789994" y="630163"/>
                    </a:cubicBezTo>
                    <a:lnTo>
                      <a:pt x="188094" y="630163"/>
                    </a:lnTo>
                    <a:cubicBezTo>
                      <a:pt x="84213" y="630163"/>
                      <a:pt x="0" y="545950"/>
                      <a:pt x="0" y="442069"/>
                    </a:cubicBezTo>
                    <a:cubicBezTo>
                      <a:pt x="0" y="364739"/>
                      <a:pt x="46666" y="298309"/>
                      <a:pt x="113497" y="269689"/>
                    </a:cubicBezTo>
                    <a:cubicBezTo>
                      <a:pt x="112881" y="267585"/>
                      <a:pt x="112856" y="265461"/>
                      <a:pt x="112856" y="263332"/>
                    </a:cubicBezTo>
                    <a:cubicBezTo>
                      <a:pt x="112856" y="117898"/>
                      <a:pt x="230754" y="0"/>
                      <a:pt x="376188" y="0"/>
                    </a:cubicBezTo>
                    <a:close/>
                  </a:path>
                </a:pathLst>
              </a:custGeom>
              <a:solidFill>
                <a:schemeClr val="bg1"/>
              </a:solidFill>
              <a:ln>
                <a:noFill/>
              </a:ln>
              <a:extLst>
                <a:ext uri="{91240B29-F687-4F45-9708-019B960494DF}">
                  <a14:hiddenLine xmlns:a14="http://schemas.microsoft.com/office/drawing/2010/main" w="25400">
                    <a:solidFill>
                      <a:srgbClr val="BA990F"/>
                    </a:solidFill>
                    <a:bevel/>
                  </a14:hiddenLine>
                </a:ext>
              </a:extLst>
            </p:spPr>
            <p:txBody>
              <a:bodyPr anchor="ctr"/>
              <a:lstStyle/>
              <a:p>
                <a:endParaRPr lang="zh-CN" altLang="en-US"/>
              </a:p>
            </p:txBody>
          </p:sp>
        </p:grpSp>
      </p:grpSp>
      <p:cxnSp>
        <p:nvCxnSpPr>
          <p:cNvPr id="49" name="直接连接符 48"/>
          <p:cNvCxnSpPr/>
          <p:nvPr/>
        </p:nvCxnSpPr>
        <p:spPr>
          <a:xfrm>
            <a:off x="4596856" y="3605334"/>
            <a:ext cx="5171144" cy="0"/>
          </a:xfrm>
          <a:prstGeom prst="line">
            <a:avLst/>
          </a:prstGeom>
          <a:ln w="57150">
            <a:solidFill>
              <a:srgbClr val="8F000B"/>
            </a:solidFill>
          </a:ln>
        </p:spPr>
        <p:style>
          <a:lnRef idx="1">
            <a:schemeClr val="accent1"/>
          </a:lnRef>
          <a:fillRef idx="0">
            <a:schemeClr val="accent1"/>
          </a:fillRef>
          <a:effectRef idx="0">
            <a:schemeClr val="accent1"/>
          </a:effectRef>
          <a:fontRef idx="minor">
            <a:schemeClr val="tx1"/>
          </a:fontRef>
        </p:style>
      </p:cxnSp>
      <p:grpSp>
        <p:nvGrpSpPr>
          <p:cNvPr id="20" name="组合 89"/>
          <p:cNvGrpSpPr>
            <a:grpSpLocks/>
          </p:cNvGrpSpPr>
          <p:nvPr/>
        </p:nvGrpSpPr>
        <p:grpSpPr bwMode="auto">
          <a:xfrm>
            <a:off x="9048000" y="261000"/>
            <a:ext cx="2968625" cy="609600"/>
            <a:chOff x="9222035" y="234492"/>
            <a:chExt cx="2969965" cy="609410"/>
          </a:xfrm>
        </p:grpSpPr>
        <p:pic>
          <p:nvPicPr>
            <p:cNvPr id="21" name="图片 9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2035" y="234492"/>
              <a:ext cx="609410" cy="60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91"/>
            <p:cNvPicPr>
              <a:picLocks noChangeAspect="1" noChangeArrowheads="1"/>
            </p:cNvPicPr>
            <p:nvPr/>
          </p:nvPicPr>
          <p:blipFill>
            <a:blip r:embed="rId4">
              <a:extLst>
                <a:ext uri="{28A0092B-C50C-407E-A947-70E740481C1C}">
                  <a14:useLocalDpi xmlns:a14="http://schemas.microsoft.com/office/drawing/2010/main" val="0"/>
                </a:ext>
              </a:extLst>
            </a:blip>
            <a:srcRect t="32710" b="27150"/>
            <a:stretch>
              <a:fillRect/>
            </a:stretch>
          </p:blipFill>
          <p:spPr bwMode="auto">
            <a:xfrm>
              <a:off x="9831445" y="273107"/>
              <a:ext cx="2360555" cy="532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659765" y="1143635"/>
            <a:ext cx="11268235" cy="1473200"/>
          </a:xfrm>
          <a:prstGeom prst="rect">
            <a:avLst/>
          </a:prstGeom>
          <a:noFill/>
          <a:ln w="19050">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p:cNvSpPr txBox="1"/>
          <p:nvPr/>
        </p:nvSpPr>
        <p:spPr>
          <a:xfrm>
            <a:off x="1142275" y="209729"/>
            <a:ext cx="2232836" cy="400110"/>
          </a:xfrm>
          <a:prstGeom prst="rect">
            <a:avLst/>
          </a:prstGeom>
          <a:noFill/>
        </p:spPr>
        <p:txBody>
          <a:bodyPr wrap="square" rtlCol="0">
            <a:spAutoFit/>
          </a:bodyPr>
          <a:lstStyle/>
          <a:p>
            <a:pPr algn="ctr"/>
            <a:r>
              <a:rPr lang="zh-CN" altLang="en-US" sz="2000" dirty="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rPr>
              <a:t>研究</a:t>
            </a:r>
            <a:r>
              <a:rPr lang="zh-CN" altLang="en-US" sz="200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rPr>
              <a:t>背</a:t>
            </a:r>
            <a:r>
              <a:rPr lang="zh-CN" altLang="en-US" sz="2000" smtClean="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rPr>
              <a:t>景</a:t>
            </a:r>
            <a:endParaRPr lang="zh-CN" altLang="en-US" sz="2000" dirty="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79" name="Freeform 5"/>
          <p:cNvSpPr>
            <a:spLocks noEditPoints="1"/>
          </p:cNvSpPr>
          <p:nvPr/>
        </p:nvSpPr>
        <p:spPr bwMode="auto">
          <a:xfrm>
            <a:off x="264000" y="152579"/>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8F000B"/>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33333"/>
              </a:solidFill>
              <a:effectLst/>
              <a:uLnTx/>
              <a:uFillTx/>
            </a:endParaRPr>
          </a:p>
        </p:txBody>
      </p:sp>
      <p:grpSp>
        <p:nvGrpSpPr>
          <p:cNvPr id="85" name="组合 84"/>
          <p:cNvGrpSpPr/>
          <p:nvPr/>
        </p:nvGrpSpPr>
        <p:grpSpPr>
          <a:xfrm>
            <a:off x="1081315" y="152579"/>
            <a:ext cx="2293796" cy="523220"/>
            <a:chOff x="1081315" y="152579"/>
            <a:chExt cx="2293796" cy="523220"/>
          </a:xfrm>
        </p:grpSpPr>
        <p:sp>
          <p:nvSpPr>
            <p:cNvPr id="83" name="矩形 82"/>
            <p:cNvSpPr/>
            <p:nvPr/>
          </p:nvSpPr>
          <p:spPr>
            <a:xfrm>
              <a:off x="1142275" y="152579"/>
              <a:ext cx="2232836" cy="523220"/>
            </a:xfrm>
            <a:prstGeom prst="rect">
              <a:avLst/>
            </a:prstGeom>
            <a:noFill/>
            <a:ln w="19050">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1081315" y="268620"/>
              <a:ext cx="129725" cy="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8" name="组合 67"/>
          <p:cNvGrpSpPr/>
          <p:nvPr/>
        </p:nvGrpSpPr>
        <p:grpSpPr>
          <a:xfrm>
            <a:off x="337170" y="863403"/>
            <a:ext cx="2203683" cy="422252"/>
            <a:chOff x="386449" y="859115"/>
            <a:chExt cx="2880000" cy="422252"/>
          </a:xfrm>
        </p:grpSpPr>
        <p:sp>
          <p:nvSpPr>
            <p:cNvPr id="72" name="矩形 71"/>
            <p:cNvSpPr/>
            <p:nvPr/>
          </p:nvSpPr>
          <p:spPr>
            <a:xfrm>
              <a:off x="612146" y="859115"/>
              <a:ext cx="2429856" cy="422252"/>
            </a:xfrm>
            <a:prstGeom prst="rect">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386449" y="865409"/>
              <a:ext cx="2880000" cy="400110"/>
            </a:xfrm>
            <a:prstGeom prst="rect">
              <a:avLst/>
            </a:prstGeom>
            <a:noFill/>
          </p:spPr>
          <p:txBody>
            <a:bodyPr wrap="square" rtlCol="0">
              <a:spAutoFit/>
            </a:bodyPr>
            <a:lstStyle/>
            <a:p>
              <a:pPr algn="ctr"/>
              <a:r>
                <a:rPr lang="zh-CN" altLang="en-US" sz="2000" smtClean="0">
                  <a:solidFill>
                    <a:schemeClr val="bg1"/>
                  </a:solidFill>
                  <a:latin typeface="黑体" panose="02010609060101010101" charset="-122"/>
                  <a:ea typeface="黑体" panose="02010609060101010101" charset="-122"/>
                </a:rPr>
                <a:t>二手商品发展史</a:t>
              </a:r>
              <a:endParaRPr lang="zh-CN" altLang="en-US" sz="2000" dirty="0">
                <a:solidFill>
                  <a:schemeClr val="bg1"/>
                </a:solidFill>
                <a:latin typeface="黑体" panose="02010609060101010101" charset="-122"/>
                <a:ea typeface="黑体" panose="02010609060101010101" charset="-122"/>
              </a:endParaRPr>
            </a:p>
          </p:txBody>
        </p:sp>
      </p:grpSp>
      <p:sp>
        <p:nvSpPr>
          <p:cNvPr id="2" name="文本框 1"/>
          <p:cNvSpPr txBox="1"/>
          <p:nvPr/>
        </p:nvSpPr>
        <p:spPr>
          <a:xfrm>
            <a:off x="632713" y="1294846"/>
            <a:ext cx="11295287" cy="1631216"/>
          </a:xfrm>
          <a:prstGeom prst="rect">
            <a:avLst/>
          </a:prstGeom>
          <a:noFill/>
        </p:spPr>
        <p:txBody>
          <a:bodyPr wrap="square" rtlCol="0">
            <a:spAutoFit/>
          </a:bodyPr>
          <a:lstStyle/>
          <a:p>
            <a:pPr algn="just"/>
            <a:r>
              <a:rPr lang="en-US" altLang="zh-CN" sz="2000" smtClean="0">
                <a:latin typeface="黑体" panose="02010609060101010101" charset="-122"/>
                <a:ea typeface="黑体" panose="02010609060101010101" charset="-122"/>
              </a:rPr>
              <a:t>·</a:t>
            </a:r>
            <a:r>
              <a:rPr lang="zh-CN" altLang="en-US" sz="2000">
                <a:latin typeface="黑体" panose="02010609060101010101" charset="-122"/>
                <a:ea typeface="黑体" panose="02010609060101010101" charset="-122"/>
                <a:sym typeface="+mn-ea"/>
              </a:rPr>
              <a:t>我们最早可以追溯到早期的物物交换时代，那时人们以物易物，唐宋时期的“茶马互市”就是这种模式的体现，“茶马互市”也成为我国比较早期且成熟化的易货贸易的结</a:t>
            </a:r>
            <a:r>
              <a:rPr lang="zh-CN" altLang="en-US" sz="2000" smtClean="0">
                <a:latin typeface="黑体" panose="02010609060101010101" charset="-122"/>
                <a:ea typeface="黑体" panose="02010609060101010101" charset="-122"/>
                <a:sym typeface="+mn-ea"/>
              </a:rPr>
              <a:t>晶。</a:t>
            </a:r>
            <a:endParaRPr lang="en-US" altLang="zh-CN" sz="2000" smtClean="0">
              <a:latin typeface="黑体" panose="02010609060101010101" charset="-122"/>
              <a:ea typeface="黑体" panose="02010609060101010101" charset="-122"/>
              <a:sym typeface="+mn-ea"/>
            </a:endParaRPr>
          </a:p>
          <a:p>
            <a:pPr algn="just"/>
            <a:r>
              <a:rPr lang="zh-CN" altLang="en-US" sz="2000" smtClean="0">
                <a:latin typeface="黑体" panose="02010609060101010101" charset="-122"/>
                <a:ea typeface="黑体" panose="02010609060101010101" charset="-122"/>
              </a:rPr>
              <a:t>  直</a:t>
            </a:r>
            <a:r>
              <a:rPr lang="zh-CN" altLang="en-US" sz="2000">
                <a:latin typeface="黑体" panose="02010609060101010101" charset="-122"/>
                <a:ea typeface="黑体" panose="02010609060101010101" charset="-122"/>
              </a:rPr>
              <a:t>到本世纪，二手交易受互联网技术发展的影响已经不再是线下交易的单一形</a:t>
            </a:r>
            <a:r>
              <a:rPr lang="zh-CN" altLang="en-US" sz="2000" smtClean="0">
                <a:latin typeface="黑体" panose="02010609060101010101" charset="-122"/>
                <a:ea typeface="黑体" panose="02010609060101010101" charset="-122"/>
              </a:rPr>
              <a:t>式，现</a:t>
            </a:r>
            <a:r>
              <a:rPr lang="zh-CN" altLang="en-US" sz="2000">
                <a:latin typeface="黑体" panose="02010609060101010101" charset="-122"/>
                <a:ea typeface="黑体" panose="02010609060101010101" charset="-122"/>
              </a:rPr>
              <a:t>今互联网已经成为我国新经济体制的发展引</a:t>
            </a:r>
            <a:r>
              <a:rPr lang="zh-CN" altLang="en-US" sz="2000" smtClean="0">
                <a:latin typeface="黑体" panose="02010609060101010101" charset="-122"/>
                <a:ea typeface="黑体" panose="02010609060101010101" charset="-122"/>
              </a:rPr>
              <a:t>擎。</a:t>
            </a:r>
            <a:endParaRPr lang="zh-CN" altLang="en-US" sz="2000">
              <a:latin typeface="黑体" panose="02010609060101010101" charset="-122"/>
              <a:ea typeface="黑体" panose="02010609060101010101" charset="-122"/>
            </a:endParaRPr>
          </a:p>
          <a:p>
            <a:pPr algn="just"/>
            <a:endParaRPr lang="zh-CN" altLang="en-US" sz="2000" dirty="0">
              <a:latin typeface="黑体" panose="02010609060101010101" charset="-122"/>
              <a:ea typeface="黑体" panose="02010609060101010101" charset="-122"/>
            </a:endParaRPr>
          </a:p>
        </p:txBody>
      </p:sp>
      <p:sp>
        <p:nvSpPr>
          <p:cNvPr id="76" name="矩形 75"/>
          <p:cNvSpPr/>
          <p:nvPr/>
        </p:nvSpPr>
        <p:spPr>
          <a:xfrm>
            <a:off x="659765" y="3016885"/>
            <a:ext cx="11268235" cy="1462405"/>
          </a:xfrm>
          <a:prstGeom prst="rect">
            <a:avLst/>
          </a:prstGeom>
          <a:noFill/>
          <a:ln w="19050">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8" name="组合 77"/>
          <p:cNvGrpSpPr/>
          <p:nvPr/>
        </p:nvGrpSpPr>
        <p:grpSpPr>
          <a:xfrm>
            <a:off x="368300" y="2736215"/>
            <a:ext cx="2061845" cy="714180"/>
            <a:chOff x="482086" y="859115"/>
            <a:chExt cx="3096000" cy="714141"/>
          </a:xfrm>
        </p:grpSpPr>
        <p:sp>
          <p:nvSpPr>
            <p:cNvPr id="80" name="矩形 79"/>
            <p:cNvSpPr/>
            <p:nvPr/>
          </p:nvSpPr>
          <p:spPr>
            <a:xfrm>
              <a:off x="612145" y="859115"/>
              <a:ext cx="2876967" cy="422252"/>
            </a:xfrm>
            <a:prstGeom prst="rect">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482086" y="865409"/>
              <a:ext cx="3096000" cy="707847"/>
            </a:xfrm>
            <a:prstGeom prst="rect">
              <a:avLst/>
            </a:prstGeom>
            <a:noFill/>
          </p:spPr>
          <p:txBody>
            <a:bodyPr wrap="square" rtlCol="0">
              <a:spAutoFit/>
            </a:bodyPr>
            <a:lstStyle/>
            <a:p>
              <a:pPr algn="ctr"/>
              <a:r>
                <a:rPr lang="zh-CN" altLang="en-US" sz="2000" smtClean="0">
                  <a:solidFill>
                    <a:schemeClr val="bg1"/>
                  </a:solidFill>
                  <a:latin typeface="黑体" panose="02010609060101010101" charset="-122"/>
                  <a:ea typeface="黑体" panose="02010609060101010101" charset="-122"/>
                </a:rPr>
                <a:t>二手商品发展状态</a:t>
              </a:r>
              <a:endParaRPr lang="zh-CN" altLang="en-US" sz="2000" dirty="0">
                <a:solidFill>
                  <a:schemeClr val="bg1"/>
                </a:solidFill>
                <a:latin typeface="黑体" panose="02010609060101010101" charset="-122"/>
                <a:ea typeface="黑体" panose="02010609060101010101" charset="-122"/>
              </a:endParaRPr>
            </a:p>
          </p:txBody>
        </p:sp>
      </p:grpSp>
      <p:sp>
        <p:nvSpPr>
          <p:cNvPr id="82" name="文本框 81"/>
          <p:cNvSpPr txBox="1"/>
          <p:nvPr/>
        </p:nvSpPr>
        <p:spPr>
          <a:xfrm>
            <a:off x="660400" y="3110230"/>
            <a:ext cx="11123600" cy="1015663"/>
          </a:xfrm>
          <a:prstGeom prst="rect">
            <a:avLst/>
          </a:prstGeom>
          <a:noFill/>
        </p:spPr>
        <p:txBody>
          <a:bodyPr wrap="square" rtlCol="0">
            <a:spAutoFit/>
          </a:bodyPr>
          <a:lstStyle/>
          <a:p>
            <a:pPr algn="just"/>
            <a:r>
              <a:rPr lang="en-US" altLang="zh-CN" sz="2000" smtClean="0">
                <a:latin typeface="黑体" panose="02010609060101010101" charset="-122"/>
                <a:ea typeface="黑体" panose="02010609060101010101" charset="-122"/>
              </a:rPr>
              <a:t>·</a:t>
            </a:r>
            <a:r>
              <a:rPr lang="zh-CN" altLang="en-US" sz="2000">
                <a:latin typeface="黑体" panose="02010609060101010101" charset="-122"/>
                <a:ea typeface="黑体" panose="02010609060101010101" charset="-122"/>
              </a:rPr>
              <a:t>目前线上各种网购商城虽然有很多，但是大多数都是以新品买卖为主，在我国二手类交易平台还是处于一种观念培养的初级阶段，人们对于二手商品的认可和观念还不是很前沿，因此二手闲置交易还面临重重问题与巨大考验。</a:t>
            </a:r>
            <a:endParaRPr lang="zh-CN" altLang="en-US" sz="2000" dirty="0">
              <a:latin typeface="黑体" panose="02010609060101010101" charset="-122"/>
              <a:ea typeface="黑体" panose="02010609060101010101" charset="-122"/>
            </a:endParaRPr>
          </a:p>
        </p:txBody>
      </p:sp>
      <p:sp>
        <p:nvSpPr>
          <p:cNvPr id="93" name="矩形 92"/>
          <p:cNvSpPr/>
          <p:nvPr/>
        </p:nvSpPr>
        <p:spPr>
          <a:xfrm>
            <a:off x="659765" y="4919980"/>
            <a:ext cx="11262336" cy="1739265"/>
          </a:xfrm>
          <a:prstGeom prst="rect">
            <a:avLst/>
          </a:prstGeom>
          <a:noFill/>
          <a:ln w="19050">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p:cNvSpPr txBox="1"/>
          <p:nvPr/>
        </p:nvSpPr>
        <p:spPr>
          <a:xfrm>
            <a:off x="632713" y="5029802"/>
            <a:ext cx="11151287" cy="1015663"/>
          </a:xfrm>
          <a:prstGeom prst="rect">
            <a:avLst/>
          </a:prstGeom>
          <a:noFill/>
        </p:spPr>
        <p:txBody>
          <a:bodyPr wrap="square" rtlCol="0">
            <a:spAutoFit/>
          </a:bodyPr>
          <a:lstStyle/>
          <a:p>
            <a:pPr algn="just"/>
            <a:r>
              <a:rPr lang="en-US" altLang="zh-CN" sz="2000" smtClean="0">
                <a:latin typeface="黑体" panose="02010609060101010101" charset="-122"/>
                <a:ea typeface="黑体" panose="02010609060101010101" charset="-122"/>
              </a:rPr>
              <a:t>·</a:t>
            </a:r>
            <a:r>
              <a:rPr lang="zh-CN" altLang="en-US" sz="2000">
                <a:latin typeface="黑体" panose="02010609060101010101" charset="-122"/>
                <a:ea typeface="黑体" panose="02010609060101010101" charset="-122"/>
              </a:rPr>
              <a:t>随着高等教育的普及，以及大学生绿色消费素质的提高，许多大学生有着较高的绿色消费认知，同时个人的绿色消费意愿也十分的强烈，显著的表现就是高校闲置物品处理信息随处可见和毕业季的跳蚤市场。</a:t>
            </a:r>
            <a:endParaRPr lang="zh-CN" altLang="en-US" sz="2000" dirty="0">
              <a:latin typeface="黑体" panose="02010609060101010101" charset="-122"/>
              <a:ea typeface="黑体" panose="02010609060101010101" charset="-122"/>
            </a:endParaRPr>
          </a:p>
        </p:txBody>
      </p:sp>
      <p:grpSp>
        <p:nvGrpSpPr>
          <p:cNvPr id="7" name="组合 6"/>
          <p:cNvGrpSpPr/>
          <p:nvPr/>
        </p:nvGrpSpPr>
        <p:grpSpPr>
          <a:xfrm>
            <a:off x="368300" y="4611370"/>
            <a:ext cx="3006811" cy="714180"/>
            <a:chOff x="482086" y="859115"/>
            <a:chExt cx="3096000" cy="714141"/>
          </a:xfrm>
        </p:grpSpPr>
        <p:sp>
          <p:nvSpPr>
            <p:cNvPr id="10" name="矩形 9"/>
            <p:cNvSpPr/>
            <p:nvPr/>
          </p:nvSpPr>
          <p:spPr>
            <a:xfrm>
              <a:off x="612145" y="859115"/>
              <a:ext cx="2876967" cy="422252"/>
            </a:xfrm>
            <a:prstGeom prst="rect">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82086" y="865409"/>
              <a:ext cx="3096000" cy="707847"/>
            </a:xfrm>
            <a:prstGeom prst="rect">
              <a:avLst/>
            </a:prstGeom>
            <a:noFill/>
          </p:spPr>
          <p:txBody>
            <a:bodyPr wrap="square" rtlCol="0">
              <a:spAutoFit/>
            </a:bodyPr>
            <a:lstStyle/>
            <a:p>
              <a:pPr algn="ctr"/>
              <a:r>
                <a:rPr lang="zh-CN" altLang="en-US" sz="2000">
                  <a:solidFill>
                    <a:schemeClr val="bg1"/>
                  </a:solidFill>
                  <a:latin typeface="黑体" panose="02010609060101010101" charset="-122"/>
                  <a:ea typeface="黑体" panose="02010609060101010101" charset="-122"/>
                </a:rPr>
                <a:t>大学生旧物回购的态度</a:t>
              </a:r>
              <a:endParaRPr lang="zh-CN" altLang="en-US" sz="2000" dirty="0">
                <a:solidFill>
                  <a:schemeClr val="bg1"/>
                </a:solidFill>
                <a:latin typeface="黑体" panose="02010609060101010101" charset="-122"/>
                <a:ea typeface="黑体" panose="02010609060101010101" charset="-122"/>
              </a:endParaRPr>
            </a:p>
          </p:txBody>
        </p:sp>
      </p:grpSp>
    </p:spTree>
    <p:extLst>
      <p:ext uri="{BB962C8B-B14F-4D97-AF65-F5344CB8AC3E}">
        <p14:creationId xmlns:p14="http://schemas.microsoft.com/office/powerpoint/2010/main" val="493535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42274" y="209729"/>
            <a:ext cx="2793725" cy="400110"/>
          </a:xfrm>
          <a:prstGeom prst="rect">
            <a:avLst/>
          </a:prstGeom>
          <a:noFill/>
        </p:spPr>
        <p:txBody>
          <a:bodyPr wrap="square" rtlCol="0">
            <a:spAutoFit/>
          </a:bodyPr>
          <a:lstStyle/>
          <a:p>
            <a:pPr algn="ctr"/>
            <a:r>
              <a:rPr lang="zh-CN" altLang="en-US" sz="2000" smtClean="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rPr>
              <a:t>研究</a:t>
            </a:r>
            <a:r>
              <a:rPr lang="zh-CN" altLang="en-US" sz="200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rPr>
              <a:t>意</a:t>
            </a:r>
            <a:r>
              <a:rPr lang="zh-CN" altLang="en-US" sz="2000" smtClean="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rPr>
              <a:t>图及开展方式</a:t>
            </a:r>
            <a:endParaRPr lang="zh-CN" altLang="en-US" sz="2000" dirty="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Freeform 5"/>
          <p:cNvSpPr>
            <a:spLocks noEditPoints="1"/>
          </p:cNvSpPr>
          <p:nvPr/>
        </p:nvSpPr>
        <p:spPr bwMode="auto">
          <a:xfrm>
            <a:off x="264000" y="152579"/>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8F000B"/>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33333"/>
              </a:solidFill>
              <a:effectLst/>
              <a:uLnTx/>
              <a:uFillTx/>
            </a:endParaRPr>
          </a:p>
        </p:txBody>
      </p:sp>
      <p:grpSp>
        <p:nvGrpSpPr>
          <p:cNvPr id="6" name="组合 5"/>
          <p:cNvGrpSpPr/>
          <p:nvPr/>
        </p:nvGrpSpPr>
        <p:grpSpPr>
          <a:xfrm>
            <a:off x="1081315" y="152579"/>
            <a:ext cx="2854684" cy="523220"/>
            <a:chOff x="1081315" y="152579"/>
            <a:chExt cx="2293796" cy="523220"/>
          </a:xfrm>
        </p:grpSpPr>
        <p:sp>
          <p:nvSpPr>
            <p:cNvPr id="7" name="矩形 6"/>
            <p:cNvSpPr/>
            <p:nvPr/>
          </p:nvSpPr>
          <p:spPr>
            <a:xfrm>
              <a:off x="1142275" y="152579"/>
              <a:ext cx="2232836" cy="523220"/>
            </a:xfrm>
            <a:prstGeom prst="rect">
              <a:avLst/>
            </a:prstGeom>
            <a:noFill/>
            <a:ln w="19050">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81315" y="268620"/>
              <a:ext cx="129725" cy="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2837509" y="1117782"/>
            <a:ext cx="7393885" cy="985659"/>
            <a:chOff x="6706077" y="3633888"/>
            <a:chExt cx="7393885" cy="644235"/>
          </a:xfrm>
        </p:grpSpPr>
        <p:grpSp>
          <p:nvGrpSpPr>
            <p:cNvPr id="60" name="组合 59"/>
            <p:cNvGrpSpPr/>
            <p:nvPr/>
          </p:nvGrpSpPr>
          <p:grpSpPr>
            <a:xfrm>
              <a:off x="6706077" y="3633888"/>
              <a:ext cx="7393885" cy="644235"/>
              <a:chOff x="447527" y="4644838"/>
              <a:chExt cx="7393885" cy="644235"/>
            </a:xfrm>
          </p:grpSpPr>
          <p:grpSp>
            <p:nvGrpSpPr>
              <p:cNvPr id="62" name="组合 61"/>
              <p:cNvGrpSpPr/>
              <p:nvPr/>
            </p:nvGrpSpPr>
            <p:grpSpPr>
              <a:xfrm>
                <a:off x="517507" y="4648357"/>
                <a:ext cx="7323905" cy="640716"/>
                <a:chOff x="987319" y="75936"/>
                <a:chExt cx="4300501" cy="442463"/>
              </a:xfrm>
            </p:grpSpPr>
            <p:sp>
              <p:nvSpPr>
                <p:cNvPr id="66" name="矩形 65"/>
                <p:cNvSpPr/>
                <p:nvPr/>
              </p:nvSpPr>
              <p:spPr>
                <a:xfrm>
                  <a:off x="1142275" y="152579"/>
                  <a:ext cx="4145545" cy="365820"/>
                </a:xfrm>
                <a:prstGeom prst="rect">
                  <a:avLst/>
                </a:prstGeom>
                <a:noFill/>
                <a:ln w="19050">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987319" y="75936"/>
                  <a:ext cx="272635" cy="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 name="组合 62"/>
              <p:cNvGrpSpPr/>
              <p:nvPr/>
            </p:nvGrpSpPr>
            <p:grpSpPr>
              <a:xfrm>
                <a:off x="447527" y="4644838"/>
                <a:ext cx="605249" cy="417043"/>
                <a:chOff x="561550" y="828342"/>
                <a:chExt cx="382880" cy="228774"/>
              </a:xfrm>
            </p:grpSpPr>
            <p:sp>
              <p:nvSpPr>
                <p:cNvPr id="64" name="矩形 63"/>
                <p:cNvSpPr/>
                <p:nvPr/>
              </p:nvSpPr>
              <p:spPr>
                <a:xfrm>
                  <a:off x="612147" y="828342"/>
                  <a:ext cx="293720" cy="228774"/>
                </a:xfrm>
                <a:prstGeom prst="rect">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561550" y="843358"/>
                  <a:ext cx="382880" cy="202602"/>
                </a:xfrm>
                <a:prstGeom prst="rect">
                  <a:avLst/>
                </a:prstGeom>
                <a:noFill/>
              </p:spPr>
              <p:txBody>
                <a:bodyPr wrap="square" rtlCol="0">
                  <a:spAutoFit/>
                </a:bodyPr>
                <a:lstStyle/>
                <a:p>
                  <a:pPr algn="ctr"/>
                  <a:r>
                    <a:rPr lang="en-US" altLang="zh-CN" dirty="0">
                      <a:solidFill>
                        <a:schemeClr val="bg1"/>
                      </a:solidFill>
                      <a:latin typeface="黑体" panose="02010609060101010101" charset="-122"/>
                      <a:ea typeface="黑体" panose="02010609060101010101" charset="-122"/>
                    </a:rPr>
                    <a:t>1</a:t>
                  </a:r>
                  <a:endParaRPr lang="zh-CN" altLang="en-US" dirty="0">
                    <a:solidFill>
                      <a:schemeClr val="bg1"/>
                    </a:solidFill>
                    <a:latin typeface="黑体" panose="02010609060101010101" charset="-122"/>
                    <a:ea typeface="黑体" panose="02010609060101010101" charset="-122"/>
                  </a:endParaRPr>
                </a:p>
              </p:txBody>
            </p:sp>
          </p:grpSp>
        </p:grpSp>
        <p:sp>
          <p:nvSpPr>
            <p:cNvPr id="61" name="矩形 60"/>
            <p:cNvSpPr/>
            <p:nvPr/>
          </p:nvSpPr>
          <p:spPr>
            <a:xfrm>
              <a:off x="7045585" y="3824500"/>
              <a:ext cx="7054377" cy="261515"/>
            </a:xfrm>
            <a:prstGeom prst="rect">
              <a:avLst/>
            </a:prstGeom>
          </p:spPr>
          <p:txBody>
            <a:bodyPr wrap="square">
              <a:spAutoFit/>
            </a:bodyPr>
            <a:lstStyle/>
            <a:p>
              <a:r>
                <a:rPr lang="zh-CN" altLang="en-US" sz="2000" smtClean="0">
                  <a:latin typeface="黑体" panose="02010609060101010101" charset="-122"/>
                  <a:ea typeface="黑体" panose="02010609060101010101" charset="-122"/>
                </a:rPr>
                <a:t>   提</a:t>
              </a:r>
              <a:r>
                <a:rPr lang="zh-CN" altLang="en-US" sz="2000">
                  <a:latin typeface="黑体" panose="02010609060101010101" charset="-122"/>
                  <a:ea typeface="黑体" panose="02010609060101010101" charset="-122"/>
                </a:rPr>
                <a:t>高大学生群体的绿色消费行为对于推进可持续发展理念</a:t>
              </a:r>
              <a:endParaRPr lang="zh-CN" altLang="en-US" sz="2000" dirty="0">
                <a:latin typeface="黑体" panose="02010609060101010101" charset="-122"/>
                <a:ea typeface="黑体" panose="02010609060101010101" charset="-122"/>
              </a:endParaRPr>
            </a:p>
          </p:txBody>
        </p:sp>
      </p:grpSp>
      <p:grpSp>
        <p:nvGrpSpPr>
          <p:cNvPr id="70" name="组合 69"/>
          <p:cNvGrpSpPr/>
          <p:nvPr/>
        </p:nvGrpSpPr>
        <p:grpSpPr>
          <a:xfrm>
            <a:off x="2814099" y="3030818"/>
            <a:ext cx="7313902" cy="762119"/>
            <a:chOff x="6706077" y="3633888"/>
            <a:chExt cx="7383881" cy="762119"/>
          </a:xfrm>
        </p:grpSpPr>
        <p:grpSp>
          <p:nvGrpSpPr>
            <p:cNvPr id="71" name="组合 70"/>
            <p:cNvGrpSpPr/>
            <p:nvPr/>
          </p:nvGrpSpPr>
          <p:grpSpPr>
            <a:xfrm>
              <a:off x="6706077" y="3633888"/>
              <a:ext cx="7383881" cy="762119"/>
              <a:chOff x="447527" y="4644838"/>
              <a:chExt cx="7383881" cy="762119"/>
            </a:xfrm>
          </p:grpSpPr>
          <p:grpSp>
            <p:nvGrpSpPr>
              <p:cNvPr id="73" name="组合 72"/>
              <p:cNvGrpSpPr/>
              <p:nvPr/>
            </p:nvGrpSpPr>
            <p:grpSpPr>
              <a:xfrm>
                <a:off x="517507" y="4648357"/>
                <a:ext cx="7313901" cy="758600"/>
                <a:chOff x="987319" y="75936"/>
                <a:chExt cx="4294627" cy="523870"/>
              </a:xfrm>
            </p:grpSpPr>
            <p:sp>
              <p:nvSpPr>
                <p:cNvPr id="77" name="矩形 76"/>
                <p:cNvSpPr/>
                <p:nvPr/>
              </p:nvSpPr>
              <p:spPr>
                <a:xfrm>
                  <a:off x="1142275" y="152579"/>
                  <a:ext cx="4139671" cy="447227"/>
                </a:xfrm>
                <a:prstGeom prst="rect">
                  <a:avLst/>
                </a:prstGeom>
                <a:noFill/>
                <a:ln w="19050">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987319" y="75936"/>
                  <a:ext cx="272635" cy="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p:cNvGrpSpPr/>
              <p:nvPr/>
            </p:nvGrpSpPr>
            <p:grpSpPr>
              <a:xfrm>
                <a:off x="447527" y="4644838"/>
                <a:ext cx="605249" cy="417043"/>
                <a:chOff x="561550" y="828342"/>
                <a:chExt cx="382880" cy="228774"/>
              </a:xfrm>
            </p:grpSpPr>
            <p:sp>
              <p:nvSpPr>
                <p:cNvPr id="75" name="矩形 74"/>
                <p:cNvSpPr/>
                <p:nvPr/>
              </p:nvSpPr>
              <p:spPr>
                <a:xfrm>
                  <a:off x="612147" y="828342"/>
                  <a:ext cx="293720" cy="228774"/>
                </a:xfrm>
                <a:prstGeom prst="rect">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561550" y="843358"/>
                  <a:ext cx="382880" cy="202602"/>
                </a:xfrm>
                <a:prstGeom prst="rect">
                  <a:avLst/>
                </a:prstGeom>
                <a:noFill/>
              </p:spPr>
              <p:txBody>
                <a:bodyPr wrap="square" rtlCol="0">
                  <a:spAutoFit/>
                </a:bodyPr>
                <a:lstStyle/>
                <a:p>
                  <a:pPr algn="ctr"/>
                  <a:r>
                    <a:rPr lang="en-US" altLang="zh-CN" dirty="0">
                      <a:solidFill>
                        <a:schemeClr val="bg1"/>
                      </a:solidFill>
                      <a:latin typeface="黑体" panose="02010609060101010101" charset="-122"/>
                      <a:ea typeface="黑体" panose="02010609060101010101" charset="-122"/>
                    </a:rPr>
                    <a:t>2</a:t>
                  </a:r>
                  <a:endParaRPr lang="zh-CN" altLang="en-US" dirty="0">
                    <a:solidFill>
                      <a:schemeClr val="bg1"/>
                    </a:solidFill>
                    <a:latin typeface="黑体" panose="02010609060101010101" charset="-122"/>
                    <a:ea typeface="黑体" panose="02010609060101010101" charset="-122"/>
                  </a:endParaRPr>
                </a:p>
              </p:txBody>
            </p:sp>
          </p:grpSp>
        </p:grpSp>
        <p:sp>
          <p:nvSpPr>
            <p:cNvPr id="72" name="矩形 71"/>
            <p:cNvSpPr/>
            <p:nvPr/>
          </p:nvSpPr>
          <p:spPr>
            <a:xfrm>
              <a:off x="7045585" y="3792416"/>
              <a:ext cx="6180373" cy="400110"/>
            </a:xfrm>
            <a:prstGeom prst="rect">
              <a:avLst/>
            </a:prstGeom>
          </p:spPr>
          <p:txBody>
            <a:bodyPr wrap="square">
              <a:spAutoFit/>
            </a:bodyPr>
            <a:lstStyle/>
            <a:p>
              <a:r>
                <a:rPr lang="zh-CN" altLang="en-US" sz="2000" smtClean="0">
                  <a:latin typeface="黑体" panose="02010609060101010101" charset="-122"/>
                  <a:ea typeface="黑体" panose="02010609060101010101" charset="-122"/>
                </a:rPr>
                <a:t>   大</a:t>
              </a:r>
              <a:r>
                <a:rPr lang="zh-CN" altLang="en-US" sz="2000">
                  <a:latin typeface="黑体" panose="02010609060101010101" charset="-122"/>
                  <a:ea typeface="黑体" panose="02010609060101010101" charset="-122"/>
                </a:rPr>
                <a:t>力推动电子商务在各个经济领域的发展与应用</a:t>
              </a:r>
              <a:endParaRPr lang="zh-CN" sz="2000" dirty="0">
                <a:latin typeface="黑体" panose="02010609060101010101" charset="-122"/>
                <a:ea typeface="黑体" panose="02010609060101010101" charset="-122"/>
              </a:endParaRPr>
            </a:p>
          </p:txBody>
        </p:sp>
      </p:grpSp>
      <p:grpSp>
        <p:nvGrpSpPr>
          <p:cNvPr id="79" name="组合 78"/>
          <p:cNvGrpSpPr/>
          <p:nvPr/>
        </p:nvGrpSpPr>
        <p:grpSpPr>
          <a:xfrm>
            <a:off x="2748192" y="4820357"/>
            <a:ext cx="7463864" cy="783438"/>
            <a:chOff x="6706077" y="3633888"/>
            <a:chExt cx="7463864" cy="783438"/>
          </a:xfrm>
        </p:grpSpPr>
        <p:grpSp>
          <p:nvGrpSpPr>
            <p:cNvPr id="80" name="组合 79"/>
            <p:cNvGrpSpPr/>
            <p:nvPr/>
          </p:nvGrpSpPr>
          <p:grpSpPr>
            <a:xfrm>
              <a:off x="6706077" y="3633888"/>
              <a:ext cx="7463864" cy="783438"/>
              <a:chOff x="447527" y="4644838"/>
              <a:chExt cx="7463864" cy="783438"/>
            </a:xfrm>
          </p:grpSpPr>
          <p:grpSp>
            <p:nvGrpSpPr>
              <p:cNvPr id="82" name="组合 81"/>
              <p:cNvGrpSpPr/>
              <p:nvPr/>
            </p:nvGrpSpPr>
            <p:grpSpPr>
              <a:xfrm>
                <a:off x="517507" y="4648357"/>
                <a:ext cx="7393884" cy="779919"/>
                <a:chOff x="987319" y="75936"/>
                <a:chExt cx="4341592" cy="538592"/>
              </a:xfrm>
            </p:grpSpPr>
            <p:sp>
              <p:nvSpPr>
                <p:cNvPr id="86" name="矩形 85"/>
                <p:cNvSpPr/>
                <p:nvPr/>
              </p:nvSpPr>
              <p:spPr>
                <a:xfrm>
                  <a:off x="1142275" y="152579"/>
                  <a:ext cx="4186636" cy="461949"/>
                </a:xfrm>
                <a:prstGeom prst="rect">
                  <a:avLst/>
                </a:prstGeom>
                <a:noFill/>
                <a:ln w="19050">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987319" y="75936"/>
                  <a:ext cx="272635" cy="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p:cNvGrpSpPr/>
              <p:nvPr/>
            </p:nvGrpSpPr>
            <p:grpSpPr>
              <a:xfrm>
                <a:off x="447527" y="4644838"/>
                <a:ext cx="605249" cy="417043"/>
                <a:chOff x="561550" y="828342"/>
                <a:chExt cx="382880" cy="228774"/>
              </a:xfrm>
            </p:grpSpPr>
            <p:sp>
              <p:nvSpPr>
                <p:cNvPr id="84" name="矩形 83"/>
                <p:cNvSpPr/>
                <p:nvPr/>
              </p:nvSpPr>
              <p:spPr>
                <a:xfrm>
                  <a:off x="612147" y="828342"/>
                  <a:ext cx="293720" cy="228774"/>
                </a:xfrm>
                <a:prstGeom prst="rect">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p:cNvSpPr txBox="1"/>
                <p:nvPr/>
              </p:nvSpPr>
              <p:spPr>
                <a:xfrm>
                  <a:off x="561550" y="843358"/>
                  <a:ext cx="382880" cy="202602"/>
                </a:xfrm>
                <a:prstGeom prst="rect">
                  <a:avLst/>
                </a:prstGeom>
                <a:noFill/>
              </p:spPr>
              <p:txBody>
                <a:bodyPr wrap="square" rtlCol="0">
                  <a:spAutoFit/>
                </a:bodyPr>
                <a:lstStyle/>
                <a:p>
                  <a:pPr algn="ctr"/>
                  <a:r>
                    <a:rPr lang="en-US" altLang="zh-CN" dirty="0">
                      <a:solidFill>
                        <a:schemeClr val="bg1"/>
                      </a:solidFill>
                      <a:latin typeface="黑体" panose="02010609060101010101" charset="-122"/>
                      <a:ea typeface="黑体" panose="02010609060101010101" charset="-122"/>
                    </a:rPr>
                    <a:t>3</a:t>
                  </a:r>
                  <a:endParaRPr lang="zh-CN" altLang="en-US" dirty="0">
                    <a:solidFill>
                      <a:schemeClr val="bg1"/>
                    </a:solidFill>
                    <a:latin typeface="黑体" panose="02010609060101010101" charset="-122"/>
                    <a:ea typeface="黑体" panose="02010609060101010101" charset="-122"/>
                  </a:endParaRPr>
                </a:p>
              </p:txBody>
            </p:sp>
          </p:grpSp>
        </p:grpSp>
        <p:sp>
          <p:nvSpPr>
            <p:cNvPr id="81" name="矩形 80"/>
            <p:cNvSpPr/>
            <p:nvPr/>
          </p:nvSpPr>
          <p:spPr>
            <a:xfrm>
              <a:off x="7045585" y="3792416"/>
              <a:ext cx="6548357" cy="400110"/>
            </a:xfrm>
            <a:prstGeom prst="rect">
              <a:avLst/>
            </a:prstGeom>
          </p:spPr>
          <p:txBody>
            <a:bodyPr wrap="square">
              <a:spAutoFit/>
            </a:bodyPr>
            <a:lstStyle/>
            <a:p>
              <a:r>
                <a:rPr lang="zh-CN" altLang="en-US" sz="2000" smtClean="0">
                  <a:latin typeface="黑体" panose="02010609060101010101" charset="-122"/>
                  <a:ea typeface="黑体" panose="02010609060101010101" charset="-122"/>
                </a:rPr>
                <a:t>    解决旧</a:t>
              </a:r>
              <a:r>
                <a:rPr lang="zh-CN" altLang="en-US" sz="2000">
                  <a:latin typeface="黑体" panose="02010609060101010101" charset="-122"/>
                  <a:ea typeface="黑体" panose="02010609060101010101" charset="-122"/>
                </a:rPr>
                <a:t>物出售信息不流通、难买难卖的现</a:t>
              </a:r>
              <a:r>
                <a:rPr lang="zh-CN" altLang="en-US" sz="2000" smtClean="0">
                  <a:latin typeface="黑体" panose="02010609060101010101" charset="-122"/>
                  <a:ea typeface="黑体" panose="02010609060101010101" charset="-122"/>
                </a:rPr>
                <a:t>象</a:t>
              </a:r>
              <a:r>
                <a:rPr lang="zh-CN" altLang="en-US" sz="2000">
                  <a:latin typeface="黑体" panose="02010609060101010101" charset="-122"/>
                  <a:ea typeface="黑体" panose="02010609060101010101" charset="-122"/>
                </a:rPr>
                <a:t>的</a:t>
              </a:r>
              <a:r>
                <a:rPr lang="zh-CN" altLang="en-US" sz="2000" smtClean="0">
                  <a:latin typeface="黑体" panose="02010609060101010101" charset="-122"/>
                  <a:ea typeface="黑体" panose="02010609060101010101" charset="-122"/>
                </a:rPr>
                <a:t>发</a:t>
              </a:r>
              <a:r>
                <a:rPr lang="zh-CN" altLang="en-US" sz="2000">
                  <a:latin typeface="黑体" panose="02010609060101010101" charset="-122"/>
                  <a:ea typeface="黑体" panose="02010609060101010101" charset="-122"/>
                </a:rPr>
                <a:t>生</a:t>
              </a:r>
              <a:endParaRPr lang="zh-CN" altLang="en-US" sz="2000" dirty="0">
                <a:latin typeface="黑体" panose="02010609060101010101" charset="-122"/>
                <a:ea typeface="黑体" panose="02010609060101010101" charset="-122"/>
              </a:endParaRPr>
            </a:p>
          </p:txBody>
        </p:sp>
      </p:grpSp>
    </p:spTree>
    <p:extLst>
      <p:ext uri="{BB962C8B-B14F-4D97-AF65-F5344CB8AC3E}">
        <p14:creationId xmlns:p14="http://schemas.microsoft.com/office/powerpoint/2010/main" val="1695849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0" y="0"/>
            <a:ext cx="28612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8" name="Text Box 4"/>
          <p:cNvSpPr txBox="1">
            <a:spLocks noChangeArrowheads="1"/>
          </p:cNvSpPr>
          <p:nvPr/>
        </p:nvSpPr>
        <p:spPr bwMode="auto">
          <a:xfrm>
            <a:off x="4438038" y="2291524"/>
            <a:ext cx="2232000" cy="1446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7" tIns="45708" rIns="91417" bIns="4570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altLang="zh-CN" sz="8800" b="0" i="0" u="none" strike="noStrike" kern="1200" cap="none" spc="0" normalizeH="0" baseline="0" noProof="0" dirty="0">
                <a:ln>
                  <a:noFill/>
                </a:ln>
                <a:solidFill>
                  <a:srgbClr val="8F000B"/>
                </a:solidFill>
                <a:effectLst/>
                <a:uLnTx/>
                <a:uFillTx/>
                <a:latin typeface="黑体" panose="02010609060101010101" charset="-122"/>
                <a:ea typeface="黑体" panose="02010609060101010101" charset="-122"/>
                <a:cs typeface="+mn-cs"/>
              </a:rPr>
              <a:t>P-2</a:t>
            </a:r>
          </a:p>
        </p:txBody>
      </p:sp>
      <p:sp>
        <p:nvSpPr>
          <p:cNvPr id="29" name="Rectangle 5"/>
          <p:cNvSpPr>
            <a:spLocks noChangeArrowheads="1"/>
          </p:cNvSpPr>
          <p:nvPr/>
        </p:nvSpPr>
        <p:spPr bwMode="auto">
          <a:xfrm>
            <a:off x="6600005" y="2990202"/>
            <a:ext cx="5039995"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r>
              <a:rPr lang="zh-CN" altLang="en-US" sz="2800" b="1">
                <a:solidFill>
                  <a:srgbClr val="8F000B"/>
                </a:solidFill>
                <a:latin typeface="黑体" panose="02010609060101010101" charset="-122"/>
                <a:ea typeface="黑体" panose="02010609060101010101" charset="-122"/>
              </a:rPr>
              <a:t>项</a:t>
            </a:r>
            <a:r>
              <a:rPr lang="zh-CN" altLang="en-US" sz="2800" b="1" smtClean="0">
                <a:solidFill>
                  <a:srgbClr val="8F000B"/>
                </a:solidFill>
                <a:latin typeface="黑体" panose="02010609060101010101" charset="-122"/>
                <a:ea typeface="黑体" panose="02010609060101010101" charset="-122"/>
              </a:rPr>
              <a:t>目概述</a:t>
            </a:r>
            <a:endParaRPr lang="zh-CN" altLang="en-US" sz="2800">
              <a:latin typeface="微软雅黑" panose="020B0503020204020204" pitchFamily="34" charset="-122"/>
              <a:ea typeface="微软雅黑" panose="020B0503020204020204" pitchFamily="34" charset="-122"/>
            </a:endParaRPr>
          </a:p>
          <a:p>
            <a:pPr lvl="0" algn="just"/>
            <a:endParaRPr lang="zh-CN" altLang="en-US" sz="2800" b="1" dirty="0">
              <a:solidFill>
                <a:srgbClr val="8F000B"/>
              </a:solidFill>
              <a:latin typeface="黑体" panose="02010609060101010101" charset="-122"/>
              <a:ea typeface="黑体" panose="02010609060101010101" charset="-122"/>
            </a:endParaRPr>
          </a:p>
        </p:txBody>
      </p:sp>
      <p:sp>
        <p:nvSpPr>
          <p:cNvPr id="31" name="Line 7"/>
          <p:cNvSpPr>
            <a:spLocks noChangeShapeType="1"/>
          </p:cNvSpPr>
          <p:nvPr/>
        </p:nvSpPr>
        <p:spPr bwMode="auto">
          <a:xfrm>
            <a:off x="8719847" y="3029072"/>
            <a:ext cx="0" cy="576262"/>
          </a:xfrm>
          <a:prstGeom prst="line">
            <a:avLst/>
          </a:prstGeom>
          <a:noFill/>
          <a:ln w="635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7" tIns="45708" rIns="91417"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33333"/>
              </a:solidFill>
              <a:effectLst/>
              <a:uLnTx/>
              <a:uFillTx/>
              <a:latin typeface="Calibri" panose="020F0502020204030204"/>
              <a:ea typeface="宋体" panose="02010600030101010101" pitchFamily="2" charset="-122"/>
              <a:cs typeface="+mn-cs"/>
            </a:endParaRPr>
          </a:p>
        </p:txBody>
      </p:sp>
      <p:grpSp>
        <p:nvGrpSpPr>
          <p:cNvPr id="13" name="组合 12"/>
          <p:cNvGrpSpPr/>
          <p:nvPr/>
        </p:nvGrpSpPr>
        <p:grpSpPr>
          <a:xfrm>
            <a:off x="1920000" y="1448891"/>
            <a:ext cx="2951162" cy="1749425"/>
            <a:chOff x="3795923" y="1823786"/>
            <a:chExt cx="2951162" cy="1749425"/>
          </a:xfrm>
        </p:grpSpPr>
        <p:grpSp>
          <p:nvGrpSpPr>
            <p:cNvPr id="34" name="组合 5"/>
            <p:cNvGrpSpPr/>
            <p:nvPr/>
          </p:nvGrpSpPr>
          <p:grpSpPr bwMode="auto">
            <a:xfrm>
              <a:off x="3795923" y="1993649"/>
              <a:ext cx="1423987" cy="1422400"/>
              <a:chOff x="0" y="0"/>
              <a:chExt cx="1422722" cy="1422722"/>
            </a:xfrm>
          </p:grpSpPr>
          <p:sp>
            <p:nvSpPr>
              <p:cNvPr id="37" name="圆角矩形 6"/>
              <p:cNvSpPr>
                <a:spLocks noChangeArrowheads="1"/>
              </p:cNvSpPr>
              <p:nvPr/>
            </p:nvSpPr>
            <p:spPr bwMode="auto">
              <a:xfrm rot="2700000">
                <a:off x="0" y="0"/>
                <a:ext cx="1422722" cy="1422722"/>
              </a:xfrm>
              <a:prstGeom prst="roundRect">
                <a:avLst>
                  <a:gd name="adj" fmla="val 16667"/>
                </a:avLst>
              </a:prstGeom>
              <a:solidFill>
                <a:srgbClr val="7F7F7F"/>
              </a:solidFill>
              <a:ln>
                <a:noFill/>
              </a:ln>
              <a:extLst>
                <a:ext uri="{91240B29-F687-4F45-9708-019B960494DF}">
                  <a14:hiddenLine xmlns:a14="http://schemas.microsoft.com/office/drawing/2010/main" w="25400">
                    <a:solidFill>
                      <a:srgbClr val="BA990F"/>
                    </a:solidFill>
                    <a:bevel/>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38" name="图文框 35"/>
              <p:cNvSpPr>
                <a:spLocks noChangeArrowheads="1"/>
              </p:cNvSpPr>
              <p:nvPr/>
            </p:nvSpPr>
            <p:spPr bwMode="auto">
              <a:xfrm>
                <a:off x="404082" y="418903"/>
                <a:ext cx="648427" cy="601851"/>
              </a:xfrm>
              <a:custGeom>
                <a:avLst/>
                <a:gdLst>
                  <a:gd name="T0" fmla="*/ 90978 w 790121"/>
                  <a:gd name="T1" fmla="*/ 284041 h 733367"/>
                  <a:gd name="T2" fmla="*/ 121304 w 790121"/>
                  <a:gd name="T3" fmla="*/ 314366 h 733367"/>
                  <a:gd name="T4" fmla="*/ 90978 w 790121"/>
                  <a:gd name="T5" fmla="*/ 344692 h 733367"/>
                  <a:gd name="T6" fmla="*/ 60651 w 790121"/>
                  <a:gd name="T7" fmla="*/ 314366 h 733367"/>
                  <a:gd name="T8" fmla="*/ 90978 w 790121"/>
                  <a:gd name="T9" fmla="*/ 284041 h 733367"/>
                  <a:gd name="T10" fmla="*/ 35981 w 790121"/>
                  <a:gd name="T11" fmla="*/ 259371 h 733367"/>
                  <a:gd name="T12" fmla="*/ 35981 w 790121"/>
                  <a:gd name="T13" fmla="*/ 369362 h 733367"/>
                  <a:gd name="T14" fmla="*/ 145974 w 790121"/>
                  <a:gd name="T15" fmla="*/ 369362 h 733367"/>
                  <a:gd name="T16" fmla="*/ 145974 w 790121"/>
                  <a:gd name="T17" fmla="*/ 259371 h 733367"/>
                  <a:gd name="T18" fmla="*/ 35981 w 790121"/>
                  <a:gd name="T19" fmla="*/ 259371 h 733367"/>
                  <a:gd name="T20" fmla="*/ 222390 w 790121"/>
                  <a:gd name="T21" fmla="*/ 223388 h 733367"/>
                  <a:gd name="T22" fmla="*/ 404346 w 790121"/>
                  <a:gd name="T23" fmla="*/ 223388 h 733367"/>
                  <a:gd name="T24" fmla="*/ 404346 w 790121"/>
                  <a:gd name="T25" fmla="*/ 405344 h 733367"/>
                  <a:gd name="T26" fmla="*/ 222390 w 790121"/>
                  <a:gd name="T27" fmla="*/ 405344 h 733367"/>
                  <a:gd name="T28" fmla="*/ 222390 w 790121"/>
                  <a:gd name="T29" fmla="*/ 223388 h 733367"/>
                  <a:gd name="T30" fmla="*/ 0 w 790121"/>
                  <a:gd name="T31" fmla="*/ 223388 h 733367"/>
                  <a:gd name="T32" fmla="*/ 181956 w 790121"/>
                  <a:gd name="T33" fmla="*/ 223388 h 733367"/>
                  <a:gd name="T34" fmla="*/ 181956 w 790121"/>
                  <a:gd name="T35" fmla="*/ 405344 h 733367"/>
                  <a:gd name="T36" fmla="*/ 0 w 790121"/>
                  <a:gd name="T37" fmla="*/ 405344 h 733367"/>
                  <a:gd name="T38" fmla="*/ 0 w 790121"/>
                  <a:gd name="T39" fmla="*/ 223388 h 733367"/>
                  <a:gd name="T40" fmla="*/ 35981 w 790121"/>
                  <a:gd name="T41" fmla="*/ 36979 h 733367"/>
                  <a:gd name="T42" fmla="*/ 35981 w 790121"/>
                  <a:gd name="T43" fmla="*/ 146972 h 733367"/>
                  <a:gd name="T44" fmla="*/ 145974 w 790121"/>
                  <a:gd name="T45" fmla="*/ 146972 h 733367"/>
                  <a:gd name="T46" fmla="*/ 145974 w 790121"/>
                  <a:gd name="T47" fmla="*/ 36979 h 733367"/>
                  <a:gd name="T48" fmla="*/ 35981 w 790121"/>
                  <a:gd name="T49" fmla="*/ 36979 h 733367"/>
                  <a:gd name="T50" fmla="*/ 222390 w 790121"/>
                  <a:gd name="T51" fmla="*/ 998 h 733367"/>
                  <a:gd name="T52" fmla="*/ 401650 w 790121"/>
                  <a:gd name="T53" fmla="*/ 998 h 733367"/>
                  <a:gd name="T54" fmla="*/ 367726 w 790121"/>
                  <a:gd name="T55" fmla="*/ 36980 h 733367"/>
                  <a:gd name="T56" fmla="*/ 258373 w 790121"/>
                  <a:gd name="T57" fmla="*/ 36980 h 733367"/>
                  <a:gd name="T58" fmla="*/ 258373 w 790121"/>
                  <a:gd name="T59" fmla="*/ 146973 h 733367"/>
                  <a:gd name="T60" fmla="*/ 368364 w 790121"/>
                  <a:gd name="T61" fmla="*/ 146973 h 733367"/>
                  <a:gd name="T62" fmla="*/ 368364 w 790121"/>
                  <a:gd name="T63" fmla="*/ 104107 h 733367"/>
                  <a:gd name="T64" fmla="*/ 404346 w 790121"/>
                  <a:gd name="T65" fmla="*/ 65942 h 733367"/>
                  <a:gd name="T66" fmla="*/ 404346 w 790121"/>
                  <a:gd name="T67" fmla="*/ 182955 h 733367"/>
                  <a:gd name="T68" fmla="*/ 222390 w 790121"/>
                  <a:gd name="T69" fmla="*/ 182955 h 733367"/>
                  <a:gd name="T70" fmla="*/ 222390 w 790121"/>
                  <a:gd name="T71" fmla="*/ 998 h 733367"/>
                  <a:gd name="T72" fmla="*/ 0 w 790121"/>
                  <a:gd name="T73" fmla="*/ 997 h 733367"/>
                  <a:gd name="T74" fmla="*/ 181956 w 790121"/>
                  <a:gd name="T75" fmla="*/ 997 h 733367"/>
                  <a:gd name="T76" fmla="*/ 181956 w 790121"/>
                  <a:gd name="T77" fmla="*/ 182954 h 733367"/>
                  <a:gd name="T78" fmla="*/ 0 w 790121"/>
                  <a:gd name="T79" fmla="*/ 182954 h 733367"/>
                  <a:gd name="T80" fmla="*/ 0 w 790121"/>
                  <a:gd name="T81" fmla="*/ 997 h 733367"/>
                  <a:gd name="T82" fmla="*/ 422507 w 790121"/>
                  <a:gd name="T83" fmla="*/ 0 h 733367"/>
                  <a:gd name="T84" fmla="*/ 436713 w 790121"/>
                  <a:gd name="T85" fmla="*/ 14207 h 733367"/>
                  <a:gd name="T86" fmla="*/ 331661 w 790121"/>
                  <a:gd name="T87" fmla="*/ 119258 h 733367"/>
                  <a:gd name="T88" fmla="*/ 331825 w 790121"/>
                  <a:gd name="T89" fmla="*/ 119420 h 733367"/>
                  <a:gd name="T90" fmla="*/ 318541 w 790121"/>
                  <a:gd name="T91" fmla="*/ 132705 h 733367"/>
                  <a:gd name="T92" fmla="*/ 265955 w 790121"/>
                  <a:gd name="T93" fmla="*/ 80118 h 733367"/>
                  <a:gd name="T94" fmla="*/ 279238 w 790121"/>
                  <a:gd name="T95" fmla="*/ 66834 h 733367"/>
                  <a:gd name="T96" fmla="*/ 317456 w 790121"/>
                  <a:gd name="T97" fmla="*/ 105051 h 733367"/>
                  <a:gd name="T98" fmla="*/ 422507 w 790121"/>
                  <a:gd name="T99" fmla="*/ 0 h 7333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90121"/>
                  <a:gd name="T151" fmla="*/ 0 h 733367"/>
                  <a:gd name="T152" fmla="*/ 790121 w 790121"/>
                  <a:gd name="T153" fmla="*/ 733367 h 7333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90121" h="733367">
                    <a:moveTo>
                      <a:pt x="164601" y="513898"/>
                    </a:moveTo>
                    <a:cubicBezTo>
                      <a:pt x="194903" y="513898"/>
                      <a:pt x="219468" y="538463"/>
                      <a:pt x="219468" y="568765"/>
                    </a:cubicBezTo>
                    <a:cubicBezTo>
                      <a:pt x="219468" y="599067"/>
                      <a:pt x="194903" y="623632"/>
                      <a:pt x="164601" y="623632"/>
                    </a:cubicBezTo>
                    <a:cubicBezTo>
                      <a:pt x="134299" y="623632"/>
                      <a:pt x="109734" y="599067"/>
                      <a:pt x="109734" y="568765"/>
                    </a:cubicBezTo>
                    <a:cubicBezTo>
                      <a:pt x="109734" y="538463"/>
                      <a:pt x="134299" y="513898"/>
                      <a:pt x="164601" y="513898"/>
                    </a:cubicBezTo>
                    <a:close/>
                    <a:moveTo>
                      <a:pt x="65100" y="469264"/>
                    </a:moveTo>
                    <a:lnTo>
                      <a:pt x="65100" y="668267"/>
                    </a:lnTo>
                    <a:lnTo>
                      <a:pt x="264103" y="668267"/>
                    </a:lnTo>
                    <a:lnTo>
                      <a:pt x="264103" y="469264"/>
                    </a:lnTo>
                    <a:lnTo>
                      <a:pt x="65100" y="469264"/>
                    </a:lnTo>
                    <a:close/>
                    <a:moveTo>
                      <a:pt x="402359" y="404164"/>
                    </a:moveTo>
                    <a:lnTo>
                      <a:pt x="731562" y="404164"/>
                    </a:lnTo>
                    <a:lnTo>
                      <a:pt x="731562" y="733367"/>
                    </a:lnTo>
                    <a:lnTo>
                      <a:pt x="402359" y="733367"/>
                    </a:lnTo>
                    <a:lnTo>
                      <a:pt x="402359" y="404164"/>
                    </a:lnTo>
                    <a:close/>
                    <a:moveTo>
                      <a:pt x="0" y="404164"/>
                    </a:moveTo>
                    <a:lnTo>
                      <a:pt x="329203" y="404164"/>
                    </a:lnTo>
                    <a:lnTo>
                      <a:pt x="329203" y="733367"/>
                    </a:lnTo>
                    <a:lnTo>
                      <a:pt x="0" y="733367"/>
                    </a:lnTo>
                    <a:lnTo>
                      <a:pt x="0" y="404164"/>
                    </a:lnTo>
                    <a:close/>
                    <a:moveTo>
                      <a:pt x="65100" y="66905"/>
                    </a:moveTo>
                    <a:lnTo>
                      <a:pt x="65100" y="265908"/>
                    </a:lnTo>
                    <a:lnTo>
                      <a:pt x="264103" y="265908"/>
                    </a:lnTo>
                    <a:lnTo>
                      <a:pt x="264103" y="66905"/>
                    </a:lnTo>
                    <a:lnTo>
                      <a:pt x="65100" y="66905"/>
                    </a:lnTo>
                    <a:close/>
                    <a:moveTo>
                      <a:pt x="402359" y="1806"/>
                    </a:moveTo>
                    <a:lnTo>
                      <a:pt x="726682" y="1806"/>
                    </a:lnTo>
                    <a:lnTo>
                      <a:pt x="665305" y="66906"/>
                    </a:lnTo>
                    <a:lnTo>
                      <a:pt x="467459" y="66906"/>
                    </a:lnTo>
                    <a:lnTo>
                      <a:pt x="467459" y="265909"/>
                    </a:lnTo>
                    <a:lnTo>
                      <a:pt x="666462" y="265909"/>
                    </a:lnTo>
                    <a:lnTo>
                      <a:pt x="666462" y="188355"/>
                    </a:lnTo>
                    <a:lnTo>
                      <a:pt x="731562" y="119306"/>
                    </a:lnTo>
                    <a:lnTo>
                      <a:pt x="731562" y="331009"/>
                    </a:lnTo>
                    <a:lnTo>
                      <a:pt x="402359" y="331009"/>
                    </a:lnTo>
                    <a:lnTo>
                      <a:pt x="402359" y="1806"/>
                    </a:lnTo>
                    <a:close/>
                    <a:moveTo>
                      <a:pt x="0" y="1805"/>
                    </a:moveTo>
                    <a:lnTo>
                      <a:pt x="329203" y="1805"/>
                    </a:lnTo>
                    <a:lnTo>
                      <a:pt x="329203" y="331008"/>
                    </a:lnTo>
                    <a:lnTo>
                      <a:pt x="0" y="331008"/>
                    </a:lnTo>
                    <a:lnTo>
                      <a:pt x="0" y="1805"/>
                    </a:lnTo>
                    <a:close/>
                    <a:moveTo>
                      <a:pt x="764419" y="0"/>
                    </a:moveTo>
                    <a:lnTo>
                      <a:pt x="790121" y="25703"/>
                    </a:lnTo>
                    <a:lnTo>
                      <a:pt x="600057" y="215767"/>
                    </a:lnTo>
                    <a:lnTo>
                      <a:pt x="600352" y="216061"/>
                    </a:lnTo>
                    <a:lnTo>
                      <a:pt x="576318" y="240095"/>
                    </a:lnTo>
                    <a:lnTo>
                      <a:pt x="481177" y="144952"/>
                    </a:lnTo>
                    <a:lnTo>
                      <a:pt x="505210" y="120919"/>
                    </a:lnTo>
                    <a:lnTo>
                      <a:pt x="574355" y="190064"/>
                    </a:lnTo>
                    <a:lnTo>
                      <a:pt x="764419" y="0"/>
                    </a:lnTo>
                    <a:close/>
                  </a:path>
                </a:pathLst>
              </a:custGeom>
              <a:solidFill>
                <a:schemeClr val="bg1"/>
              </a:solidFill>
              <a:ln>
                <a:noFill/>
              </a:ln>
              <a:extLst>
                <a:ext uri="{91240B29-F687-4F45-9708-019B960494DF}">
                  <a14:hiddenLine xmlns:a14="http://schemas.microsoft.com/office/drawing/2010/main" w="25400">
                    <a:solidFill>
                      <a:srgbClr val="BA990F"/>
                    </a:solidFill>
                    <a:bevel/>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33333"/>
                  </a:solidFill>
                  <a:effectLst/>
                  <a:uLnTx/>
                  <a:uFillTx/>
                  <a:latin typeface="Calibri" panose="020F0502020204030204"/>
                  <a:ea typeface="宋体" panose="02010600030101010101" pitchFamily="2" charset="-122"/>
                  <a:cs typeface="+mn-cs"/>
                </a:endParaRPr>
              </a:p>
            </p:txBody>
          </p:sp>
        </p:grpSp>
        <p:grpSp>
          <p:nvGrpSpPr>
            <p:cNvPr id="39" name="组合 8"/>
            <p:cNvGrpSpPr/>
            <p:nvPr/>
          </p:nvGrpSpPr>
          <p:grpSpPr bwMode="auto">
            <a:xfrm>
              <a:off x="5237373" y="1823786"/>
              <a:ext cx="661987" cy="660400"/>
              <a:chOff x="0" y="0"/>
              <a:chExt cx="661926" cy="661926"/>
            </a:xfrm>
          </p:grpSpPr>
          <p:sp>
            <p:nvSpPr>
              <p:cNvPr id="40" name="圆角矩形 9"/>
              <p:cNvSpPr>
                <a:spLocks noChangeArrowheads="1"/>
              </p:cNvSpPr>
              <p:nvPr/>
            </p:nvSpPr>
            <p:spPr bwMode="auto">
              <a:xfrm rot="2700000">
                <a:off x="0" y="0"/>
                <a:ext cx="661926" cy="661926"/>
              </a:xfrm>
              <a:prstGeom prst="roundRect">
                <a:avLst>
                  <a:gd name="adj" fmla="val 16667"/>
                </a:avLst>
              </a:prstGeom>
              <a:solidFill>
                <a:srgbClr val="8F000B"/>
              </a:solidFill>
              <a:ln w="25400">
                <a:solidFill>
                  <a:schemeClr val="accent1"/>
                </a:solidFill>
                <a:beve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42" name="圆角矩形 16"/>
              <p:cNvSpPr>
                <a:spLocks noChangeArrowheads="1"/>
              </p:cNvSpPr>
              <p:nvPr/>
            </p:nvSpPr>
            <p:spPr bwMode="auto">
              <a:xfrm rot="-5400000">
                <a:off x="133165" y="133164"/>
                <a:ext cx="395595" cy="395598"/>
              </a:xfrm>
              <a:custGeom>
                <a:avLst/>
                <a:gdLst>
                  <a:gd name="T0" fmla="*/ 54042 w 836083"/>
                  <a:gd name="T1" fmla="*/ 27084 h 836083"/>
                  <a:gd name="T2" fmla="*/ 54042 w 836083"/>
                  <a:gd name="T3" fmla="*/ 33202 h 836083"/>
                  <a:gd name="T4" fmla="*/ 40105 w 836083"/>
                  <a:gd name="T5" fmla="*/ 33202 h 836083"/>
                  <a:gd name="T6" fmla="*/ 40105 w 836083"/>
                  <a:gd name="T7" fmla="*/ 33219 h 836083"/>
                  <a:gd name="T8" fmla="*/ 30501 w 836083"/>
                  <a:gd name="T9" fmla="*/ 38793 h 836083"/>
                  <a:gd name="T10" fmla="*/ 30573 w 836083"/>
                  <a:gd name="T11" fmla="*/ 49897 h 836083"/>
                  <a:gd name="T12" fmla="*/ 40249 w 836083"/>
                  <a:gd name="T13" fmla="*/ 55345 h 836083"/>
                  <a:gd name="T14" fmla="*/ 40249 w 836083"/>
                  <a:gd name="T15" fmla="*/ 55363 h 836083"/>
                  <a:gd name="T16" fmla="*/ 54042 w 836083"/>
                  <a:gd name="T17" fmla="*/ 55363 h 836083"/>
                  <a:gd name="T18" fmla="*/ 54042 w 836083"/>
                  <a:gd name="T19" fmla="*/ 61481 h 836083"/>
                  <a:gd name="T20" fmla="*/ 39467 w 836083"/>
                  <a:gd name="T21" fmla="*/ 61481 h 836083"/>
                  <a:gd name="T22" fmla="*/ 39467 w 836083"/>
                  <a:gd name="T23" fmla="*/ 61376 h 836083"/>
                  <a:gd name="T24" fmla="*/ 25287 w 836083"/>
                  <a:gd name="T25" fmla="*/ 53010 h 836083"/>
                  <a:gd name="T26" fmla="*/ 23314 w 836083"/>
                  <a:gd name="T27" fmla="*/ 47342 h 836083"/>
                  <a:gd name="T28" fmla="*/ 19228 w 836083"/>
                  <a:gd name="T29" fmla="*/ 47342 h 836083"/>
                  <a:gd name="T30" fmla="*/ 19228 w 836083"/>
                  <a:gd name="T31" fmla="*/ 55363 h 836083"/>
                  <a:gd name="T32" fmla="*/ 16169 w 836083"/>
                  <a:gd name="T33" fmla="*/ 55363 h 836083"/>
                  <a:gd name="T34" fmla="*/ 16169 w 836083"/>
                  <a:gd name="T35" fmla="*/ 33202 h 836083"/>
                  <a:gd name="T36" fmla="*/ 19228 w 836083"/>
                  <a:gd name="T37" fmla="*/ 33202 h 836083"/>
                  <a:gd name="T38" fmla="*/ 19228 w 836083"/>
                  <a:gd name="T39" fmla="*/ 41224 h 836083"/>
                  <a:gd name="T40" fmla="*/ 23302 w 836083"/>
                  <a:gd name="T41" fmla="*/ 41224 h 836083"/>
                  <a:gd name="T42" fmla="*/ 25175 w 836083"/>
                  <a:gd name="T43" fmla="*/ 35748 h 836083"/>
                  <a:gd name="T44" fmla="*/ 39467 w 836083"/>
                  <a:gd name="T45" fmla="*/ 27170 h 836083"/>
                  <a:gd name="T46" fmla="*/ 39467 w 836083"/>
                  <a:gd name="T47" fmla="*/ 27084 h 836083"/>
                  <a:gd name="T48" fmla="*/ 40105 w 836083"/>
                  <a:gd name="T49" fmla="*/ 27084 h 836083"/>
                  <a:gd name="T50" fmla="*/ 54042 w 836083"/>
                  <a:gd name="T51" fmla="*/ 27084 h 836083"/>
                  <a:gd name="T52" fmla="*/ 72394 w 836083"/>
                  <a:gd name="T53" fmla="*/ 44283 h 836083"/>
                  <a:gd name="T54" fmla="*/ 62845 w 836083"/>
                  <a:gd name="T55" fmla="*/ 53832 h 836083"/>
                  <a:gd name="T56" fmla="*/ 40390 w 836083"/>
                  <a:gd name="T57" fmla="*/ 53832 h 836083"/>
                  <a:gd name="T58" fmla="*/ 30840 w 836083"/>
                  <a:gd name="T59" fmla="*/ 44283 h 836083"/>
                  <a:gd name="T60" fmla="*/ 40390 w 836083"/>
                  <a:gd name="T61" fmla="*/ 34733 h 836083"/>
                  <a:gd name="T62" fmla="*/ 62845 w 836083"/>
                  <a:gd name="T63" fmla="*/ 34733 h 836083"/>
                  <a:gd name="T64" fmla="*/ 72394 w 836083"/>
                  <a:gd name="T65" fmla="*/ 44283 h 836083"/>
                  <a:gd name="T66" fmla="*/ 81078 w 836083"/>
                  <a:gd name="T67" fmla="*/ 44283 h 836083"/>
                  <a:gd name="T68" fmla="*/ 44282 w 836083"/>
                  <a:gd name="T69" fmla="*/ 7485 h 836083"/>
                  <a:gd name="T70" fmla="*/ 7485 w 836083"/>
                  <a:gd name="T71" fmla="*/ 44283 h 836083"/>
                  <a:gd name="T72" fmla="*/ 44282 w 836083"/>
                  <a:gd name="T73" fmla="*/ 81080 h 836083"/>
                  <a:gd name="T74" fmla="*/ 81078 w 836083"/>
                  <a:gd name="T75" fmla="*/ 44283 h 836083"/>
                  <a:gd name="T76" fmla="*/ 88563 w 836083"/>
                  <a:gd name="T77" fmla="*/ 44283 h 836083"/>
                  <a:gd name="T78" fmla="*/ 44282 w 836083"/>
                  <a:gd name="T79" fmla="*/ 88565 h 836083"/>
                  <a:gd name="T80" fmla="*/ 0 w 836083"/>
                  <a:gd name="T81" fmla="*/ 44283 h 836083"/>
                  <a:gd name="T82" fmla="*/ 44282 w 836083"/>
                  <a:gd name="T83" fmla="*/ 0 h 836083"/>
                  <a:gd name="T84" fmla="*/ 88563 w 836083"/>
                  <a:gd name="T85" fmla="*/ 44283 h 8360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36083"/>
                  <a:gd name="T130" fmla="*/ 0 h 836083"/>
                  <a:gd name="T131" fmla="*/ 836083 w 836083"/>
                  <a:gd name="T132" fmla="*/ 836083 h 83608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36083" h="836083">
                    <a:moveTo>
                      <a:pt x="510179" y="255686"/>
                    </a:moveTo>
                    <a:lnTo>
                      <a:pt x="510179" y="313441"/>
                    </a:lnTo>
                    <a:lnTo>
                      <a:pt x="378615" y="313441"/>
                    </a:lnTo>
                    <a:lnTo>
                      <a:pt x="378615" y="313600"/>
                    </a:lnTo>
                    <a:cubicBezTo>
                      <a:pt x="341141" y="313600"/>
                      <a:pt x="306539" y="333678"/>
                      <a:pt x="287942" y="366213"/>
                    </a:cubicBezTo>
                    <a:cubicBezTo>
                      <a:pt x="269345" y="398747"/>
                      <a:pt x="269605" y="438751"/>
                      <a:pt x="288622" y="471041"/>
                    </a:cubicBezTo>
                    <a:cubicBezTo>
                      <a:pt x="307641" y="503332"/>
                      <a:pt x="342500" y="522958"/>
                      <a:pt x="379971" y="522472"/>
                    </a:cubicBezTo>
                    <a:lnTo>
                      <a:pt x="379973" y="522641"/>
                    </a:lnTo>
                    <a:lnTo>
                      <a:pt x="510179" y="522641"/>
                    </a:lnTo>
                    <a:lnTo>
                      <a:pt x="510179" y="580396"/>
                    </a:lnTo>
                    <a:lnTo>
                      <a:pt x="372585" y="580396"/>
                    </a:lnTo>
                    <a:lnTo>
                      <a:pt x="372585" y="579406"/>
                    </a:lnTo>
                    <a:cubicBezTo>
                      <a:pt x="317441" y="578233"/>
                      <a:pt x="266895" y="548273"/>
                      <a:pt x="238719" y="500433"/>
                    </a:cubicBezTo>
                    <a:cubicBezTo>
                      <a:pt x="228869" y="483708"/>
                      <a:pt x="222257" y="465652"/>
                      <a:pt x="220092" y="446919"/>
                    </a:cubicBezTo>
                    <a:lnTo>
                      <a:pt x="181522" y="446919"/>
                    </a:lnTo>
                    <a:lnTo>
                      <a:pt x="181522" y="522641"/>
                    </a:lnTo>
                    <a:lnTo>
                      <a:pt x="152644" y="522641"/>
                    </a:lnTo>
                    <a:lnTo>
                      <a:pt x="152644" y="313442"/>
                    </a:lnTo>
                    <a:lnTo>
                      <a:pt x="181522" y="313442"/>
                    </a:lnTo>
                    <a:lnTo>
                      <a:pt x="181522" y="389164"/>
                    </a:lnTo>
                    <a:lnTo>
                      <a:pt x="219987" y="389164"/>
                    </a:lnTo>
                    <a:cubicBezTo>
                      <a:pt x="222128" y="371124"/>
                      <a:pt x="228386" y="353701"/>
                      <a:pt x="237661" y="337474"/>
                    </a:cubicBezTo>
                    <a:cubicBezTo>
                      <a:pt x="265566" y="288655"/>
                      <a:pt x="316652" y="257879"/>
                      <a:pt x="372585" y="256490"/>
                    </a:cubicBezTo>
                    <a:lnTo>
                      <a:pt x="372585" y="255686"/>
                    </a:lnTo>
                    <a:lnTo>
                      <a:pt x="378615" y="255686"/>
                    </a:lnTo>
                    <a:lnTo>
                      <a:pt x="510179" y="255686"/>
                    </a:lnTo>
                    <a:close/>
                    <a:moveTo>
                      <a:pt x="683440" y="418041"/>
                    </a:moveTo>
                    <a:cubicBezTo>
                      <a:pt x="683440" y="467832"/>
                      <a:pt x="643076" y="508196"/>
                      <a:pt x="593285" y="508196"/>
                    </a:cubicBezTo>
                    <a:lnTo>
                      <a:pt x="381302" y="508196"/>
                    </a:lnTo>
                    <a:cubicBezTo>
                      <a:pt x="331511" y="508196"/>
                      <a:pt x="291147" y="467832"/>
                      <a:pt x="291147" y="418041"/>
                    </a:cubicBezTo>
                    <a:cubicBezTo>
                      <a:pt x="291147" y="368250"/>
                      <a:pt x="331511" y="327886"/>
                      <a:pt x="381302" y="327886"/>
                    </a:cubicBezTo>
                    <a:lnTo>
                      <a:pt x="593285" y="327886"/>
                    </a:lnTo>
                    <a:cubicBezTo>
                      <a:pt x="643076" y="327886"/>
                      <a:pt x="683440" y="368250"/>
                      <a:pt x="683440" y="418041"/>
                    </a:cubicBezTo>
                    <a:close/>
                    <a:moveTo>
                      <a:pt x="765417" y="418042"/>
                    </a:moveTo>
                    <a:cubicBezTo>
                      <a:pt x="765417" y="226191"/>
                      <a:pt x="609892" y="70666"/>
                      <a:pt x="418042" y="70666"/>
                    </a:cubicBezTo>
                    <a:cubicBezTo>
                      <a:pt x="226191" y="70666"/>
                      <a:pt x="70666" y="226191"/>
                      <a:pt x="70666" y="418042"/>
                    </a:cubicBezTo>
                    <a:cubicBezTo>
                      <a:pt x="70666" y="609892"/>
                      <a:pt x="226191" y="765417"/>
                      <a:pt x="418042" y="765417"/>
                    </a:cubicBezTo>
                    <a:cubicBezTo>
                      <a:pt x="609892" y="765417"/>
                      <a:pt x="765417" y="609892"/>
                      <a:pt x="765417" y="418042"/>
                    </a:cubicBezTo>
                    <a:close/>
                    <a:moveTo>
                      <a:pt x="836083" y="418042"/>
                    </a:moveTo>
                    <a:cubicBezTo>
                      <a:pt x="836083" y="648920"/>
                      <a:pt x="648920" y="836083"/>
                      <a:pt x="418042" y="836083"/>
                    </a:cubicBezTo>
                    <a:cubicBezTo>
                      <a:pt x="187163" y="836083"/>
                      <a:pt x="0" y="648920"/>
                      <a:pt x="0" y="418042"/>
                    </a:cubicBezTo>
                    <a:cubicBezTo>
                      <a:pt x="0" y="187163"/>
                      <a:pt x="187163" y="0"/>
                      <a:pt x="418042" y="0"/>
                    </a:cubicBezTo>
                    <a:cubicBezTo>
                      <a:pt x="648920" y="0"/>
                      <a:pt x="836083" y="187163"/>
                      <a:pt x="836083" y="418042"/>
                    </a:cubicBezTo>
                    <a:close/>
                  </a:path>
                </a:pathLst>
              </a:custGeom>
              <a:solidFill>
                <a:schemeClr val="bg1"/>
              </a:solidFill>
              <a:ln>
                <a:noFill/>
              </a:ln>
              <a:extLst>
                <a:ext uri="{91240B29-F687-4F45-9708-019B960494DF}">
                  <a14:hiddenLine xmlns:a14="http://schemas.microsoft.com/office/drawing/2010/main" w="25400">
                    <a:solidFill>
                      <a:srgbClr val="BA990F"/>
                    </a:solidFill>
                    <a:bevel/>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33333"/>
                  </a:solidFill>
                  <a:effectLst/>
                  <a:uLnTx/>
                  <a:uFillTx/>
                  <a:latin typeface="Calibri" panose="020F0502020204030204"/>
                  <a:ea typeface="宋体" panose="02010600030101010101" pitchFamily="2" charset="-122"/>
                  <a:cs typeface="+mn-cs"/>
                </a:endParaRPr>
              </a:p>
            </p:txBody>
          </p:sp>
        </p:grpSp>
        <p:grpSp>
          <p:nvGrpSpPr>
            <p:cNvPr id="43" name="组合 11"/>
            <p:cNvGrpSpPr/>
            <p:nvPr/>
          </p:nvGrpSpPr>
          <p:grpSpPr bwMode="auto">
            <a:xfrm>
              <a:off x="5812048" y="2236536"/>
              <a:ext cx="935037" cy="936625"/>
              <a:chOff x="0" y="0"/>
              <a:chExt cx="661926" cy="661926"/>
            </a:xfrm>
          </p:grpSpPr>
          <p:sp>
            <p:nvSpPr>
              <p:cNvPr id="44" name="圆角矩形 12"/>
              <p:cNvSpPr>
                <a:spLocks noChangeArrowheads="1"/>
              </p:cNvSpPr>
              <p:nvPr/>
            </p:nvSpPr>
            <p:spPr bwMode="auto">
              <a:xfrm rot="2700000">
                <a:off x="0" y="0"/>
                <a:ext cx="661926" cy="661926"/>
              </a:xfrm>
              <a:prstGeom prst="roundRect">
                <a:avLst>
                  <a:gd name="adj" fmla="val 16667"/>
                </a:avLst>
              </a:prstGeom>
              <a:solidFill>
                <a:srgbClr val="D9D9D9"/>
              </a:solidFill>
              <a:ln>
                <a:noFill/>
              </a:ln>
              <a:extLst>
                <a:ext uri="{91240B29-F687-4F45-9708-019B960494DF}">
                  <a14:hiddenLine xmlns:a14="http://schemas.microsoft.com/office/drawing/2010/main" w="25400">
                    <a:solidFill>
                      <a:srgbClr val="BA990F"/>
                    </a:solidFill>
                    <a:bevel/>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45" name="椭圆 30"/>
              <p:cNvSpPr>
                <a:spLocks noChangeArrowheads="1"/>
              </p:cNvSpPr>
              <p:nvPr/>
            </p:nvSpPr>
            <p:spPr bwMode="auto">
              <a:xfrm>
                <a:off x="135513" y="135513"/>
                <a:ext cx="390901" cy="390901"/>
              </a:xfrm>
              <a:custGeom>
                <a:avLst/>
                <a:gdLst>
                  <a:gd name="T0" fmla="*/ 33455 w 944830"/>
                  <a:gd name="T1" fmla="*/ 0 h 944830"/>
                  <a:gd name="T2" fmla="*/ 45796 w 944830"/>
                  <a:gd name="T3" fmla="*/ 12341 h 944830"/>
                  <a:gd name="T4" fmla="*/ 53563 w 944830"/>
                  <a:gd name="T5" fmla="*/ 6599 h 944830"/>
                  <a:gd name="T6" fmla="*/ 61843 w 944830"/>
                  <a:gd name="T7" fmla="*/ 14878 h 944830"/>
                  <a:gd name="T8" fmla="*/ 56101 w 944830"/>
                  <a:gd name="T9" fmla="*/ 22646 h 944830"/>
                  <a:gd name="T10" fmla="*/ 66910 w 944830"/>
                  <a:gd name="T11" fmla="*/ 33455 h 944830"/>
                  <a:gd name="T12" fmla="*/ 55774 w 944830"/>
                  <a:gd name="T13" fmla="*/ 44591 h 944830"/>
                  <a:gd name="T14" fmla="*/ 48832 w 944830"/>
                  <a:gd name="T15" fmla="*/ 40552 h 944830"/>
                  <a:gd name="T16" fmla="*/ 40552 w 944830"/>
                  <a:gd name="T17" fmla="*/ 48832 h 944830"/>
                  <a:gd name="T18" fmla="*/ 44591 w 944830"/>
                  <a:gd name="T19" fmla="*/ 55774 h 944830"/>
                  <a:gd name="T20" fmla="*/ 33455 w 944830"/>
                  <a:gd name="T21" fmla="*/ 66910 h 944830"/>
                  <a:gd name="T22" fmla="*/ 22319 w 944830"/>
                  <a:gd name="T23" fmla="*/ 55774 h 944830"/>
                  <a:gd name="T24" fmla="*/ 26358 w 944830"/>
                  <a:gd name="T25" fmla="*/ 48832 h 944830"/>
                  <a:gd name="T26" fmla="*/ 18079 w 944830"/>
                  <a:gd name="T27" fmla="*/ 40552 h 944830"/>
                  <a:gd name="T28" fmla="*/ 11136 w 944830"/>
                  <a:gd name="T29" fmla="*/ 44591 h 944830"/>
                  <a:gd name="T30" fmla="*/ 0 w 944830"/>
                  <a:gd name="T31" fmla="*/ 33455 h 944830"/>
                  <a:gd name="T32" fmla="*/ 10809 w 944830"/>
                  <a:gd name="T33" fmla="*/ 22646 h 944830"/>
                  <a:gd name="T34" fmla="*/ 5067 w 944830"/>
                  <a:gd name="T35" fmla="*/ 14878 h 944830"/>
                  <a:gd name="T36" fmla="*/ 13347 w 944830"/>
                  <a:gd name="T37" fmla="*/ 6599 h 944830"/>
                  <a:gd name="T38" fmla="*/ 21115 w 944830"/>
                  <a:gd name="T39" fmla="*/ 12341 h 944830"/>
                  <a:gd name="T40" fmla="*/ 33455 w 944830"/>
                  <a:gd name="T41" fmla="*/ 0 h 9448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44830"/>
                  <a:gd name="T64" fmla="*/ 0 h 944830"/>
                  <a:gd name="T65" fmla="*/ 944830 w 944830"/>
                  <a:gd name="T66" fmla="*/ 944830 h 9448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44830" h="944830">
                    <a:moveTo>
                      <a:pt x="472415" y="0"/>
                    </a:moveTo>
                    <a:lnTo>
                      <a:pt x="646674" y="174258"/>
                    </a:lnTo>
                    <a:cubicBezTo>
                      <a:pt x="660469" y="126985"/>
                      <a:pt x="704464" y="93179"/>
                      <a:pt x="756355" y="93179"/>
                    </a:cubicBezTo>
                    <a:cubicBezTo>
                      <a:pt x="820926" y="93179"/>
                      <a:pt x="873272" y="145525"/>
                      <a:pt x="873272" y="210096"/>
                    </a:cubicBezTo>
                    <a:cubicBezTo>
                      <a:pt x="873272" y="261987"/>
                      <a:pt x="839466" y="305983"/>
                      <a:pt x="792193" y="319778"/>
                    </a:cubicBezTo>
                    <a:lnTo>
                      <a:pt x="944830" y="472415"/>
                    </a:lnTo>
                    <a:lnTo>
                      <a:pt x="787583" y="629662"/>
                    </a:lnTo>
                    <a:cubicBezTo>
                      <a:pt x="768788" y="595026"/>
                      <a:pt x="731782" y="572630"/>
                      <a:pt x="689546" y="572630"/>
                    </a:cubicBezTo>
                    <a:cubicBezTo>
                      <a:pt x="624975" y="572630"/>
                      <a:pt x="572629" y="624976"/>
                      <a:pt x="572629" y="689547"/>
                    </a:cubicBezTo>
                    <a:cubicBezTo>
                      <a:pt x="572629" y="731783"/>
                      <a:pt x="595025" y="768788"/>
                      <a:pt x="629662" y="787584"/>
                    </a:cubicBezTo>
                    <a:lnTo>
                      <a:pt x="472415" y="944830"/>
                    </a:lnTo>
                    <a:lnTo>
                      <a:pt x="315169" y="787584"/>
                    </a:lnTo>
                    <a:cubicBezTo>
                      <a:pt x="349805" y="768788"/>
                      <a:pt x="372201" y="731783"/>
                      <a:pt x="372201" y="689547"/>
                    </a:cubicBezTo>
                    <a:cubicBezTo>
                      <a:pt x="372201" y="624976"/>
                      <a:pt x="319855" y="572630"/>
                      <a:pt x="255284" y="572630"/>
                    </a:cubicBezTo>
                    <a:cubicBezTo>
                      <a:pt x="213048" y="572630"/>
                      <a:pt x="176043" y="595026"/>
                      <a:pt x="157247" y="629662"/>
                    </a:cubicBezTo>
                    <a:lnTo>
                      <a:pt x="0" y="472415"/>
                    </a:lnTo>
                    <a:lnTo>
                      <a:pt x="152637" y="319778"/>
                    </a:lnTo>
                    <a:cubicBezTo>
                      <a:pt x="105363" y="305983"/>
                      <a:pt x="71557" y="261987"/>
                      <a:pt x="71557" y="210096"/>
                    </a:cubicBezTo>
                    <a:cubicBezTo>
                      <a:pt x="71557" y="145525"/>
                      <a:pt x="123903" y="93179"/>
                      <a:pt x="188474" y="93179"/>
                    </a:cubicBezTo>
                    <a:cubicBezTo>
                      <a:pt x="240365" y="93179"/>
                      <a:pt x="284362" y="126985"/>
                      <a:pt x="298156" y="174259"/>
                    </a:cubicBezTo>
                    <a:lnTo>
                      <a:pt x="472415" y="0"/>
                    </a:lnTo>
                    <a:close/>
                  </a:path>
                </a:pathLst>
              </a:custGeom>
              <a:solidFill>
                <a:schemeClr val="bg1"/>
              </a:solidFill>
              <a:ln>
                <a:noFill/>
              </a:ln>
              <a:extLst>
                <a:ext uri="{91240B29-F687-4F45-9708-019B960494DF}">
                  <a14:hiddenLine xmlns:a14="http://schemas.microsoft.com/office/drawing/2010/main" w="25400">
                    <a:solidFill>
                      <a:srgbClr val="BA990F"/>
                    </a:solidFill>
                    <a:bevel/>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33333"/>
                  </a:solidFill>
                  <a:effectLst/>
                  <a:uLnTx/>
                  <a:uFillTx/>
                  <a:latin typeface="Calibri" panose="020F0502020204030204"/>
                  <a:ea typeface="宋体" panose="02010600030101010101" pitchFamily="2" charset="-122"/>
                  <a:cs typeface="+mn-cs"/>
                </a:endParaRPr>
              </a:p>
            </p:txBody>
          </p:sp>
        </p:grpSp>
        <p:grpSp>
          <p:nvGrpSpPr>
            <p:cNvPr id="46" name="组合 20"/>
            <p:cNvGrpSpPr/>
            <p:nvPr/>
          </p:nvGrpSpPr>
          <p:grpSpPr bwMode="auto">
            <a:xfrm>
              <a:off x="5237373" y="2911224"/>
              <a:ext cx="661987" cy="661987"/>
              <a:chOff x="0" y="0"/>
              <a:chExt cx="661926" cy="661926"/>
            </a:xfrm>
          </p:grpSpPr>
          <p:sp>
            <p:nvSpPr>
              <p:cNvPr id="47" name="圆角矩形 21"/>
              <p:cNvSpPr>
                <a:spLocks noChangeArrowheads="1"/>
              </p:cNvSpPr>
              <p:nvPr/>
            </p:nvSpPr>
            <p:spPr bwMode="auto">
              <a:xfrm rot="2700000">
                <a:off x="0" y="0"/>
                <a:ext cx="661926" cy="661926"/>
              </a:xfrm>
              <a:prstGeom prst="roundRect">
                <a:avLst>
                  <a:gd name="adj" fmla="val 16667"/>
                </a:avLst>
              </a:prstGeom>
              <a:solidFill>
                <a:schemeClr val="accent2"/>
              </a:solidFill>
              <a:ln>
                <a:noFill/>
              </a:ln>
              <a:extLst>
                <a:ext uri="{91240B29-F687-4F45-9708-019B960494DF}">
                  <a14:hiddenLine xmlns:a14="http://schemas.microsoft.com/office/drawing/2010/main" w="25400">
                    <a:solidFill>
                      <a:srgbClr val="BA990F"/>
                    </a:solidFill>
                    <a:bevel/>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48" name="圆角矩形 68"/>
              <p:cNvSpPr>
                <a:spLocks noChangeArrowheads="1"/>
              </p:cNvSpPr>
              <p:nvPr/>
            </p:nvSpPr>
            <p:spPr bwMode="auto">
              <a:xfrm>
                <a:off x="140258" y="208096"/>
                <a:ext cx="381410" cy="245735"/>
              </a:xfrm>
              <a:custGeom>
                <a:avLst/>
                <a:gdLst>
                  <a:gd name="T0" fmla="*/ 22307 w 978088"/>
                  <a:gd name="T1" fmla="*/ 0 h 630163"/>
                  <a:gd name="T2" fmla="*/ 36141 w 978088"/>
                  <a:gd name="T3" fmla="*/ 8515 h 630163"/>
                  <a:gd name="T4" fmla="*/ 42100 w 978088"/>
                  <a:gd name="T5" fmla="*/ 6137 h 630163"/>
                  <a:gd name="T6" fmla="*/ 51023 w 978088"/>
                  <a:gd name="T7" fmla="*/ 15060 h 630163"/>
                  <a:gd name="T8" fmla="*/ 50866 w 978088"/>
                  <a:gd name="T9" fmla="*/ 15837 h 630163"/>
                  <a:gd name="T10" fmla="*/ 57999 w 978088"/>
                  <a:gd name="T11" fmla="*/ 26214 h 630163"/>
                  <a:gd name="T12" fmla="*/ 46845 w 978088"/>
                  <a:gd name="T13" fmla="*/ 37368 h 630163"/>
                  <a:gd name="T14" fmla="*/ 11153 w 978088"/>
                  <a:gd name="T15" fmla="*/ 37368 h 630163"/>
                  <a:gd name="T16" fmla="*/ 0 w 978088"/>
                  <a:gd name="T17" fmla="*/ 26214 h 630163"/>
                  <a:gd name="T18" fmla="*/ 6730 w 978088"/>
                  <a:gd name="T19" fmla="*/ 15992 h 630163"/>
                  <a:gd name="T20" fmla="*/ 6692 w 978088"/>
                  <a:gd name="T21" fmla="*/ 15615 h 630163"/>
                  <a:gd name="T22" fmla="*/ 22307 w 978088"/>
                  <a:gd name="T23" fmla="*/ 0 h 6301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78088"/>
                  <a:gd name="T37" fmla="*/ 0 h 630163"/>
                  <a:gd name="T38" fmla="*/ 978088 w 978088"/>
                  <a:gd name="T39" fmla="*/ 630163 h 6301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78088" h="630163">
                    <a:moveTo>
                      <a:pt x="376188" y="0"/>
                    </a:moveTo>
                    <a:cubicBezTo>
                      <a:pt x="478336" y="0"/>
                      <a:pt x="566899" y="58161"/>
                      <a:pt x="609473" y="143596"/>
                    </a:cubicBezTo>
                    <a:cubicBezTo>
                      <a:pt x="635404" y="118352"/>
                      <a:pt x="670955" y="103500"/>
                      <a:pt x="709975" y="103500"/>
                    </a:cubicBezTo>
                    <a:cubicBezTo>
                      <a:pt x="793080" y="103500"/>
                      <a:pt x="860450" y="170870"/>
                      <a:pt x="860450" y="253975"/>
                    </a:cubicBezTo>
                    <a:lnTo>
                      <a:pt x="857805" y="267079"/>
                    </a:lnTo>
                    <a:cubicBezTo>
                      <a:pt x="928258" y="293890"/>
                      <a:pt x="978088" y="362161"/>
                      <a:pt x="978088" y="442069"/>
                    </a:cubicBezTo>
                    <a:cubicBezTo>
                      <a:pt x="978088" y="545950"/>
                      <a:pt x="893875" y="630163"/>
                      <a:pt x="789994" y="630163"/>
                    </a:cubicBezTo>
                    <a:lnTo>
                      <a:pt x="188094" y="630163"/>
                    </a:lnTo>
                    <a:cubicBezTo>
                      <a:pt x="84213" y="630163"/>
                      <a:pt x="0" y="545950"/>
                      <a:pt x="0" y="442069"/>
                    </a:cubicBezTo>
                    <a:cubicBezTo>
                      <a:pt x="0" y="364739"/>
                      <a:pt x="46666" y="298309"/>
                      <a:pt x="113497" y="269689"/>
                    </a:cubicBezTo>
                    <a:cubicBezTo>
                      <a:pt x="112881" y="267585"/>
                      <a:pt x="112856" y="265461"/>
                      <a:pt x="112856" y="263332"/>
                    </a:cubicBezTo>
                    <a:cubicBezTo>
                      <a:pt x="112856" y="117898"/>
                      <a:pt x="230754" y="0"/>
                      <a:pt x="376188" y="0"/>
                    </a:cubicBezTo>
                    <a:close/>
                  </a:path>
                </a:pathLst>
              </a:custGeom>
              <a:solidFill>
                <a:schemeClr val="bg1"/>
              </a:solidFill>
              <a:ln>
                <a:noFill/>
              </a:ln>
              <a:extLst>
                <a:ext uri="{91240B29-F687-4F45-9708-019B960494DF}">
                  <a14:hiddenLine xmlns:a14="http://schemas.microsoft.com/office/drawing/2010/main" w="25400">
                    <a:solidFill>
                      <a:srgbClr val="BA990F"/>
                    </a:solidFill>
                    <a:bevel/>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33333"/>
                  </a:solidFill>
                  <a:effectLst/>
                  <a:uLnTx/>
                  <a:uFillTx/>
                  <a:latin typeface="Calibri" panose="020F0502020204030204"/>
                  <a:ea typeface="宋体" panose="02010600030101010101" pitchFamily="2" charset="-122"/>
                  <a:cs typeface="+mn-cs"/>
                </a:endParaRPr>
              </a:p>
            </p:txBody>
          </p:sp>
        </p:grpSp>
      </p:grpSp>
      <p:cxnSp>
        <p:nvCxnSpPr>
          <p:cNvPr id="49" name="直接连接符 48"/>
          <p:cNvCxnSpPr/>
          <p:nvPr/>
        </p:nvCxnSpPr>
        <p:spPr>
          <a:xfrm>
            <a:off x="4596856" y="3605334"/>
            <a:ext cx="7043144" cy="0"/>
          </a:xfrm>
          <a:prstGeom prst="line">
            <a:avLst/>
          </a:prstGeom>
          <a:ln w="57150">
            <a:solidFill>
              <a:srgbClr val="8F000B"/>
            </a:solidFill>
          </a:ln>
        </p:spPr>
        <p:style>
          <a:lnRef idx="1">
            <a:schemeClr val="accent1"/>
          </a:lnRef>
          <a:fillRef idx="0">
            <a:schemeClr val="accent1"/>
          </a:fillRef>
          <a:effectRef idx="0">
            <a:schemeClr val="accent1"/>
          </a:effectRef>
          <a:fontRef idx="minor">
            <a:schemeClr val="tx1"/>
          </a:fontRef>
        </p:style>
      </p:cxnSp>
      <p:grpSp>
        <p:nvGrpSpPr>
          <p:cNvPr id="20" name="组合 89"/>
          <p:cNvGrpSpPr>
            <a:grpSpLocks/>
          </p:cNvGrpSpPr>
          <p:nvPr/>
        </p:nvGrpSpPr>
        <p:grpSpPr bwMode="auto">
          <a:xfrm>
            <a:off x="9048000" y="261000"/>
            <a:ext cx="2968625" cy="609600"/>
            <a:chOff x="9222035" y="234492"/>
            <a:chExt cx="2969965" cy="609410"/>
          </a:xfrm>
        </p:grpSpPr>
        <p:pic>
          <p:nvPicPr>
            <p:cNvPr id="21" name="图片 9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2035" y="234492"/>
              <a:ext cx="609410" cy="60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91"/>
            <p:cNvPicPr>
              <a:picLocks noChangeAspect="1" noChangeArrowheads="1"/>
            </p:cNvPicPr>
            <p:nvPr/>
          </p:nvPicPr>
          <p:blipFill>
            <a:blip r:embed="rId4">
              <a:extLst>
                <a:ext uri="{28A0092B-C50C-407E-A947-70E740481C1C}">
                  <a14:useLocalDpi xmlns:a14="http://schemas.microsoft.com/office/drawing/2010/main" val="0"/>
                </a:ext>
              </a:extLst>
            </a:blip>
            <a:srcRect t="32710" b="27150"/>
            <a:stretch>
              <a:fillRect/>
            </a:stretch>
          </p:blipFill>
          <p:spPr bwMode="auto">
            <a:xfrm>
              <a:off x="9831445" y="273107"/>
              <a:ext cx="2360555" cy="532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471639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42365" y="209550"/>
            <a:ext cx="3392170" cy="398780"/>
          </a:xfrm>
          <a:prstGeom prst="rect">
            <a:avLst/>
          </a:prstGeom>
          <a:noFill/>
        </p:spPr>
        <p:txBody>
          <a:bodyPr wrap="square" rtlCol="0">
            <a:spAutoFit/>
          </a:bodyPr>
          <a:lstStyle/>
          <a:p>
            <a:pPr algn="ctr"/>
            <a:r>
              <a:rPr lang="zh-CN" altLang="en-US" sz="200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sym typeface="+mn-ea"/>
              </a:rPr>
              <a:t>项</a:t>
            </a:r>
            <a:r>
              <a:rPr lang="zh-CN" altLang="en-US" sz="2000" smtClean="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sym typeface="+mn-ea"/>
              </a:rPr>
              <a:t>目环境</a:t>
            </a:r>
            <a:endParaRPr sz="2000" dirty="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sym typeface="+mn-ea"/>
            </a:endParaRPr>
          </a:p>
        </p:txBody>
      </p:sp>
      <p:sp>
        <p:nvSpPr>
          <p:cNvPr id="5" name="Freeform 5"/>
          <p:cNvSpPr>
            <a:spLocks noEditPoints="1"/>
          </p:cNvSpPr>
          <p:nvPr/>
        </p:nvSpPr>
        <p:spPr bwMode="auto">
          <a:xfrm>
            <a:off x="264000" y="152579"/>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8F000B"/>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33333"/>
              </a:solidFill>
              <a:effectLst/>
              <a:uLnTx/>
              <a:uFillTx/>
            </a:endParaRPr>
          </a:p>
        </p:txBody>
      </p:sp>
      <p:grpSp>
        <p:nvGrpSpPr>
          <p:cNvPr id="6" name="组合 5"/>
          <p:cNvGrpSpPr/>
          <p:nvPr/>
        </p:nvGrpSpPr>
        <p:grpSpPr>
          <a:xfrm>
            <a:off x="1081405" y="152400"/>
            <a:ext cx="3466465" cy="523240"/>
            <a:chOff x="1081315" y="152579"/>
            <a:chExt cx="2293796" cy="523220"/>
          </a:xfrm>
        </p:grpSpPr>
        <p:sp>
          <p:nvSpPr>
            <p:cNvPr id="7" name="矩形 6"/>
            <p:cNvSpPr/>
            <p:nvPr/>
          </p:nvSpPr>
          <p:spPr>
            <a:xfrm>
              <a:off x="1142275" y="152579"/>
              <a:ext cx="2232836" cy="523220"/>
            </a:xfrm>
            <a:prstGeom prst="rect">
              <a:avLst/>
            </a:prstGeom>
            <a:noFill/>
            <a:ln w="19050">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81315" y="268620"/>
              <a:ext cx="129725" cy="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p:cNvSpPr txBox="1"/>
          <p:nvPr/>
        </p:nvSpPr>
        <p:spPr>
          <a:xfrm>
            <a:off x="490547" y="1585933"/>
            <a:ext cx="11516632" cy="481863"/>
          </a:xfrm>
          <a:prstGeom prst="rect">
            <a:avLst/>
          </a:prstGeom>
          <a:noFill/>
        </p:spPr>
        <p:txBody>
          <a:bodyPr wrap="square" rtlCol="0">
            <a:spAutoFit/>
          </a:bodyPr>
          <a:lstStyle/>
          <a:p>
            <a:pPr indent="457200" algn="just" fontAlgn="auto">
              <a:lnSpc>
                <a:spcPct val="150000"/>
              </a:lnSpc>
              <a:buFont typeface="Wingdings" panose="05000000000000000000" charset="0"/>
              <a:buNone/>
              <a:extLst>
                <a:ext uri="{35155182-B16C-46BC-9424-99874614C6A1}">
                  <wpsdc:indentchars xmlns="" xmlns:wpsdc="http://www.wps.cn/officeDocument/2017/drawingmlCustomData" val="200" checksum="59296752"/>
                </a:ext>
              </a:extLst>
            </a:pPr>
            <a:r>
              <a:rPr lang="en-US" altLang="zh-CN" sz="2000" smtClean="0">
                <a:latin typeface="黑体" panose="02010609060101010101" charset="-122"/>
                <a:ea typeface="黑体" panose="02010609060101010101" charset="-122"/>
              </a:rPr>
              <a:t>Html</a:t>
            </a:r>
            <a:r>
              <a:rPr lang="zh-CN" altLang="en-US" sz="2000">
                <a:latin typeface="黑体" panose="02010609060101010101" charset="-122"/>
                <a:ea typeface="黑体" panose="02010609060101010101" charset="-122"/>
              </a:rPr>
              <a:t>（超文本标记语言）</a:t>
            </a:r>
            <a:r>
              <a:rPr lang="en-US" altLang="zh-CN" sz="2000" smtClean="0">
                <a:latin typeface="黑体" panose="02010609060101010101" charset="-122"/>
                <a:ea typeface="黑体" panose="02010609060101010101" charset="-122"/>
              </a:rPr>
              <a:t>+CSS</a:t>
            </a:r>
            <a:r>
              <a:rPr lang="zh-CN" altLang="en-US" sz="2000">
                <a:latin typeface="黑体" panose="02010609060101010101" charset="-122"/>
                <a:ea typeface="黑体" panose="02010609060101010101" charset="-122"/>
              </a:rPr>
              <a:t>（层叠样式表）</a:t>
            </a:r>
            <a:r>
              <a:rPr lang="en-US" altLang="zh-CN" sz="2000" smtClean="0">
                <a:latin typeface="黑体" panose="02010609060101010101" charset="-122"/>
                <a:ea typeface="黑体" panose="02010609060101010101" charset="-122"/>
              </a:rPr>
              <a:t>+jQuery</a:t>
            </a:r>
            <a:r>
              <a:rPr lang="zh-CN" altLang="en-US" sz="2000">
                <a:latin typeface="黑体" panose="02010609060101010101" charset="-122"/>
                <a:ea typeface="黑体" panose="02010609060101010101" charset="-122"/>
              </a:rPr>
              <a:t>（动态脚本语言</a:t>
            </a:r>
            <a:r>
              <a:rPr lang="en-US" altLang="zh-CN" sz="2000">
                <a:latin typeface="黑体" panose="02010609060101010101" charset="-122"/>
                <a:ea typeface="黑体" panose="02010609060101010101" charset="-122"/>
              </a:rPr>
              <a:t>, JavaScript</a:t>
            </a:r>
            <a:r>
              <a:rPr lang="zh-CN" altLang="en-US" sz="2000">
                <a:latin typeface="黑体" panose="02010609060101010101" charset="-122"/>
                <a:ea typeface="黑体" panose="02010609060101010101" charset="-122"/>
              </a:rPr>
              <a:t>的一个库）</a:t>
            </a:r>
            <a:endParaRPr lang="zh-CN" sz="2000" dirty="0">
              <a:latin typeface="黑体" panose="02010609060101010101" charset="-122"/>
              <a:ea typeface="黑体" panose="02010609060101010101" charset="-122"/>
            </a:endParaRPr>
          </a:p>
        </p:txBody>
      </p:sp>
      <p:grpSp>
        <p:nvGrpSpPr>
          <p:cNvPr id="21" name="组合 20"/>
          <p:cNvGrpSpPr/>
          <p:nvPr/>
        </p:nvGrpSpPr>
        <p:grpSpPr>
          <a:xfrm>
            <a:off x="339368" y="4700823"/>
            <a:ext cx="2160905" cy="374461"/>
            <a:chOff x="2520079" y="6498838"/>
            <a:chExt cx="2780287" cy="300386"/>
          </a:xfrm>
        </p:grpSpPr>
        <p:sp>
          <p:nvSpPr>
            <p:cNvPr id="22" name="矩形 21"/>
            <p:cNvSpPr/>
            <p:nvPr/>
          </p:nvSpPr>
          <p:spPr>
            <a:xfrm>
              <a:off x="2520079" y="6523814"/>
              <a:ext cx="2780287" cy="248913"/>
            </a:xfrm>
            <a:prstGeom prst="rect">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700638" y="6498838"/>
              <a:ext cx="2507405" cy="300386"/>
            </a:xfrm>
            <a:prstGeom prst="rect">
              <a:avLst/>
            </a:prstGeom>
          </p:spPr>
          <p:txBody>
            <a:bodyPr wrap="square">
              <a:spAutoFit/>
            </a:bodyPr>
            <a:lstStyle/>
            <a:p>
              <a:pPr indent="127000" algn="ctr">
                <a:lnSpc>
                  <a:spcPts val="2200"/>
                </a:lnSpc>
              </a:pPr>
              <a:r>
                <a:rPr lang="en-US" altLang="zh-CN" sz="1600" kern="100" smtClean="0">
                  <a:solidFill>
                    <a:schemeClr val="bg1"/>
                  </a:solidFill>
                  <a:latin typeface="黑体" panose="02010609060101010101" charset="-122"/>
                  <a:ea typeface="黑体" panose="02010609060101010101" charset="-122"/>
                  <a:cs typeface="Times New Roman" panose="02020603050405020304" pitchFamily="18" charset="0"/>
                </a:rPr>
                <a:t>4.</a:t>
              </a:r>
              <a:r>
                <a:rPr lang="zh-CN" altLang="en-US" sz="1600" kern="100" smtClean="0">
                  <a:solidFill>
                    <a:schemeClr val="bg1"/>
                  </a:solidFill>
                  <a:latin typeface="黑体" panose="02010609060101010101" charset="-122"/>
                  <a:ea typeface="黑体" panose="02010609060101010101" charset="-122"/>
                  <a:cs typeface="Times New Roman" panose="02020603050405020304" pitchFamily="18" charset="0"/>
                </a:rPr>
                <a:t>测</a:t>
              </a:r>
              <a:r>
                <a:rPr lang="zh-CN" altLang="en-US" sz="1600" kern="100">
                  <a:solidFill>
                    <a:schemeClr val="bg1"/>
                  </a:solidFill>
                  <a:latin typeface="黑体" panose="02010609060101010101" charset="-122"/>
                  <a:ea typeface="黑体" panose="02010609060101010101" charset="-122"/>
                  <a:cs typeface="Times New Roman" panose="02020603050405020304" pitchFamily="18" charset="0"/>
                </a:rPr>
                <a:t>试</a:t>
              </a:r>
              <a:r>
                <a:rPr lang="zh-CN" altLang="en-US" sz="1600" kern="100" smtClean="0">
                  <a:solidFill>
                    <a:schemeClr val="bg1"/>
                  </a:solidFill>
                  <a:latin typeface="黑体" panose="02010609060101010101" charset="-122"/>
                  <a:ea typeface="黑体" panose="02010609060101010101" charset="-122"/>
                  <a:cs typeface="Times New Roman" panose="02020603050405020304" pitchFamily="18" charset="0"/>
                </a:rPr>
                <a:t>环境</a:t>
              </a:r>
              <a:endParaRPr lang="zh-CN" altLang="en-US" sz="1600" kern="100" dirty="0">
                <a:solidFill>
                  <a:schemeClr val="bg1"/>
                </a:solidFill>
                <a:latin typeface="黑体" panose="02010609060101010101" charset="-122"/>
                <a:ea typeface="黑体" panose="02010609060101010101" charset="-122"/>
                <a:cs typeface="Times New Roman" panose="02020603050405020304" pitchFamily="18" charset="0"/>
              </a:endParaRPr>
            </a:p>
          </p:txBody>
        </p:sp>
      </p:grpSp>
      <p:grpSp>
        <p:nvGrpSpPr>
          <p:cNvPr id="44" name="组合 43"/>
          <p:cNvGrpSpPr/>
          <p:nvPr/>
        </p:nvGrpSpPr>
        <p:grpSpPr>
          <a:xfrm>
            <a:off x="339368" y="2212097"/>
            <a:ext cx="2160905" cy="374461"/>
            <a:chOff x="2520079" y="6498838"/>
            <a:chExt cx="2780287" cy="300386"/>
          </a:xfrm>
        </p:grpSpPr>
        <p:sp>
          <p:nvSpPr>
            <p:cNvPr id="45" name="矩形 44"/>
            <p:cNvSpPr/>
            <p:nvPr/>
          </p:nvSpPr>
          <p:spPr>
            <a:xfrm>
              <a:off x="2520079" y="6523814"/>
              <a:ext cx="2780287" cy="248913"/>
            </a:xfrm>
            <a:prstGeom prst="rect">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2700638" y="6498838"/>
              <a:ext cx="2507405" cy="300386"/>
            </a:xfrm>
            <a:prstGeom prst="rect">
              <a:avLst/>
            </a:prstGeom>
          </p:spPr>
          <p:txBody>
            <a:bodyPr wrap="square">
              <a:spAutoFit/>
            </a:bodyPr>
            <a:lstStyle/>
            <a:p>
              <a:pPr indent="127000" algn="ctr">
                <a:lnSpc>
                  <a:spcPts val="2200"/>
                </a:lnSpc>
              </a:pPr>
              <a:r>
                <a:rPr lang="en-US" altLang="zh-CN" sz="1600" kern="100" smtClean="0">
                  <a:solidFill>
                    <a:schemeClr val="bg1"/>
                  </a:solidFill>
                  <a:latin typeface="黑体" panose="02010609060101010101" charset="-122"/>
                  <a:ea typeface="黑体" panose="02010609060101010101" charset="-122"/>
                  <a:cs typeface="Times New Roman" panose="02020603050405020304" pitchFamily="18" charset="0"/>
                </a:rPr>
                <a:t>2.</a:t>
              </a:r>
              <a:r>
                <a:rPr lang="zh-CN" altLang="en-US" sz="1600" kern="100" smtClean="0">
                  <a:solidFill>
                    <a:schemeClr val="bg1"/>
                  </a:solidFill>
                  <a:latin typeface="黑体" panose="02010609060101010101" charset="-122"/>
                  <a:ea typeface="黑体" panose="02010609060101010101" charset="-122"/>
                  <a:cs typeface="Times New Roman" panose="02020603050405020304" pitchFamily="18" charset="0"/>
                </a:rPr>
                <a:t>后端环境</a:t>
              </a:r>
              <a:endParaRPr lang="zh-CN" altLang="en-US" sz="1600" kern="100" dirty="0">
                <a:solidFill>
                  <a:schemeClr val="bg1"/>
                </a:solidFill>
                <a:latin typeface="黑体" panose="02010609060101010101" charset="-122"/>
                <a:ea typeface="黑体" panose="02010609060101010101" charset="-122"/>
                <a:cs typeface="Times New Roman" panose="02020603050405020304" pitchFamily="18" charset="0"/>
              </a:endParaRPr>
            </a:p>
          </p:txBody>
        </p:sp>
      </p:grpSp>
      <p:grpSp>
        <p:nvGrpSpPr>
          <p:cNvPr id="47" name="组合 46"/>
          <p:cNvGrpSpPr/>
          <p:nvPr/>
        </p:nvGrpSpPr>
        <p:grpSpPr>
          <a:xfrm>
            <a:off x="402110" y="3493805"/>
            <a:ext cx="2098163" cy="374461"/>
            <a:chOff x="2520079" y="6498838"/>
            <a:chExt cx="2780287" cy="300386"/>
          </a:xfrm>
        </p:grpSpPr>
        <p:sp>
          <p:nvSpPr>
            <p:cNvPr id="48" name="矩形 47"/>
            <p:cNvSpPr/>
            <p:nvPr/>
          </p:nvSpPr>
          <p:spPr>
            <a:xfrm>
              <a:off x="2520079" y="6523814"/>
              <a:ext cx="2780287" cy="248913"/>
            </a:xfrm>
            <a:prstGeom prst="rect">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2626290" y="6498838"/>
              <a:ext cx="2507405" cy="300386"/>
            </a:xfrm>
            <a:prstGeom prst="rect">
              <a:avLst/>
            </a:prstGeom>
          </p:spPr>
          <p:txBody>
            <a:bodyPr wrap="square">
              <a:spAutoFit/>
            </a:bodyPr>
            <a:lstStyle/>
            <a:p>
              <a:pPr indent="127000" algn="ctr">
                <a:lnSpc>
                  <a:spcPts val="2200"/>
                </a:lnSpc>
              </a:pPr>
              <a:r>
                <a:rPr lang="en-US" altLang="zh-CN" sz="1600" kern="100" smtClean="0">
                  <a:solidFill>
                    <a:schemeClr val="bg1"/>
                  </a:solidFill>
                  <a:latin typeface="黑体" panose="02010609060101010101" charset="-122"/>
                  <a:ea typeface="黑体" panose="02010609060101010101" charset="-122"/>
                  <a:cs typeface="Times New Roman" panose="02020603050405020304" pitchFamily="18" charset="0"/>
                </a:rPr>
                <a:t>3.</a:t>
              </a:r>
              <a:r>
                <a:rPr lang="zh-CN" altLang="en-US" sz="1600" kern="100" smtClean="0">
                  <a:solidFill>
                    <a:schemeClr val="bg1"/>
                  </a:solidFill>
                  <a:latin typeface="黑体" panose="02010609060101010101" charset="-122"/>
                  <a:ea typeface="黑体" panose="02010609060101010101" charset="-122"/>
                  <a:cs typeface="Times New Roman" panose="02020603050405020304" pitchFamily="18" charset="0"/>
                </a:rPr>
                <a:t>存储环境</a:t>
              </a:r>
              <a:endParaRPr lang="zh-CN" altLang="en-US" sz="1600" kern="100" dirty="0">
                <a:solidFill>
                  <a:schemeClr val="bg1"/>
                </a:solidFill>
                <a:latin typeface="黑体" panose="02010609060101010101" charset="-122"/>
                <a:ea typeface="黑体" panose="02010609060101010101" charset="-122"/>
                <a:cs typeface="Times New Roman" panose="02020603050405020304" pitchFamily="18" charset="0"/>
              </a:endParaRPr>
            </a:p>
          </p:txBody>
        </p:sp>
      </p:grpSp>
      <p:grpSp>
        <p:nvGrpSpPr>
          <p:cNvPr id="24" name="组合 23"/>
          <p:cNvGrpSpPr/>
          <p:nvPr/>
        </p:nvGrpSpPr>
        <p:grpSpPr>
          <a:xfrm>
            <a:off x="339370" y="1190722"/>
            <a:ext cx="2160905" cy="374461"/>
            <a:chOff x="2520079" y="6498838"/>
            <a:chExt cx="2780287" cy="300386"/>
          </a:xfrm>
        </p:grpSpPr>
        <p:sp>
          <p:nvSpPr>
            <p:cNvPr id="25" name="矩形 24"/>
            <p:cNvSpPr/>
            <p:nvPr/>
          </p:nvSpPr>
          <p:spPr>
            <a:xfrm>
              <a:off x="2520079" y="6523814"/>
              <a:ext cx="2780287" cy="248913"/>
            </a:xfrm>
            <a:prstGeom prst="rect">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700638" y="6498838"/>
              <a:ext cx="2507405" cy="300386"/>
            </a:xfrm>
            <a:prstGeom prst="rect">
              <a:avLst/>
            </a:prstGeom>
          </p:spPr>
          <p:txBody>
            <a:bodyPr wrap="square">
              <a:spAutoFit/>
            </a:bodyPr>
            <a:lstStyle/>
            <a:p>
              <a:pPr indent="127000" algn="ctr">
                <a:lnSpc>
                  <a:spcPts val="2200"/>
                </a:lnSpc>
              </a:pPr>
              <a:r>
                <a:rPr lang="en-US" altLang="zh-CN" sz="1600" kern="100" smtClean="0">
                  <a:solidFill>
                    <a:schemeClr val="bg1"/>
                  </a:solidFill>
                  <a:latin typeface="黑体" panose="02010609060101010101" charset="-122"/>
                  <a:ea typeface="黑体" panose="02010609060101010101" charset="-122"/>
                  <a:cs typeface="Times New Roman" panose="02020603050405020304" pitchFamily="18" charset="0"/>
                </a:rPr>
                <a:t>1.</a:t>
              </a:r>
              <a:r>
                <a:rPr lang="zh-CN" altLang="en-US" sz="1600" kern="100" smtClean="0">
                  <a:solidFill>
                    <a:schemeClr val="bg1"/>
                  </a:solidFill>
                  <a:latin typeface="黑体" panose="02010609060101010101" charset="-122"/>
                  <a:ea typeface="黑体" panose="02010609060101010101" charset="-122"/>
                  <a:cs typeface="Times New Roman" panose="02020603050405020304" pitchFamily="18" charset="0"/>
                </a:rPr>
                <a:t>前端环境：</a:t>
              </a:r>
              <a:endParaRPr lang="zh-CN" altLang="en-US" sz="1600" kern="100" dirty="0">
                <a:solidFill>
                  <a:schemeClr val="bg1"/>
                </a:solidFill>
                <a:latin typeface="黑体" panose="02010609060101010101" charset="-122"/>
                <a:ea typeface="黑体" panose="02010609060101010101" charset="-122"/>
                <a:cs typeface="Times New Roman" panose="02020603050405020304" pitchFamily="18" charset="0"/>
              </a:endParaRPr>
            </a:p>
          </p:txBody>
        </p:sp>
      </p:grpSp>
      <p:grpSp>
        <p:nvGrpSpPr>
          <p:cNvPr id="27" name="组合 26"/>
          <p:cNvGrpSpPr/>
          <p:nvPr/>
        </p:nvGrpSpPr>
        <p:grpSpPr>
          <a:xfrm>
            <a:off x="303668" y="5550187"/>
            <a:ext cx="2160905" cy="374461"/>
            <a:chOff x="2520079" y="6498838"/>
            <a:chExt cx="2780287" cy="300386"/>
          </a:xfrm>
        </p:grpSpPr>
        <p:sp>
          <p:nvSpPr>
            <p:cNvPr id="28" name="矩形 27"/>
            <p:cNvSpPr/>
            <p:nvPr/>
          </p:nvSpPr>
          <p:spPr>
            <a:xfrm>
              <a:off x="2520079" y="6523814"/>
              <a:ext cx="2780287" cy="248913"/>
            </a:xfrm>
            <a:prstGeom prst="rect">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700638" y="6498838"/>
              <a:ext cx="2507405" cy="300386"/>
            </a:xfrm>
            <a:prstGeom prst="rect">
              <a:avLst/>
            </a:prstGeom>
          </p:spPr>
          <p:txBody>
            <a:bodyPr wrap="square">
              <a:spAutoFit/>
            </a:bodyPr>
            <a:lstStyle/>
            <a:p>
              <a:pPr indent="127000" algn="ctr">
                <a:lnSpc>
                  <a:spcPts val="2200"/>
                </a:lnSpc>
              </a:pPr>
              <a:r>
                <a:rPr lang="en-US" altLang="zh-CN" sz="1600" kern="100" smtClean="0">
                  <a:solidFill>
                    <a:schemeClr val="bg1"/>
                  </a:solidFill>
                  <a:latin typeface="黑体" panose="02010609060101010101" charset="-122"/>
                  <a:ea typeface="黑体" panose="02010609060101010101" charset="-122"/>
                  <a:cs typeface="Times New Roman" panose="02020603050405020304" pitchFamily="18" charset="0"/>
                </a:rPr>
                <a:t>5.</a:t>
              </a:r>
              <a:r>
                <a:rPr lang="zh-CN" altLang="en-US" sz="1600" kern="100" smtClean="0">
                  <a:solidFill>
                    <a:schemeClr val="bg1"/>
                  </a:solidFill>
                  <a:latin typeface="黑体" panose="02010609060101010101" charset="-122"/>
                  <a:ea typeface="黑体" panose="02010609060101010101" charset="-122"/>
                  <a:cs typeface="Times New Roman" panose="02020603050405020304" pitchFamily="18" charset="0"/>
                </a:rPr>
                <a:t>运</a:t>
              </a:r>
              <a:r>
                <a:rPr lang="zh-CN" altLang="en-US" sz="1600" kern="100">
                  <a:solidFill>
                    <a:schemeClr val="bg1"/>
                  </a:solidFill>
                  <a:latin typeface="黑体" panose="02010609060101010101" charset="-122"/>
                  <a:ea typeface="黑体" panose="02010609060101010101" charset="-122"/>
                  <a:cs typeface="Times New Roman" panose="02020603050405020304" pitchFamily="18" charset="0"/>
                </a:rPr>
                <a:t>行</a:t>
              </a:r>
              <a:r>
                <a:rPr lang="zh-CN" altLang="en-US" sz="1600" kern="100" smtClean="0">
                  <a:solidFill>
                    <a:schemeClr val="bg1"/>
                  </a:solidFill>
                  <a:latin typeface="黑体" panose="02010609060101010101" charset="-122"/>
                  <a:ea typeface="黑体" panose="02010609060101010101" charset="-122"/>
                  <a:cs typeface="Times New Roman" panose="02020603050405020304" pitchFamily="18" charset="0"/>
                </a:rPr>
                <a:t>环境</a:t>
              </a:r>
              <a:endParaRPr lang="zh-CN" altLang="en-US" sz="1600" kern="100" dirty="0">
                <a:solidFill>
                  <a:schemeClr val="bg1"/>
                </a:solidFill>
                <a:latin typeface="黑体" panose="02010609060101010101" charset="-122"/>
                <a:ea typeface="黑体" panose="02010609060101010101" charset="-122"/>
                <a:cs typeface="Times New Roman" panose="02020603050405020304" pitchFamily="18" charset="0"/>
              </a:endParaRPr>
            </a:p>
          </p:txBody>
        </p:sp>
      </p:grpSp>
      <p:sp>
        <p:nvSpPr>
          <p:cNvPr id="30" name="文本框 29"/>
          <p:cNvSpPr txBox="1"/>
          <p:nvPr/>
        </p:nvSpPr>
        <p:spPr>
          <a:xfrm>
            <a:off x="456208" y="2580341"/>
            <a:ext cx="11516632" cy="1015663"/>
          </a:xfrm>
          <a:prstGeom prst="rect">
            <a:avLst/>
          </a:prstGeom>
          <a:noFill/>
        </p:spPr>
        <p:txBody>
          <a:bodyPr wrap="square" rtlCol="0">
            <a:spAutoFit/>
          </a:bodyPr>
          <a:lstStyle/>
          <a:p>
            <a:pPr indent="457200" algn="just" fontAlgn="auto">
              <a:lnSpc>
                <a:spcPct val="150000"/>
              </a:lnSpc>
              <a:buFont typeface="Wingdings" panose="05000000000000000000" charset="0"/>
              <a:buNone/>
              <a:extLst>
                <a:ext uri="{35155182-B16C-46BC-9424-99874614C6A1}">
                  <wpsdc:indentchars xmlns="" xmlns:wpsdc="http://www.wps.cn/officeDocument/2017/drawingmlCustomData" val="200" checksum="59296752"/>
                </a:ext>
              </a:extLst>
            </a:pPr>
            <a:r>
              <a:rPr lang="en-US" altLang="zh-CN" sz="2000" smtClean="0">
                <a:latin typeface="黑体" panose="02010609060101010101" charset="-122"/>
                <a:ea typeface="黑体" panose="02010609060101010101" charset="-122"/>
              </a:rPr>
              <a:t>JDK1.8</a:t>
            </a:r>
            <a:r>
              <a:rPr lang="zh-CN" altLang="en-US" sz="2000" smtClean="0">
                <a:latin typeface="黑体" panose="02010609060101010101" charset="-122"/>
                <a:ea typeface="黑体" panose="02010609060101010101" charset="-122"/>
              </a:rPr>
              <a:t>：</a:t>
            </a:r>
            <a:r>
              <a:rPr lang="en-US" altLang="zh-CN" sz="2000">
                <a:latin typeface="黑体" panose="02010609060101010101" charset="-122"/>
                <a:ea typeface="黑体" panose="02010609060101010101" charset="-122"/>
              </a:rPr>
              <a:t>(</a:t>
            </a:r>
            <a:r>
              <a:rPr lang="zh-CN" altLang="en-US" sz="2000">
                <a:latin typeface="黑体" panose="02010609060101010101" charset="-122"/>
                <a:ea typeface="黑体" panose="02010609060101010101" charset="-122"/>
              </a:rPr>
              <a:t>全称：</a:t>
            </a:r>
            <a:r>
              <a:rPr lang="en-US" altLang="zh-CN" sz="2000">
                <a:latin typeface="黑体" panose="02010609060101010101" charset="-122"/>
                <a:ea typeface="黑体" panose="02010609060101010101" charset="-122"/>
              </a:rPr>
              <a:t>Java Development Kit 1.8)</a:t>
            </a:r>
            <a:r>
              <a:rPr lang="zh-CN" altLang="en-US" sz="2000">
                <a:latin typeface="黑体" panose="02010609060101010101" charset="-122"/>
                <a:ea typeface="黑体" panose="02010609060101010101" charset="-122"/>
              </a:rPr>
              <a:t>是</a:t>
            </a:r>
            <a:r>
              <a:rPr lang="en-US" altLang="zh-CN" sz="2000">
                <a:latin typeface="黑体" panose="02010609060101010101" charset="-122"/>
                <a:ea typeface="黑体" panose="02010609060101010101" charset="-122"/>
              </a:rPr>
              <a:t>Oracle</a:t>
            </a:r>
            <a:r>
              <a:rPr lang="zh-CN" altLang="en-US" sz="2000">
                <a:latin typeface="黑体" panose="02010609060101010101" charset="-122"/>
                <a:ea typeface="黑体" panose="02010609060101010101" charset="-122"/>
              </a:rPr>
              <a:t>公司</a:t>
            </a:r>
            <a:r>
              <a:rPr lang="en-US" altLang="zh-CN" sz="2000">
                <a:latin typeface="黑体" panose="02010609060101010101" charset="-122"/>
                <a:ea typeface="黑体" panose="02010609060101010101" charset="-122"/>
              </a:rPr>
              <a:t>2014</a:t>
            </a:r>
            <a:r>
              <a:rPr lang="zh-CN" altLang="en-US" sz="2000">
                <a:latin typeface="黑体" panose="02010609060101010101" charset="-122"/>
                <a:ea typeface="黑体" panose="02010609060101010101" charset="-122"/>
              </a:rPr>
              <a:t>年发布的一个</a:t>
            </a:r>
            <a:r>
              <a:rPr lang="en-US" altLang="zh-CN" sz="2000">
                <a:latin typeface="黑体" panose="02010609060101010101" charset="-122"/>
                <a:ea typeface="黑体" panose="02010609060101010101" charset="-122"/>
              </a:rPr>
              <a:t>java</a:t>
            </a:r>
            <a:r>
              <a:rPr lang="zh-CN" altLang="en-US" sz="2000">
                <a:latin typeface="黑体" panose="02010609060101010101" charset="-122"/>
                <a:ea typeface="黑体" panose="02010609060101010101" charset="-122"/>
              </a:rPr>
              <a:t>语言版本</a:t>
            </a:r>
            <a:r>
              <a:rPr lang="en-US" altLang="zh-CN" sz="2000">
                <a:latin typeface="黑体" panose="02010609060101010101" charset="-122"/>
                <a:ea typeface="黑体" panose="02010609060101010101" charset="-122"/>
              </a:rPr>
              <a:t>,</a:t>
            </a:r>
            <a:r>
              <a:rPr lang="zh-CN" altLang="en-US" sz="2000">
                <a:latin typeface="黑体" panose="02010609060101010101" charset="-122"/>
                <a:ea typeface="黑体" panose="02010609060101010101" charset="-122"/>
              </a:rPr>
              <a:t>也就是</a:t>
            </a:r>
            <a:r>
              <a:rPr lang="en-US" altLang="zh-CN" sz="2000">
                <a:latin typeface="黑体" panose="02010609060101010101" charset="-122"/>
                <a:ea typeface="黑体" panose="02010609060101010101" charset="-122"/>
              </a:rPr>
              <a:t>java8</a:t>
            </a:r>
            <a:endParaRPr lang="zh-CN" sz="2000" dirty="0">
              <a:latin typeface="黑体" panose="02010609060101010101" charset="-122"/>
              <a:ea typeface="黑体" panose="02010609060101010101" charset="-122"/>
            </a:endParaRPr>
          </a:p>
        </p:txBody>
      </p:sp>
      <p:sp>
        <p:nvSpPr>
          <p:cNvPr id="31" name="文本框 30"/>
          <p:cNvSpPr txBox="1"/>
          <p:nvPr/>
        </p:nvSpPr>
        <p:spPr>
          <a:xfrm>
            <a:off x="402110" y="3788265"/>
            <a:ext cx="11516632" cy="1015663"/>
          </a:xfrm>
          <a:prstGeom prst="rect">
            <a:avLst/>
          </a:prstGeom>
          <a:noFill/>
        </p:spPr>
        <p:txBody>
          <a:bodyPr wrap="square" rtlCol="0">
            <a:spAutoFit/>
          </a:bodyPr>
          <a:lstStyle/>
          <a:p>
            <a:pPr indent="457200" algn="just" fontAlgn="auto">
              <a:lnSpc>
                <a:spcPct val="150000"/>
              </a:lnSpc>
              <a:buFont typeface="Wingdings" panose="05000000000000000000" charset="0"/>
              <a:buNone/>
              <a:extLst>
                <a:ext uri="{35155182-B16C-46BC-9424-99874614C6A1}">
                  <wpsdc:indentchars xmlns="" xmlns:wpsdc="http://www.wps.cn/officeDocument/2017/drawingmlCustomData" val="200" checksum="59296752"/>
                </a:ext>
              </a:extLst>
            </a:pPr>
            <a:r>
              <a:rPr lang="en-US" altLang="zh-CN" sz="2000">
                <a:latin typeface="黑体" panose="02010609060101010101" charset="-122"/>
                <a:ea typeface="黑体" panose="02010609060101010101" charset="-122"/>
              </a:rPr>
              <a:t>MySql</a:t>
            </a:r>
            <a:r>
              <a:rPr lang="zh-CN" altLang="zh-CN" sz="2000">
                <a:latin typeface="黑体" panose="02010609060101010101" charset="-122"/>
                <a:ea typeface="黑体" panose="02010609060101010101" charset="-122"/>
              </a:rPr>
              <a:t>数据</a:t>
            </a:r>
            <a:r>
              <a:rPr lang="zh-CN" altLang="zh-CN" sz="2000" smtClean="0">
                <a:latin typeface="黑体" panose="02010609060101010101" charset="-122"/>
                <a:ea typeface="黑体" panose="02010609060101010101" charset="-122"/>
              </a:rPr>
              <a:t>库</a:t>
            </a:r>
            <a:r>
              <a:rPr lang="zh-CN" altLang="en-US" sz="2000" smtClean="0">
                <a:latin typeface="黑体" panose="02010609060101010101" charset="-122"/>
                <a:ea typeface="黑体" panose="02010609060101010101" charset="-122"/>
              </a:rPr>
              <a:t>：</a:t>
            </a:r>
            <a:r>
              <a:rPr lang="en-US" altLang="zh-CN" sz="2000">
                <a:latin typeface="黑体" panose="02010609060101010101" charset="-122"/>
                <a:ea typeface="黑体" panose="02010609060101010101" charset="-122"/>
              </a:rPr>
              <a:t>Oracle</a:t>
            </a:r>
            <a:r>
              <a:rPr lang="zh-CN" altLang="en-US" sz="2000">
                <a:latin typeface="黑体" panose="02010609060101010101" charset="-122"/>
                <a:ea typeface="黑体" panose="02010609060101010101" charset="-122"/>
              </a:rPr>
              <a:t>公司产品，支持多线程和多用户同时并发访问</a:t>
            </a:r>
            <a:r>
              <a:rPr lang="zh-CN" altLang="en-US" sz="2000" smtClean="0">
                <a:latin typeface="黑体" panose="02010609060101010101" charset="-122"/>
                <a:ea typeface="黑体" panose="02010609060101010101" charset="-122"/>
              </a:rPr>
              <a:t>，</a:t>
            </a:r>
            <a:r>
              <a:rPr lang="zh-CN" altLang="en-US" sz="2000">
                <a:latin typeface="黑体" panose="02010609060101010101" charset="-122"/>
                <a:ea typeface="黑体" panose="02010609060101010101" charset="-122"/>
              </a:rPr>
              <a:t>同时</a:t>
            </a:r>
            <a:r>
              <a:rPr lang="zh-CN" altLang="en-US" sz="2000" smtClean="0">
                <a:latin typeface="黑体" panose="02010609060101010101" charset="-122"/>
                <a:ea typeface="黑体" panose="02010609060101010101" charset="-122"/>
              </a:rPr>
              <a:t>它</a:t>
            </a:r>
            <a:r>
              <a:rPr lang="zh-CN" altLang="en-US" sz="2000">
                <a:latin typeface="黑体" panose="02010609060101010101" charset="-122"/>
                <a:ea typeface="黑体" panose="02010609060101010101" charset="-122"/>
              </a:rPr>
              <a:t>是一款开源软件</a:t>
            </a:r>
            <a:endParaRPr lang="en-US" altLang="zh-CN" sz="2000" smtClean="0">
              <a:latin typeface="黑体" panose="02010609060101010101" charset="-122"/>
              <a:ea typeface="黑体" panose="02010609060101010101" charset="-122"/>
            </a:endParaRPr>
          </a:p>
          <a:p>
            <a:pPr indent="457200" algn="just" fontAlgn="auto">
              <a:lnSpc>
                <a:spcPct val="150000"/>
              </a:lnSpc>
              <a:buFont typeface="Wingdings" panose="05000000000000000000" charset="0"/>
              <a:buNone/>
              <a:extLst>
                <a:ext uri="{35155182-B16C-46BC-9424-99874614C6A1}">
                  <wpsdc:indentchars xmlns="" xmlns:wpsdc="http://www.wps.cn/officeDocument/2017/drawingmlCustomData" val="200" checksum="59296752"/>
                </a:ext>
              </a:extLst>
            </a:pPr>
            <a:r>
              <a:rPr lang="en-US" altLang="zh-CN" sz="2000" smtClean="0">
                <a:latin typeface="黑体" panose="02010609060101010101" charset="-122"/>
                <a:ea typeface="黑体" panose="02010609060101010101" charset="-122"/>
              </a:rPr>
              <a:t>Hikaricp</a:t>
            </a:r>
            <a:r>
              <a:rPr lang="zh-CN" altLang="en-US" sz="2000">
                <a:latin typeface="黑体" panose="02010609060101010101" charset="-122"/>
                <a:ea typeface="黑体" panose="02010609060101010101" charset="-122"/>
              </a:rPr>
              <a:t>连接池：一款较为年轻的连接池</a:t>
            </a:r>
            <a:r>
              <a:rPr lang="zh-CN" altLang="en-US" sz="2000" smtClean="0">
                <a:latin typeface="黑体" panose="02010609060101010101" charset="-122"/>
                <a:ea typeface="黑体" panose="02010609060101010101" charset="-122"/>
              </a:rPr>
              <a:t>，它</a:t>
            </a:r>
            <a:r>
              <a:rPr lang="zh-CN" altLang="en-US" sz="2000">
                <a:latin typeface="黑体" panose="02010609060101010101" charset="-122"/>
                <a:ea typeface="黑体" panose="02010609060101010101" charset="-122"/>
              </a:rPr>
              <a:t>拥有快速，简单和可靠的特</a:t>
            </a:r>
            <a:r>
              <a:rPr lang="zh-CN" altLang="en-US" sz="2000" smtClean="0">
                <a:latin typeface="黑体" panose="02010609060101010101" charset="-122"/>
                <a:ea typeface="黑体" panose="02010609060101010101" charset="-122"/>
              </a:rPr>
              <a:t>点</a:t>
            </a:r>
            <a:endParaRPr lang="zh-CN" sz="2000" dirty="0">
              <a:latin typeface="黑体" panose="02010609060101010101" charset="-122"/>
              <a:ea typeface="黑体" panose="02010609060101010101" charset="-122"/>
            </a:endParaRPr>
          </a:p>
        </p:txBody>
      </p:sp>
      <p:sp>
        <p:nvSpPr>
          <p:cNvPr id="32" name="文本框 31"/>
          <p:cNvSpPr txBox="1"/>
          <p:nvPr/>
        </p:nvSpPr>
        <p:spPr>
          <a:xfrm>
            <a:off x="402110" y="4996189"/>
            <a:ext cx="11516632" cy="553998"/>
          </a:xfrm>
          <a:prstGeom prst="rect">
            <a:avLst/>
          </a:prstGeom>
          <a:noFill/>
        </p:spPr>
        <p:txBody>
          <a:bodyPr wrap="square" rtlCol="0">
            <a:spAutoFit/>
          </a:bodyPr>
          <a:lstStyle/>
          <a:p>
            <a:pPr indent="457200" algn="just" fontAlgn="auto">
              <a:lnSpc>
                <a:spcPct val="150000"/>
              </a:lnSpc>
              <a:buFont typeface="Wingdings" panose="05000000000000000000" charset="0"/>
              <a:buNone/>
              <a:extLst>
                <a:ext uri="{35155182-B16C-46BC-9424-99874614C6A1}">
                  <wpsdc:indentchars xmlns="" xmlns:wpsdc="http://www.wps.cn/officeDocument/2017/drawingmlCustomData" val="200" checksum="59296752"/>
                </a:ext>
              </a:extLst>
            </a:pPr>
            <a:r>
              <a:rPr lang="en-US" altLang="zh-CN" sz="2000">
                <a:latin typeface="黑体" panose="02010609060101010101" charset="-122"/>
                <a:ea typeface="黑体" panose="02010609060101010101" charset="-122"/>
              </a:rPr>
              <a:t>Postman</a:t>
            </a:r>
            <a:r>
              <a:rPr lang="zh-CN" altLang="en-US" sz="2000">
                <a:latin typeface="黑体" panose="02010609060101010101" charset="-122"/>
                <a:ea typeface="黑体" panose="02010609060101010101" charset="-122"/>
              </a:rPr>
              <a:t>测试工具：一款可以进行</a:t>
            </a:r>
            <a:r>
              <a:rPr lang="en-US" altLang="zh-CN" sz="2000">
                <a:latin typeface="黑体" panose="02010609060101010101" charset="-122"/>
                <a:ea typeface="黑体" panose="02010609060101010101" charset="-122"/>
              </a:rPr>
              <a:t>HTTP</a:t>
            </a:r>
            <a:r>
              <a:rPr lang="zh-CN" altLang="en-US" sz="2000">
                <a:latin typeface="黑体" panose="02010609060101010101" charset="-122"/>
                <a:ea typeface="黑体" panose="02010609060101010101" charset="-122"/>
              </a:rPr>
              <a:t>调试和模拟插件的强大功能测试软件</a:t>
            </a:r>
            <a:endParaRPr lang="zh-CN" sz="2000" dirty="0">
              <a:latin typeface="黑体" panose="02010609060101010101" charset="-122"/>
              <a:ea typeface="黑体" panose="02010609060101010101" charset="-122"/>
            </a:endParaRPr>
          </a:p>
        </p:txBody>
      </p:sp>
      <p:sp>
        <p:nvSpPr>
          <p:cNvPr id="33" name="文本框 32"/>
          <p:cNvSpPr txBox="1"/>
          <p:nvPr/>
        </p:nvSpPr>
        <p:spPr>
          <a:xfrm>
            <a:off x="402110" y="5875829"/>
            <a:ext cx="11516632" cy="553998"/>
          </a:xfrm>
          <a:prstGeom prst="rect">
            <a:avLst/>
          </a:prstGeom>
          <a:noFill/>
        </p:spPr>
        <p:txBody>
          <a:bodyPr wrap="square" rtlCol="0">
            <a:spAutoFit/>
          </a:bodyPr>
          <a:lstStyle/>
          <a:p>
            <a:pPr indent="457200" algn="just" fontAlgn="auto">
              <a:lnSpc>
                <a:spcPct val="150000"/>
              </a:lnSpc>
              <a:buFont typeface="Wingdings" panose="05000000000000000000" charset="0"/>
              <a:buNone/>
              <a:extLst>
                <a:ext uri="{35155182-B16C-46BC-9424-99874614C6A1}">
                  <wpsdc:indentchars xmlns="" xmlns:wpsdc="http://www.wps.cn/officeDocument/2017/drawingmlCustomData" val="200" checksum="59296752"/>
                </a:ext>
              </a:extLst>
            </a:pPr>
            <a:r>
              <a:rPr lang="en-US" altLang="zh-CN" sz="2000">
                <a:latin typeface="黑体" panose="02010609060101010101" charset="-122"/>
                <a:ea typeface="黑体" panose="02010609060101010101" charset="-122"/>
              </a:rPr>
              <a:t>Tomcat</a:t>
            </a:r>
            <a:r>
              <a:rPr lang="zh-CN" altLang="en-US" sz="2000">
                <a:latin typeface="黑体" panose="02010609060101010101" charset="-122"/>
                <a:ea typeface="黑体" panose="02010609060101010101" charset="-122"/>
              </a:rPr>
              <a:t>服务</a:t>
            </a:r>
            <a:r>
              <a:rPr lang="zh-CN" altLang="en-US" sz="2000" smtClean="0">
                <a:latin typeface="黑体" panose="02010609060101010101" charset="-122"/>
                <a:ea typeface="黑体" panose="02010609060101010101" charset="-122"/>
              </a:rPr>
              <a:t>器：</a:t>
            </a:r>
            <a:r>
              <a:rPr lang="en-US" altLang="zh-CN" sz="2000">
                <a:latin typeface="黑体" panose="02010609060101010101" charset="-122"/>
                <a:ea typeface="黑体" panose="02010609060101010101" charset="-122"/>
              </a:rPr>
              <a:t>Apache</a:t>
            </a:r>
            <a:r>
              <a:rPr lang="zh-CN" altLang="en-US" sz="2000">
                <a:latin typeface="黑体" panose="02010609060101010101" charset="-122"/>
                <a:ea typeface="黑体" panose="02010609060101010101" charset="-122"/>
              </a:rPr>
              <a:t>软件基金会下的开源且免费的轻量级服务</a:t>
            </a:r>
            <a:r>
              <a:rPr lang="zh-CN" altLang="en-US" sz="2000" smtClean="0">
                <a:latin typeface="黑体" panose="02010609060101010101" charset="-122"/>
                <a:ea typeface="黑体" panose="02010609060101010101" charset="-122"/>
              </a:rPr>
              <a:t>器</a:t>
            </a:r>
            <a:endParaRPr lang="zh-CN" sz="2000" dirty="0">
              <a:latin typeface="黑体" panose="02010609060101010101" charset="-122"/>
              <a:ea typeface="黑体" panose="02010609060101010101" charset="-122"/>
            </a:endParaRPr>
          </a:p>
        </p:txBody>
      </p:sp>
    </p:spTree>
    <p:extLst>
      <p:ext uri="{BB962C8B-B14F-4D97-AF65-F5344CB8AC3E}">
        <p14:creationId xmlns:p14="http://schemas.microsoft.com/office/powerpoint/2010/main" val="151504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p:nvPr/>
        </p:nvPicPr>
        <p:blipFill>
          <a:blip r:embed="rId3"/>
          <a:stretch>
            <a:fillRect/>
          </a:stretch>
        </p:blipFill>
        <p:spPr>
          <a:xfrm>
            <a:off x="5481153" y="837000"/>
            <a:ext cx="6744000" cy="4495751"/>
          </a:xfrm>
          <a:prstGeom prst="rect">
            <a:avLst/>
          </a:prstGeom>
        </p:spPr>
      </p:pic>
      <p:sp>
        <p:nvSpPr>
          <p:cNvPr id="4" name="文本框 3"/>
          <p:cNvSpPr txBox="1"/>
          <p:nvPr/>
        </p:nvSpPr>
        <p:spPr>
          <a:xfrm>
            <a:off x="1142274" y="213539"/>
            <a:ext cx="3081725" cy="400110"/>
          </a:xfrm>
          <a:prstGeom prst="rect">
            <a:avLst/>
          </a:prstGeom>
          <a:noFill/>
        </p:spPr>
        <p:txBody>
          <a:bodyPr wrap="square" rtlCol="0">
            <a:spAutoFit/>
          </a:bodyPr>
          <a:lstStyle/>
          <a:p>
            <a:pPr algn="ctr"/>
            <a:r>
              <a:rPr lang="zh-CN" altLang="en-US" sz="200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rPr>
              <a:t>项</a:t>
            </a:r>
            <a:r>
              <a:rPr lang="zh-CN" altLang="en-US" sz="2000" smtClean="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rPr>
              <a:t>目技术</a:t>
            </a:r>
            <a:r>
              <a:rPr lang="en-US" altLang="zh-CN" sz="2000" smtClean="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rPr>
              <a:t>-SpringBoot</a:t>
            </a:r>
            <a:endParaRPr lang="zh-CN" altLang="en-US" sz="2000" dirty="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Freeform 5"/>
          <p:cNvSpPr>
            <a:spLocks noEditPoints="1"/>
          </p:cNvSpPr>
          <p:nvPr/>
        </p:nvSpPr>
        <p:spPr bwMode="auto">
          <a:xfrm>
            <a:off x="264000" y="152579"/>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8F000B"/>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33333"/>
              </a:solidFill>
              <a:effectLst/>
              <a:uLnTx/>
              <a:uFillTx/>
            </a:endParaRPr>
          </a:p>
        </p:txBody>
      </p:sp>
      <p:grpSp>
        <p:nvGrpSpPr>
          <p:cNvPr id="6" name="组合 5"/>
          <p:cNvGrpSpPr/>
          <p:nvPr/>
        </p:nvGrpSpPr>
        <p:grpSpPr>
          <a:xfrm>
            <a:off x="1081315" y="152579"/>
            <a:ext cx="3142684" cy="523220"/>
            <a:chOff x="1081315" y="152579"/>
            <a:chExt cx="3142684" cy="523220"/>
          </a:xfrm>
        </p:grpSpPr>
        <p:sp>
          <p:nvSpPr>
            <p:cNvPr id="7" name="矩形 6"/>
            <p:cNvSpPr/>
            <p:nvPr/>
          </p:nvSpPr>
          <p:spPr>
            <a:xfrm>
              <a:off x="1142275" y="152579"/>
              <a:ext cx="3081724" cy="523220"/>
            </a:xfrm>
            <a:prstGeom prst="rect">
              <a:avLst/>
            </a:prstGeom>
            <a:noFill/>
            <a:ln w="19050">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81315" y="268620"/>
              <a:ext cx="129725" cy="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矩形 23"/>
          <p:cNvSpPr/>
          <p:nvPr/>
        </p:nvSpPr>
        <p:spPr>
          <a:xfrm>
            <a:off x="400684" y="1105535"/>
            <a:ext cx="6199315" cy="5579457"/>
          </a:xfrm>
          <a:prstGeom prst="rect">
            <a:avLst/>
          </a:prstGeom>
          <a:noFill/>
          <a:ln w="19050">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508000" y="1068070"/>
            <a:ext cx="5876000" cy="5616922"/>
          </a:xfrm>
          <a:prstGeom prst="rect">
            <a:avLst/>
          </a:prstGeom>
          <a:noFill/>
        </p:spPr>
        <p:txBody>
          <a:bodyPr wrap="square" rtlCol="0">
            <a:spAutoFit/>
          </a:bodyPr>
          <a:lstStyle/>
          <a:p>
            <a:pPr indent="457200" algn="just" fontAlgn="auto">
              <a:lnSpc>
                <a:spcPct val="150000"/>
              </a:lnSpc>
              <a:spcAft>
                <a:spcPts val="600"/>
              </a:spcAft>
              <a:buFont typeface="Wingdings" panose="05000000000000000000" charset="0"/>
              <a:buNone/>
              <a:extLst>
                <a:ext uri="{35155182-B16C-46BC-9424-99874614C6A1}">
                  <wpsdc:indentchars xmlns="" xmlns:wpsdc="http://www.wps.cn/officeDocument/2017/drawingmlCustomData" val="200" checksum="59296752"/>
                </a:ext>
              </a:extLst>
            </a:pPr>
            <a:r>
              <a:rPr smtClean="0">
                <a:latin typeface="黑体" panose="02010609060101010101" charset="-122"/>
                <a:ea typeface="黑体" panose="02010609060101010101" charset="-122"/>
              </a:rPr>
              <a:t>（</a:t>
            </a:r>
            <a:r>
              <a:rPr>
                <a:latin typeface="黑体" panose="02010609060101010101" charset="-122"/>
                <a:ea typeface="黑体" panose="02010609060101010101" charset="-122"/>
              </a:rPr>
              <a:t>a</a:t>
            </a:r>
            <a:r>
              <a:rPr smtClean="0">
                <a:latin typeface="黑体" panose="02010609060101010101" charset="-122"/>
                <a:ea typeface="黑体" panose="02010609060101010101" charset="-122"/>
              </a:rPr>
              <a:t>）</a:t>
            </a:r>
            <a:r>
              <a:rPr lang="zh-CN" altLang="en-US">
                <a:latin typeface="黑体" panose="02010609060101010101" charset="-122"/>
                <a:ea typeface="黑体" panose="02010609060101010101" charset="-122"/>
              </a:rPr>
              <a:t>遵循习惯优于配置的原</a:t>
            </a:r>
            <a:r>
              <a:rPr lang="zh-CN" altLang="en-US" smtClean="0">
                <a:latin typeface="黑体" panose="02010609060101010101" charset="-122"/>
                <a:ea typeface="黑体" panose="02010609060101010101" charset="-122"/>
              </a:rPr>
              <a:t>则：</a:t>
            </a:r>
            <a:endParaRPr lang="en-US" altLang="zh-CN" smtClean="0">
              <a:latin typeface="黑体" panose="02010609060101010101" charset="-122"/>
              <a:ea typeface="黑体" panose="02010609060101010101" charset="-122"/>
            </a:endParaRPr>
          </a:p>
          <a:p>
            <a:pPr indent="457200" algn="just" fontAlgn="auto">
              <a:lnSpc>
                <a:spcPct val="150000"/>
              </a:lnSpc>
              <a:spcAft>
                <a:spcPts val="600"/>
              </a:spcAft>
              <a:buFont typeface="Wingdings" panose="05000000000000000000" charset="0"/>
              <a:buNone/>
              <a:extLst>
                <a:ext uri="{35155182-B16C-46BC-9424-99874614C6A1}">
                  <wpsdc:indentchars xmlns="" xmlns:wpsdc="http://www.wps.cn/officeDocument/2017/drawingmlCustomData" val="200" checksum="59296752"/>
                </a:ext>
              </a:extLst>
            </a:pPr>
            <a:r>
              <a:rPr lang="zh-CN" altLang="en-US">
                <a:latin typeface="黑体" panose="02010609060101010101" charset="-122"/>
                <a:ea typeface="黑体" panose="02010609060101010101" charset="-122"/>
              </a:rPr>
              <a:t>使用</a:t>
            </a:r>
            <a:r>
              <a:rPr lang="en-US" altLang="zh-CN" smtClean="0">
                <a:latin typeface="黑体" panose="02010609060101010101" charset="-122"/>
                <a:ea typeface="黑体" panose="02010609060101010101" charset="-122"/>
              </a:rPr>
              <a:t>springboot</a:t>
            </a:r>
            <a:r>
              <a:rPr lang="zh-CN" altLang="en-US" smtClean="0">
                <a:latin typeface="黑体" panose="02010609060101010101" charset="-122"/>
                <a:ea typeface="黑体" panose="02010609060101010101" charset="-122"/>
              </a:rPr>
              <a:t>只</a:t>
            </a:r>
            <a:r>
              <a:rPr lang="zh-CN" altLang="en-US">
                <a:latin typeface="黑体" panose="02010609060101010101" charset="-122"/>
                <a:ea typeface="黑体" panose="02010609060101010101" charset="-122"/>
              </a:rPr>
              <a:t>需要很少的配置，大多数使用默认配置即可</a:t>
            </a:r>
            <a:endParaRPr lang="en-US" altLang="zh-CN" smtClean="0">
              <a:latin typeface="黑体" panose="02010609060101010101" charset="-122"/>
              <a:ea typeface="黑体" panose="02010609060101010101" charset="-122"/>
            </a:endParaRPr>
          </a:p>
          <a:p>
            <a:pPr indent="457200" algn="just" fontAlgn="auto">
              <a:lnSpc>
                <a:spcPct val="150000"/>
              </a:lnSpc>
              <a:spcAft>
                <a:spcPts val="600"/>
              </a:spcAft>
              <a:buFont typeface="Wingdings" panose="05000000000000000000" charset="0"/>
              <a:buNone/>
              <a:extLst>
                <a:ext uri="{35155182-B16C-46BC-9424-99874614C6A1}">
                  <wpsdc:indentchars xmlns="" xmlns:wpsdc="http://www.wps.cn/officeDocument/2017/drawingmlCustomData" val="200" checksum="59296752"/>
                </a:ext>
              </a:extLst>
            </a:pPr>
            <a:r>
              <a:rPr smtClean="0">
                <a:latin typeface="黑体" panose="02010609060101010101" charset="-122"/>
                <a:ea typeface="黑体" panose="02010609060101010101" charset="-122"/>
              </a:rPr>
              <a:t>（b）</a:t>
            </a:r>
            <a:r>
              <a:rPr lang="zh-CN" altLang="en-US">
                <a:latin typeface="黑体" panose="02010609060101010101" charset="-122"/>
                <a:ea typeface="黑体" panose="02010609060101010101" charset="-122"/>
              </a:rPr>
              <a:t>项目快速搭</a:t>
            </a:r>
            <a:r>
              <a:rPr lang="zh-CN" altLang="en-US" smtClean="0">
                <a:latin typeface="黑体" panose="02010609060101010101" charset="-122"/>
                <a:ea typeface="黑体" panose="02010609060101010101" charset="-122"/>
              </a:rPr>
              <a:t>建</a:t>
            </a:r>
            <a:endParaRPr lang="en-US" altLang="zh-CN" smtClean="0">
              <a:latin typeface="黑体" panose="02010609060101010101" charset="-122"/>
              <a:ea typeface="黑体" panose="02010609060101010101" charset="-122"/>
            </a:endParaRPr>
          </a:p>
          <a:p>
            <a:pPr indent="457200" algn="just" fontAlgn="auto">
              <a:lnSpc>
                <a:spcPct val="150000"/>
              </a:lnSpc>
              <a:spcAft>
                <a:spcPts val="600"/>
              </a:spcAft>
              <a:buFont typeface="Wingdings" panose="05000000000000000000" charset="0"/>
              <a:buNone/>
              <a:extLst>
                <a:ext uri="{35155182-B16C-46BC-9424-99874614C6A1}">
                  <wpsdc:indentchars xmlns="" xmlns:wpsdc="http://www.wps.cn/officeDocument/2017/drawingmlCustomData" val="200" checksum="59296752"/>
                </a:ext>
              </a:extLst>
            </a:pPr>
            <a:r>
              <a:rPr lang="en-US" altLang="zh-CN">
                <a:latin typeface="黑体" panose="02010609060101010101" charset="-122"/>
                <a:ea typeface="黑体" panose="02010609060101010101" charset="-122"/>
              </a:rPr>
              <a:t>springboot</a:t>
            </a:r>
            <a:r>
              <a:rPr lang="zh-CN" altLang="en-US">
                <a:latin typeface="黑体" panose="02010609060101010101" charset="-122"/>
                <a:ea typeface="黑体" panose="02010609060101010101" charset="-122"/>
              </a:rPr>
              <a:t>帮助开发者快速搭建</a:t>
            </a:r>
            <a:r>
              <a:rPr lang="en-US" altLang="zh-CN">
                <a:latin typeface="黑体" panose="02010609060101010101" charset="-122"/>
                <a:ea typeface="黑体" panose="02010609060101010101" charset="-122"/>
              </a:rPr>
              <a:t>spring</a:t>
            </a:r>
            <a:r>
              <a:rPr lang="zh-CN" altLang="en-US">
                <a:latin typeface="黑体" panose="02010609060101010101" charset="-122"/>
                <a:ea typeface="黑体" panose="02010609060101010101" charset="-122"/>
              </a:rPr>
              <a:t>框架，可无需配置的自动整合第三方框架</a:t>
            </a:r>
            <a:endParaRPr lang="en-US" altLang="zh-CN" smtClean="0">
              <a:latin typeface="黑体" panose="02010609060101010101" charset="-122"/>
              <a:ea typeface="黑体" panose="02010609060101010101" charset="-122"/>
            </a:endParaRPr>
          </a:p>
          <a:p>
            <a:pPr indent="457200" algn="just" fontAlgn="auto">
              <a:lnSpc>
                <a:spcPct val="150000"/>
              </a:lnSpc>
              <a:spcAft>
                <a:spcPts val="600"/>
              </a:spcAft>
              <a:buFont typeface="Wingdings" panose="05000000000000000000" charset="0"/>
              <a:buNone/>
              <a:extLst>
                <a:ext uri="{35155182-B16C-46BC-9424-99874614C6A1}">
                  <wpsdc:indentchars xmlns="" xmlns:wpsdc="http://www.wps.cn/officeDocument/2017/drawingmlCustomData" val="200" checksum="59296752"/>
                </a:ext>
              </a:extLst>
            </a:pPr>
            <a:r>
              <a:rPr smtClean="0">
                <a:latin typeface="黑体" panose="02010609060101010101" charset="-122"/>
                <a:ea typeface="黑体" panose="02010609060101010101" charset="-122"/>
              </a:rPr>
              <a:t>（c）</a:t>
            </a:r>
            <a:r>
              <a:rPr lang="zh-CN" altLang="en-US">
                <a:latin typeface="黑体" panose="02010609060101010101" charset="-122"/>
                <a:ea typeface="黑体" panose="02010609060101010101" charset="-122"/>
              </a:rPr>
              <a:t>提供</a:t>
            </a:r>
            <a:r>
              <a:rPr lang="en-US">
                <a:latin typeface="黑体" panose="02010609060101010101" charset="-122"/>
                <a:ea typeface="黑体" panose="02010609060101010101" charset="-122"/>
              </a:rPr>
              <a:t>starter</a:t>
            </a:r>
            <a:r>
              <a:rPr lang="zh-CN" altLang="en-US">
                <a:latin typeface="黑体" panose="02010609060101010101" charset="-122"/>
                <a:ea typeface="黑体" panose="02010609060101010101" charset="-122"/>
              </a:rPr>
              <a:t>简化</a:t>
            </a:r>
            <a:r>
              <a:rPr lang="en-US">
                <a:latin typeface="黑体" panose="02010609060101010101" charset="-122"/>
                <a:ea typeface="黑体" panose="02010609060101010101" charset="-122"/>
              </a:rPr>
              <a:t>Maven</a:t>
            </a:r>
            <a:r>
              <a:rPr lang="zh-CN" altLang="en-US">
                <a:latin typeface="黑体" panose="02010609060101010101" charset="-122"/>
                <a:ea typeface="黑体" panose="02010609060101010101" charset="-122"/>
              </a:rPr>
              <a:t>配</a:t>
            </a:r>
            <a:r>
              <a:rPr lang="zh-CN" altLang="en-US" smtClean="0">
                <a:latin typeface="黑体" panose="02010609060101010101" charset="-122"/>
                <a:ea typeface="黑体" panose="02010609060101010101" charset="-122"/>
              </a:rPr>
              <a:t>置</a:t>
            </a:r>
            <a:endParaRPr lang="en-US" altLang="zh-CN" smtClean="0">
              <a:latin typeface="黑体" panose="02010609060101010101" charset="-122"/>
              <a:ea typeface="黑体" panose="02010609060101010101" charset="-122"/>
            </a:endParaRPr>
          </a:p>
          <a:p>
            <a:pPr indent="457200" algn="just" fontAlgn="auto">
              <a:lnSpc>
                <a:spcPct val="150000"/>
              </a:lnSpc>
              <a:spcAft>
                <a:spcPts val="600"/>
              </a:spcAft>
              <a:buFont typeface="Wingdings" panose="05000000000000000000" charset="0"/>
              <a:buNone/>
              <a:extLst>
                <a:ext uri="{35155182-B16C-46BC-9424-99874614C6A1}">
                  <wpsdc:indentchars xmlns="" xmlns:wpsdc="http://www.wps.cn/officeDocument/2017/drawingmlCustomData" val="200" checksum="59296752"/>
                </a:ext>
              </a:extLst>
            </a:pPr>
            <a:r>
              <a:rPr lang="en-US" altLang="zh-CN">
                <a:latin typeface="黑体" panose="02010609060101010101" charset="-122"/>
                <a:ea typeface="黑体" panose="02010609060101010101" charset="-122"/>
              </a:rPr>
              <a:t>springboot</a:t>
            </a:r>
            <a:r>
              <a:rPr lang="zh-CN" altLang="en-US">
                <a:latin typeface="黑体" panose="02010609060101010101" charset="-122"/>
                <a:ea typeface="黑体" panose="02010609060101010101" charset="-122"/>
              </a:rPr>
              <a:t>提供了一系列的</a:t>
            </a:r>
            <a:r>
              <a:rPr lang="en-US" altLang="zh-CN">
                <a:latin typeface="黑体" panose="02010609060101010101" charset="-122"/>
                <a:ea typeface="黑体" panose="02010609060101010101" charset="-122"/>
              </a:rPr>
              <a:t>start </a:t>
            </a:r>
            <a:r>
              <a:rPr lang="en-US" altLang="zh-CN" smtClean="0">
                <a:latin typeface="黑体" panose="02010609060101010101" charset="-122"/>
                <a:ea typeface="黑体" panose="02010609060101010101" charset="-122"/>
              </a:rPr>
              <a:t>pom</a:t>
            </a:r>
            <a:r>
              <a:rPr lang="zh-CN" altLang="en-US" smtClean="0">
                <a:latin typeface="黑体" panose="02010609060101010101" charset="-122"/>
                <a:ea typeface="黑体" panose="02010609060101010101" charset="-122"/>
              </a:rPr>
              <a:t>用</a:t>
            </a:r>
            <a:r>
              <a:rPr lang="zh-CN" altLang="en-US">
                <a:latin typeface="黑体" panose="02010609060101010101" charset="-122"/>
                <a:ea typeface="黑体" panose="02010609060101010101" charset="-122"/>
              </a:rPr>
              <a:t>来简化</a:t>
            </a:r>
            <a:r>
              <a:rPr lang="en-US" altLang="zh-CN">
                <a:latin typeface="黑体" panose="02010609060101010101" charset="-122"/>
                <a:ea typeface="黑体" panose="02010609060101010101" charset="-122"/>
              </a:rPr>
              <a:t>maven</a:t>
            </a:r>
            <a:r>
              <a:rPr lang="zh-CN" altLang="en-US">
                <a:latin typeface="黑体" panose="02010609060101010101" charset="-122"/>
                <a:ea typeface="黑体" panose="02010609060101010101" charset="-122"/>
              </a:rPr>
              <a:t>依赖</a:t>
            </a:r>
            <a:endParaRPr lang="en-US" altLang="zh-CN" smtClean="0">
              <a:latin typeface="黑体" panose="02010609060101010101" charset="-122"/>
              <a:ea typeface="黑体" panose="02010609060101010101" charset="-122"/>
            </a:endParaRPr>
          </a:p>
          <a:p>
            <a:pPr indent="457200" algn="just" fontAlgn="auto">
              <a:lnSpc>
                <a:spcPct val="150000"/>
              </a:lnSpc>
              <a:spcAft>
                <a:spcPts val="600"/>
              </a:spcAft>
              <a:buFont typeface="Wingdings" panose="05000000000000000000" charset="0"/>
              <a:buNone/>
              <a:extLst>
                <a:ext uri="{35155182-B16C-46BC-9424-99874614C6A1}">
                  <wpsdc:indentchars xmlns="" xmlns:wpsdc="http://www.wps.cn/officeDocument/2017/drawingmlCustomData" val="200" checksum="59296752"/>
                </a:ext>
              </a:extLst>
            </a:pPr>
            <a:r>
              <a:rPr smtClean="0">
                <a:latin typeface="黑体" panose="02010609060101010101" charset="-122"/>
                <a:ea typeface="黑体" panose="02010609060101010101" charset="-122"/>
              </a:rPr>
              <a:t>（d）</a:t>
            </a:r>
            <a:r>
              <a:rPr lang="zh-CN" altLang="en-US">
                <a:latin typeface="黑体" panose="02010609060101010101" charset="-122"/>
                <a:ea typeface="黑体" panose="02010609060101010101" charset="-122"/>
              </a:rPr>
              <a:t>自动配置</a:t>
            </a:r>
            <a:r>
              <a:rPr lang="en-US" altLang="zh-CN" smtClean="0">
                <a:latin typeface="黑体" panose="02010609060101010101" charset="-122"/>
                <a:ea typeface="黑体" panose="02010609060101010101" charset="-122"/>
              </a:rPr>
              <a:t>spring</a:t>
            </a:r>
          </a:p>
          <a:p>
            <a:pPr indent="457200" algn="just" fontAlgn="auto">
              <a:lnSpc>
                <a:spcPct val="150000"/>
              </a:lnSpc>
              <a:spcAft>
                <a:spcPts val="600"/>
              </a:spcAft>
              <a:buFont typeface="Wingdings" panose="05000000000000000000" charset="0"/>
              <a:buNone/>
              <a:extLst>
                <a:ext uri="{35155182-B16C-46BC-9424-99874614C6A1}">
                  <wpsdc:indentchars xmlns="" xmlns:wpsdc="http://www.wps.cn/officeDocument/2017/drawingmlCustomData" val="200" checksum="59296752"/>
                </a:ext>
              </a:extLst>
            </a:pPr>
            <a:r>
              <a:rPr lang="en-US" altLang="zh-CN">
                <a:latin typeface="黑体" panose="02010609060101010101" charset="-122"/>
                <a:ea typeface="黑体" panose="02010609060101010101" charset="-122"/>
              </a:rPr>
              <a:t>springboot</a:t>
            </a:r>
            <a:r>
              <a:rPr lang="zh-CN" altLang="en-US">
                <a:latin typeface="黑体" panose="02010609060101010101" charset="-122"/>
                <a:ea typeface="黑体" panose="02010609060101010101" charset="-122"/>
              </a:rPr>
              <a:t>会根据我们项目中类路径的</a:t>
            </a:r>
            <a:r>
              <a:rPr lang="en-US" altLang="zh-CN">
                <a:latin typeface="黑体" panose="02010609060101010101" charset="-122"/>
                <a:ea typeface="黑体" panose="02010609060101010101" charset="-122"/>
              </a:rPr>
              <a:t>jar</a:t>
            </a:r>
            <a:r>
              <a:rPr lang="zh-CN" altLang="en-US">
                <a:latin typeface="黑体" panose="02010609060101010101" charset="-122"/>
                <a:ea typeface="黑体" panose="02010609060101010101" charset="-122"/>
              </a:rPr>
              <a:t>包，为</a:t>
            </a:r>
            <a:r>
              <a:rPr lang="en-US" altLang="zh-CN">
                <a:latin typeface="黑体" panose="02010609060101010101" charset="-122"/>
                <a:ea typeface="黑体" panose="02010609060101010101" charset="-122"/>
              </a:rPr>
              <a:t>jar</a:t>
            </a:r>
            <a:r>
              <a:rPr lang="zh-CN" altLang="en-US">
                <a:latin typeface="黑体" panose="02010609060101010101" charset="-122"/>
                <a:ea typeface="黑体" panose="02010609060101010101" charset="-122"/>
              </a:rPr>
              <a:t>包的类进行自动装配</a:t>
            </a:r>
            <a:r>
              <a:rPr lang="en-US" altLang="zh-CN" smtClean="0">
                <a:latin typeface="黑体" panose="02010609060101010101" charset="-122"/>
                <a:ea typeface="黑体" panose="02010609060101010101" charset="-122"/>
              </a:rPr>
              <a:t>bean</a:t>
            </a:r>
            <a:endParaRPr lang="en-US" altLang="zh-CN">
              <a:latin typeface="黑体" panose="02010609060101010101" charset="-122"/>
              <a:ea typeface="黑体" panose="02010609060101010101" charset="-122"/>
            </a:endParaRPr>
          </a:p>
        </p:txBody>
      </p:sp>
      <p:sp>
        <p:nvSpPr>
          <p:cNvPr id="2" name="文本框 1"/>
          <p:cNvSpPr txBox="1"/>
          <p:nvPr/>
        </p:nvSpPr>
        <p:spPr>
          <a:xfrm>
            <a:off x="7896000" y="5327201"/>
            <a:ext cx="1914307" cy="369332"/>
          </a:xfrm>
          <a:prstGeom prst="rect">
            <a:avLst/>
          </a:prstGeom>
          <a:noFill/>
        </p:spPr>
        <p:txBody>
          <a:bodyPr wrap="none" rtlCol="0">
            <a:spAutoFit/>
          </a:bodyPr>
          <a:lstStyle/>
          <a:p>
            <a:r>
              <a:rPr lang="en-US" altLang="zh-CN"/>
              <a:t>SpringBoot</a:t>
            </a:r>
            <a:r>
              <a:rPr lang="zh-CN" altLang="zh-CN"/>
              <a:t>特性图</a:t>
            </a:r>
            <a:endParaRPr lang="zh-CN" altLang="en-US"/>
          </a:p>
        </p:txBody>
      </p:sp>
    </p:spTree>
    <p:extLst>
      <p:ext uri="{BB962C8B-B14F-4D97-AF65-F5344CB8AC3E}">
        <p14:creationId xmlns:p14="http://schemas.microsoft.com/office/powerpoint/2010/main" val="2907315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42365" y="209550"/>
            <a:ext cx="3392170" cy="398780"/>
          </a:xfrm>
          <a:prstGeom prst="rect">
            <a:avLst/>
          </a:prstGeom>
          <a:noFill/>
        </p:spPr>
        <p:txBody>
          <a:bodyPr wrap="square" rtlCol="0">
            <a:spAutoFit/>
          </a:bodyPr>
          <a:lstStyle/>
          <a:p>
            <a:pPr algn="ctr"/>
            <a:r>
              <a:rPr lang="zh-CN" altLang="en-US" sz="2000" smtClean="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sym typeface="+mn-ea"/>
              </a:rPr>
              <a:t>项目范围</a:t>
            </a:r>
            <a:endParaRPr sz="2000" dirty="0">
              <a:solidFill>
                <a:srgbClr val="333333">
                  <a:lumMod val="60000"/>
                  <a:lumOff val="40000"/>
                </a:srgbClr>
              </a:solidFill>
              <a:latin typeface="华文细黑" panose="02010600040101010101" pitchFamily="2" charset="-122"/>
              <a:ea typeface="华文细黑" panose="02010600040101010101" pitchFamily="2" charset="-122"/>
              <a:cs typeface="Arial" panose="020B0604020202020204" pitchFamily="34" charset="0"/>
              <a:sym typeface="+mn-ea"/>
            </a:endParaRPr>
          </a:p>
        </p:txBody>
      </p:sp>
      <p:sp>
        <p:nvSpPr>
          <p:cNvPr id="5" name="Freeform 5"/>
          <p:cNvSpPr>
            <a:spLocks noEditPoints="1"/>
          </p:cNvSpPr>
          <p:nvPr/>
        </p:nvSpPr>
        <p:spPr bwMode="auto">
          <a:xfrm>
            <a:off x="264000" y="152579"/>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8F000B"/>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33333"/>
              </a:solidFill>
              <a:effectLst/>
              <a:uLnTx/>
              <a:uFillTx/>
            </a:endParaRPr>
          </a:p>
        </p:txBody>
      </p:sp>
      <p:grpSp>
        <p:nvGrpSpPr>
          <p:cNvPr id="6" name="组合 5"/>
          <p:cNvGrpSpPr/>
          <p:nvPr/>
        </p:nvGrpSpPr>
        <p:grpSpPr>
          <a:xfrm>
            <a:off x="1081405" y="152400"/>
            <a:ext cx="3466465" cy="523240"/>
            <a:chOff x="1081315" y="152579"/>
            <a:chExt cx="2293796" cy="523220"/>
          </a:xfrm>
        </p:grpSpPr>
        <p:sp>
          <p:nvSpPr>
            <p:cNvPr id="7" name="矩形 6"/>
            <p:cNvSpPr/>
            <p:nvPr/>
          </p:nvSpPr>
          <p:spPr>
            <a:xfrm>
              <a:off x="1142275" y="152579"/>
              <a:ext cx="2232836" cy="523220"/>
            </a:xfrm>
            <a:prstGeom prst="rect">
              <a:avLst/>
            </a:prstGeom>
            <a:noFill/>
            <a:ln w="19050">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81315" y="268620"/>
              <a:ext cx="129725" cy="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531495" y="968375"/>
            <a:ext cx="4246880" cy="5093335"/>
          </a:xfrm>
          <a:prstGeom prst="rect">
            <a:avLst/>
          </a:prstGeom>
          <a:noFill/>
          <a:ln w="19050">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4653279" y="873899"/>
            <a:ext cx="3315083" cy="624840"/>
            <a:chOff x="2313613" y="6490234"/>
            <a:chExt cx="3044845" cy="501236"/>
          </a:xfrm>
        </p:grpSpPr>
        <p:sp>
          <p:nvSpPr>
            <p:cNvPr id="22" name="矩形 21"/>
            <p:cNvSpPr/>
            <p:nvPr/>
          </p:nvSpPr>
          <p:spPr>
            <a:xfrm>
              <a:off x="2578171" y="6490234"/>
              <a:ext cx="2780287" cy="501236"/>
            </a:xfrm>
            <a:prstGeom prst="rect">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313613" y="6561437"/>
              <a:ext cx="2780870" cy="300386"/>
            </a:xfrm>
            <a:prstGeom prst="rect">
              <a:avLst/>
            </a:prstGeom>
          </p:spPr>
          <p:txBody>
            <a:bodyPr wrap="square">
              <a:spAutoFit/>
            </a:bodyPr>
            <a:lstStyle/>
            <a:p>
              <a:pPr indent="127000" algn="ctr">
                <a:lnSpc>
                  <a:spcPts val="2200"/>
                </a:lnSpc>
              </a:pPr>
              <a:r>
                <a:rPr lang="zh-CN" altLang="en-US" sz="2000" kern="100">
                  <a:solidFill>
                    <a:schemeClr val="bg1"/>
                  </a:solidFill>
                  <a:latin typeface="黑体" panose="02010609060101010101" charset="-122"/>
                  <a:ea typeface="黑体" panose="02010609060101010101" charset="-122"/>
                  <a:cs typeface="Times New Roman" panose="02020603050405020304" pitchFamily="18" charset="0"/>
                </a:rPr>
                <a:t>适</a:t>
              </a:r>
              <a:r>
                <a:rPr lang="zh-CN" altLang="en-US" sz="2000" kern="100" smtClean="0">
                  <a:solidFill>
                    <a:schemeClr val="bg1"/>
                  </a:solidFill>
                  <a:latin typeface="黑体" panose="02010609060101010101" charset="-122"/>
                  <a:ea typeface="黑体" panose="02010609060101010101" charset="-122"/>
                  <a:cs typeface="Times New Roman" panose="02020603050405020304" pitchFamily="18" charset="0"/>
                </a:rPr>
                <a:t>用对象</a:t>
              </a:r>
              <a:r>
                <a:rPr lang="zh-CN" altLang="en-US" sz="2000" kern="100">
                  <a:solidFill>
                    <a:schemeClr val="bg1"/>
                  </a:solidFill>
                  <a:latin typeface="黑体" panose="02010609060101010101" charset="-122"/>
                  <a:ea typeface="黑体" panose="02010609060101010101" charset="-122"/>
                  <a:cs typeface="Times New Roman" panose="02020603050405020304" pitchFamily="18" charset="0"/>
                </a:rPr>
                <a:t>：</a:t>
              </a:r>
              <a:endParaRPr lang="zh-CN" altLang="en-US" sz="2000" kern="100" dirty="0">
                <a:solidFill>
                  <a:schemeClr val="bg1"/>
                </a:solidFill>
                <a:latin typeface="黑体" panose="02010609060101010101" charset="-122"/>
                <a:ea typeface="黑体" panose="02010609060101010101" charset="-122"/>
                <a:cs typeface="Times New Roman" panose="02020603050405020304" pitchFamily="18" charset="0"/>
              </a:endParaRPr>
            </a:p>
          </p:txBody>
        </p:sp>
      </p:grpSp>
      <p:sp>
        <p:nvSpPr>
          <p:cNvPr id="15" name="矩形 14"/>
          <p:cNvSpPr/>
          <p:nvPr/>
        </p:nvSpPr>
        <p:spPr>
          <a:xfrm>
            <a:off x="4778375" y="962660"/>
            <a:ext cx="7127240" cy="5083175"/>
          </a:xfrm>
          <a:prstGeom prst="rect">
            <a:avLst/>
          </a:prstGeom>
          <a:noFill/>
          <a:ln w="19050">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 y="922503"/>
            <a:ext cx="3201603" cy="624840"/>
            <a:chOff x="2359751" y="6523798"/>
            <a:chExt cx="2940615" cy="501236"/>
          </a:xfrm>
        </p:grpSpPr>
        <p:sp>
          <p:nvSpPr>
            <p:cNvPr id="26" name="矩形 25"/>
            <p:cNvSpPr/>
            <p:nvPr/>
          </p:nvSpPr>
          <p:spPr>
            <a:xfrm>
              <a:off x="2520079" y="6523798"/>
              <a:ext cx="2780287" cy="501236"/>
            </a:xfrm>
            <a:prstGeom prst="rect">
              <a:avLst/>
            </a:prstGeom>
            <a:solidFill>
              <a:srgbClr val="8F000B"/>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359751" y="6606063"/>
              <a:ext cx="2780870" cy="300386"/>
            </a:xfrm>
            <a:prstGeom prst="rect">
              <a:avLst/>
            </a:prstGeom>
          </p:spPr>
          <p:txBody>
            <a:bodyPr wrap="square">
              <a:spAutoFit/>
            </a:bodyPr>
            <a:lstStyle/>
            <a:p>
              <a:pPr indent="127000" algn="ctr">
                <a:lnSpc>
                  <a:spcPts val="2200"/>
                </a:lnSpc>
              </a:pPr>
              <a:r>
                <a:rPr lang="zh-CN" altLang="en-US" sz="2000" kern="100" smtClean="0">
                  <a:solidFill>
                    <a:schemeClr val="bg1"/>
                  </a:solidFill>
                  <a:latin typeface="黑体" panose="02010609060101010101" charset="-122"/>
                  <a:ea typeface="黑体" panose="02010609060101010101" charset="-122"/>
                  <a:cs typeface="Times New Roman" panose="02020603050405020304" pitchFamily="18" charset="0"/>
                </a:rPr>
                <a:t>场景范围：</a:t>
              </a:r>
              <a:endParaRPr lang="zh-CN" altLang="en-US" sz="2000" kern="100" dirty="0">
                <a:solidFill>
                  <a:schemeClr val="bg1"/>
                </a:solidFill>
                <a:latin typeface="黑体" panose="02010609060101010101" charset="-122"/>
                <a:ea typeface="黑体" panose="02010609060101010101" charset="-122"/>
                <a:cs typeface="Times New Roman" panose="02020603050405020304" pitchFamily="18" charset="0"/>
              </a:endParaRPr>
            </a:p>
          </p:txBody>
        </p:sp>
      </p:grpSp>
      <p:sp>
        <p:nvSpPr>
          <p:cNvPr id="3" name="文本框 2"/>
          <p:cNvSpPr txBox="1"/>
          <p:nvPr/>
        </p:nvSpPr>
        <p:spPr>
          <a:xfrm>
            <a:off x="738047" y="1819698"/>
            <a:ext cx="3915232" cy="2226250"/>
          </a:xfrm>
          <a:prstGeom prst="rect">
            <a:avLst/>
          </a:prstGeom>
          <a:noFill/>
        </p:spPr>
        <p:txBody>
          <a:bodyPr wrap="square" rtlCol="0">
            <a:spAutoFit/>
          </a:bodyPr>
          <a:lstStyle/>
          <a:p>
            <a:pPr>
              <a:lnSpc>
                <a:spcPct val="200000"/>
              </a:lnSpc>
            </a:pPr>
            <a:r>
              <a:rPr lang="en-US" altLang="zh-CN">
                <a:latin typeface="黑体" panose="02010609060101010101" charset="-122"/>
                <a:ea typeface="黑体" panose="02010609060101010101" charset="-122"/>
              </a:rPr>
              <a:t>    </a:t>
            </a:r>
            <a:r>
              <a:rPr lang="zh-CN" altLang="zh-CN" smtClean="0">
                <a:latin typeface="黑体" panose="02010609060101010101" charset="-122"/>
                <a:ea typeface="黑体" panose="02010609060101010101" charset="-122"/>
              </a:rPr>
              <a:t>本</a:t>
            </a:r>
            <a:r>
              <a:rPr lang="zh-CN" altLang="zh-CN">
                <a:latin typeface="黑体" panose="02010609060101010101" charset="-122"/>
                <a:ea typeface="黑体" panose="02010609060101010101" charset="-122"/>
              </a:rPr>
              <a:t>项目是一个单体项目，属于中小型级别。其适用的场景范围稍微局限，主要适用于低维护成本，轻量级服务器部署。</a:t>
            </a:r>
            <a:endParaRPr lang="zh-CN" altLang="en-US">
              <a:latin typeface="黑体" panose="02010609060101010101" charset="-122"/>
              <a:ea typeface="黑体" panose="02010609060101010101" charset="-122"/>
            </a:endParaRPr>
          </a:p>
        </p:txBody>
      </p:sp>
      <p:sp>
        <p:nvSpPr>
          <p:cNvPr id="2" name="文本框 1"/>
          <p:cNvSpPr txBox="1"/>
          <p:nvPr/>
        </p:nvSpPr>
        <p:spPr>
          <a:xfrm>
            <a:off x="5223571" y="1989000"/>
            <a:ext cx="6416429" cy="1277273"/>
          </a:xfrm>
          <a:prstGeom prst="rect">
            <a:avLst/>
          </a:prstGeom>
          <a:noFill/>
        </p:spPr>
        <p:txBody>
          <a:bodyPr wrap="square" rtlCol="0">
            <a:spAutoFit/>
          </a:bodyPr>
          <a:lstStyle/>
          <a:p>
            <a:pPr indent="457200" algn="just">
              <a:spcAft>
                <a:spcPts val="600"/>
              </a:spcAft>
              <a:extLst>
                <a:ext uri="{35155182-B16C-46BC-9424-99874614C6A1}">
                  <wpsdc:indentchars xmlns="" xmlns:wpsdc="http://www.wps.cn/officeDocument/2017/drawingmlCustomData" val="200" checksum="59296752"/>
                </a:ext>
              </a:extLst>
            </a:pPr>
            <a:r>
              <a:rPr lang="en-US" altLang="zh-CN">
                <a:latin typeface="黑体" panose="02010609060101010101" charset="-122"/>
                <a:ea typeface="黑体" panose="02010609060101010101" charset="-122"/>
              </a:rPr>
              <a:t>1.</a:t>
            </a:r>
            <a:r>
              <a:rPr lang="zh-CN" altLang="en-US">
                <a:latin typeface="黑体" panose="02010609060101010101" charset="-122"/>
                <a:ea typeface="黑体" panose="02010609060101010101" charset="-122"/>
              </a:rPr>
              <a:t>使用对象：</a:t>
            </a:r>
            <a:endParaRPr lang="en-US" altLang="zh-CN">
              <a:latin typeface="黑体" panose="02010609060101010101" charset="-122"/>
              <a:ea typeface="黑体" panose="02010609060101010101" charset="-122"/>
            </a:endParaRPr>
          </a:p>
          <a:p>
            <a:pPr indent="457200" algn="just">
              <a:spcAft>
                <a:spcPts val="600"/>
              </a:spcAft>
              <a:extLst>
                <a:ext uri="{35155182-B16C-46BC-9424-99874614C6A1}">
                  <wpsdc:indentchars xmlns="" xmlns:wpsdc="http://www.wps.cn/officeDocument/2017/drawingmlCustomData" val="200" checksum="59296752"/>
                </a:ext>
              </a:extLst>
            </a:pPr>
            <a:r>
              <a:rPr lang="zh-CN" altLang="zh-CN" smtClean="0">
                <a:latin typeface="黑体" panose="02010609060101010101" charset="-122"/>
                <a:ea typeface="黑体" panose="02010609060101010101" charset="-122"/>
              </a:rPr>
              <a:t>本</a:t>
            </a:r>
            <a:r>
              <a:rPr lang="zh-CN" altLang="zh-CN">
                <a:latin typeface="黑体" panose="02010609060101010101" charset="-122"/>
                <a:ea typeface="黑体" panose="02010609060101010101" charset="-122"/>
              </a:rPr>
              <a:t>项目主要面向的使用对象为高校的学生，使其有一个进行信息规范和集中的线上统一平台进行以二手书籍、宿舍小物件和其它类的二手物品作为交易对象的买卖活动。</a:t>
            </a:r>
            <a:endParaRPr lang="zh-CN" altLang="en-US">
              <a:latin typeface="黑体" panose="02010609060101010101" charset="-122"/>
              <a:ea typeface="黑体" panose="02010609060101010101" charset="-122"/>
            </a:endParaRPr>
          </a:p>
        </p:txBody>
      </p:sp>
      <p:sp>
        <p:nvSpPr>
          <p:cNvPr id="17" name="文本框 16"/>
          <p:cNvSpPr txBox="1"/>
          <p:nvPr/>
        </p:nvSpPr>
        <p:spPr>
          <a:xfrm>
            <a:off x="5223571" y="3756534"/>
            <a:ext cx="6416429" cy="1200329"/>
          </a:xfrm>
          <a:prstGeom prst="rect">
            <a:avLst/>
          </a:prstGeom>
          <a:noFill/>
        </p:spPr>
        <p:txBody>
          <a:bodyPr wrap="square" rtlCol="0">
            <a:spAutoFit/>
          </a:bodyPr>
          <a:lstStyle/>
          <a:p>
            <a:r>
              <a:rPr lang="en-US" altLang="zh-CN" smtClean="0"/>
              <a:t>        2. </a:t>
            </a:r>
            <a:r>
              <a:rPr lang="zh-CN" altLang="en-US" smtClean="0">
                <a:latin typeface="黑体" panose="02010609060101010101" charset="-122"/>
                <a:ea typeface="黑体" panose="02010609060101010101" charset="-122"/>
              </a:rPr>
              <a:t>管</a:t>
            </a:r>
            <a:r>
              <a:rPr lang="zh-CN" altLang="en-US">
                <a:latin typeface="黑体" panose="02010609060101010101" charset="-122"/>
                <a:ea typeface="黑体" panose="02010609060101010101" charset="-122"/>
              </a:rPr>
              <a:t>理对象：</a:t>
            </a:r>
            <a:endParaRPr lang="en-US" altLang="zh-CN">
              <a:latin typeface="黑体" panose="02010609060101010101" charset="-122"/>
              <a:ea typeface="黑体" panose="02010609060101010101" charset="-122"/>
            </a:endParaRPr>
          </a:p>
          <a:p>
            <a:r>
              <a:rPr lang="zh-CN" altLang="en-US">
                <a:latin typeface="黑体" panose="02010609060101010101" charset="-122"/>
                <a:ea typeface="黑体" panose="02010609060101010101" charset="-122"/>
              </a:rPr>
              <a:t>    </a:t>
            </a:r>
            <a:r>
              <a:rPr lang="zh-CN" altLang="en-US" smtClean="0">
                <a:latin typeface="黑体" panose="02010609060101010101" charset="-122"/>
                <a:ea typeface="黑体" panose="02010609060101010101" charset="-122"/>
              </a:rPr>
              <a:t>本</a:t>
            </a:r>
            <a:r>
              <a:rPr lang="zh-CN" altLang="en-US">
                <a:latin typeface="黑体" panose="02010609060101010101" charset="-122"/>
                <a:ea typeface="黑体" panose="02010609060101010101" charset="-122"/>
              </a:rPr>
              <a:t>项目需要有专门管理系统的后台人员，负责处置旧物商品的上架、下架和订单管理等任务，保证系统商品和订单及时更</a:t>
            </a:r>
            <a:r>
              <a:rPr lang="zh-CN" altLang="en-US" smtClean="0">
                <a:latin typeface="黑体" panose="02010609060101010101" charset="-122"/>
                <a:ea typeface="黑体" panose="02010609060101010101" charset="-122"/>
              </a:rPr>
              <a:t>新。</a:t>
            </a:r>
            <a:endParaRPr lang="zh-CN" altLang="en-US">
              <a:latin typeface="黑体" panose="02010609060101010101" charset="-122"/>
              <a:ea typeface="黑体" panose="02010609060101010101" charset="-122"/>
            </a:endParaRPr>
          </a:p>
        </p:txBody>
      </p:sp>
    </p:spTree>
    <p:extLst>
      <p:ext uri="{BB962C8B-B14F-4D97-AF65-F5344CB8AC3E}">
        <p14:creationId xmlns:p14="http://schemas.microsoft.com/office/powerpoint/2010/main" val="239938570"/>
      </p:ext>
    </p:extLst>
  </p:cSld>
  <p:clrMapOvr>
    <a:masterClrMapping/>
  </p:clrMapOvr>
  <p:transition spd="slow" advClick="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0" y="0"/>
            <a:ext cx="28612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8" name="Text Box 4"/>
          <p:cNvSpPr txBox="1">
            <a:spLocks noChangeArrowheads="1"/>
          </p:cNvSpPr>
          <p:nvPr/>
        </p:nvSpPr>
        <p:spPr bwMode="auto">
          <a:xfrm>
            <a:off x="4438038" y="2291524"/>
            <a:ext cx="2232000" cy="1446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7" tIns="45708" rIns="91417" bIns="4570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altLang="zh-CN" sz="8800" b="0" i="0" u="none" strike="noStrike" kern="1200" cap="none" spc="0" normalizeH="0" baseline="0" noProof="0" dirty="0">
                <a:ln>
                  <a:noFill/>
                </a:ln>
                <a:solidFill>
                  <a:srgbClr val="8F000B"/>
                </a:solidFill>
                <a:effectLst/>
                <a:uLnTx/>
                <a:uFillTx/>
                <a:latin typeface="黑体" panose="02010609060101010101" charset="-122"/>
                <a:ea typeface="黑体" panose="02010609060101010101" charset="-122"/>
                <a:cs typeface="+mn-cs"/>
              </a:rPr>
              <a:t>P-3</a:t>
            </a:r>
          </a:p>
        </p:txBody>
      </p:sp>
      <p:sp>
        <p:nvSpPr>
          <p:cNvPr id="29" name="Rectangle 5"/>
          <p:cNvSpPr>
            <a:spLocks noChangeArrowheads="1"/>
          </p:cNvSpPr>
          <p:nvPr/>
        </p:nvSpPr>
        <p:spPr bwMode="auto">
          <a:xfrm>
            <a:off x="6538159" y="2990432"/>
            <a:ext cx="503999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a:r>
              <a:rPr lang="zh-CN" altLang="en-US" sz="2800" b="1">
                <a:solidFill>
                  <a:srgbClr val="8F000B"/>
                </a:solidFill>
                <a:latin typeface="黑体" panose="02010609060101010101" charset="-122"/>
                <a:ea typeface="黑体" panose="02010609060101010101" charset="-122"/>
              </a:rPr>
              <a:t>项</a:t>
            </a:r>
            <a:r>
              <a:rPr lang="zh-CN" altLang="en-US" sz="2800" b="1" smtClean="0">
                <a:solidFill>
                  <a:srgbClr val="8F000B"/>
                </a:solidFill>
                <a:latin typeface="黑体" panose="02010609060101010101" charset="-122"/>
                <a:ea typeface="黑体" panose="02010609060101010101" charset="-122"/>
              </a:rPr>
              <a:t>目系统总体设计</a:t>
            </a:r>
            <a:endParaRPr lang="zh-CN" altLang="en-US" sz="2800" b="1" dirty="0">
              <a:solidFill>
                <a:srgbClr val="8F000B"/>
              </a:solidFill>
              <a:latin typeface="黑体" panose="02010609060101010101" charset="-122"/>
              <a:ea typeface="黑体" panose="02010609060101010101" charset="-122"/>
            </a:endParaRPr>
          </a:p>
        </p:txBody>
      </p:sp>
      <p:sp>
        <p:nvSpPr>
          <p:cNvPr id="31" name="Line 7"/>
          <p:cNvSpPr>
            <a:spLocks noChangeShapeType="1"/>
          </p:cNvSpPr>
          <p:nvPr/>
        </p:nvSpPr>
        <p:spPr bwMode="auto">
          <a:xfrm>
            <a:off x="8719847" y="3029072"/>
            <a:ext cx="0" cy="576262"/>
          </a:xfrm>
          <a:prstGeom prst="line">
            <a:avLst/>
          </a:prstGeom>
          <a:noFill/>
          <a:ln w="635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7" tIns="45708" rIns="91417"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33333"/>
              </a:solidFill>
              <a:effectLst/>
              <a:uLnTx/>
              <a:uFillTx/>
              <a:latin typeface="Calibri" panose="020F0502020204030204"/>
              <a:ea typeface="宋体" panose="02010600030101010101" pitchFamily="2" charset="-122"/>
              <a:cs typeface="+mn-cs"/>
            </a:endParaRPr>
          </a:p>
        </p:txBody>
      </p:sp>
      <p:grpSp>
        <p:nvGrpSpPr>
          <p:cNvPr id="13" name="组合 12"/>
          <p:cNvGrpSpPr/>
          <p:nvPr/>
        </p:nvGrpSpPr>
        <p:grpSpPr>
          <a:xfrm>
            <a:off x="1920000" y="1448891"/>
            <a:ext cx="2951162" cy="1749425"/>
            <a:chOff x="3795923" y="1823786"/>
            <a:chExt cx="2951162" cy="1749425"/>
          </a:xfrm>
        </p:grpSpPr>
        <p:grpSp>
          <p:nvGrpSpPr>
            <p:cNvPr id="34" name="组合 5"/>
            <p:cNvGrpSpPr/>
            <p:nvPr/>
          </p:nvGrpSpPr>
          <p:grpSpPr bwMode="auto">
            <a:xfrm>
              <a:off x="3795923" y="1993649"/>
              <a:ext cx="1423987" cy="1422400"/>
              <a:chOff x="0" y="0"/>
              <a:chExt cx="1422722" cy="1422722"/>
            </a:xfrm>
          </p:grpSpPr>
          <p:sp>
            <p:nvSpPr>
              <p:cNvPr id="37" name="圆角矩形 6"/>
              <p:cNvSpPr>
                <a:spLocks noChangeArrowheads="1"/>
              </p:cNvSpPr>
              <p:nvPr/>
            </p:nvSpPr>
            <p:spPr bwMode="auto">
              <a:xfrm rot="2700000">
                <a:off x="0" y="0"/>
                <a:ext cx="1422722" cy="1422722"/>
              </a:xfrm>
              <a:prstGeom prst="roundRect">
                <a:avLst>
                  <a:gd name="adj" fmla="val 16667"/>
                </a:avLst>
              </a:prstGeom>
              <a:solidFill>
                <a:srgbClr val="7F7F7F"/>
              </a:solidFill>
              <a:ln>
                <a:noFill/>
              </a:ln>
              <a:extLst>
                <a:ext uri="{91240B29-F687-4F45-9708-019B960494DF}">
                  <a14:hiddenLine xmlns:a14="http://schemas.microsoft.com/office/drawing/2010/main" w="25400">
                    <a:solidFill>
                      <a:srgbClr val="BA990F"/>
                    </a:solidFill>
                    <a:bevel/>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38" name="图文框 35"/>
              <p:cNvSpPr>
                <a:spLocks noChangeArrowheads="1"/>
              </p:cNvSpPr>
              <p:nvPr/>
            </p:nvSpPr>
            <p:spPr bwMode="auto">
              <a:xfrm>
                <a:off x="404082" y="418903"/>
                <a:ext cx="648427" cy="601851"/>
              </a:xfrm>
              <a:custGeom>
                <a:avLst/>
                <a:gdLst>
                  <a:gd name="T0" fmla="*/ 90978 w 790121"/>
                  <a:gd name="T1" fmla="*/ 284041 h 733367"/>
                  <a:gd name="T2" fmla="*/ 121304 w 790121"/>
                  <a:gd name="T3" fmla="*/ 314366 h 733367"/>
                  <a:gd name="T4" fmla="*/ 90978 w 790121"/>
                  <a:gd name="T5" fmla="*/ 344692 h 733367"/>
                  <a:gd name="T6" fmla="*/ 60651 w 790121"/>
                  <a:gd name="T7" fmla="*/ 314366 h 733367"/>
                  <a:gd name="T8" fmla="*/ 90978 w 790121"/>
                  <a:gd name="T9" fmla="*/ 284041 h 733367"/>
                  <a:gd name="T10" fmla="*/ 35981 w 790121"/>
                  <a:gd name="T11" fmla="*/ 259371 h 733367"/>
                  <a:gd name="T12" fmla="*/ 35981 w 790121"/>
                  <a:gd name="T13" fmla="*/ 369362 h 733367"/>
                  <a:gd name="T14" fmla="*/ 145974 w 790121"/>
                  <a:gd name="T15" fmla="*/ 369362 h 733367"/>
                  <a:gd name="T16" fmla="*/ 145974 w 790121"/>
                  <a:gd name="T17" fmla="*/ 259371 h 733367"/>
                  <a:gd name="T18" fmla="*/ 35981 w 790121"/>
                  <a:gd name="T19" fmla="*/ 259371 h 733367"/>
                  <a:gd name="T20" fmla="*/ 222390 w 790121"/>
                  <a:gd name="T21" fmla="*/ 223388 h 733367"/>
                  <a:gd name="T22" fmla="*/ 404346 w 790121"/>
                  <a:gd name="T23" fmla="*/ 223388 h 733367"/>
                  <a:gd name="T24" fmla="*/ 404346 w 790121"/>
                  <a:gd name="T25" fmla="*/ 405344 h 733367"/>
                  <a:gd name="T26" fmla="*/ 222390 w 790121"/>
                  <a:gd name="T27" fmla="*/ 405344 h 733367"/>
                  <a:gd name="T28" fmla="*/ 222390 w 790121"/>
                  <a:gd name="T29" fmla="*/ 223388 h 733367"/>
                  <a:gd name="T30" fmla="*/ 0 w 790121"/>
                  <a:gd name="T31" fmla="*/ 223388 h 733367"/>
                  <a:gd name="T32" fmla="*/ 181956 w 790121"/>
                  <a:gd name="T33" fmla="*/ 223388 h 733367"/>
                  <a:gd name="T34" fmla="*/ 181956 w 790121"/>
                  <a:gd name="T35" fmla="*/ 405344 h 733367"/>
                  <a:gd name="T36" fmla="*/ 0 w 790121"/>
                  <a:gd name="T37" fmla="*/ 405344 h 733367"/>
                  <a:gd name="T38" fmla="*/ 0 w 790121"/>
                  <a:gd name="T39" fmla="*/ 223388 h 733367"/>
                  <a:gd name="T40" fmla="*/ 35981 w 790121"/>
                  <a:gd name="T41" fmla="*/ 36979 h 733367"/>
                  <a:gd name="T42" fmla="*/ 35981 w 790121"/>
                  <a:gd name="T43" fmla="*/ 146972 h 733367"/>
                  <a:gd name="T44" fmla="*/ 145974 w 790121"/>
                  <a:gd name="T45" fmla="*/ 146972 h 733367"/>
                  <a:gd name="T46" fmla="*/ 145974 w 790121"/>
                  <a:gd name="T47" fmla="*/ 36979 h 733367"/>
                  <a:gd name="T48" fmla="*/ 35981 w 790121"/>
                  <a:gd name="T49" fmla="*/ 36979 h 733367"/>
                  <a:gd name="T50" fmla="*/ 222390 w 790121"/>
                  <a:gd name="T51" fmla="*/ 998 h 733367"/>
                  <a:gd name="T52" fmla="*/ 401650 w 790121"/>
                  <a:gd name="T53" fmla="*/ 998 h 733367"/>
                  <a:gd name="T54" fmla="*/ 367726 w 790121"/>
                  <a:gd name="T55" fmla="*/ 36980 h 733367"/>
                  <a:gd name="T56" fmla="*/ 258373 w 790121"/>
                  <a:gd name="T57" fmla="*/ 36980 h 733367"/>
                  <a:gd name="T58" fmla="*/ 258373 w 790121"/>
                  <a:gd name="T59" fmla="*/ 146973 h 733367"/>
                  <a:gd name="T60" fmla="*/ 368364 w 790121"/>
                  <a:gd name="T61" fmla="*/ 146973 h 733367"/>
                  <a:gd name="T62" fmla="*/ 368364 w 790121"/>
                  <a:gd name="T63" fmla="*/ 104107 h 733367"/>
                  <a:gd name="T64" fmla="*/ 404346 w 790121"/>
                  <a:gd name="T65" fmla="*/ 65942 h 733367"/>
                  <a:gd name="T66" fmla="*/ 404346 w 790121"/>
                  <a:gd name="T67" fmla="*/ 182955 h 733367"/>
                  <a:gd name="T68" fmla="*/ 222390 w 790121"/>
                  <a:gd name="T69" fmla="*/ 182955 h 733367"/>
                  <a:gd name="T70" fmla="*/ 222390 w 790121"/>
                  <a:gd name="T71" fmla="*/ 998 h 733367"/>
                  <a:gd name="T72" fmla="*/ 0 w 790121"/>
                  <a:gd name="T73" fmla="*/ 997 h 733367"/>
                  <a:gd name="T74" fmla="*/ 181956 w 790121"/>
                  <a:gd name="T75" fmla="*/ 997 h 733367"/>
                  <a:gd name="T76" fmla="*/ 181956 w 790121"/>
                  <a:gd name="T77" fmla="*/ 182954 h 733367"/>
                  <a:gd name="T78" fmla="*/ 0 w 790121"/>
                  <a:gd name="T79" fmla="*/ 182954 h 733367"/>
                  <a:gd name="T80" fmla="*/ 0 w 790121"/>
                  <a:gd name="T81" fmla="*/ 997 h 733367"/>
                  <a:gd name="T82" fmla="*/ 422507 w 790121"/>
                  <a:gd name="T83" fmla="*/ 0 h 733367"/>
                  <a:gd name="T84" fmla="*/ 436713 w 790121"/>
                  <a:gd name="T85" fmla="*/ 14207 h 733367"/>
                  <a:gd name="T86" fmla="*/ 331661 w 790121"/>
                  <a:gd name="T87" fmla="*/ 119258 h 733367"/>
                  <a:gd name="T88" fmla="*/ 331825 w 790121"/>
                  <a:gd name="T89" fmla="*/ 119420 h 733367"/>
                  <a:gd name="T90" fmla="*/ 318541 w 790121"/>
                  <a:gd name="T91" fmla="*/ 132705 h 733367"/>
                  <a:gd name="T92" fmla="*/ 265955 w 790121"/>
                  <a:gd name="T93" fmla="*/ 80118 h 733367"/>
                  <a:gd name="T94" fmla="*/ 279238 w 790121"/>
                  <a:gd name="T95" fmla="*/ 66834 h 733367"/>
                  <a:gd name="T96" fmla="*/ 317456 w 790121"/>
                  <a:gd name="T97" fmla="*/ 105051 h 733367"/>
                  <a:gd name="T98" fmla="*/ 422507 w 790121"/>
                  <a:gd name="T99" fmla="*/ 0 h 7333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90121"/>
                  <a:gd name="T151" fmla="*/ 0 h 733367"/>
                  <a:gd name="T152" fmla="*/ 790121 w 790121"/>
                  <a:gd name="T153" fmla="*/ 733367 h 7333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90121" h="733367">
                    <a:moveTo>
                      <a:pt x="164601" y="513898"/>
                    </a:moveTo>
                    <a:cubicBezTo>
                      <a:pt x="194903" y="513898"/>
                      <a:pt x="219468" y="538463"/>
                      <a:pt x="219468" y="568765"/>
                    </a:cubicBezTo>
                    <a:cubicBezTo>
                      <a:pt x="219468" y="599067"/>
                      <a:pt x="194903" y="623632"/>
                      <a:pt x="164601" y="623632"/>
                    </a:cubicBezTo>
                    <a:cubicBezTo>
                      <a:pt x="134299" y="623632"/>
                      <a:pt x="109734" y="599067"/>
                      <a:pt x="109734" y="568765"/>
                    </a:cubicBezTo>
                    <a:cubicBezTo>
                      <a:pt x="109734" y="538463"/>
                      <a:pt x="134299" y="513898"/>
                      <a:pt x="164601" y="513898"/>
                    </a:cubicBezTo>
                    <a:close/>
                    <a:moveTo>
                      <a:pt x="65100" y="469264"/>
                    </a:moveTo>
                    <a:lnTo>
                      <a:pt x="65100" y="668267"/>
                    </a:lnTo>
                    <a:lnTo>
                      <a:pt x="264103" y="668267"/>
                    </a:lnTo>
                    <a:lnTo>
                      <a:pt x="264103" y="469264"/>
                    </a:lnTo>
                    <a:lnTo>
                      <a:pt x="65100" y="469264"/>
                    </a:lnTo>
                    <a:close/>
                    <a:moveTo>
                      <a:pt x="402359" y="404164"/>
                    </a:moveTo>
                    <a:lnTo>
                      <a:pt x="731562" y="404164"/>
                    </a:lnTo>
                    <a:lnTo>
                      <a:pt x="731562" y="733367"/>
                    </a:lnTo>
                    <a:lnTo>
                      <a:pt x="402359" y="733367"/>
                    </a:lnTo>
                    <a:lnTo>
                      <a:pt x="402359" y="404164"/>
                    </a:lnTo>
                    <a:close/>
                    <a:moveTo>
                      <a:pt x="0" y="404164"/>
                    </a:moveTo>
                    <a:lnTo>
                      <a:pt x="329203" y="404164"/>
                    </a:lnTo>
                    <a:lnTo>
                      <a:pt x="329203" y="733367"/>
                    </a:lnTo>
                    <a:lnTo>
                      <a:pt x="0" y="733367"/>
                    </a:lnTo>
                    <a:lnTo>
                      <a:pt x="0" y="404164"/>
                    </a:lnTo>
                    <a:close/>
                    <a:moveTo>
                      <a:pt x="65100" y="66905"/>
                    </a:moveTo>
                    <a:lnTo>
                      <a:pt x="65100" y="265908"/>
                    </a:lnTo>
                    <a:lnTo>
                      <a:pt x="264103" y="265908"/>
                    </a:lnTo>
                    <a:lnTo>
                      <a:pt x="264103" y="66905"/>
                    </a:lnTo>
                    <a:lnTo>
                      <a:pt x="65100" y="66905"/>
                    </a:lnTo>
                    <a:close/>
                    <a:moveTo>
                      <a:pt x="402359" y="1806"/>
                    </a:moveTo>
                    <a:lnTo>
                      <a:pt x="726682" y="1806"/>
                    </a:lnTo>
                    <a:lnTo>
                      <a:pt x="665305" y="66906"/>
                    </a:lnTo>
                    <a:lnTo>
                      <a:pt x="467459" y="66906"/>
                    </a:lnTo>
                    <a:lnTo>
                      <a:pt x="467459" y="265909"/>
                    </a:lnTo>
                    <a:lnTo>
                      <a:pt x="666462" y="265909"/>
                    </a:lnTo>
                    <a:lnTo>
                      <a:pt x="666462" y="188355"/>
                    </a:lnTo>
                    <a:lnTo>
                      <a:pt x="731562" y="119306"/>
                    </a:lnTo>
                    <a:lnTo>
                      <a:pt x="731562" y="331009"/>
                    </a:lnTo>
                    <a:lnTo>
                      <a:pt x="402359" y="331009"/>
                    </a:lnTo>
                    <a:lnTo>
                      <a:pt x="402359" y="1806"/>
                    </a:lnTo>
                    <a:close/>
                    <a:moveTo>
                      <a:pt x="0" y="1805"/>
                    </a:moveTo>
                    <a:lnTo>
                      <a:pt x="329203" y="1805"/>
                    </a:lnTo>
                    <a:lnTo>
                      <a:pt x="329203" y="331008"/>
                    </a:lnTo>
                    <a:lnTo>
                      <a:pt x="0" y="331008"/>
                    </a:lnTo>
                    <a:lnTo>
                      <a:pt x="0" y="1805"/>
                    </a:lnTo>
                    <a:close/>
                    <a:moveTo>
                      <a:pt x="764419" y="0"/>
                    </a:moveTo>
                    <a:lnTo>
                      <a:pt x="790121" y="25703"/>
                    </a:lnTo>
                    <a:lnTo>
                      <a:pt x="600057" y="215767"/>
                    </a:lnTo>
                    <a:lnTo>
                      <a:pt x="600352" y="216061"/>
                    </a:lnTo>
                    <a:lnTo>
                      <a:pt x="576318" y="240095"/>
                    </a:lnTo>
                    <a:lnTo>
                      <a:pt x="481177" y="144952"/>
                    </a:lnTo>
                    <a:lnTo>
                      <a:pt x="505210" y="120919"/>
                    </a:lnTo>
                    <a:lnTo>
                      <a:pt x="574355" y="190064"/>
                    </a:lnTo>
                    <a:lnTo>
                      <a:pt x="764419" y="0"/>
                    </a:lnTo>
                    <a:close/>
                  </a:path>
                </a:pathLst>
              </a:custGeom>
              <a:solidFill>
                <a:schemeClr val="bg1"/>
              </a:solidFill>
              <a:ln>
                <a:noFill/>
              </a:ln>
              <a:extLst>
                <a:ext uri="{91240B29-F687-4F45-9708-019B960494DF}">
                  <a14:hiddenLine xmlns:a14="http://schemas.microsoft.com/office/drawing/2010/main" w="25400">
                    <a:solidFill>
                      <a:srgbClr val="BA990F"/>
                    </a:solidFill>
                    <a:bevel/>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33333"/>
                  </a:solidFill>
                  <a:effectLst/>
                  <a:uLnTx/>
                  <a:uFillTx/>
                  <a:latin typeface="Calibri" panose="020F0502020204030204"/>
                  <a:ea typeface="宋体" panose="02010600030101010101" pitchFamily="2" charset="-122"/>
                  <a:cs typeface="+mn-cs"/>
                </a:endParaRPr>
              </a:p>
            </p:txBody>
          </p:sp>
        </p:grpSp>
        <p:grpSp>
          <p:nvGrpSpPr>
            <p:cNvPr id="39" name="组合 8"/>
            <p:cNvGrpSpPr/>
            <p:nvPr/>
          </p:nvGrpSpPr>
          <p:grpSpPr bwMode="auto">
            <a:xfrm>
              <a:off x="5237373" y="1823786"/>
              <a:ext cx="661987" cy="660400"/>
              <a:chOff x="0" y="0"/>
              <a:chExt cx="661926" cy="661926"/>
            </a:xfrm>
          </p:grpSpPr>
          <p:sp>
            <p:nvSpPr>
              <p:cNvPr id="40" name="圆角矩形 9"/>
              <p:cNvSpPr>
                <a:spLocks noChangeArrowheads="1"/>
              </p:cNvSpPr>
              <p:nvPr/>
            </p:nvSpPr>
            <p:spPr bwMode="auto">
              <a:xfrm rot="2700000">
                <a:off x="0" y="0"/>
                <a:ext cx="661926" cy="661926"/>
              </a:xfrm>
              <a:prstGeom prst="roundRect">
                <a:avLst>
                  <a:gd name="adj" fmla="val 16667"/>
                </a:avLst>
              </a:prstGeom>
              <a:solidFill>
                <a:srgbClr val="8F000B"/>
              </a:solidFill>
              <a:ln w="25400">
                <a:solidFill>
                  <a:schemeClr val="accent1"/>
                </a:solidFill>
                <a:beve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42" name="圆角矩形 16"/>
              <p:cNvSpPr>
                <a:spLocks noChangeArrowheads="1"/>
              </p:cNvSpPr>
              <p:nvPr/>
            </p:nvSpPr>
            <p:spPr bwMode="auto">
              <a:xfrm rot="-5400000">
                <a:off x="133165" y="133164"/>
                <a:ext cx="395595" cy="395598"/>
              </a:xfrm>
              <a:custGeom>
                <a:avLst/>
                <a:gdLst>
                  <a:gd name="T0" fmla="*/ 54042 w 836083"/>
                  <a:gd name="T1" fmla="*/ 27084 h 836083"/>
                  <a:gd name="T2" fmla="*/ 54042 w 836083"/>
                  <a:gd name="T3" fmla="*/ 33202 h 836083"/>
                  <a:gd name="T4" fmla="*/ 40105 w 836083"/>
                  <a:gd name="T5" fmla="*/ 33202 h 836083"/>
                  <a:gd name="T6" fmla="*/ 40105 w 836083"/>
                  <a:gd name="T7" fmla="*/ 33219 h 836083"/>
                  <a:gd name="T8" fmla="*/ 30501 w 836083"/>
                  <a:gd name="T9" fmla="*/ 38793 h 836083"/>
                  <a:gd name="T10" fmla="*/ 30573 w 836083"/>
                  <a:gd name="T11" fmla="*/ 49897 h 836083"/>
                  <a:gd name="T12" fmla="*/ 40249 w 836083"/>
                  <a:gd name="T13" fmla="*/ 55345 h 836083"/>
                  <a:gd name="T14" fmla="*/ 40249 w 836083"/>
                  <a:gd name="T15" fmla="*/ 55363 h 836083"/>
                  <a:gd name="T16" fmla="*/ 54042 w 836083"/>
                  <a:gd name="T17" fmla="*/ 55363 h 836083"/>
                  <a:gd name="T18" fmla="*/ 54042 w 836083"/>
                  <a:gd name="T19" fmla="*/ 61481 h 836083"/>
                  <a:gd name="T20" fmla="*/ 39467 w 836083"/>
                  <a:gd name="T21" fmla="*/ 61481 h 836083"/>
                  <a:gd name="T22" fmla="*/ 39467 w 836083"/>
                  <a:gd name="T23" fmla="*/ 61376 h 836083"/>
                  <a:gd name="T24" fmla="*/ 25287 w 836083"/>
                  <a:gd name="T25" fmla="*/ 53010 h 836083"/>
                  <a:gd name="T26" fmla="*/ 23314 w 836083"/>
                  <a:gd name="T27" fmla="*/ 47342 h 836083"/>
                  <a:gd name="T28" fmla="*/ 19228 w 836083"/>
                  <a:gd name="T29" fmla="*/ 47342 h 836083"/>
                  <a:gd name="T30" fmla="*/ 19228 w 836083"/>
                  <a:gd name="T31" fmla="*/ 55363 h 836083"/>
                  <a:gd name="T32" fmla="*/ 16169 w 836083"/>
                  <a:gd name="T33" fmla="*/ 55363 h 836083"/>
                  <a:gd name="T34" fmla="*/ 16169 w 836083"/>
                  <a:gd name="T35" fmla="*/ 33202 h 836083"/>
                  <a:gd name="T36" fmla="*/ 19228 w 836083"/>
                  <a:gd name="T37" fmla="*/ 33202 h 836083"/>
                  <a:gd name="T38" fmla="*/ 19228 w 836083"/>
                  <a:gd name="T39" fmla="*/ 41224 h 836083"/>
                  <a:gd name="T40" fmla="*/ 23302 w 836083"/>
                  <a:gd name="T41" fmla="*/ 41224 h 836083"/>
                  <a:gd name="T42" fmla="*/ 25175 w 836083"/>
                  <a:gd name="T43" fmla="*/ 35748 h 836083"/>
                  <a:gd name="T44" fmla="*/ 39467 w 836083"/>
                  <a:gd name="T45" fmla="*/ 27170 h 836083"/>
                  <a:gd name="T46" fmla="*/ 39467 w 836083"/>
                  <a:gd name="T47" fmla="*/ 27084 h 836083"/>
                  <a:gd name="T48" fmla="*/ 40105 w 836083"/>
                  <a:gd name="T49" fmla="*/ 27084 h 836083"/>
                  <a:gd name="T50" fmla="*/ 54042 w 836083"/>
                  <a:gd name="T51" fmla="*/ 27084 h 836083"/>
                  <a:gd name="T52" fmla="*/ 72394 w 836083"/>
                  <a:gd name="T53" fmla="*/ 44283 h 836083"/>
                  <a:gd name="T54" fmla="*/ 62845 w 836083"/>
                  <a:gd name="T55" fmla="*/ 53832 h 836083"/>
                  <a:gd name="T56" fmla="*/ 40390 w 836083"/>
                  <a:gd name="T57" fmla="*/ 53832 h 836083"/>
                  <a:gd name="T58" fmla="*/ 30840 w 836083"/>
                  <a:gd name="T59" fmla="*/ 44283 h 836083"/>
                  <a:gd name="T60" fmla="*/ 40390 w 836083"/>
                  <a:gd name="T61" fmla="*/ 34733 h 836083"/>
                  <a:gd name="T62" fmla="*/ 62845 w 836083"/>
                  <a:gd name="T63" fmla="*/ 34733 h 836083"/>
                  <a:gd name="T64" fmla="*/ 72394 w 836083"/>
                  <a:gd name="T65" fmla="*/ 44283 h 836083"/>
                  <a:gd name="T66" fmla="*/ 81078 w 836083"/>
                  <a:gd name="T67" fmla="*/ 44283 h 836083"/>
                  <a:gd name="T68" fmla="*/ 44282 w 836083"/>
                  <a:gd name="T69" fmla="*/ 7485 h 836083"/>
                  <a:gd name="T70" fmla="*/ 7485 w 836083"/>
                  <a:gd name="T71" fmla="*/ 44283 h 836083"/>
                  <a:gd name="T72" fmla="*/ 44282 w 836083"/>
                  <a:gd name="T73" fmla="*/ 81080 h 836083"/>
                  <a:gd name="T74" fmla="*/ 81078 w 836083"/>
                  <a:gd name="T75" fmla="*/ 44283 h 836083"/>
                  <a:gd name="T76" fmla="*/ 88563 w 836083"/>
                  <a:gd name="T77" fmla="*/ 44283 h 836083"/>
                  <a:gd name="T78" fmla="*/ 44282 w 836083"/>
                  <a:gd name="T79" fmla="*/ 88565 h 836083"/>
                  <a:gd name="T80" fmla="*/ 0 w 836083"/>
                  <a:gd name="T81" fmla="*/ 44283 h 836083"/>
                  <a:gd name="T82" fmla="*/ 44282 w 836083"/>
                  <a:gd name="T83" fmla="*/ 0 h 836083"/>
                  <a:gd name="T84" fmla="*/ 88563 w 836083"/>
                  <a:gd name="T85" fmla="*/ 44283 h 8360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36083"/>
                  <a:gd name="T130" fmla="*/ 0 h 836083"/>
                  <a:gd name="T131" fmla="*/ 836083 w 836083"/>
                  <a:gd name="T132" fmla="*/ 836083 h 83608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36083" h="836083">
                    <a:moveTo>
                      <a:pt x="510179" y="255686"/>
                    </a:moveTo>
                    <a:lnTo>
                      <a:pt x="510179" y="313441"/>
                    </a:lnTo>
                    <a:lnTo>
                      <a:pt x="378615" y="313441"/>
                    </a:lnTo>
                    <a:lnTo>
                      <a:pt x="378615" y="313600"/>
                    </a:lnTo>
                    <a:cubicBezTo>
                      <a:pt x="341141" y="313600"/>
                      <a:pt x="306539" y="333678"/>
                      <a:pt x="287942" y="366213"/>
                    </a:cubicBezTo>
                    <a:cubicBezTo>
                      <a:pt x="269345" y="398747"/>
                      <a:pt x="269605" y="438751"/>
                      <a:pt x="288622" y="471041"/>
                    </a:cubicBezTo>
                    <a:cubicBezTo>
                      <a:pt x="307641" y="503332"/>
                      <a:pt x="342500" y="522958"/>
                      <a:pt x="379971" y="522472"/>
                    </a:cubicBezTo>
                    <a:lnTo>
                      <a:pt x="379973" y="522641"/>
                    </a:lnTo>
                    <a:lnTo>
                      <a:pt x="510179" y="522641"/>
                    </a:lnTo>
                    <a:lnTo>
                      <a:pt x="510179" y="580396"/>
                    </a:lnTo>
                    <a:lnTo>
                      <a:pt x="372585" y="580396"/>
                    </a:lnTo>
                    <a:lnTo>
                      <a:pt x="372585" y="579406"/>
                    </a:lnTo>
                    <a:cubicBezTo>
                      <a:pt x="317441" y="578233"/>
                      <a:pt x="266895" y="548273"/>
                      <a:pt x="238719" y="500433"/>
                    </a:cubicBezTo>
                    <a:cubicBezTo>
                      <a:pt x="228869" y="483708"/>
                      <a:pt x="222257" y="465652"/>
                      <a:pt x="220092" y="446919"/>
                    </a:cubicBezTo>
                    <a:lnTo>
                      <a:pt x="181522" y="446919"/>
                    </a:lnTo>
                    <a:lnTo>
                      <a:pt x="181522" y="522641"/>
                    </a:lnTo>
                    <a:lnTo>
                      <a:pt x="152644" y="522641"/>
                    </a:lnTo>
                    <a:lnTo>
                      <a:pt x="152644" y="313442"/>
                    </a:lnTo>
                    <a:lnTo>
                      <a:pt x="181522" y="313442"/>
                    </a:lnTo>
                    <a:lnTo>
                      <a:pt x="181522" y="389164"/>
                    </a:lnTo>
                    <a:lnTo>
                      <a:pt x="219987" y="389164"/>
                    </a:lnTo>
                    <a:cubicBezTo>
                      <a:pt x="222128" y="371124"/>
                      <a:pt x="228386" y="353701"/>
                      <a:pt x="237661" y="337474"/>
                    </a:cubicBezTo>
                    <a:cubicBezTo>
                      <a:pt x="265566" y="288655"/>
                      <a:pt x="316652" y="257879"/>
                      <a:pt x="372585" y="256490"/>
                    </a:cubicBezTo>
                    <a:lnTo>
                      <a:pt x="372585" y="255686"/>
                    </a:lnTo>
                    <a:lnTo>
                      <a:pt x="378615" y="255686"/>
                    </a:lnTo>
                    <a:lnTo>
                      <a:pt x="510179" y="255686"/>
                    </a:lnTo>
                    <a:close/>
                    <a:moveTo>
                      <a:pt x="683440" y="418041"/>
                    </a:moveTo>
                    <a:cubicBezTo>
                      <a:pt x="683440" y="467832"/>
                      <a:pt x="643076" y="508196"/>
                      <a:pt x="593285" y="508196"/>
                    </a:cubicBezTo>
                    <a:lnTo>
                      <a:pt x="381302" y="508196"/>
                    </a:lnTo>
                    <a:cubicBezTo>
                      <a:pt x="331511" y="508196"/>
                      <a:pt x="291147" y="467832"/>
                      <a:pt x="291147" y="418041"/>
                    </a:cubicBezTo>
                    <a:cubicBezTo>
                      <a:pt x="291147" y="368250"/>
                      <a:pt x="331511" y="327886"/>
                      <a:pt x="381302" y="327886"/>
                    </a:cubicBezTo>
                    <a:lnTo>
                      <a:pt x="593285" y="327886"/>
                    </a:lnTo>
                    <a:cubicBezTo>
                      <a:pt x="643076" y="327886"/>
                      <a:pt x="683440" y="368250"/>
                      <a:pt x="683440" y="418041"/>
                    </a:cubicBezTo>
                    <a:close/>
                    <a:moveTo>
                      <a:pt x="765417" y="418042"/>
                    </a:moveTo>
                    <a:cubicBezTo>
                      <a:pt x="765417" y="226191"/>
                      <a:pt x="609892" y="70666"/>
                      <a:pt x="418042" y="70666"/>
                    </a:cubicBezTo>
                    <a:cubicBezTo>
                      <a:pt x="226191" y="70666"/>
                      <a:pt x="70666" y="226191"/>
                      <a:pt x="70666" y="418042"/>
                    </a:cubicBezTo>
                    <a:cubicBezTo>
                      <a:pt x="70666" y="609892"/>
                      <a:pt x="226191" y="765417"/>
                      <a:pt x="418042" y="765417"/>
                    </a:cubicBezTo>
                    <a:cubicBezTo>
                      <a:pt x="609892" y="765417"/>
                      <a:pt x="765417" y="609892"/>
                      <a:pt x="765417" y="418042"/>
                    </a:cubicBezTo>
                    <a:close/>
                    <a:moveTo>
                      <a:pt x="836083" y="418042"/>
                    </a:moveTo>
                    <a:cubicBezTo>
                      <a:pt x="836083" y="648920"/>
                      <a:pt x="648920" y="836083"/>
                      <a:pt x="418042" y="836083"/>
                    </a:cubicBezTo>
                    <a:cubicBezTo>
                      <a:pt x="187163" y="836083"/>
                      <a:pt x="0" y="648920"/>
                      <a:pt x="0" y="418042"/>
                    </a:cubicBezTo>
                    <a:cubicBezTo>
                      <a:pt x="0" y="187163"/>
                      <a:pt x="187163" y="0"/>
                      <a:pt x="418042" y="0"/>
                    </a:cubicBezTo>
                    <a:cubicBezTo>
                      <a:pt x="648920" y="0"/>
                      <a:pt x="836083" y="187163"/>
                      <a:pt x="836083" y="418042"/>
                    </a:cubicBezTo>
                    <a:close/>
                  </a:path>
                </a:pathLst>
              </a:custGeom>
              <a:solidFill>
                <a:schemeClr val="bg1"/>
              </a:solidFill>
              <a:ln>
                <a:noFill/>
              </a:ln>
              <a:extLst>
                <a:ext uri="{91240B29-F687-4F45-9708-019B960494DF}">
                  <a14:hiddenLine xmlns:a14="http://schemas.microsoft.com/office/drawing/2010/main" w="25400">
                    <a:solidFill>
                      <a:srgbClr val="BA990F"/>
                    </a:solidFill>
                    <a:bevel/>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33333"/>
                  </a:solidFill>
                  <a:effectLst/>
                  <a:uLnTx/>
                  <a:uFillTx/>
                  <a:latin typeface="Calibri" panose="020F0502020204030204"/>
                  <a:ea typeface="宋体" panose="02010600030101010101" pitchFamily="2" charset="-122"/>
                  <a:cs typeface="+mn-cs"/>
                </a:endParaRPr>
              </a:p>
            </p:txBody>
          </p:sp>
        </p:grpSp>
        <p:grpSp>
          <p:nvGrpSpPr>
            <p:cNvPr id="43" name="组合 11"/>
            <p:cNvGrpSpPr/>
            <p:nvPr/>
          </p:nvGrpSpPr>
          <p:grpSpPr bwMode="auto">
            <a:xfrm>
              <a:off x="5812048" y="2236536"/>
              <a:ext cx="935037" cy="936625"/>
              <a:chOff x="0" y="0"/>
              <a:chExt cx="661926" cy="661926"/>
            </a:xfrm>
          </p:grpSpPr>
          <p:sp>
            <p:nvSpPr>
              <p:cNvPr id="44" name="圆角矩形 12"/>
              <p:cNvSpPr>
                <a:spLocks noChangeArrowheads="1"/>
              </p:cNvSpPr>
              <p:nvPr/>
            </p:nvSpPr>
            <p:spPr bwMode="auto">
              <a:xfrm rot="2700000">
                <a:off x="0" y="0"/>
                <a:ext cx="661926" cy="661926"/>
              </a:xfrm>
              <a:prstGeom prst="roundRect">
                <a:avLst>
                  <a:gd name="adj" fmla="val 16667"/>
                </a:avLst>
              </a:prstGeom>
              <a:solidFill>
                <a:srgbClr val="D9D9D9"/>
              </a:solidFill>
              <a:ln>
                <a:noFill/>
              </a:ln>
              <a:extLst>
                <a:ext uri="{91240B29-F687-4F45-9708-019B960494DF}">
                  <a14:hiddenLine xmlns:a14="http://schemas.microsoft.com/office/drawing/2010/main" w="25400">
                    <a:solidFill>
                      <a:srgbClr val="BA990F"/>
                    </a:solidFill>
                    <a:bevel/>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45" name="椭圆 30"/>
              <p:cNvSpPr>
                <a:spLocks noChangeArrowheads="1"/>
              </p:cNvSpPr>
              <p:nvPr/>
            </p:nvSpPr>
            <p:spPr bwMode="auto">
              <a:xfrm>
                <a:off x="135513" y="135513"/>
                <a:ext cx="390901" cy="390901"/>
              </a:xfrm>
              <a:custGeom>
                <a:avLst/>
                <a:gdLst>
                  <a:gd name="T0" fmla="*/ 33455 w 944830"/>
                  <a:gd name="T1" fmla="*/ 0 h 944830"/>
                  <a:gd name="T2" fmla="*/ 45796 w 944830"/>
                  <a:gd name="T3" fmla="*/ 12341 h 944830"/>
                  <a:gd name="T4" fmla="*/ 53563 w 944830"/>
                  <a:gd name="T5" fmla="*/ 6599 h 944830"/>
                  <a:gd name="T6" fmla="*/ 61843 w 944830"/>
                  <a:gd name="T7" fmla="*/ 14878 h 944830"/>
                  <a:gd name="T8" fmla="*/ 56101 w 944830"/>
                  <a:gd name="T9" fmla="*/ 22646 h 944830"/>
                  <a:gd name="T10" fmla="*/ 66910 w 944830"/>
                  <a:gd name="T11" fmla="*/ 33455 h 944830"/>
                  <a:gd name="T12" fmla="*/ 55774 w 944830"/>
                  <a:gd name="T13" fmla="*/ 44591 h 944830"/>
                  <a:gd name="T14" fmla="*/ 48832 w 944830"/>
                  <a:gd name="T15" fmla="*/ 40552 h 944830"/>
                  <a:gd name="T16" fmla="*/ 40552 w 944830"/>
                  <a:gd name="T17" fmla="*/ 48832 h 944830"/>
                  <a:gd name="T18" fmla="*/ 44591 w 944830"/>
                  <a:gd name="T19" fmla="*/ 55774 h 944830"/>
                  <a:gd name="T20" fmla="*/ 33455 w 944830"/>
                  <a:gd name="T21" fmla="*/ 66910 h 944830"/>
                  <a:gd name="T22" fmla="*/ 22319 w 944830"/>
                  <a:gd name="T23" fmla="*/ 55774 h 944830"/>
                  <a:gd name="T24" fmla="*/ 26358 w 944830"/>
                  <a:gd name="T25" fmla="*/ 48832 h 944830"/>
                  <a:gd name="T26" fmla="*/ 18079 w 944830"/>
                  <a:gd name="T27" fmla="*/ 40552 h 944830"/>
                  <a:gd name="T28" fmla="*/ 11136 w 944830"/>
                  <a:gd name="T29" fmla="*/ 44591 h 944830"/>
                  <a:gd name="T30" fmla="*/ 0 w 944830"/>
                  <a:gd name="T31" fmla="*/ 33455 h 944830"/>
                  <a:gd name="T32" fmla="*/ 10809 w 944830"/>
                  <a:gd name="T33" fmla="*/ 22646 h 944830"/>
                  <a:gd name="T34" fmla="*/ 5067 w 944830"/>
                  <a:gd name="T35" fmla="*/ 14878 h 944830"/>
                  <a:gd name="T36" fmla="*/ 13347 w 944830"/>
                  <a:gd name="T37" fmla="*/ 6599 h 944830"/>
                  <a:gd name="T38" fmla="*/ 21115 w 944830"/>
                  <a:gd name="T39" fmla="*/ 12341 h 944830"/>
                  <a:gd name="T40" fmla="*/ 33455 w 944830"/>
                  <a:gd name="T41" fmla="*/ 0 h 9448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44830"/>
                  <a:gd name="T64" fmla="*/ 0 h 944830"/>
                  <a:gd name="T65" fmla="*/ 944830 w 944830"/>
                  <a:gd name="T66" fmla="*/ 944830 h 9448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44830" h="944830">
                    <a:moveTo>
                      <a:pt x="472415" y="0"/>
                    </a:moveTo>
                    <a:lnTo>
                      <a:pt x="646674" y="174258"/>
                    </a:lnTo>
                    <a:cubicBezTo>
                      <a:pt x="660469" y="126985"/>
                      <a:pt x="704464" y="93179"/>
                      <a:pt x="756355" y="93179"/>
                    </a:cubicBezTo>
                    <a:cubicBezTo>
                      <a:pt x="820926" y="93179"/>
                      <a:pt x="873272" y="145525"/>
                      <a:pt x="873272" y="210096"/>
                    </a:cubicBezTo>
                    <a:cubicBezTo>
                      <a:pt x="873272" y="261987"/>
                      <a:pt x="839466" y="305983"/>
                      <a:pt x="792193" y="319778"/>
                    </a:cubicBezTo>
                    <a:lnTo>
                      <a:pt x="944830" y="472415"/>
                    </a:lnTo>
                    <a:lnTo>
                      <a:pt x="787583" y="629662"/>
                    </a:lnTo>
                    <a:cubicBezTo>
                      <a:pt x="768788" y="595026"/>
                      <a:pt x="731782" y="572630"/>
                      <a:pt x="689546" y="572630"/>
                    </a:cubicBezTo>
                    <a:cubicBezTo>
                      <a:pt x="624975" y="572630"/>
                      <a:pt x="572629" y="624976"/>
                      <a:pt x="572629" y="689547"/>
                    </a:cubicBezTo>
                    <a:cubicBezTo>
                      <a:pt x="572629" y="731783"/>
                      <a:pt x="595025" y="768788"/>
                      <a:pt x="629662" y="787584"/>
                    </a:cubicBezTo>
                    <a:lnTo>
                      <a:pt x="472415" y="944830"/>
                    </a:lnTo>
                    <a:lnTo>
                      <a:pt x="315169" y="787584"/>
                    </a:lnTo>
                    <a:cubicBezTo>
                      <a:pt x="349805" y="768788"/>
                      <a:pt x="372201" y="731783"/>
                      <a:pt x="372201" y="689547"/>
                    </a:cubicBezTo>
                    <a:cubicBezTo>
                      <a:pt x="372201" y="624976"/>
                      <a:pt x="319855" y="572630"/>
                      <a:pt x="255284" y="572630"/>
                    </a:cubicBezTo>
                    <a:cubicBezTo>
                      <a:pt x="213048" y="572630"/>
                      <a:pt x="176043" y="595026"/>
                      <a:pt x="157247" y="629662"/>
                    </a:cubicBezTo>
                    <a:lnTo>
                      <a:pt x="0" y="472415"/>
                    </a:lnTo>
                    <a:lnTo>
                      <a:pt x="152637" y="319778"/>
                    </a:lnTo>
                    <a:cubicBezTo>
                      <a:pt x="105363" y="305983"/>
                      <a:pt x="71557" y="261987"/>
                      <a:pt x="71557" y="210096"/>
                    </a:cubicBezTo>
                    <a:cubicBezTo>
                      <a:pt x="71557" y="145525"/>
                      <a:pt x="123903" y="93179"/>
                      <a:pt x="188474" y="93179"/>
                    </a:cubicBezTo>
                    <a:cubicBezTo>
                      <a:pt x="240365" y="93179"/>
                      <a:pt x="284362" y="126985"/>
                      <a:pt x="298156" y="174259"/>
                    </a:cubicBezTo>
                    <a:lnTo>
                      <a:pt x="472415" y="0"/>
                    </a:lnTo>
                    <a:close/>
                  </a:path>
                </a:pathLst>
              </a:custGeom>
              <a:solidFill>
                <a:schemeClr val="bg1"/>
              </a:solidFill>
              <a:ln>
                <a:noFill/>
              </a:ln>
              <a:extLst>
                <a:ext uri="{91240B29-F687-4F45-9708-019B960494DF}">
                  <a14:hiddenLine xmlns:a14="http://schemas.microsoft.com/office/drawing/2010/main" w="25400">
                    <a:solidFill>
                      <a:srgbClr val="BA990F"/>
                    </a:solidFill>
                    <a:bevel/>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33333"/>
                  </a:solidFill>
                  <a:effectLst/>
                  <a:uLnTx/>
                  <a:uFillTx/>
                  <a:latin typeface="Calibri" panose="020F0502020204030204"/>
                  <a:ea typeface="宋体" panose="02010600030101010101" pitchFamily="2" charset="-122"/>
                  <a:cs typeface="+mn-cs"/>
                </a:endParaRPr>
              </a:p>
            </p:txBody>
          </p:sp>
        </p:grpSp>
        <p:grpSp>
          <p:nvGrpSpPr>
            <p:cNvPr id="46" name="组合 20"/>
            <p:cNvGrpSpPr/>
            <p:nvPr/>
          </p:nvGrpSpPr>
          <p:grpSpPr bwMode="auto">
            <a:xfrm>
              <a:off x="5237373" y="2911224"/>
              <a:ext cx="661987" cy="661987"/>
              <a:chOff x="0" y="0"/>
              <a:chExt cx="661926" cy="661926"/>
            </a:xfrm>
          </p:grpSpPr>
          <p:sp>
            <p:nvSpPr>
              <p:cNvPr id="47" name="圆角矩形 21"/>
              <p:cNvSpPr>
                <a:spLocks noChangeArrowheads="1"/>
              </p:cNvSpPr>
              <p:nvPr/>
            </p:nvSpPr>
            <p:spPr bwMode="auto">
              <a:xfrm rot="2700000">
                <a:off x="0" y="0"/>
                <a:ext cx="661926" cy="661926"/>
              </a:xfrm>
              <a:prstGeom prst="roundRect">
                <a:avLst>
                  <a:gd name="adj" fmla="val 16667"/>
                </a:avLst>
              </a:prstGeom>
              <a:solidFill>
                <a:schemeClr val="accent2"/>
              </a:solidFill>
              <a:ln>
                <a:noFill/>
              </a:ln>
              <a:extLst>
                <a:ext uri="{91240B29-F687-4F45-9708-019B960494DF}">
                  <a14:hiddenLine xmlns:a14="http://schemas.microsoft.com/office/drawing/2010/main" w="25400">
                    <a:solidFill>
                      <a:srgbClr val="BA990F"/>
                    </a:solidFill>
                    <a:bevel/>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48" name="圆角矩形 68"/>
              <p:cNvSpPr>
                <a:spLocks noChangeArrowheads="1"/>
              </p:cNvSpPr>
              <p:nvPr/>
            </p:nvSpPr>
            <p:spPr bwMode="auto">
              <a:xfrm>
                <a:off x="140258" y="208096"/>
                <a:ext cx="381410" cy="245735"/>
              </a:xfrm>
              <a:custGeom>
                <a:avLst/>
                <a:gdLst>
                  <a:gd name="T0" fmla="*/ 22307 w 978088"/>
                  <a:gd name="T1" fmla="*/ 0 h 630163"/>
                  <a:gd name="T2" fmla="*/ 36141 w 978088"/>
                  <a:gd name="T3" fmla="*/ 8515 h 630163"/>
                  <a:gd name="T4" fmla="*/ 42100 w 978088"/>
                  <a:gd name="T5" fmla="*/ 6137 h 630163"/>
                  <a:gd name="T6" fmla="*/ 51023 w 978088"/>
                  <a:gd name="T7" fmla="*/ 15060 h 630163"/>
                  <a:gd name="T8" fmla="*/ 50866 w 978088"/>
                  <a:gd name="T9" fmla="*/ 15837 h 630163"/>
                  <a:gd name="T10" fmla="*/ 57999 w 978088"/>
                  <a:gd name="T11" fmla="*/ 26214 h 630163"/>
                  <a:gd name="T12" fmla="*/ 46845 w 978088"/>
                  <a:gd name="T13" fmla="*/ 37368 h 630163"/>
                  <a:gd name="T14" fmla="*/ 11153 w 978088"/>
                  <a:gd name="T15" fmla="*/ 37368 h 630163"/>
                  <a:gd name="T16" fmla="*/ 0 w 978088"/>
                  <a:gd name="T17" fmla="*/ 26214 h 630163"/>
                  <a:gd name="T18" fmla="*/ 6730 w 978088"/>
                  <a:gd name="T19" fmla="*/ 15992 h 630163"/>
                  <a:gd name="T20" fmla="*/ 6692 w 978088"/>
                  <a:gd name="T21" fmla="*/ 15615 h 630163"/>
                  <a:gd name="T22" fmla="*/ 22307 w 978088"/>
                  <a:gd name="T23" fmla="*/ 0 h 6301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78088"/>
                  <a:gd name="T37" fmla="*/ 0 h 630163"/>
                  <a:gd name="T38" fmla="*/ 978088 w 978088"/>
                  <a:gd name="T39" fmla="*/ 630163 h 6301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78088" h="630163">
                    <a:moveTo>
                      <a:pt x="376188" y="0"/>
                    </a:moveTo>
                    <a:cubicBezTo>
                      <a:pt x="478336" y="0"/>
                      <a:pt x="566899" y="58161"/>
                      <a:pt x="609473" y="143596"/>
                    </a:cubicBezTo>
                    <a:cubicBezTo>
                      <a:pt x="635404" y="118352"/>
                      <a:pt x="670955" y="103500"/>
                      <a:pt x="709975" y="103500"/>
                    </a:cubicBezTo>
                    <a:cubicBezTo>
                      <a:pt x="793080" y="103500"/>
                      <a:pt x="860450" y="170870"/>
                      <a:pt x="860450" y="253975"/>
                    </a:cubicBezTo>
                    <a:lnTo>
                      <a:pt x="857805" y="267079"/>
                    </a:lnTo>
                    <a:cubicBezTo>
                      <a:pt x="928258" y="293890"/>
                      <a:pt x="978088" y="362161"/>
                      <a:pt x="978088" y="442069"/>
                    </a:cubicBezTo>
                    <a:cubicBezTo>
                      <a:pt x="978088" y="545950"/>
                      <a:pt x="893875" y="630163"/>
                      <a:pt x="789994" y="630163"/>
                    </a:cubicBezTo>
                    <a:lnTo>
                      <a:pt x="188094" y="630163"/>
                    </a:lnTo>
                    <a:cubicBezTo>
                      <a:pt x="84213" y="630163"/>
                      <a:pt x="0" y="545950"/>
                      <a:pt x="0" y="442069"/>
                    </a:cubicBezTo>
                    <a:cubicBezTo>
                      <a:pt x="0" y="364739"/>
                      <a:pt x="46666" y="298309"/>
                      <a:pt x="113497" y="269689"/>
                    </a:cubicBezTo>
                    <a:cubicBezTo>
                      <a:pt x="112881" y="267585"/>
                      <a:pt x="112856" y="265461"/>
                      <a:pt x="112856" y="263332"/>
                    </a:cubicBezTo>
                    <a:cubicBezTo>
                      <a:pt x="112856" y="117898"/>
                      <a:pt x="230754" y="0"/>
                      <a:pt x="376188" y="0"/>
                    </a:cubicBezTo>
                    <a:close/>
                  </a:path>
                </a:pathLst>
              </a:custGeom>
              <a:solidFill>
                <a:schemeClr val="bg1"/>
              </a:solidFill>
              <a:ln>
                <a:noFill/>
              </a:ln>
              <a:extLst>
                <a:ext uri="{91240B29-F687-4F45-9708-019B960494DF}">
                  <a14:hiddenLine xmlns:a14="http://schemas.microsoft.com/office/drawing/2010/main" w="25400">
                    <a:solidFill>
                      <a:srgbClr val="BA990F"/>
                    </a:solidFill>
                    <a:bevel/>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33333"/>
                  </a:solidFill>
                  <a:effectLst/>
                  <a:uLnTx/>
                  <a:uFillTx/>
                  <a:latin typeface="Calibri" panose="020F0502020204030204"/>
                  <a:ea typeface="宋体" panose="02010600030101010101" pitchFamily="2" charset="-122"/>
                  <a:cs typeface="+mn-cs"/>
                </a:endParaRPr>
              </a:p>
            </p:txBody>
          </p:sp>
        </p:grpSp>
      </p:grpSp>
      <p:cxnSp>
        <p:nvCxnSpPr>
          <p:cNvPr id="49" name="直接连接符 48"/>
          <p:cNvCxnSpPr/>
          <p:nvPr/>
        </p:nvCxnSpPr>
        <p:spPr>
          <a:xfrm>
            <a:off x="4596856" y="3605334"/>
            <a:ext cx="7043144" cy="0"/>
          </a:xfrm>
          <a:prstGeom prst="line">
            <a:avLst/>
          </a:prstGeom>
          <a:ln w="57150">
            <a:solidFill>
              <a:srgbClr val="8F000B"/>
            </a:solidFill>
          </a:ln>
        </p:spPr>
        <p:style>
          <a:lnRef idx="1">
            <a:schemeClr val="accent1"/>
          </a:lnRef>
          <a:fillRef idx="0">
            <a:schemeClr val="accent1"/>
          </a:fillRef>
          <a:effectRef idx="0">
            <a:schemeClr val="accent1"/>
          </a:effectRef>
          <a:fontRef idx="minor">
            <a:schemeClr val="tx1"/>
          </a:fontRef>
        </p:style>
      </p:cxnSp>
      <p:grpSp>
        <p:nvGrpSpPr>
          <p:cNvPr id="20" name="组合 89"/>
          <p:cNvGrpSpPr>
            <a:grpSpLocks/>
          </p:cNvGrpSpPr>
          <p:nvPr/>
        </p:nvGrpSpPr>
        <p:grpSpPr bwMode="auto">
          <a:xfrm>
            <a:off x="9048000" y="261000"/>
            <a:ext cx="2968625" cy="609600"/>
            <a:chOff x="9222035" y="234492"/>
            <a:chExt cx="2969965" cy="609410"/>
          </a:xfrm>
        </p:grpSpPr>
        <p:pic>
          <p:nvPicPr>
            <p:cNvPr id="21" name="图片 9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2035" y="234492"/>
              <a:ext cx="609410" cy="60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91"/>
            <p:cNvPicPr>
              <a:picLocks noChangeAspect="1" noChangeArrowheads="1"/>
            </p:cNvPicPr>
            <p:nvPr/>
          </p:nvPicPr>
          <p:blipFill>
            <a:blip r:embed="rId4">
              <a:extLst>
                <a:ext uri="{28A0092B-C50C-407E-A947-70E740481C1C}">
                  <a14:useLocalDpi xmlns:a14="http://schemas.microsoft.com/office/drawing/2010/main" val="0"/>
                </a:ext>
              </a:extLst>
            </a:blip>
            <a:srcRect t="32710" b="27150"/>
            <a:stretch>
              <a:fillRect/>
            </a:stretch>
          </p:blipFill>
          <p:spPr bwMode="auto">
            <a:xfrm>
              <a:off x="9831445" y="273107"/>
              <a:ext cx="2360555" cy="532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824944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_Office 主题">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1536</Words>
  <Application>Microsoft Office PowerPoint</Application>
  <PresentationFormat>宽屏</PresentationFormat>
  <Paragraphs>105</Paragraphs>
  <Slides>14</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黑体</vt:lpstr>
      <vt:lpstr>华文细黑</vt:lpstr>
      <vt:lpstr>宋体</vt:lpstr>
      <vt:lpstr>微软雅黑</vt:lpstr>
      <vt:lpstr>Arial</vt:lpstr>
      <vt:lpstr>Calibri</vt:lpstr>
      <vt:lpstr>Calibri Light</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李 媛</cp:lastModifiedBy>
  <cp:revision>733</cp:revision>
  <dcterms:created xsi:type="dcterms:W3CDTF">2018-05-25T04:15:00Z</dcterms:created>
  <dcterms:modified xsi:type="dcterms:W3CDTF">2020-08-13T04:51:13Z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y fmtid="{D5CDD505-2E9C-101B-9397-08002B2CF9AE}" pid="3" name="KSORubyTemplateID">
    <vt:lpwstr>8</vt:lpwstr>
  </property>
</Properties>
</file>