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072582"/>
            <a:ext cx="8610600" cy="2308324"/>
          </a:xfrm>
          <a:prstGeom prst="rect">
            <a:avLst/>
          </a:prstGeom>
          <a:noFill/>
        </p:spPr>
        <p:txBody>
          <a:bodyPr wrap="square" rtlCol="0">
            <a:spAutoFit/>
          </a:bodyPr>
          <a:lstStyle/>
          <a:p>
            <a:r>
              <a:rPr lang="en-US" sz="2400" b="1" dirty="0"/>
              <a:t>STUDENT NAME:</a:t>
            </a:r>
            <a:r>
              <a:rPr lang="en-IN" sz="2400" b="1" dirty="0"/>
              <a:t> </a:t>
            </a:r>
            <a:r>
              <a:rPr lang="en-IN" sz="2400" b="1" dirty="0" err="1"/>
              <a:t>Kirthana</a:t>
            </a:r>
            <a:r>
              <a:rPr lang="en-IN" sz="2400" b="1" dirty="0"/>
              <a:t> . R</a:t>
            </a:r>
            <a:endParaRPr lang="en-US" sz="2400" b="1" dirty="0"/>
          </a:p>
          <a:p>
            <a:r>
              <a:rPr lang="en-US" sz="2400" b="1" dirty="0"/>
              <a:t>REGISTER NO:</a:t>
            </a:r>
            <a:r>
              <a:rPr lang="en-IN" sz="2400" b="1" dirty="0"/>
              <a:t> 312210748</a:t>
            </a:r>
            <a:endParaRPr lang="en-US" sz="2400" b="1" dirty="0"/>
          </a:p>
          <a:p>
            <a:r>
              <a:rPr lang="en-US" sz="2400" b="1" dirty="0"/>
              <a:t>DEPARTMENT:</a:t>
            </a:r>
            <a:r>
              <a:rPr lang="en-IN" sz="2400" b="1" dirty="0"/>
              <a:t> B. Com accounting and finance </a:t>
            </a:r>
            <a:endParaRPr lang="en-US" sz="2400" b="1" dirty="0"/>
          </a:p>
          <a:p>
            <a:r>
              <a:rPr lang="en-IN" sz="2400" b="1" dirty="0"/>
              <a:t>COLLEGE: </a:t>
            </a:r>
            <a:r>
              <a:rPr lang="en-IN" sz="2400" b="1" dirty="0" err="1"/>
              <a:t>Bhaktavatsalam</a:t>
            </a:r>
            <a:r>
              <a:rPr lang="en-IN" sz="2400" b="1" dirty="0"/>
              <a:t> memorial college </a:t>
            </a:r>
          </a:p>
          <a:p>
            <a:r>
              <a:rPr lang="en-IN" sz="2400" b="1" dirty="0"/>
              <a:t>                                       For women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D47D4A-BABE-3F72-F9A3-8A30BDE25F36}"/>
              </a:ext>
            </a:extLst>
          </p:cNvPr>
          <p:cNvSpPr txBox="1"/>
          <p:nvPr/>
        </p:nvSpPr>
        <p:spPr>
          <a:xfrm>
            <a:off x="2119690" y="1997839"/>
            <a:ext cx="5028595" cy="2862322"/>
          </a:xfrm>
          <a:prstGeom prst="rect">
            <a:avLst/>
          </a:prstGeom>
          <a:noFill/>
        </p:spPr>
        <p:txBody>
          <a:bodyPr wrap="square">
            <a:spAutoFit/>
          </a:bodyPr>
          <a:lstStyle/>
          <a:p>
            <a:r>
              <a:rPr lang="en-US" dirty="0"/>
              <a:t>**Modeling in Employee Data:**Modeling in employee data involves using algorithms and statistical techniques to analyze and predict key HR metrics. This includes employee performance predictions, turnover risk assessment, workforce planning, and compensation analysis. By leveraging data models, organizations can make proactive, data-driven decisions to optimize their workforce, improve retention, and enhance overall organizational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AB48990-58E4-4C8E-421B-5B8298869CDF}"/>
              </a:ext>
            </a:extLst>
          </p:cNvPr>
          <p:cNvSpPr txBox="1"/>
          <p:nvPr/>
        </p:nvSpPr>
        <p:spPr>
          <a:xfrm>
            <a:off x="1159404" y="2250053"/>
            <a:ext cx="5693833" cy="2031325"/>
          </a:xfrm>
          <a:prstGeom prst="rect">
            <a:avLst/>
          </a:prstGeom>
          <a:noFill/>
        </p:spPr>
        <p:txBody>
          <a:bodyPr wrap="square">
            <a:spAutoFit/>
          </a:bodyPr>
          <a:lstStyle/>
          <a:p>
            <a:r>
              <a:rPr lang="en-US" dirty="0"/>
              <a:t>**Results:**The implementation of an employee data management system leads to improved data accuracy, streamlined HR processes, enhanced decision-making capabilities, and better compliance with regulations. It results in increased efficiency, reduced errors, and actionable insights that drive strategic workforce management and overall organizational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742CBD6-C10D-7CA4-BBB5-D408D81666EE}"/>
              </a:ext>
            </a:extLst>
          </p:cNvPr>
          <p:cNvSpPr txBox="1"/>
          <p:nvPr/>
        </p:nvSpPr>
        <p:spPr>
          <a:xfrm>
            <a:off x="1950357" y="2328074"/>
            <a:ext cx="5040690" cy="2031325"/>
          </a:xfrm>
          <a:prstGeom prst="rect">
            <a:avLst/>
          </a:prstGeom>
          <a:noFill/>
        </p:spPr>
        <p:txBody>
          <a:bodyPr wrap="square">
            <a:spAutoFit/>
          </a:bodyPr>
          <a:lstStyle/>
          <a:p>
            <a:r>
              <a:rPr lang="en-US" dirty="0"/>
              <a:t>**Conclusion:**A robust employee data management system centralizes and optimizes employee information, enhancing accuracy and efficiency. It supports better decision-making, streamlines HR operations, and ensures regulatory compliance, ultimately leading to a more effective and strategic management of the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C3C15EF-7AF9-DD08-EA24-1691FE9925D7}"/>
              </a:ext>
            </a:extLst>
          </p:cNvPr>
          <p:cNvSpPr txBox="1"/>
          <p:nvPr/>
        </p:nvSpPr>
        <p:spPr>
          <a:xfrm>
            <a:off x="1093764" y="2413337"/>
            <a:ext cx="6531252" cy="2031325"/>
          </a:xfrm>
          <a:prstGeom prst="rect">
            <a:avLst/>
          </a:prstGeom>
          <a:noFill/>
        </p:spPr>
        <p:txBody>
          <a:bodyPr wrap="square">
            <a:spAutoFit/>
          </a:bodyPr>
          <a:lstStyle/>
          <a:p>
            <a:r>
              <a:rPr lang="en-US" dirty="0"/>
              <a:t>**Problem Statement:**Organizations face challenges in efficiently managing and analyzing employee data due to scattered records, data inconsistencies, and difficulties in tracking performance. This results in errors, time-consuming retrieval processes, and potential compliance risks. There is a need for a centralized system that ensures data accuracy, facilitates easy access, and supports informed HR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457E79E-894C-6D1C-7362-5E304A38A34B}"/>
              </a:ext>
            </a:extLst>
          </p:cNvPr>
          <p:cNvSpPr txBox="1"/>
          <p:nvPr/>
        </p:nvSpPr>
        <p:spPr>
          <a:xfrm>
            <a:off x="1170215" y="2297728"/>
            <a:ext cx="6102046" cy="2585323"/>
          </a:xfrm>
          <a:prstGeom prst="rect">
            <a:avLst/>
          </a:prstGeom>
          <a:noFill/>
        </p:spPr>
        <p:txBody>
          <a:bodyPr wrap="square">
            <a:spAutoFit/>
          </a:bodyPr>
          <a:lstStyle/>
          <a:p>
            <a:r>
              <a:rPr lang="en-US" dirty="0"/>
              <a:t>**Project Overview: Employee Data Management System**This project aims to develop a centralized platform for managing all employee-related information, including personal details, payroll, performance metrics, and compliance records. The system will streamline HR processes, ensure data accuracy, improve accessibility, and support informed decision-making. By centralizing data and automating routine tasks, the project will enhance efficiency, reduce errors, and help the organization better manage its workforce.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9216737-1CD3-128C-38ED-5C7A664A9205}"/>
              </a:ext>
            </a:extLst>
          </p:cNvPr>
          <p:cNvSpPr txBox="1"/>
          <p:nvPr/>
        </p:nvSpPr>
        <p:spPr>
          <a:xfrm>
            <a:off x="1145419" y="2690336"/>
            <a:ext cx="7115627" cy="1477328"/>
          </a:xfrm>
          <a:prstGeom prst="rect">
            <a:avLst/>
          </a:prstGeom>
          <a:noFill/>
        </p:spPr>
        <p:txBody>
          <a:bodyPr wrap="square">
            <a:spAutoFit/>
          </a:bodyPr>
          <a:lstStyle/>
          <a:p>
            <a:r>
              <a:rPr lang="en-US" dirty="0"/>
              <a:t>The end users of an employee data management system include HR personnel, managers, payroll staff, and compliance officers. These users rely on the system to access, manage, and analyze employee information for decision-making, payroll processing, performance tracking, and ensuring regulatory compliance.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6296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a:t>O</a:t>
            </a:r>
            <a:r>
              <a:rPr lang="en-IN" sz="3600" spc="25"/>
              <a:t>U</a:t>
            </a:r>
            <a:r>
              <a:rPr lang="en-IN" sz="3600"/>
              <a:t>R</a:t>
            </a:r>
            <a:r>
              <a:rPr lang="en-IN" sz="3600" spc="5"/>
              <a:t> </a:t>
            </a:r>
            <a:r>
              <a:rPr lang="en-IN" sz="3600" spc="25"/>
              <a:t>S</a:t>
            </a:r>
            <a:r>
              <a:rPr lang="en-IN" sz="3600" spc="10"/>
              <a:t>O</a:t>
            </a:r>
            <a:r>
              <a:rPr lang="en-IN" sz="3600" spc="25"/>
              <a:t>LU</a:t>
            </a:r>
            <a:r>
              <a:rPr lang="en-IN" sz="3600" spc="-35"/>
              <a:t>T</a:t>
            </a:r>
            <a:r>
              <a:rPr lang="en-IN" sz="3600" spc="-30"/>
              <a:t>I</a:t>
            </a:r>
            <a:r>
              <a:rPr lang="en-IN" sz="3600" spc="10"/>
              <a:t>O</a:t>
            </a:r>
            <a:r>
              <a:rPr lang="en-IN" sz="3600"/>
              <a:t>N</a:t>
            </a:r>
            <a:r>
              <a:rPr lang="en-IN" sz="3600" spc="-345"/>
              <a:t> </a:t>
            </a:r>
            <a:r>
              <a:rPr lang="en-IN" sz="3600" spc="-35"/>
              <a:t>A</a:t>
            </a:r>
            <a:r>
              <a:rPr lang="en-IN" sz="3600" spc="-5"/>
              <a:t>N</a:t>
            </a:r>
            <a:r>
              <a:rPr lang="en-IN" sz="3600"/>
              <a:t>D</a:t>
            </a:r>
            <a:r>
              <a:rPr lang="en-IN" sz="3600" spc="35"/>
              <a:t> </a:t>
            </a:r>
            <a:r>
              <a:rPr lang="en-IN" sz="3600" spc="-30"/>
              <a:t>I</a:t>
            </a:r>
            <a:r>
              <a:rPr lang="en-IN" sz="3600" spc="-35"/>
              <a:t>T</a:t>
            </a:r>
            <a:r>
              <a:rPr lang="en-IN" sz="3600"/>
              <a:t>S</a:t>
            </a:r>
            <a:r>
              <a:rPr lang="en-IN" sz="3600" spc="60"/>
              <a:t> </a:t>
            </a:r>
            <a:r>
              <a:rPr lang="en-IN" sz="3600" spc="-295"/>
              <a:t>V</a:t>
            </a:r>
            <a:r>
              <a:rPr lang="en-IN" sz="3600" spc="-35"/>
              <a:t>A</a:t>
            </a:r>
            <a:r>
              <a:rPr lang="en-IN" sz="3600" spc="25"/>
              <a:t>LU</a:t>
            </a:r>
            <a:r>
              <a:rPr lang="en-IN" sz="3600"/>
              <a:t>E</a:t>
            </a:r>
            <a:r>
              <a:rPr lang="en-IN" sz="3600" spc="-65"/>
              <a:t> </a:t>
            </a:r>
            <a:r>
              <a:rPr lang="en-IN" sz="3600" spc="-15"/>
              <a:t>P</a:t>
            </a:r>
            <a:r>
              <a:rPr lang="en-IN" sz="3600" spc="-30"/>
              <a:t>R</a:t>
            </a:r>
            <a:r>
              <a:rPr lang="en-IN" sz="3600" spc="10"/>
              <a:t>O</a:t>
            </a:r>
            <a:r>
              <a:rPr lang="en-IN" sz="3600" spc="-15"/>
              <a:t>P</a:t>
            </a:r>
            <a:r>
              <a:rPr lang="en-IN" sz="3600" spc="10"/>
              <a:t>O</a:t>
            </a:r>
            <a:r>
              <a:rPr lang="en-IN" sz="3600" spc="25"/>
              <a:t>S</a:t>
            </a:r>
            <a:r>
              <a:rPr lang="en-IN" sz="3600" spc="-30"/>
              <a:t>I</a:t>
            </a:r>
            <a:r>
              <a:rPr lang="en-IN" sz="3600" spc="-35"/>
              <a:t>T</a:t>
            </a:r>
            <a:r>
              <a:rPr lang="en-IN" sz="3600" spc="-30"/>
              <a:t>I</a:t>
            </a:r>
            <a:r>
              <a:rPr lang="en-IN" sz="3600" spc="10"/>
              <a:t>O</a:t>
            </a:r>
            <a:r>
              <a:rPr lang="en-IN" sz="3600"/>
              <a:t>N</a:t>
            </a:r>
            <a:endParaRPr lang="en-IN"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8C03BD02-FBAE-0204-C75B-8CDF1E8AF586}"/>
              </a:ext>
            </a:extLst>
          </p:cNvPr>
          <p:cNvSpPr txBox="1"/>
          <p:nvPr/>
        </p:nvSpPr>
        <p:spPr>
          <a:xfrm>
            <a:off x="3425749" y="2522790"/>
            <a:ext cx="6854976" cy="2031325"/>
          </a:xfrm>
          <a:prstGeom prst="rect">
            <a:avLst/>
          </a:prstGeom>
          <a:noFill/>
        </p:spPr>
        <p:txBody>
          <a:bodyPr wrap="square">
            <a:spAutoFit/>
          </a:bodyPr>
          <a:lstStyle/>
          <a:p>
            <a:r>
              <a:rPr lang="en-US" dirty="0"/>
              <a:t>**Our Solution:** A centralized Employee Data Management System that consolidates all employee information into a single, accessible platform.**Value Proposition:** The solution streamlines HR processes, ensures data accuracy, enhances decision-making, and improves compliance management. It saves time and reduces errors, ultimately leading to more efficient workforce management and better organizational outcomes.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6E04E60-C34E-1072-BFEE-199734FB3689}"/>
              </a:ext>
            </a:extLst>
          </p:cNvPr>
          <p:cNvSpPr txBox="1"/>
          <p:nvPr/>
        </p:nvSpPr>
        <p:spPr>
          <a:xfrm>
            <a:off x="1152072" y="2111552"/>
            <a:ext cx="4943928" cy="2862322"/>
          </a:xfrm>
          <a:prstGeom prst="rect">
            <a:avLst/>
          </a:prstGeom>
          <a:noFill/>
        </p:spPr>
        <p:txBody>
          <a:bodyPr wrap="square">
            <a:spAutoFit/>
          </a:bodyPr>
          <a:lstStyle/>
          <a:p>
            <a:r>
              <a:rPr lang="en-US" dirty="0"/>
              <a:t>**Data Description:** The employee data includes personal details (e.g., name, contact information, demographics), job-related information (e.g., role, department, employment history), compensation details (e.g., salary, benefits, payroll records), performance metrics (e.g., reviews, goals, achievements), and compliance records (e.g., certifications, legal documentation). This comprehensive data is critical for HR operations, decision-making, and regulatory compliance.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9EDBD34-1518-EEBB-011B-21B46A0B85CB}"/>
              </a:ext>
            </a:extLst>
          </p:cNvPr>
          <p:cNvSpPr txBox="1"/>
          <p:nvPr/>
        </p:nvSpPr>
        <p:spPr>
          <a:xfrm>
            <a:off x="3051024" y="2395029"/>
            <a:ext cx="5572881" cy="2308324"/>
          </a:xfrm>
          <a:prstGeom prst="rect">
            <a:avLst/>
          </a:prstGeom>
          <a:noFill/>
        </p:spPr>
        <p:txBody>
          <a:bodyPr wrap="square">
            <a:spAutoFit/>
          </a:bodyPr>
          <a:lstStyle/>
          <a:p>
            <a:r>
              <a:rPr lang="en-US" dirty="0"/>
              <a:t>**The Wow:** Our solution offers real-time, comprehensive insights into employee data with an intuitive interface, automated workflows, and advanced analytics. It not only simplifies HR tasks but also empowers managers with actionable insights, transforming data management into a strategic advantage that drives productivity and enhances employee engagement.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Keerthana Jessy</cp:lastModifiedBy>
  <cp:revision>15</cp:revision>
  <dcterms:created xsi:type="dcterms:W3CDTF">2024-03-29T15:07:22Z</dcterms:created>
  <dcterms:modified xsi:type="dcterms:W3CDTF">2024-09-04T07:12:44Z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