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6" r:id="rId7"/>
    <p:sldId id="1300" r:id="rId8"/>
    <p:sldId id="1307" r:id="rId9"/>
    <p:sldId id="1308" r:id="rId10"/>
    <p:sldId id="1309" r:id="rId11"/>
    <p:sldId id="1310" r:id="rId12"/>
    <p:sldId id="1286" r:id="rId13"/>
    <p:sldId id="1311" r:id="rId14"/>
    <p:sldId id="1292" r:id="rId15"/>
    <p:sldId id="1293" r:id="rId16"/>
    <p:sldId id="1294" r:id="rId17"/>
    <p:sldId id="1295" r:id="rId18"/>
    <p:sldId id="1296" r:id="rId19"/>
    <p:sldId id="1312" r:id="rId20"/>
    <p:sldId id="1313"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Rahini</a:t>
            </a:r>
            <a:r>
              <a:rPr lang="en-US" sz="1100" dirty="0" err="1">
                <a:solidFill>
                  <a:schemeClr val="tx1"/>
                </a:solidFill>
              </a:rPr>
              <a:t>.S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:620221104023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994879"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Annai</a:t>
            </a:r>
            <a:r>
              <a:rPr lang="en-US" sz="1100" b="0" i="0" u="none" strike="noStrike" cap="none" dirty="0">
                <a:solidFill>
                  <a:schemeClr val="tx1"/>
                </a:solidFill>
                <a:latin typeface="Arial"/>
                <a:ea typeface="Arial"/>
                <a:cs typeface="Arial"/>
                <a:sym typeface="Arial"/>
              </a:rPr>
              <a:t> </a:t>
            </a:r>
            <a:r>
              <a:rPr lang="en-US" sz="1100" b="0" i="0" u="none" strike="noStrike" cap="none" dirty="0" err="1">
                <a:solidFill>
                  <a:schemeClr val="tx1"/>
                </a:solidFill>
                <a:latin typeface="Arial"/>
                <a:ea typeface="Arial"/>
                <a:cs typeface="Arial"/>
                <a:sym typeface="Arial"/>
              </a:rPr>
              <a:t>Mathammal</a:t>
            </a:r>
            <a:r>
              <a:rPr lang="en-US" sz="1100" b="0" i="0" u="none" strike="noStrike" cap="none" dirty="0">
                <a:solidFill>
                  <a:schemeClr val="tx1"/>
                </a:solidFill>
                <a:latin typeface="Arial"/>
                <a:ea typeface="Arial"/>
                <a:cs typeface="Arial"/>
                <a:sym typeface="Arial"/>
              </a:rPr>
              <a:t> Sheela</a:t>
            </a:r>
          </a:p>
          <a:p>
            <a:pPr marR="0" lvl="0" rtl="0">
              <a:lnSpc>
                <a:spcPct val="100000"/>
              </a:lnSpc>
              <a:spcBef>
                <a:spcPts val="0"/>
              </a:spcBef>
              <a:spcAft>
                <a:spcPts val="200"/>
              </a:spcAft>
              <a:buClr>
                <a:schemeClr val="bg1"/>
              </a:buClr>
            </a:pPr>
            <a:r>
              <a:rPr lang="en-US" sz="1100" dirty="0">
                <a:solidFill>
                  <a:schemeClr val="tx1"/>
                </a:solidFill>
              </a:rPr>
              <a:t>Engineering College (6202)</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422446" y="326392"/>
            <a:ext cx="4581036" cy="4324261"/>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350236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D543C955-A82A-060F-660B-445DD8E27CE0}"/>
              </a:ext>
            </a:extLst>
          </p:cNvPr>
          <p:cNvPicPr>
            <a:picLocks noChangeAspect="1"/>
          </p:cNvPicPr>
          <p:nvPr/>
        </p:nvPicPr>
        <p:blipFill>
          <a:blip r:embed="rId2"/>
          <a:stretch>
            <a:fillRect/>
          </a:stretch>
        </p:blipFill>
        <p:spPr>
          <a:xfrm>
            <a:off x="2562319" y="1065075"/>
            <a:ext cx="4543425" cy="36957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826E937D-95BA-8BAF-449E-2D31EBBF64B5}"/>
              </a:ext>
            </a:extLst>
          </p:cNvPr>
          <p:cNvPicPr>
            <a:picLocks noChangeAspect="1"/>
          </p:cNvPicPr>
          <p:nvPr/>
        </p:nvPicPr>
        <p:blipFill>
          <a:blip r:embed="rId2"/>
          <a:stretch>
            <a:fillRect/>
          </a:stretch>
        </p:blipFill>
        <p:spPr>
          <a:xfrm>
            <a:off x="1867352" y="1119039"/>
            <a:ext cx="6096000" cy="34233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49FE52F5-0861-0B97-AE67-FFCDEB313D8D}"/>
              </a:ext>
            </a:extLst>
          </p:cNvPr>
          <p:cNvPicPr>
            <a:picLocks noChangeAspect="1"/>
          </p:cNvPicPr>
          <p:nvPr/>
        </p:nvPicPr>
        <p:blipFill>
          <a:blip r:embed="rId2"/>
          <a:stretch>
            <a:fillRect/>
          </a:stretch>
        </p:blipFill>
        <p:spPr>
          <a:xfrm>
            <a:off x="2565715" y="792746"/>
            <a:ext cx="4012119" cy="40640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5B0F935F-54FA-14D9-41C9-3D7D8D2EB1BF}"/>
              </a:ext>
            </a:extLst>
          </p:cNvPr>
          <p:cNvPicPr>
            <a:picLocks noChangeAspect="1"/>
          </p:cNvPicPr>
          <p:nvPr/>
        </p:nvPicPr>
        <p:blipFill>
          <a:blip r:embed="rId2"/>
          <a:stretch>
            <a:fillRect/>
          </a:stretch>
        </p:blipFill>
        <p:spPr>
          <a:xfrm>
            <a:off x="1749890" y="1413812"/>
            <a:ext cx="6096000" cy="318329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82F18B8D-7A3C-FF17-5B9F-EC962E62730D}"/>
              </a:ext>
            </a:extLst>
          </p:cNvPr>
          <p:cNvPicPr>
            <a:picLocks noChangeAspect="1"/>
          </p:cNvPicPr>
          <p:nvPr/>
        </p:nvPicPr>
        <p:blipFill>
          <a:blip r:embed="rId2"/>
          <a:stretch>
            <a:fillRect/>
          </a:stretch>
        </p:blipFill>
        <p:spPr>
          <a:xfrm>
            <a:off x="3381375" y="1976437"/>
            <a:ext cx="2381250" cy="119062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2392168" y="719666"/>
            <a:ext cx="4576518" cy="4401205"/>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345693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2173056" y="1148781"/>
            <a:ext cx="4581036" cy="3139321"/>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20989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2023745" y="909756"/>
            <a:ext cx="4581036" cy="3323987"/>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415416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D7BE7464-2F21-82EB-DB81-7167E8607D5E}"/>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2082700" y="843261"/>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buFont typeface="Arial" panose="020B0604020202020204" pitchFamily="34" charset="0"/>
              <a:buChar char="•"/>
            </a:pPr>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30631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2100771" y="592232"/>
            <a:ext cx="4581036" cy="4185761"/>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416716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2064628" y="777237"/>
            <a:ext cx="4581036" cy="3785652"/>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81951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308324"/>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r>
              <a:rPr lang="en-US" sz="1600" b="1" dirty="0">
                <a:effectLst/>
              </a:rPr>
              <a:t>8.Scalability</a:t>
            </a:r>
            <a:r>
              <a:rPr lang="en-US" sz="1600" dirty="0">
                <a:effectLst/>
              </a:rPr>
              <a:t>: Design the system to be scalable, capable of handling increased demand during peak periods without sacrificing performance or reliability.</a:t>
            </a: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1344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Nageshwari R</cp:lastModifiedBy>
  <cp:revision>19</cp:revision>
  <dcterms:modified xsi:type="dcterms:W3CDTF">2024-04-09T03:09:50Z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