
<file path=[Content_Types].xml><?xml version="1.0" encoding="utf-8"?>
<Types xmlns="http://schemas.openxmlformats.org/package/2006/content-types">
  <Default Extension="jpeg" ContentType="image/jpeg"/>
  <Default Extension="png" ContentType="image/png"/>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8" r:id="rId3"/>
    <p:sldId id="259" r:id="rId4"/>
    <p:sldId id="260" r:id="rId6"/>
    <p:sldId id="261" r:id="rId7"/>
    <p:sldId id="280" r:id="rId8"/>
    <p:sldId id="281" r:id="rId9"/>
    <p:sldId id="282" r:id="rId10"/>
    <p:sldId id="270" r:id="rId11"/>
    <p:sldId id="276" r:id="rId12"/>
    <p:sldId id="271" r:id="rId13"/>
    <p:sldId id="283" r:id="rId14"/>
    <p:sldId id="284" r:id="rId15"/>
    <p:sldId id="273" r:id="rId16"/>
    <p:sldId id="277"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李 英" initials="李"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8DBE1"/>
    <a:srgbClr val="B6C6DD"/>
    <a:srgbClr val="8FAADC"/>
    <a:srgbClr val="1E3761"/>
    <a:srgbClr val="00B4B0"/>
    <a:srgbClr val="8A8A8A"/>
    <a:srgbClr val="79EFFF"/>
    <a:srgbClr val="C1F8FF"/>
    <a:srgbClr val="00D1CC"/>
    <a:srgbClr val="425C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244" autoAdjust="0"/>
  </p:normalViewPr>
  <p:slideViewPr>
    <p:cSldViewPr snapToGrid="0">
      <p:cViewPr varScale="1">
        <p:scale>
          <a:sx n="86" d="100"/>
          <a:sy n="86" d="100"/>
        </p:scale>
        <p:origin x="514"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1D85CB-A9BF-4AA3-BF77-4C2E1E12F93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379A4F-46F1-40F9-A04D-76C62212E9D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3E11CD-7E61-4104-986A-C7D1C4657FF3}"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2600"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79100AD-FE0F-4601-B1A7-F15CF412AC9E}" type="datetimeFigureOut">
              <a:rPr lang="zh-CN" altLang="en-US" smtClean="0">
                <a:solidFill>
                  <a:prstClr val="white"/>
                </a:solidFill>
              </a:rPr>
            </a:fld>
            <a:endParaRPr lang="zh-CN" altLang="en-US">
              <a:solidFill>
                <a:prstClr val="white"/>
              </a:solidFill>
            </a:endParaRPr>
          </a:p>
        </p:txBody>
      </p:sp>
      <p:sp>
        <p:nvSpPr>
          <p:cNvPr id="5" name="页脚占位符 4"/>
          <p:cNvSpPr>
            <a:spLocks noGrp="1"/>
          </p:cNvSpPr>
          <p:nvPr>
            <p:ph type="ftr" sz="quarter" idx="11"/>
          </p:nvPr>
        </p:nvSpPr>
        <p:spPr/>
        <p:txBody>
          <a:bodyPr/>
          <a:lstStyle/>
          <a:p>
            <a:endParaRPr lang="zh-CN" altLang="en-US">
              <a:solidFill>
                <a:prstClr val="white"/>
              </a:solidFill>
            </a:endParaRPr>
          </a:p>
        </p:txBody>
      </p:sp>
      <p:sp>
        <p:nvSpPr>
          <p:cNvPr id="6" name="灯片编号占位符 5"/>
          <p:cNvSpPr>
            <a:spLocks noGrp="1"/>
          </p:cNvSpPr>
          <p:nvPr>
            <p:ph type="sldNum" sz="quarter" idx="12"/>
          </p:nvPr>
        </p:nvSpPr>
        <p:spPr/>
        <p:txBody>
          <a:bodyPr/>
          <a:lstStyle/>
          <a:p>
            <a:fld id="{A0AC30E1-1CEF-4978-966B-1300E1F60818}" type="slidenum">
              <a:rPr lang="zh-CN" altLang="en-US" smtClean="0">
                <a:solidFill>
                  <a:prstClr val="white"/>
                </a:solidFill>
              </a:rPr>
            </a:fld>
            <a:endParaRPr lang="zh-CN" altLang="en-US">
              <a:solidFill>
                <a:prstClr val="white"/>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79100AD-FE0F-4601-B1A7-F15CF412AC9E}" type="datetimeFigureOut">
              <a:rPr lang="zh-CN" altLang="en-US" smtClean="0">
                <a:solidFill>
                  <a:prstClr val="white"/>
                </a:solidFill>
              </a:rPr>
            </a:fld>
            <a:endParaRPr lang="zh-CN" altLang="en-US">
              <a:solidFill>
                <a:prstClr val="white"/>
              </a:solidFill>
            </a:endParaRPr>
          </a:p>
        </p:txBody>
      </p:sp>
      <p:sp>
        <p:nvSpPr>
          <p:cNvPr id="5" name="页脚占位符 4"/>
          <p:cNvSpPr>
            <a:spLocks noGrp="1"/>
          </p:cNvSpPr>
          <p:nvPr>
            <p:ph type="ftr" sz="quarter" idx="11"/>
          </p:nvPr>
        </p:nvSpPr>
        <p:spPr/>
        <p:txBody>
          <a:bodyPr/>
          <a:lstStyle/>
          <a:p>
            <a:endParaRPr lang="zh-CN" altLang="en-US">
              <a:solidFill>
                <a:prstClr val="white"/>
              </a:solidFill>
            </a:endParaRPr>
          </a:p>
        </p:txBody>
      </p:sp>
      <p:sp>
        <p:nvSpPr>
          <p:cNvPr id="6" name="灯片编号占位符 5"/>
          <p:cNvSpPr>
            <a:spLocks noGrp="1"/>
          </p:cNvSpPr>
          <p:nvPr>
            <p:ph type="sldNum" sz="quarter" idx="12"/>
          </p:nvPr>
        </p:nvSpPr>
        <p:spPr/>
        <p:txBody>
          <a:bodyPr/>
          <a:lstStyle/>
          <a:p>
            <a:fld id="{A0AC30E1-1CEF-4978-966B-1300E1F60818}" type="slidenum">
              <a:rPr lang="zh-CN" altLang="en-US" smtClean="0">
                <a:solidFill>
                  <a:prstClr val="white"/>
                </a:solidFill>
              </a:rPr>
            </a:fld>
            <a:endParaRPr lang="zh-CN" altLang="en-US">
              <a:solidFill>
                <a:prstClr val="white"/>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1" y="365126"/>
            <a:ext cx="7734300" cy="5811839"/>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79100AD-FE0F-4601-B1A7-F15CF412AC9E}" type="datetimeFigureOut">
              <a:rPr lang="zh-CN" altLang="en-US" smtClean="0">
                <a:solidFill>
                  <a:prstClr val="white"/>
                </a:solidFill>
              </a:rPr>
            </a:fld>
            <a:endParaRPr lang="zh-CN" altLang="en-US">
              <a:solidFill>
                <a:prstClr val="white"/>
              </a:solidFill>
            </a:endParaRPr>
          </a:p>
        </p:txBody>
      </p:sp>
      <p:sp>
        <p:nvSpPr>
          <p:cNvPr id="5" name="页脚占位符 4"/>
          <p:cNvSpPr>
            <a:spLocks noGrp="1"/>
          </p:cNvSpPr>
          <p:nvPr>
            <p:ph type="ftr" sz="quarter" idx="11"/>
          </p:nvPr>
        </p:nvSpPr>
        <p:spPr/>
        <p:txBody>
          <a:bodyPr/>
          <a:lstStyle/>
          <a:p>
            <a:endParaRPr lang="zh-CN" altLang="en-US">
              <a:solidFill>
                <a:prstClr val="white"/>
              </a:solidFill>
            </a:endParaRPr>
          </a:p>
        </p:txBody>
      </p:sp>
      <p:sp>
        <p:nvSpPr>
          <p:cNvPr id="6" name="灯片编号占位符 5"/>
          <p:cNvSpPr>
            <a:spLocks noGrp="1"/>
          </p:cNvSpPr>
          <p:nvPr>
            <p:ph type="sldNum" sz="quarter" idx="12"/>
          </p:nvPr>
        </p:nvSpPr>
        <p:spPr/>
        <p:txBody>
          <a:bodyPr/>
          <a:lstStyle/>
          <a:p>
            <a:fld id="{A0AC30E1-1CEF-4978-966B-1300E1F60818}" type="slidenum">
              <a:rPr lang="zh-CN" altLang="en-US" smtClean="0">
                <a:solidFill>
                  <a:prstClr val="white"/>
                </a:solidFill>
              </a:rPr>
            </a:fld>
            <a:endParaRPr lang="zh-CN" altLang="en-US">
              <a:solidFill>
                <a:prstClr val="white"/>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838200" y="1825625"/>
            <a:ext cx="10515600" cy="4388563"/>
          </a:xfrm>
        </p:spPr>
        <p:txBody>
          <a:bodyPr/>
          <a:lstStyle>
            <a:lvl1pPr marL="0" indent="0">
              <a:buNone/>
              <a:defRPr lang="zh-CN" altLang="en-US" sz="1400" b="0" kern="1200" baseline="0" dirty="0">
                <a:solidFill>
                  <a:schemeClr val="bg1"/>
                </a:solidFill>
                <a:effectLst/>
                <a:latin typeface="Calibri" panose="020F0502020204030204" pitchFamily="34" charset="0"/>
                <a:ea typeface="等线 Light" panose="02010600030101010101" pitchFamily="2" charset="-122"/>
                <a:cs typeface="Tahoma" panose="020B0604030504040204" pitchFamily="34" charset="0"/>
              </a:defRPr>
            </a:lvl1pPr>
            <a:lvl2pPr>
              <a:buNone/>
              <a:defRPr/>
            </a:lvl2pPr>
            <a:lvl3pPr>
              <a:buNone/>
              <a:defRPr/>
            </a:lvl3pPr>
            <a:lvl4pPr>
              <a:buNone/>
              <a:defRPr/>
            </a:lvl4pPr>
            <a:lvl5pPr>
              <a:buNone/>
              <a:defRPr/>
            </a:lvl5pPr>
          </a:lstStyle>
          <a:p>
            <a:pPr lvl="0"/>
            <a:r>
              <a:rPr lang="zh-CN" altLang="en-US" dirty="0"/>
              <a:t>编辑母版文本样式</a:t>
            </a:r>
            <a:endParaRPr lang="zh-CN" altLang="en-US" dirty="0"/>
          </a:p>
          <a:p>
            <a:pPr marL="0" lvl="0" indent="0" algn="l" defTabSz="914400" rtl="0" eaLnBrk="1" latinLnBrk="0" hangingPunct="1">
              <a:lnSpc>
                <a:spcPct val="150000"/>
              </a:lnSpc>
              <a:spcBef>
                <a:spcPts val="1000"/>
              </a:spcBef>
              <a:buFont typeface="Arial" panose="020B0604020202020204" pitchFamily="34" charset="0"/>
              <a:buNone/>
            </a:pPr>
            <a:r>
              <a:rPr lang="zh-CN" altLang="en-US" dirty="0"/>
              <a:t>第二级</a:t>
            </a:r>
            <a:endParaRPr lang="zh-CN" altLang="en-US" dirty="0"/>
          </a:p>
          <a:p>
            <a:pPr marL="0" lvl="0" indent="0" algn="l" defTabSz="914400" rtl="0" eaLnBrk="1" latinLnBrk="0" hangingPunct="1">
              <a:lnSpc>
                <a:spcPct val="150000"/>
              </a:lnSpc>
              <a:spcBef>
                <a:spcPts val="1000"/>
              </a:spcBef>
              <a:buFont typeface="Arial" panose="020B0604020202020204" pitchFamily="34" charset="0"/>
              <a:buNone/>
            </a:pPr>
            <a:r>
              <a:rPr lang="zh-CN" altLang="en-US" dirty="0"/>
              <a:t>第三级</a:t>
            </a:r>
            <a:endParaRPr lang="zh-CN" altLang="en-US" dirty="0"/>
          </a:p>
          <a:p>
            <a:pPr marL="0" lvl="0" indent="0" algn="l" defTabSz="914400" rtl="0" eaLnBrk="1" latinLnBrk="0" hangingPunct="1">
              <a:lnSpc>
                <a:spcPct val="150000"/>
              </a:lnSpc>
              <a:spcBef>
                <a:spcPts val="1000"/>
              </a:spcBef>
              <a:buFont typeface="Arial" panose="020B0604020202020204" pitchFamily="34" charset="0"/>
              <a:buNone/>
            </a:pPr>
            <a:r>
              <a:rPr lang="zh-CN" altLang="en-US" dirty="0"/>
              <a:t>第四级</a:t>
            </a:r>
            <a:endParaRPr lang="zh-CN" altLang="en-US" dirty="0"/>
          </a:p>
          <a:p>
            <a:pPr marL="0" lvl="0" indent="0" algn="l" defTabSz="914400" rtl="0" eaLnBrk="1" latinLnBrk="0" hangingPunct="1">
              <a:lnSpc>
                <a:spcPct val="150000"/>
              </a:lnSpc>
              <a:spcBef>
                <a:spcPts val="1000"/>
              </a:spcBef>
              <a:buFont typeface="Arial" panose="020B0604020202020204" pitchFamily="34" charset="0"/>
              <a:buNone/>
            </a:pPr>
            <a:r>
              <a:rPr lang="zh-CN" altLang="en-US" dirty="0"/>
              <a:t>第五级</a:t>
            </a:r>
            <a:endParaRPr lang="zh-CN" altLang="en-US" dirty="0"/>
          </a:p>
        </p:txBody>
      </p:sp>
      <p:sp>
        <p:nvSpPr>
          <p:cNvPr id="4" name="日期占位符 3"/>
          <p:cNvSpPr>
            <a:spLocks noGrp="1"/>
          </p:cNvSpPr>
          <p:nvPr>
            <p:ph type="dt" sz="half" idx="10"/>
          </p:nvPr>
        </p:nvSpPr>
        <p:spPr/>
        <p:txBody>
          <a:bodyPr/>
          <a:lstStyle/>
          <a:p>
            <a:fld id="{279100AD-FE0F-4601-B1A7-F15CF412AC9E}" type="datetimeFigureOut">
              <a:rPr lang="zh-CN" altLang="en-US" smtClean="0">
                <a:solidFill>
                  <a:prstClr val="white"/>
                </a:solidFill>
              </a:rPr>
            </a:fld>
            <a:endParaRPr lang="zh-CN" altLang="en-US">
              <a:solidFill>
                <a:prstClr val="white"/>
              </a:solidFill>
            </a:endParaRPr>
          </a:p>
        </p:txBody>
      </p:sp>
      <p:sp>
        <p:nvSpPr>
          <p:cNvPr id="5" name="页脚占位符 4"/>
          <p:cNvSpPr>
            <a:spLocks noGrp="1"/>
          </p:cNvSpPr>
          <p:nvPr>
            <p:ph type="ftr" sz="quarter" idx="11"/>
          </p:nvPr>
        </p:nvSpPr>
        <p:spPr/>
        <p:txBody>
          <a:bodyPr/>
          <a:lstStyle/>
          <a:p>
            <a:endParaRPr lang="zh-CN" altLang="en-US">
              <a:solidFill>
                <a:prstClr val="white"/>
              </a:solidFill>
            </a:endParaRPr>
          </a:p>
        </p:txBody>
      </p:sp>
      <p:sp>
        <p:nvSpPr>
          <p:cNvPr id="6" name="灯片编号占位符 5"/>
          <p:cNvSpPr>
            <a:spLocks noGrp="1"/>
          </p:cNvSpPr>
          <p:nvPr>
            <p:ph type="sldNum" sz="quarter" idx="12"/>
          </p:nvPr>
        </p:nvSpPr>
        <p:spPr/>
        <p:txBody>
          <a:bodyPr/>
          <a:lstStyle/>
          <a:p>
            <a:fld id="{A0AC30E1-1CEF-4978-966B-1300E1F60818}" type="slidenum">
              <a:rPr lang="zh-CN" altLang="en-US" smtClean="0">
                <a:solidFill>
                  <a:prstClr val="white"/>
                </a:solidFill>
              </a:rPr>
            </a:fld>
            <a:endParaRPr lang="zh-CN" altLang="en-US">
              <a:solidFill>
                <a:prstClr val="white"/>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79100AD-FE0F-4601-B1A7-F15CF412AC9E}" type="datetimeFigureOut">
              <a:rPr lang="zh-CN" altLang="en-US" smtClean="0">
                <a:solidFill>
                  <a:prstClr val="white"/>
                </a:solidFill>
              </a:rPr>
            </a:fld>
            <a:endParaRPr lang="zh-CN" altLang="en-US">
              <a:solidFill>
                <a:prstClr val="white"/>
              </a:solidFill>
            </a:endParaRPr>
          </a:p>
        </p:txBody>
      </p:sp>
      <p:sp>
        <p:nvSpPr>
          <p:cNvPr id="5" name="页脚占位符 4"/>
          <p:cNvSpPr>
            <a:spLocks noGrp="1"/>
          </p:cNvSpPr>
          <p:nvPr>
            <p:ph type="ftr" sz="quarter" idx="11"/>
          </p:nvPr>
        </p:nvSpPr>
        <p:spPr/>
        <p:txBody>
          <a:bodyPr/>
          <a:lstStyle/>
          <a:p>
            <a:endParaRPr lang="zh-CN" altLang="en-US">
              <a:solidFill>
                <a:prstClr val="white"/>
              </a:solidFill>
            </a:endParaRPr>
          </a:p>
        </p:txBody>
      </p:sp>
      <p:sp>
        <p:nvSpPr>
          <p:cNvPr id="6" name="灯片编号占位符 5"/>
          <p:cNvSpPr>
            <a:spLocks noGrp="1"/>
          </p:cNvSpPr>
          <p:nvPr>
            <p:ph type="sldNum" sz="quarter" idx="12"/>
          </p:nvPr>
        </p:nvSpPr>
        <p:spPr/>
        <p:txBody>
          <a:bodyPr/>
          <a:lstStyle/>
          <a:p>
            <a:fld id="{A0AC30E1-1CEF-4978-966B-1300E1F60818}" type="slidenum">
              <a:rPr lang="zh-CN" altLang="en-US" smtClean="0">
                <a:solidFill>
                  <a:prstClr val="white"/>
                </a:solidFill>
              </a:rPr>
            </a:fld>
            <a:endParaRPr lang="zh-CN" altLang="en-US">
              <a:solidFill>
                <a:prstClr val="white"/>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9"/>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9"/>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79100AD-FE0F-4601-B1A7-F15CF412AC9E}" type="datetimeFigureOut">
              <a:rPr lang="zh-CN" altLang="en-US" smtClean="0">
                <a:solidFill>
                  <a:prstClr val="white"/>
                </a:solidFill>
              </a:rPr>
            </a:fld>
            <a:endParaRPr lang="zh-CN" altLang="en-US">
              <a:solidFill>
                <a:prstClr val="white"/>
              </a:solidFill>
            </a:endParaRPr>
          </a:p>
        </p:txBody>
      </p:sp>
      <p:sp>
        <p:nvSpPr>
          <p:cNvPr id="6" name="页脚占位符 5"/>
          <p:cNvSpPr>
            <a:spLocks noGrp="1"/>
          </p:cNvSpPr>
          <p:nvPr>
            <p:ph type="ftr" sz="quarter" idx="11"/>
          </p:nvPr>
        </p:nvSpPr>
        <p:spPr/>
        <p:txBody>
          <a:bodyPr/>
          <a:lstStyle/>
          <a:p>
            <a:endParaRPr lang="zh-CN" altLang="en-US">
              <a:solidFill>
                <a:prstClr val="white"/>
              </a:solidFill>
            </a:endParaRPr>
          </a:p>
        </p:txBody>
      </p:sp>
      <p:sp>
        <p:nvSpPr>
          <p:cNvPr id="7" name="灯片编号占位符 6"/>
          <p:cNvSpPr>
            <a:spLocks noGrp="1"/>
          </p:cNvSpPr>
          <p:nvPr>
            <p:ph type="sldNum" sz="quarter" idx="12"/>
          </p:nvPr>
        </p:nvSpPr>
        <p:spPr/>
        <p:txBody>
          <a:bodyPr/>
          <a:lstStyle/>
          <a:p>
            <a:fld id="{A0AC30E1-1CEF-4978-966B-1300E1F60818}" type="slidenum">
              <a:rPr lang="zh-CN" altLang="en-US" smtClean="0">
                <a:solidFill>
                  <a:prstClr val="white"/>
                </a:solidFill>
              </a:rPr>
            </a:fld>
            <a:endParaRPr lang="zh-CN" altLang="en-US">
              <a:solidFill>
                <a:prstClr val="white"/>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9"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1"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79100AD-FE0F-4601-B1A7-F15CF412AC9E}" type="datetimeFigureOut">
              <a:rPr lang="zh-CN" altLang="en-US" smtClean="0">
                <a:solidFill>
                  <a:prstClr val="white"/>
                </a:solidFill>
              </a:rPr>
            </a:fld>
            <a:endParaRPr lang="zh-CN" altLang="en-US">
              <a:solidFill>
                <a:prstClr val="white"/>
              </a:solidFill>
            </a:endParaRPr>
          </a:p>
        </p:txBody>
      </p:sp>
      <p:sp>
        <p:nvSpPr>
          <p:cNvPr id="8" name="页脚占位符 7"/>
          <p:cNvSpPr>
            <a:spLocks noGrp="1"/>
          </p:cNvSpPr>
          <p:nvPr>
            <p:ph type="ftr" sz="quarter" idx="11"/>
          </p:nvPr>
        </p:nvSpPr>
        <p:spPr/>
        <p:txBody>
          <a:bodyPr/>
          <a:lstStyle/>
          <a:p>
            <a:endParaRPr lang="zh-CN" altLang="en-US">
              <a:solidFill>
                <a:prstClr val="white"/>
              </a:solidFill>
            </a:endParaRPr>
          </a:p>
        </p:txBody>
      </p:sp>
      <p:sp>
        <p:nvSpPr>
          <p:cNvPr id="9" name="灯片编号占位符 8"/>
          <p:cNvSpPr>
            <a:spLocks noGrp="1"/>
          </p:cNvSpPr>
          <p:nvPr>
            <p:ph type="sldNum" sz="quarter" idx="12"/>
          </p:nvPr>
        </p:nvSpPr>
        <p:spPr/>
        <p:txBody>
          <a:bodyPr/>
          <a:lstStyle/>
          <a:p>
            <a:fld id="{A0AC30E1-1CEF-4978-966B-1300E1F60818}" type="slidenum">
              <a:rPr lang="zh-CN" altLang="en-US" smtClean="0">
                <a:solidFill>
                  <a:prstClr val="white"/>
                </a:solidFill>
              </a:rPr>
            </a:fld>
            <a:endParaRPr lang="zh-CN" altLang="en-US">
              <a:solidFill>
                <a:prstClr val="white"/>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gradFill flip="none" rotWithShape="1">
          <a:gsLst>
            <a:gs pos="0">
              <a:srgbClr val="12283E"/>
            </a:gs>
            <a:gs pos="97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139095"/>
            <a:ext cx="10515600" cy="1325563"/>
          </a:xfrm>
        </p:spPr>
        <p:txBody>
          <a:bodyPr>
            <a:normAutofit/>
          </a:bodyPr>
          <a:lstStyle>
            <a:lvl1pPr>
              <a:defRPr sz="2000"/>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279100AD-FE0F-4601-B1A7-F15CF412AC9E}" type="datetimeFigureOut">
              <a:rPr lang="zh-CN" altLang="en-US" smtClean="0">
                <a:solidFill>
                  <a:prstClr val="white"/>
                </a:solidFill>
              </a:rPr>
            </a:fld>
            <a:endParaRPr lang="zh-CN" altLang="en-US">
              <a:solidFill>
                <a:prstClr val="white"/>
              </a:solidFill>
            </a:endParaRPr>
          </a:p>
        </p:txBody>
      </p:sp>
      <p:sp>
        <p:nvSpPr>
          <p:cNvPr id="4" name="页脚占位符 3"/>
          <p:cNvSpPr>
            <a:spLocks noGrp="1"/>
          </p:cNvSpPr>
          <p:nvPr>
            <p:ph type="ftr" sz="quarter" idx="11"/>
          </p:nvPr>
        </p:nvSpPr>
        <p:spPr/>
        <p:txBody>
          <a:bodyPr/>
          <a:lstStyle/>
          <a:p>
            <a:endParaRPr lang="zh-CN" altLang="en-US">
              <a:solidFill>
                <a:prstClr val="white"/>
              </a:solidFill>
            </a:endParaRPr>
          </a:p>
        </p:txBody>
      </p:sp>
      <p:sp>
        <p:nvSpPr>
          <p:cNvPr id="5" name="灯片编号占位符 4"/>
          <p:cNvSpPr>
            <a:spLocks noGrp="1"/>
          </p:cNvSpPr>
          <p:nvPr>
            <p:ph type="sldNum" sz="quarter" idx="12"/>
          </p:nvPr>
        </p:nvSpPr>
        <p:spPr/>
        <p:txBody>
          <a:bodyPr/>
          <a:lstStyle/>
          <a:p>
            <a:fld id="{A0AC30E1-1CEF-4978-966B-1300E1F60818}" type="slidenum">
              <a:rPr lang="zh-CN" altLang="en-US" smtClean="0">
                <a:solidFill>
                  <a:prstClr val="white"/>
                </a:solidFill>
              </a:rPr>
            </a:fld>
            <a:endParaRPr lang="zh-CN" altLang="en-US">
              <a:solidFill>
                <a:prstClr val="white"/>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9100AD-FE0F-4601-B1A7-F15CF412AC9E}" type="datetimeFigureOut">
              <a:rPr lang="zh-CN" altLang="en-US" smtClean="0">
                <a:solidFill>
                  <a:prstClr val="white"/>
                </a:solidFill>
              </a:rPr>
            </a:fld>
            <a:endParaRPr lang="zh-CN" altLang="en-US">
              <a:solidFill>
                <a:prstClr val="white"/>
              </a:solidFill>
            </a:endParaRPr>
          </a:p>
        </p:txBody>
      </p:sp>
      <p:sp>
        <p:nvSpPr>
          <p:cNvPr id="3" name="页脚占位符 2"/>
          <p:cNvSpPr>
            <a:spLocks noGrp="1"/>
          </p:cNvSpPr>
          <p:nvPr>
            <p:ph type="ftr" sz="quarter" idx="11"/>
          </p:nvPr>
        </p:nvSpPr>
        <p:spPr/>
        <p:txBody>
          <a:bodyPr/>
          <a:lstStyle/>
          <a:p>
            <a:endParaRPr lang="zh-CN" altLang="en-US">
              <a:solidFill>
                <a:prstClr val="white"/>
              </a:solidFill>
            </a:endParaRPr>
          </a:p>
        </p:txBody>
      </p:sp>
      <p:sp>
        <p:nvSpPr>
          <p:cNvPr id="4" name="灯片编号占位符 3"/>
          <p:cNvSpPr>
            <a:spLocks noGrp="1"/>
          </p:cNvSpPr>
          <p:nvPr>
            <p:ph type="sldNum" sz="quarter" idx="12"/>
          </p:nvPr>
        </p:nvSpPr>
        <p:spPr/>
        <p:txBody>
          <a:bodyPr/>
          <a:lstStyle/>
          <a:p>
            <a:fld id="{A0AC30E1-1CEF-4978-966B-1300E1F60818}" type="slidenum">
              <a:rPr lang="zh-CN" altLang="en-US" smtClean="0">
                <a:solidFill>
                  <a:prstClr val="white"/>
                </a:solidFill>
              </a:rPr>
            </a:fld>
            <a:endParaRPr lang="zh-CN" altLang="en-US">
              <a:solidFill>
                <a:prstClr val="white"/>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1"/>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79100AD-FE0F-4601-B1A7-F15CF412AC9E}" type="datetimeFigureOut">
              <a:rPr lang="zh-CN" altLang="en-US" smtClean="0">
                <a:solidFill>
                  <a:prstClr val="white"/>
                </a:solidFill>
              </a:rPr>
            </a:fld>
            <a:endParaRPr lang="zh-CN" altLang="en-US">
              <a:solidFill>
                <a:prstClr val="white"/>
              </a:solidFill>
            </a:endParaRPr>
          </a:p>
        </p:txBody>
      </p:sp>
      <p:sp>
        <p:nvSpPr>
          <p:cNvPr id="6" name="页脚占位符 5"/>
          <p:cNvSpPr>
            <a:spLocks noGrp="1"/>
          </p:cNvSpPr>
          <p:nvPr>
            <p:ph type="ftr" sz="quarter" idx="11"/>
          </p:nvPr>
        </p:nvSpPr>
        <p:spPr/>
        <p:txBody>
          <a:bodyPr/>
          <a:lstStyle/>
          <a:p>
            <a:endParaRPr lang="zh-CN" altLang="en-US">
              <a:solidFill>
                <a:prstClr val="white"/>
              </a:solidFill>
            </a:endParaRPr>
          </a:p>
        </p:txBody>
      </p:sp>
      <p:sp>
        <p:nvSpPr>
          <p:cNvPr id="7" name="灯片编号占位符 6"/>
          <p:cNvSpPr>
            <a:spLocks noGrp="1"/>
          </p:cNvSpPr>
          <p:nvPr>
            <p:ph type="sldNum" sz="quarter" idx="12"/>
          </p:nvPr>
        </p:nvSpPr>
        <p:spPr/>
        <p:txBody>
          <a:bodyPr/>
          <a:lstStyle/>
          <a:p>
            <a:fld id="{A0AC30E1-1CEF-4978-966B-1300E1F60818}" type="slidenum">
              <a:rPr lang="zh-CN" altLang="en-US" smtClean="0">
                <a:solidFill>
                  <a:prstClr val="white"/>
                </a:solidFill>
              </a:rPr>
            </a:fld>
            <a:endParaRPr lang="zh-CN" altLang="en-US">
              <a:solidFill>
                <a:prstClr val="white"/>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1"/>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79100AD-FE0F-4601-B1A7-F15CF412AC9E}" type="datetimeFigureOut">
              <a:rPr lang="zh-CN" altLang="en-US" smtClean="0">
                <a:solidFill>
                  <a:prstClr val="white"/>
                </a:solidFill>
              </a:rPr>
            </a:fld>
            <a:endParaRPr lang="zh-CN" altLang="en-US">
              <a:solidFill>
                <a:prstClr val="white"/>
              </a:solidFill>
            </a:endParaRPr>
          </a:p>
        </p:txBody>
      </p:sp>
      <p:sp>
        <p:nvSpPr>
          <p:cNvPr id="6" name="页脚占位符 5"/>
          <p:cNvSpPr>
            <a:spLocks noGrp="1"/>
          </p:cNvSpPr>
          <p:nvPr>
            <p:ph type="ftr" sz="quarter" idx="11"/>
          </p:nvPr>
        </p:nvSpPr>
        <p:spPr/>
        <p:txBody>
          <a:bodyPr/>
          <a:lstStyle/>
          <a:p>
            <a:endParaRPr lang="zh-CN" altLang="en-US">
              <a:solidFill>
                <a:prstClr val="white"/>
              </a:solidFill>
            </a:endParaRPr>
          </a:p>
        </p:txBody>
      </p:sp>
      <p:sp>
        <p:nvSpPr>
          <p:cNvPr id="7" name="灯片编号占位符 6"/>
          <p:cNvSpPr>
            <a:spLocks noGrp="1"/>
          </p:cNvSpPr>
          <p:nvPr>
            <p:ph type="sldNum" sz="quarter" idx="12"/>
          </p:nvPr>
        </p:nvSpPr>
        <p:spPr/>
        <p:txBody>
          <a:bodyPr/>
          <a:lstStyle/>
          <a:p>
            <a:fld id="{A0AC30E1-1CEF-4978-966B-1300E1F60818}" type="slidenum">
              <a:rPr lang="zh-CN" altLang="en-US" smtClean="0">
                <a:solidFill>
                  <a:prstClr val="white"/>
                </a:solidFill>
              </a:rPr>
            </a:fld>
            <a:endParaRPr lang="zh-CN" altLang="en-US">
              <a:solidFill>
                <a:prstClr val="white"/>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D1D2D"/>
            </a:gs>
            <a:gs pos="97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6"/>
            <a:ext cx="10515600" cy="4341911"/>
          </a:xfrm>
          <a:prstGeom prst="rect">
            <a:avLst/>
          </a:prstGeom>
          <a:noFill/>
        </p:spPr>
        <p:txBody>
          <a:bodyPr wrap="square" lIns="90000" tIns="46800" rIns="90000" bIns="46800">
            <a:noAutofit/>
          </a:bodyPr>
          <a:lstStyle/>
          <a:p>
            <a:pPr marL="0" lvl="0">
              <a:spcBef>
                <a:spcPct val="0"/>
              </a:spcBef>
              <a:buNone/>
            </a:pPr>
            <a:r>
              <a:rPr lang="zh-CN" altLang="en-US" dirty="0"/>
              <a:t>编辑母版文本样式</a:t>
            </a:r>
            <a:endParaRPr lang="zh-CN" altLang="en-US" dirty="0"/>
          </a:p>
          <a:p>
            <a:pPr marL="0" lvl="0" indent="-228600" algn="l" defTabSz="914400" rtl="0" eaLnBrk="1" latinLnBrk="0" hangingPunct="1">
              <a:lnSpc>
                <a:spcPct val="150000"/>
              </a:lnSpc>
              <a:spcBef>
                <a:spcPct val="0"/>
              </a:spcBef>
              <a:buFont typeface="Arial" panose="020B0604020202020204" pitchFamily="34" charset="0"/>
              <a:buNone/>
            </a:pPr>
            <a:r>
              <a:rPr lang="zh-CN" altLang="en-US" dirty="0"/>
              <a:t>第二级</a:t>
            </a:r>
            <a:endParaRPr lang="zh-CN" altLang="en-US" dirty="0"/>
          </a:p>
          <a:p>
            <a:pPr marL="0" lvl="0" indent="-228600" algn="l" defTabSz="914400" rtl="0" eaLnBrk="1" latinLnBrk="0" hangingPunct="1">
              <a:lnSpc>
                <a:spcPct val="150000"/>
              </a:lnSpc>
              <a:spcBef>
                <a:spcPct val="0"/>
              </a:spcBef>
              <a:buFont typeface="Arial" panose="020B0604020202020204" pitchFamily="34" charset="0"/>
              <a:buNone/>
            </a:pPr>
            <a:r>
              <a:rPr lang="zh-CN" altLang="en-US" dirty="0"/>
              <a:t>第三级</a:t>
            </a:r>
            <a:endParaRPr lang="zh-CN" altLang="en-US" dirty="0"/>
          </a:p>
          <a:p>
            <a:pPr marL="0" lvl="0" indent="-228600" algn="l" defTabSz="914400" rtl="0" eaLnBrk="1" latinLnBrk="0" hangingPunct="1">
              <a:lnSpc>
                <a:spcPct val="150000"/>
              </a:lnSpc>
              <a:spcBef>
                <a:spcPct val="0"/>
              </a:spcBef>
              <a:buFont typeface="Arial" panose="020B0604020202020204" pitchFamily="34" charset="0"/>
              <a:buNone/>
            </a:pPr>
            <a:r>
              <a:rPr lang="zh-CN" altLang="en-US" dirty="0"/>
              <a:t>第四级</a:t>
            </a:r>
            <a:endParaRPr lang="zh-CN" altLang="en-US" dirty="0"/>
          </a:p>
          <a:p>
            <a:pPr marL="0" lvl="0" indent="-228600" algn="l" defTabSz="914400" rtl="0" eaLnBrk="1" latinLnBrk="0" hangingPunct="1">
              <a:lnSpc>
                <a:spcPct val="150000"/>
              </a:lnSpc>
              <a:spcBef>
                <a:spcPct val="0"/>
              </a:spcBef>
              <a:buFont typeface="Arial" panose="020B0604020202020204" pitchFamily="34" charset="0"/>
              <a:buNone/>
            </a:pPr>
            <a:r>
              <a:rPr lang="zh-CN" altLang="en-US" dirty="0"/>
              <a:t>第五级</a:t>
            </a:r>
            <a:endParaRPr lang="zh-CN" altLang="en-US" dirty="0"/>
          </a:p>
        </p:txBody>
      </p:sp>
      <p:sp>
        <p:nvSpPr>
          <p:cNvPr id="4"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bg1"/>
                </a:solidFill>
                <a:latin typeface="+mn-lt"/>
              </a:defRPr>
            </a:lvl1pPr>
          </a:lstStyle>
          <a:p>
            <a:fld id="{279100AD-FE0F-4601-B1A7-F15CF412AC9E}" type="datetimeFigureOut">
              <a:rPr lang="zh-CN" altLang="en-US" smtClean="0">
                <a:solidFill>
                  <a:prstClr val="white"/>
                </a:solidFill>
              </a:rPr>
            </a:fld>
            <a:endParaRPr lang="zh-CN" altLang="en-US">
              <a:solidFill>
                <a:prstClr val="white"/>
              </a:solidFill>
            </a:endParaRPr>
          </a:p>
        </p:txBody>
      </p:sp>
      <p:sp>
        <p:nvSpPr>
          <p:cNvPr id="5" name="页脚占位符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bg1"/>
                </a:solidFill>
                <a:latin typeface="+mn-lt"/>
              </a:defRPr>
            </a:lvl1pPr>
          </a:lstStyle>
          <a:p>
            <a:endParaRPr lang="zh-CN" altLang="en-US">
              <a:solidFill>
                <a:prstClr val="white"/>
              </a:solidFill>
            </a:endParaRPr>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bg1"/>
                </a:solidFill>
                <a:latin typeface="+mn-lt"/>
              </a:defRPr>
            </a:lvl1pPr>
          </a:lstStyle>
          <a:p>
            <a:fld id="{A0AC30E1-1CEF-4978-966B-1300E1F60818}" type="slidenum">
              <a:rPr lang="zh-CN" altLang="en-US" smtClean="0">
                <a:solidFill>
                  <a:prstClr val="white"/>
                </a:solidFill>
              </a:rPr>
            </a:fld>
            <a:endParaRPr lang="zh-CN" altLang="en-US">
              <a:solidFill>
                <a:prstClr val="white"/>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lang="zh-CN" altLang="en-US" sz="2800" b="1" kern="1200" baseline="0" dirty="0">
          <a:gradFill>
            <a:gsLst>
              <a:gs pos="60000">
                <a:srgbClr val="BDC3D1"/>
              </a:gs>
              <a:gs pos="0">
                <a:prstClr val="white"/>
              </a:gs>
              <a:gs pos="0">
                <a:prstClr val="white"/>
              </a:gs>
              <a:gs pos="100000">
                <a:srgbClr val="2C658D"/>
              </a:gs>
            </a:gsLst>
            <a:lin ang="2700000" scaled="1"/>
          </a:gradFill>
          <a:effectLst/>
          <a:latin typeface="+mj-ea"/>
          <a:ea typeface="+mj-ea"/>
          <a:cs typeface="Tahoma" panose="020B0604030504040204" pitchFamily="34" charset="0"/>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lang="zh-CN" altLang="en-US" sz="1400" b="0" kern="1200" baseline="0" dirty="0">
          <a:solidFill>
            <a:schemeClr val="bg1"/>
          </a:solidFill>
          <a:effectLst/>
          <a:latin typeface="Calibri" panose="020F0502020204030204" pitchFamily="34" charset="0"/>
          <a:ea typeface="等线 Light" panose="02010600030101010101" pitchFamily="2" charset="-122"/>
          <a:cs typeface="Tahoma" panose="020B0604030504040204" pitchFamily="34" charset="0"/>
        </a:defRPr>
      </a:lvl1pPr>
      <a:lvl2pPr marL="0" indent="0" algn="l" defTabSz="914400" rtl="0" eaLnBrk="1" latinLnBrk="0" hangingPunct="1">
        <a:lnSpc>
          <a:spcPct val="150000"/>
        </a:lnSpc>
        <a:spcBef>
          <a:spcPts val="500"/>
        </a:spcBef>
        <a:buFont typeface="Arial" panose="020B0604020202020204" pitchFamily="34" charset="0"/>
        <a:buChar char="•"/>
        <a:defRPr lang="zh-CN" altLang="en-US" sz="1800" kern="1200" dirty="0">
          <a:solidFill>
            <a:schemeClr val="tx1"/>
          </a:solidFill>
          <a:latin typeface="+mn-lt"/>
          <a:ea typeface="+mn-ea"/>
          <a:cs typeface="+mn-cs"/>
        </a:defRPr>
      </a:lvl2pPr>
      <a:lvl3pPr marL="0" indent="0" algn="l" defTabSz="914400" rtl="0" eaLnBrk="1" latinLnBrk="0" hangingPunct="1">
        <a:lnSpc>
          <a:spcPct val="150000"/>
        </a:lnSpc>
        <a:spcBef>
          <a:spcPts val="500"/>
        </a:spcBef>
        <a:buFont typeface="Arial" panose="020B0604020202020204" pitchFamily="34" charset="0"/>
        <a:buChar char="•"/>
        <a:defRPr lang="zh-CN" altLang="en-US" sz="1800" kern="1200" dirty="0">
          <a:solidFill>
            <a:schemeClr val="tx1"/>
          </a:solidFill>
          <a:latin typeface="+mn-lt"/>
          <a:ea typeface="+mn-ea"/>
          <a:cs typeface="+mn-cs"/>
        </a:defRPr>
      </a:lvl3pPr>
      <a:lvl4pPr marL="0" indent="0" algn="l" defTabSz="914400" rtl="0" eaLnBrk="1" latinLnBrk="0" hangingPunct="1">
        <a:lnSpc>
          <a:spcPct val="150000"/>
        </a:lnSpc>
        <a:spcBef>
          <a:spcPts val="500"/>
        </a:spcBef>
        <a:buFont typeface="Arial" panose="020B0604020202020204" pitchFamily="34" charset="0"/>
        <a:buChar char="•"/>
        <a:defRPr lang="zh-CN" altLang="en-US" sz="1800" kern="1200" dirty="0">
          <a:solidFill>
            <a:schemeClr val="tx1"/>
          </a:solidFill>
          <a:latin typeface="+mn-lt"/>
          <a:ea typeface="+mn-ea"/>
          <a:cs typeface="+mn-cs"/>
        </a:defRPr>
      </a:lvl4pPr>
      <a:lvl5pPr marL="0" indent="0" algn="l" defTabSz="914400" rtl="0" eaLnBrk="1" latinLnBrk="0" hangingPunct="1">
        <a:lnSpc>
          <a:spcPct val="150000"/>
        </a:lnSpc>
        <a:spcBef>
          <a:spcPts val="500"/>
        </a:spcBef>
        <a:buFont typeface="Arial" panose="020B0604020202020204" pitchFamily="34" charset="0"/>
        <a:buChar char="•"/>
        <a:defRPr lang="zh-CN" altLang="en-US"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png"/><Relationship Id="rId3" Type="http://schemas.microsoft.com/office/2007/relationships/media" Target="../media/media1.mp3"/><Relationship Id="rId2" Type="http://schemas.openxmlformats.org/officeDocument/2006/relationships/audio" Target="../media/media1.mp3"/><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xml"/><Relationship Id="rId5" Type="http://schemas.openxmlformats.org/officeDocument/2006/relationships/tags" Target="../tags/tag6.xml"/><Relationship Id="rId4" Type="http://schemas.openxmlformats.org/officeDocument/2006/relationships/image" Target="../media/image16.jpeg"/><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jpe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png"/><Relationship Id="rId3" Type="http://schemas.microsoft.com/office/2007/relationships/media" Target="../media/media1.mp3"/><Relationship Id="rId2" Type="http://schemas.openxmlformats.org/officeDocument/2006/relationships/audio" Target="../media/media1.mp3"/><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xml"/><Relationship Id="rId5" Type="http://schemas.openxmlformats.org/officeDocument/2006/relationships/tags" Target="../tags/tag1.xml"/><Relationship Id="rId4" Type="http://schemas.openxmlformats.org/officeDocument/2006/relationships/slide" Target="slide7.xml"/><Relationship Id="rId3" Type="http://schemas.openxmlformats.org/officeDocument/2006/relationships/slide" Target="slide6.xml"/><Relationship Id="rId2" Type="http://schemas.openxmlformats.org/officeDocument/2006/relationships/slide" Target="slide5.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xml"/><Relationship Id="rId5" Type="http://schemas.openxmlformats.org/officeDocument/2006/relationships/tags" Target="../tags/tag2.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slide" Target="slide4.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xml"/><Relationship Id="rId4" Type="http://schemas.openxmlformats.org/officeDocument/2006/relationships/tags" Target="../tags/tag3.xml"/><Relationship Id="rId3" Type="http://schemas.openxmlformats.org/officeDocument/2006/relationships/image" Target="../media/image7.png"/><Relationship Id="rId2" Type="http://schemas.openxmlformats.org/officeDocument/2006/relationships/slide" Target="slide4.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tags" Target="../tags/tag4.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xml"/><Relationship Id="rId4" Type="http://schemas.openxmlformats.org/officeDocument/2006/relationships/tags" Target="../tags/tag5.xml"/><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矩形 5"/>
          <p:cNvSpPr/>
          <p:nvPr/>
        </p:nvSpPr>
        <p:spPr>
          <a:xfrm>
            <a:off x="0" y="0"/>
            <a:ext cx="12185799" cy="7118425"/>
          </a:xfrm>
          <a:prstGeom prst="rect">
            <a:avLst/>
          </a:prstGeom>
          <a:gradFill flip="none" rotWithShape="1">
            <a:gsLst>
              <a:gs pos="56000">
                <a:schemeClr val="tx1"/>
              </a:gs>
              <a:gs pos="9000">
                <a:schemeClr val="tx1">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2" name="标题 1"/>
          <p:cNvSpPr>
            <a:spLocks noGrp="1"/>
          </p:cNvSpPr>
          <p:nvPr>
            <p:ph type="ctrTitle"/>
          </p:nvPr>
        </p:nvSpPr>
        <p:spPr>
          <a:xfrm>
            <a:off x="2278295" y="1301825"/>
            <a:ext cx="9144000" cy="2387600"/>
          </a:xfrm>
        </p:spPr>
        <p:txBody>
          <a:bodyPr>
            <a:normAutofit/>
          </a:bodyPr>
          <a:lstStyle/>
          <a:p>
            <a:pPr algn="r"/>
            <a:r>
              <a:rPr lang="en-US" altLang="zh-CN" sz="8000" dirty="0">
                <a:gradFill>
                  <a:gsLst>
                    <a:gs pos="25000">
                      <a:srgbClr val="F2F3F6">
                        <a:alpha val="95000"/>
                      </a:srgbClr>
                    </a:gs>
                    <a:gs pos="75000">
                      <a:srgbClr val="BDC3D1"/>
                    </a:gs>
                    <a:gs pos="0">
                      <a:prstClr val="white"/>
                    </a:gs>
                    <a:gs pos="0">
                      <a:prstClr val="white">
                        <a:alpha val="70000"/>
                      </a:prstClr>
                    </a:gs>
                    <a:gs pos="100000">
                      <a:srgbClr val="143F63"/>
                    </a:gs>
                  </a:gsLst>
                  <a:lin ang="2700000" scaled="1"/>
                </a:gradFill>
              </a:rPr>
              <a:t>3D</a:t>
            </a:r>
            <a:r>
              <a:rPr lang="zh-CN" altLang="en-US" sz="8000" dirty="0">
                <a:gradFill>
                  <a:gsLst>
                    <a:gs pos="25000">
                      <a:srgbClr val="F2F3F6">
                        <a:alpha val="95000"/>
                      </a:srgbClr>
                    </a:gs>
                    <a:gs pos="75000">
                      <a:srgbClr val="BDC3D1"/>
                    </a:gs>
                    <a:gs pos="0">
                      <a:prstClr val="white"/>
                    </a:gs>
                    <a:gs pos="0">
                      <a:prstClr val="white">
                        <a:alpha val="70000"/>
                      </a:prstClr>
                    </a:gs>
                    <a:gs pos="100000">
                      <a:srgbClr val="143F63"/>
                    </a:gs>
                  </a:gsLst>
                  <a:lin ang="2700000" scaled="1"/>
                </a:gradFill>
              </a:rPr>
              <a:t>全息投影</a:t>
            </a:r>
            <a:endParaRPr lang="zh-CN" altLang="en-US" sz="8000" b="1" dirty="0">
              <a:gradFill>
                <a:gsLst>
                  <a:gs pos="25000">
                    <a:srgbClr val="F2F3F6">
                      <a:alpha val="95000"/>
                    </a:srgbClr>
                  </a:gs>
                  <a:gs pos="75000">
                    <a:srgbClr val="BDC3D1"/>
                  </a:gs>
                  <a:gs pos="0">
                    <a:prstClr val="white"/>
                  </a:gs>
                  <a:gs pos="0">
                    <a:prstClr val="white">
                      <a:alpha val="70000"/>
                    </a:prstClr>
                  </a:gs>
                  <a:gs pos="100000">
                    <a:srgbClr val="143F63"/>
                  </a:gs>
                </a:gsLst>
                <a:lin ang="2700000" scaled="1"/>
              </a:gradFill>
            </a:endParaRPr>
          </a:p>
        </p:txBody>
      </p:sp>
      <p:sp>
        <p:nvSpPr>
          <p:cNvPr id="3" name="副标题 2"/>
          <p:cNvSpPr>
            <a:spLocks noGrp="1"/>
          </p:cNvSpPr>
          <p:nvPr>
            <p:ph type="subTitle" idx="1"/>
          </p:nvPr>
        </p:nvSpPr>
        <p:spPr>
          <a:xfrm>
            <a:off x="7283450" y="3324225"/>
            <a:ext cx="4138930" cy="469900"/>
          </a:xfrm>
        </p:spPr>
        <p:txBody>
          <a:bodyPr/>
          <a:lstStyle/>
          <a:p>
            <a:r>
              <a:rPr lang="en-US" altLang="zh-CN" sz="2800" dirty="0"/>
              <a:t>3D  Holographic  Projection </a:t>
            </a:r>
            <a:endParaRPr lang="en-US" altLang="zh-CN" sz="2800" dirty="0"/>
          </a:p>
        </p:txBody>
      </p:sp>
      <p:pic>
        <p:nvPicPr>
          <p:cNvPr id="4" name="商业计划书">
            <a:hlinkClick r:id="" action="ppaction://media"/>
          </p:cNvPr>
          <p:cNvPicPr>
            <a:picLocks noChangeAspect="1"/>
          </p:cNvPicPr>
          <p:nvPr>
            <a:audioFile r:link="rId2"/>
            <p:extLst>
              <p:ext uri="{DAA4B4D4-6D71-4841-9C94-3DE7FCFB9230}">
                <p14:media xmlns:p14="http://schemas.microsoft.com/office/powerpoint/2010/main" r:embed="rId3"/>
              </p:ext>
            </p:extLst>
          </p:nvPr>
        </p:nvPicPr>
        <p:blipFill>
          <a:blip r:embed="rId4"/>
          <a:stretch>
            <a:fillRect/>
          </a:stretch>
        </p:blipFill>
        <p:spPr>
          <a:xfrm>
            <a:off x="0" y="-884918"/>
            <a:ext cx="609600" cy="609600"/>
          </a:xfrm>
          <a:prstGeom prst="rect">
            <a:avLst/>
          </a:prstGeom>
        </p:spPr>
      </p:pic>
      <p:sp>
        <p:nvSpPr>
          <p:cNvPr id="7" name="文本框 6"/>
          <p:cNvSpPr txBox="1"/>
          <p:nvPr/>
        </p:nvSpPr>
        <p:spPr bwMode="auto">
          <a:xfrm>
            <a:off x="7470775" y="4821555"/>
            <a:ext cx="1316355" cy="384810"/>
          </a:xfrm>
          <a:prstGeom prst="rect">
            <a:avLst/>
          </a:prstGeom>
          <a:noFill/>
        </p:spPr>
        <p:txBody>
          <a:bodyPr wrap="square" lIns="90000" tIns="46800" rIns="90000" bIns="46800" rtlCol="0">
            <a:spAutoFit/>
          </a:bodyPr>
          <a:lstStyle/>
          <a:p>
            <a:pPr algn="l"/>
            <a:r>
              <a:rPr lang="zh-CN" altLang="en-US" sz="1900" b="1" dirty="0">
                <a:gradFill>
                  <a:gsLst>
                    <a:gs pos="60000">
                      <a:srgbClr val="BDC3D1"/>
                    </a:gs>
                    <a:gs pos="0">
                      <a:prstClr val="white"/>
                    </a:gs>
                    <a:gs pos="0">
                      <a:prstClr val="white"/>
                    </a:gs>
                    <a:gs pos="100000">
                      <a:srgbClr val="061C52"/>
                    </a:gs>
                  </a:gsLst>
                  <a:lin ang="2700000" scaled="1"/>
                </a:gradFill>
                <a:effectLst/>
                <a:latin typeface="微软雅黑" panose="020B0503020204020204" pitchFamily="34" charset="-122"/>
                <a:ea typeface="微软雅黑" panose="020B0503020204020204" pitchFamily="34" charset="-122"/>
              </a:rPr>
              <a:t>汇报</a:t>
            </a:r>
            <a:r>
              <a:rPr lang="zh-CN" altLang="en-US" sz="1900" b="1" dirty="0">
                <a:gradFill>
                  <a:gsLst>
                    <a:gs pos="60000">
                      <a:srgbClr val="BDC3D1"/>
                    </a:gs>
                    <a:gs pos="0">
                      <a:prstClr val="white"/>
                    </a:gs>
                    <a:gs pos="0">
                      <a:prstClr val="white"/>
                    </a:gs>
                    <a:gs pos="100000">
                      <a:srgbClr val="061C52"/>
                    </a:gs>
                  </a:gsLst>
                  <a:lin ang="2700000" scaled="1"/>
                </a:gradFill>
                <a:latin typeface="微软雅黑" panose="020B0503020204020204" pitchFamily="34" charset="-122"/>
                <a:ea typeface="微软雅黑" panose="020B0503020204020204" pitchFamily="34" charset="-122"/>
              </a:rPr>
              <a:t>人</a:t>
            </a:r>
            <a:r>
              <a:rPr lang="zh-CN" altLang="en-US" sz="1900" b="1" dirty="0">
                <a:gradFill>
                  <a:gsLst>
                    <a:gs pos="60000">
                      <a:srgbClr val="BDC3D1"/>
                    </a:gs>
                    <a:gs pos="0">
                      <a:prstClr val="white"/>
                    </a:gs>
                    <a:gs pos="0">
                      <a:prstClr val="white"/>
                    </a:gs>
                    <a:gs pos="100000">
                      <a:srgbClr val="061C52"/>
                    </a:gs>
                  </a:gsLst>
                  <a:lin ang="2700000" scaled="1"/>
                </a:gradFill>
                <a:effectLst/>
                <a:latin typeface="微软雅黑" panose="020B0503020204020204" pitchFamily="34" charset="-122"/>
                <a:ea typeface="微软雅黑" panose="020B0503020204020204" pitchFamily="34" charset="-122"/>
              </a:rPr>
              <a:t>：</a:t>
            </a:r>
            <a:endParaRPr lang="zh-CN" altLang="en-US" sz="1900" b="1" dirty="0">
              <a:gradFill>
                <a:gsLst>
                  <a:gs pos="60000">
                    <a:srgbClr val="BDC3D1"/>
                  </a:gs>
                  <a:gs pos="0">
                    <a:prstClr val="white"/>
                  </a:gs>
                  <a:gs pos="0">
                    <a:prstClr val="white"/>
                  </a:gs>
                  <a:gs pos="100000">
                    <a:srgbClr val="061C52"/>
                  </a:gs>
                </a:gsLst>
                <a:lin ang="2700000" scaled="1"/>
              </a:gradFill>
              <a:effectLst/>
              <a:latin typeface="微软雅黑" panose="020B0503020204020204" pitchFamily="34" charset="-122"/>
              <a:ea typeface="微软雅黑" panose="020B0503020204020204" pitchFamily="34" charset="-122"/>
            </a:endParaRPr>
          </a:p>
        </p:txBody>
      </p:sp>
      <p:sp>
        <p:nvSpPr>
          <p:cNvPr id="10" name="文本框 9"/>
          <p:cNvSpPr txBox="1"/>
          <p:nvPr/>
        </p:nvSpPr>
        <p:spPr bwMode="auto">
          <a:xfrm>
            <a:off x="7470775" y="5749290"/>
            <a:ext cx="1231265" cy="384810"/>
          </a:xfrm>
          <a:prstGeom prst="rect">
            <a:avLst/>
          </a:prstGeom>
          <a:noFill/>
        </p:spPr>
        <p:txBody>
          <a:bodyPr wrap="square" lIns="90000" tIns="46800" rIns="90000" bIns="46800" rtlCol="0">
            <a:spAutoFit/>
          </a:bodyPr>
          <a:lstStyle/>
          <a:p>
            <a:pPr algn="l"/>
            <a:r>
              <a:rPr lang="zh-CN" altLang="en-US" sz="1900" b="1" dirty="0">
                <a:gradFill>
                  <a:gsLst>
                    <a:gs pos="60000">
                      <a:srgbClr val="BDC3D1"/>
                    </a:gs>
                    <a:gs pos="0">
                      <a:prstClr val="white"/>
                    </a:gs>
                    <a:gs pos="0">
                      <a:prstClr val="white"/>
                    </a:gs>
                    <a:gs pos="100000">
                      <a:srgbClr val="061C52"/>
                    </a:gs>
                  </a:gsLst>
                  <a:lin ang="2700000" scaled="1"/>
                </a:gradFill>
                <a:effectLst/>
                <a:latin typeface="微软雅黑" panose="020B0503020204020204" pitchFamily="34" charset="-122"/>
                <a:ea typeface="微软雅黑" panose="020B0503020204020204" pitchFamily="34" charset="-122"/>
              </a:rPr>
              <a:t>汇报时间：</a:t>
            </a:r>
            <a:endParaRPr lang="zh-CN" altLang="en-US" sz="1900" b="1" dirty="0">
              <a:gradFill>
                <a:gsLst>
                  <a:gs pos="60000">
                    <a:srgbClr val="BDC3D1"/>
                  </a:gs>
                  <a:gs pos="0">
                    <a:prstClr val="white"/>
                  </a:gs>
                  <a:gs pos="0">
                    <a:prstClr val="white"/>
                  </a:gs>
                  <a:gs pos="100000">
                    <a:srgbClr val="061C52"/>
                  </a:gs>
                </a:gsLst>
                <a:lin ang="2700000" scaled="1"/>
              </a:gradFill>
              <a:effectLst/>
              <a:latin typeface="微软雅黑" panose="020B0503020204020204" pitchFamily="34" charset="-122"/>
              <a:ea typeface="微软雅黑" panose="020B0503020204020204" pitchFamily="34" charset="-122"/>
            </a:endParaRPr>
          </a:p>
        </p:txBody>
      </p:sp>
      <p:sp>
        <p:nvSpPr>
          <p:cNvPr id="11" name="文本框 10"/>
          <p:cNvSpPr txBox="1"/>
          <p:nvPr/>
        </p:nvSpPr>
        <p:spPr bwMode="auto">
          <a:xfrm>
            <a:off x="8602345" y="4821555"/>
            <a:ext cx="3021965" cy="676910"/>
          </a:xfrm>
          <a:prstGeom prst="rect">
            <a:avLst/>
          </a:prstGeom>
          <a:noFill/>
        </p:spPr>
        <p:txBody>
          <a:bodyPr wrap="square" lIns="90000" tIns="46800" rIns="90000" bIns="46800" rtlCol="0">
            <a:spAutoFit/>
          </a:bodyPr>
          <a:lstStyle/>
          <a:p>
            <a:pPr algn="l"/>
            <a:r>
              <a:rPr lang="zh-CN" altLang="en-US" sz="1900" b="1" dirty="0">
                <a:gradFill>
                  <a:gsLst>
                    <a:gs pos="60000">
                      <a:srgbClr val="BDC3D1"/>
                    </a:gs>
                    <a:gs pos="0">
                      <a:prstClr val="white"/>
                    </a:gs>
                    <a:gs pos="0">
                      <a:prstClr val="white"/>
                    </a:gs>
                    <a:gs pos="100000">
                      <a:srgbClr val="061C52"/>
                    </a:gs>
                  </a:gsLst>
                  <a:lin ang="2700000" scaled="1"/>
                </a:gradFill>
                <a:effectLst/>
                <a:latin typeface="微软雅黑" panose="020B0503020204020204" pitchFamily="34" charset="-122"/>
                <a:ea typeface="微软雅黑" panose="020B0503020204020204" pitchFamily="34" charset="-122"/>
              </a:rPr>
              <a:t>马雨萱      </a:t>
            </a:r>
            <a:r>
              <a:rPr lang="en-US" altLang="zh-CN" sz="1900" b="1" dirty="0">
                <a:gradFill>
                  <a:gsLst>
                    <a:gs pos="60000">
                      <a:srgbClr val="BDC3D1"/>
                    </a:gs>
                    <a:gs pos="0">
                      <a:prstClr val="white"/>
                    </a:gs>
                    <a:gs pos="0">
                      <a:prstClr val="white"/>
                    </a:gs>
                    <a:gs pos="100000">
                      <a:srgbClr val="061C52"/>
                    </a:gs>
                  </a:gsLst>
                  <a:lin ang="2700000" scaled="1"/>
                </a:gradFill>
                <a:effectLst/>
                <a:latin typeface="微软雅黑" panose="020B0503020204020204" pitchFamily="34" charset="-122"/>
                <a:ea typeface="微软雅黑" panose="020B0503020204020204" pitchFamily="34" charset="-122"/>
              </a:rPr>
              <a:t>2007010102</a:t>
            </a:r>
            <a:endParaRPr lang="en-US" altLang="zh-CN" sz="1900" b="1" dirty="0">
              <a:gradFill>
                <a:gsLst>
                  <a:gs pos="60000">
                    <a:srgbClr val="BDC3D1"/>
                  </a:gs>
                  <a:gs pos="0">
                    <a:prstClr val="white"/>
                  </a:gs>
                  <a:gs pos="0">
                    <a:prstClr val="white"/>
                  </a:gs>
                  <a:gs pos="100000">
                    <a:srgbClr val="061C52"/>
                  </a:gs>
                </a:gsLst>
                <a:lin ang="2700000" scaled="1"/>
              </a:gradFill>
              <a:effectLst/>
              <a:latin typeface="微软雅黑" panose="020B0503020204020204" pitchFamily="34" charset="-122"/>
              <a:ea typeface="微软雅黑" panose="020B0503020204020204" pitchFamily="34" charset="-122"/>
            </a:endParaRPr>
          </a:p>
          <a:p>
            <a:pPr algn="l"/>
            <a:r>
              <a:rPr lang="zh-CN" altLang="en-US" sz="1900" b="1" dirty="0">
                <a:gradFill>
                  <a:gsLst>
                    <a:gs pos="60000">
                      <a:srgbClr val="BDC3D1"/>
                    </a:gs>
                    <a:gs pos="0">
                      <a:prstClr val="white"/>
                    </a:gs>
                    <a:gs pos="0">
                      <a:prstClr val="white"/>
                    </a:gs>
                    <a:gs pos="100000">
                      <a:srgbClr val="061C52"/>
                    </a:gs>
                  </a:gsLst>
                  <a:lin ang="2700000" scaled="1"/>
                </a:gradFill>
                <a:latin typeface="微软雅黑" panose="020B0503020204020204" pitchFamily="34" charset="-122"/>
                <a:ea typeface="微软雅黑" panose="020B0503020204020204" pitchFamily="34" charset="-122"/>
              </a:rPr>
              <a:t>李英          </a:t>
            </a:r>
            <a:r>
              <a:rPr lang="en-US" altLang="zh-CN" sz="1900" b="1" dirty="0">
                <a:gradFill>
                  <a:gsLst>
                    <a:gs pos="60000">
                      <a:srgbClr val="BDC3D1"/>
                    </a:gs>
                    <a:gs pos="0">
                      <a:prstClr val="white"/>
                    </a:gs>
                    <a:gs pos="0">
                      <a:prstClr val="white"/>
                    </a:gs>
                    <a:gs pos="100000">
                      <a:srgbClr val="061C52"/>
                    </a:gs>
                  </a:gsLst>
                  <a:lin ang="2700000" scaled="1"/>
                </a:gradFill>
                <a:latin typeface="微软雅黑" panose="020B0503020204020204" pitchFamily="34" charset="-122"/>
                <a:ea typeface="微软雅黑" panose="020B0503020204020204" pitchFamily="34" charset="-122"/>
              </a:rPr>
              <a:t>2007010201</a:t>
            </a:r>
            <a:endParaRPr lang="zh-CN" altLang="en-US" sz="1900" b="1" dirty="0">
              <a:gradFill>
                <a:gsLst>
                  <a:gs pos="60000">
                    <a:srgbClr val="BDC3D1"/>
                  </a:gs>
                  <a:gs pos="0">
                    <a:prstClr val="white"/>
                  </a:gs>
                  <a:gs pos="0">
                    <a:prstClr val="white"/>
                  </a:gs>
                  <a:gs pos="100000">
                    <a:srgbClr val="061C52"/>
                  </a:gs>
                </a:gsLst>
                <a:lin ang="2700000" scaled="1"/>
              </a:gradFill>
              <a:effectLst/>
              <a:latin typeface="微软雅黑" panose="020B0503020204020204" pitchFamily="34" charset="-122"/>
              <a:ea typeface="微软雅黑" panose="020B0503020204020204" pitchFamily="34" charset="-122"/>
            </a:endParaRPr>
          </a:p>
        </p:txBody>
      </p:sp>
      <p:sp>
        <p:nvSpPr>
          <p:cNvPr id="13" name="文本框 12"/>
          <p:cNvSpPr txBox="1"/>
          <p:nvPr/>
        </p:nvSpPr>
        <p:spPr bwMode="auto">
          <a:xfrm>
            <a:off x="8887524" y="5749070"/>
            <a:ext cx="1950098" cy="384810"/>
          </a:xfrm>
          <a:prstGeom prst="rect">
            <a:avLst/>
          </a:prstGeom>
          <a:noFill/>
        </p:spPr>
        <p:txBody>
          <a:bodyPr wrap="square" lIns="90000" tIns="46800" rIns="90000" bIns="46800" rtlCol="0">
            <a:spAutoFit/>
          </a:bodyPr>
          <a:lstStyle/>
          <a:p>
            <a:pPr algn="l"/>
            <a:r>
              <a:rPr lang="en-US" altLang="zh-CN" sz="1900" b="1" dirty="0">
                <a:gradFill>
                  <a:gsLst>
                    <a:gs pos="60000">
                      <a:srgbClr val="BDC3D1"/>
                    </a:gs>
                    <a:gs pos="0">
                      <a:prstClr val="white"/>
                    </a:gs>
                    <a:gs pos="0">
                      <a:prstClr val="white"/>
                    </a:gs>
                    <a:gs pos="100000">
                      <a:srgbClr val="061C52"/>
                    </a:gs>
                  </a:gsLst>
                  <a:lin ang="2700000" scaled="1"/>
                </a:gradFill>
                <a:effectLst/>
                <a:latin typeface="微软雅黑" panose="020B0503020204020204" pitchFamily="34" charset="-122"/>
                <a:ea typeface="微软雅黑" panose="020B0503020204020204" pitchFamily="34" charset="-122"/>
              </a:rPr>
              <a:t>2020</a:t>
            </a:r>
            <a:r>
              <a:rPr lang="zh-CN" altLang="en-US" sz="1900" b="1" dirty="0">
                <a:gradFill>
                  <a:gsLst>
                    <a:gs pos="60000">
                      <a:srgbClr val="BDC3D1"/>
                    </a:gs>
                    <a:gs pos="0">
                      <a:prstClr val="white"/>
                    </a:gs>
                    <a:gs pos="0">
                      <a:prstClr val="white"/>
                    </a:gs>
                    <a:gs pos="100000">
                      <a:srgbClr val="061C52"/>
                    </a:gs>
                  </a:gsLst>
                  <a:lin ang="2700000" scaled="1"/>
                </a:gradFill>
                <a:effectLst/>
                <a:latin typeface="微软雅黑" panose="020B0503020204020204" pitchFamily="34" charset="-122"/>
                <a:ea typeface="微软雅黑" panose="020B0503020204020204" pitchFamily="34" charset="-122"/>
              </a:rPr>
              <a:t>年</a:t>
            </a:r>
            <a:r>
              <a:rPr lang="en-US" altLang="zh-CN" sz="1900" b="1" dirty="0">
                <a:gradFill>
                  <a:gsLst>
                    <a:gs pos="60000">
                      <a:srgbClr val="BDC3D1"/>
                    </a:gs>
                    <a:gs pos="0">
                      <a:prstClr val="white"/>
                    </a:gs>
                    <a:gs pos="0">
                      <a:prstClr val="white"/>
                    </a:gs>
                    <a:gs pos="100000">
                      <a:srgbClr val="061C52"/>
                    </a:gs>
                  </a:gsLst>
                  <a:lin ang="2700000" scaled="1"/>
                </a:gradFill>
                <a:effectLst/>
                <a:latin typeface="微软雅黑" panose="020B0503020204020204" pitchFamily="34" charset="-122"/>
                <a:ea typeface="微软雅黑" panose="020B0503020204020204" pitchFamily="34" charset="-122"/>
              </a:rPr>
              <a:t>12</a:t>
            </a:r>
            <a:r>
              <a:rPr lang="zh-CN" altLang="en-US" sz="1900" b="1" dirty="0">
                <a:gradFill>
                  <a:gsLst>
                    <a:gs pos="60000">
                      <a:srgbClr val="BDC3D1"/>
                    </a:gs>
                    <a:gs pos="0">
                      <a:prstClr val="white"/>
                    </a:gs>
                    <a:gs pos="0">
                      <a:prstClr val="white"/>
                    </a:gs>
                    <a:gs pos="100000">
                      <a:srgbClr val="061C52"/>
                    </a:gs>
                  </a:gsLst>
                  <a:lin ang="2700000" scaled="1"/>
                </a:gradFill>
                <a:effectLst/>
                <a:latin typeface="微软雅黑" panose="020B0503020204020204" pitchFamily="34" charset="-122"/>
                <a:ea typeface="微软雅黑" panose="020B0503020204020204" pitchFamily="34" charset="-122"/>
              </a:rPr>
              <a:t>月</a:t>
            </a:r>
            <a:endParaRPr lang="zh-CN" altLang="en-US" sz="1900" b="1" dirty="0">
              <a:gradFill>
                <a:gsLst>
                  <a:gs pos="60000">
                    <a:srgbClr val="BDC3D1"/>
                  </a:gs>
                  <a:gs pos="0">
                    <a:prstClr val="white"/>
                  </a:gs>
                  <a:gs pos="0">
                    <a:prstClr val="white"/>
                  </a:gs>
                  <a:gs pos="100000">
                    <a:srgbClr val="061C52"/>
                  </a:gs>
                </a:gsLst>
                <a:lin ang="2700000" scaled="1"/>
              </a:gradFill>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par>
                          <p:cTn id="7" fill="hold">
                            <p:stCondLst>
                              <p:cond delay="0"/>
                            </p:stCondLst>
                            <p:childTnLst>
                              <p:par>
                                <p:cTn id="8" presetID="6" presetClass="entr" presetSubtype="16" fill="hold"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circle(in)">
                                      <p:cBhvr>
                                        <p:cTn id="10" dur="1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1000"/>
                                        <p:tgtEl>
                                          <p:spTgt spid="3">
                                            <p:txEl>
                                              <p:pRg st="0" end="0"/>
                                            </p:txEl>
                                          </p:spTgt>
                                        </p:tgtEl>
                                      </p:cBhvr>
                                    </p:animEffect>
                                    <p:anim calcmode="lin" valueType="num">
                                      <p:cBhvr>
                                        <p:cTn id="2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1000"/>
                                        <p:tgtEl>
                                          <p:spTgt spid="11"/>
                                        </p:tgtEl>
                                      </p:cBhvr>
                                    </p:animEffect>
                                    <p:anim calcmode="lin" valueType="num">
                                      <p:cBhvr>
                                        <p:cTn id="44" dur="1000" fill="hold"/>
                                        <p:tgtEl>
                                          <p:spTgt spid="11"/>
                                        </p:tgtEl>
                                        <p:attrNameLst>
                                          <p:attrName>ppt_x</p:attrName>
                                        </p:attrNameLst>
                                      </p:cBhvr>
                                      <p:tavLst>
                                        <p:tav tm="0">
                                          <p:val>
                                            <p:strVal val="#ppt_x"/>
                                          </p:val>
                                        </p:tav>
                                        <p:tav tm="100000">
                                          <p:val>
                                            <p:strVal val="#ppt_x"/>
                                          </p:val>
                                        </p:tav>
                                      </p:tavLst>
                                    </p:anim>
                                    <p:anim calcmode="lin" valueType="num">
                                      <p:cBhvr>
                                        <p:cTn id="4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1000"/>
                                        <p:tgtEl>
                                          <p:spTgt spid="13"/>
                                        </p:tgtEl>
                                      </p:cBhvr>
                                    </p:animEffect>
                                    <p:anim calcmode="lin" valueType="num">
                                      <p:cBhvr>
                                        <p:cTn id="51" dur="1000" fill="hold"/>
                                        <p:tgtEl>
                                          <p:spTgt spid="13"/>
                                        </p:tgtEl>
                                        <p:attrNameLst>
                                          <p:attrName>ppt_x</p:attrName>
                                        </p:attrNameLst>
                                      </p:cBhvr>
                                      <p:tavLst>
                                        <p:tav tm="0">
                                          <p:val>
                                            <p:strVal val="#ppt_x"/>
                                          </p:val>
                                        </p:tav>
                                        <p:tav tm="100000">
                                          <p:val>
                                            <p:strVal val="#ppt_x"/>
                                          </p:val>
                                        </p:tav>
                                      </p:tavLst>
                                    </p:anim>
                                    <p:anim calcmode="lin" valueType="num">
                                      <p:cBhvr>
                                        <p:cTn id="5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53" repeatCount="indefinite" fill="remove" display="0">
                  <p:stCondLst>
                    <p:cond delay="indefinite"/>
                  </p:stCondLst>
                  <p:endCondLst>
                    <p:cond evt="onStopAudio" delay="0">
                      <p:tgtEl>
                        <p:sldTgt/>
                      </p:tgtEl>
                    </p:cond>
                  </p:endCondLst>
                </p:cTn>
                <p:tgtEl>
                  <p:spTgt spid="4"/>
                </p:tgtEl>
              </p:cMediaNode>
            </p:audio>
          </p:childTnLst>
        </p:cTn>
      </p:par>
    </p:tnLst>
    <p:bldLst>
      <p:bldP spid="2" grpId="0"/>
      <p:bldP spid="3" grpId="0" build="p"/>
      <p:bldP spid="7" grpId="0"/>
      <p:bldP spid="10" grpId="0"/>
      <p:bldP spid="11"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2283E"/>
            </a:gs>
            <a:gs pos="97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 name="椭圆 5144"/>
          <p:cNvSpPr/>
          <p:nvPr/>
        </p:nvSpPr>
        <p:spPr>
          <a:xfrm>
            <a:off x="5752603" y="3926649"/>
            <a:ext cx="677332" cy="677577"/>
          </a:xfrm>
          <a:custGeom>
            <a:avLst/>
            <a:gdLst/>
            <a:ahLst/>
            <a:cxnLst/>
            <a:rect l="l" t="t" r="r" b="b"/>
            <a:pathLst>
              <a:path w="677420" h="677420">
                <a:moveTo>
                  <a:pt x="155678" y="287511"/>
                </a:moveTo>
                <a:lnTo>
                  <a:pt x="142580" y="300609"/>
                </a:lnTo>
                <a:lnTo>
                  <a:pt x="338710" y="496739"/>
                </a:lnTo>
                <a:lnTo>
                  <a:pt x="534840" y="300609"/>
                </a:lnTo>
                <a:lnTo>
                  <a:pt x="522935" y="288704"/>
                </a:lnTo>
                <a:lnTo>
                  <a:pt x="339903" y="471737"/>
                </a:lnTo>
                <a:close/>
                <a:moveTo>
                  <a:pt x="338710" y="0"/>
                </a:moveTo>
                <a:cubicBezTo>
                  <a:pt x="525774" y="0"/>
                  <a:pt x="677420" y="151646"/>
                  <a:pt x="677420" y="338710"/>
                </a:cubicBezTo>
                <a:cubicBezTo>
                  <a:pt x="677420" y="525774"/>
                  <a:pt x="525774" y="677420"/>
                  <a:pt x="338710" y="677420"/>
                </a:cubicBezTo>
                <a:cubicBezTo>
                  <a:pt x="151646" y="677420"/>
                  <a:pt x="0" y="525774"/>
                  <a:pt x="0" y="338710"/>
                </a:cubicBezTo>
                <a:cubicBezTo>
                  <a:pt x="0" y="151646"/>
                  <a:pt x="151646" y="0"/>
                  <a:pt x="338710"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p:nvPr/>
        </p:nvSpPr>
        <p:spPr>
          <a:xfrm>
            <a:off x="6042374" y="5157787"/>
            <a:ext cx="97791" cy="97791"/>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2" name="椭圆 11"/>
          <p:cNvSpPr/>
          <p:nvPr/>
        </p:nvSpPr>
        <p:spPr>
          <a:xfrm>
            <a:off x="6042374" y="5584031"/>
            <a:ext cx="97791" cy="97791"/>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3" name="椭圆 12"/>
          <p:cNvSpPr/>
          <p:nvPr/>
        </p:nvSpPr>
        <p:spPr>
          <a:xfrm>
            <a:off x="6042374" y="6010275"/>
            <a:ext cx="97791" cy="97791"/>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文本框 13"/>
          <p:cNvSpPr txBox="1"/>
          <p:nvPr/>
        </p:nvSpPr>
        <p:spPr>
          <a:xfrm>
            <a:off x="4616661" y="1607760"/>
            <a:ext cx="3147039" cy="917944"/>
          </a:xfrm>
          <a:prstGeom prst="rect">
            <a:avLst/>
          </a:prstGeom>
          <a:noFill/>
        </p:spPr>
        <p:txBody>
          <a:bodyPr wrap="square" rtlCol="0">
            <a:spAutoFit/>
            <a:scene3d>
              <a:camera prst="orthographicFront"/>
              <a:lightRig rig="threePt" dir="t"/>
            </a:scene3d>
            <a:sp3d contourW="12700"/>
          </a:bodyPr>
          <a:lstStyle>
            <a:defPPr>
              <a:defRPr lang="zh-CN"/>
            </a:defPPr>
            <a:lvl1pPr lvl="0" algn="ctr">
              <a:lnSpc>
                <a:spcPct val="150000"/>
              </a:lnSpc>
              <a:defRPr sz="2400" b="1">
                <a:gradFill>
                  <a:gsLst>
                    <a:gs pos="75000">
                      <a:srgbClr val="FEFEFF"/>
                    </a:gs>
                    <a:gs pos="25000">
                      <a:srgbClr val="FDFEFF"/>
                    </a:gs>
                    <a:gs pos="0">
                      <a:prstClr val="white">
                        <a:alpha val="10000"/>
                      </a:prstClr>
                    </a:gs>
                    <a:gs pos="100000">
                      <a:prstClr val="white">
                        <a:alpha val="20000"/>
                      </a:prstClr>
                    </a:gs>
                  </a:gsLst>
                  <a:lin ang="0" scaled="0"/>
                </a:gradFill>
                <a:ea typeface="思源黑体 CN Light" panose="020B0300000000000000"/>
              </a:defRPr>
            </a:lvl1pPr>
          </a:lstStyle>
          <a:p>
            <a:r>
              <a:rPr lang="en-US" altLang="zh-CN" sz="4000" dirty="0">
                <a:gradFill>
                  <a:gsLst>
                    <a:gs pos="75000">
                      <a:srgbClr val="FEFEFF">
                        <a:alpha val="90000"/>
                      </a:srgbClr>
                    </a:gs>
                    <a:gs pos="25000">
                      <a:srgbClr val="FDFEFF">
                        <a:alpha val="90000"/>
                      </a:srgbClr>
                    </a:gs>
                    <a:gs pos="0">
                      <a:prstClr val="white">
                        <a:alpha val="10000"/>
                      </a:prstClr>
                    </a:gs>
                    <a:gs pos="100000">
                      <a:prstClr val="white">
                        <a:alpha val="20000"/>
                      </a:prstClr>
                    </a:gs>
                  </a:gsLst>
                  <a:lin ang="0" scaled="0"/>
                </a:gradFill>
                <a:latin typeface="思源黑体 CN Heavy"/>
                <a:ea typeface="思源黑体 CN Heavy"/>
                <a:sym typeface="+mn-lt"/>
              </a:rPr>
              <a:t>PART  03</a:t>
            </a:r>
            <a:endParaRPr lang="zh-CN" altLang="en-US" sz="4000" dirty="0">
              <a:gradFill>
                <a:gsLst>
                  <a:gs pos="75000">
                    <a:srgbClr val="FEFEFF">
                      <a:alpha val="90000"/>
                    </a:srgbClr>
                  </a:gs>
                  <a:gs pos="25000">
                    <a:srgbClr val="FDFEFF">
                      <a:alpha val="90000"/>
                    </a:srgbClr>
                  </a:gs>
                  <a:gs pos="0">
                    <a:prstClr val="white">
                      <a:alpha val="10000"/>
                    </a:prstClr>
                  </a:gs>
                  <a:gs pos="100000">
                    <a:prstClr val="white">
                      <a:alpha val="20000"/>
                    </a:prstClr>
                  </a:gs>
                </a:gsLst>
                <a:lin ang="0" scaled="0"/>
              </a:gradFill>
              <a:latin typeface="思源黑体 CN Heavy"/>
              <a:ea typeface="思源黑体 CN Heavy"/>
              <a:sym typeface="+mn-lt"/>
            </a:endParaRPr>
          </a:p>
        </p:txBody>
      </p:sp>
      <p:grpSp>
        <p:nvGrpSpPr>
          <p:cNvPr id="15" name="组合 14"/>
          <p:cNvGrpSpPr/>
          <p:nvPr/>
        </p:nvGrpSpPr>
        <p:grpSpPr>
          <a:xfrm>
            <a:off x="4361379" y="2366230"/>
            <a:ext cx="3657601" cy="1006858"/>
            <a:chOff x="1946734" y="71754"/>
            <a:chExt cx="3621906" cy="1170041"/>
          </a:xfrm>
        </p:grpSpPr>
        <p:sp>
          <p:nvSpPr>
            <p:cNvPr id="16" name="文本框 15"/>
            <p:cNvSpPr txBox="1"/>
            <p:nvPr/>
          </p:nvSpPr>
          <p:spPr>
            <a:xfrm>
              <a:off x="1946734" y="71754"/>
              <a:ext cx="3621906" cy="878425"/>
            </a:xfrm>
            <a:prstGeom prst="rect">
              <a:avLst/>
            </a:prstGeom>
            <a:noFill/>
          </p:spPr>
          <p:txBody>
            <a:bodyPr wrap="square" rtlCol="0">
              <a:spAutoFit/>
              <a:scene3d>
                <a:camera prst="orthographicFront"/>
                <a:lightRig rig="threePt" dir="t"/>
              </a:scene3d>
              <a:sp3d contourW="12700"/>
            </a:bodyPr>
            <a:lstStyle/>
            <a:p>
              <a:pPr algn="dist">
                <a:lnSpc>
                  <a:spcPct val="150000"/>
                </a:lnSpc>
                <a:defRPr/>
              </a:pPr>
              <a:r>
                <a:rPr lang="zh-CN" altLang="en-US" sz="3200" b="1" dirty="0">
                  <a:gradFill>
                    <a:gsLst>
                      <a:gs pos="75000">
                        <a:srgbClr val="FEFEFF"/>
                      </a:gs>
                      <a:gs pos="25000">
                        <a:srgbClr val="FDFEFF"/>
                      </a:gs>
                      <a:gs pos="0">
                        <a:prstClr val="white">
                          <a:alpha val="20000"/>
                        </a:prstClr>
                      </a:gs>
                      <a:gs pos="100000">
                        <a:prstClr val="white">
                          <a:alpha val="20000"/>
                        </a:prstClr>
                      </a:gs>
                    </a:gsLst>
                    <a:lin ang="0" scaled="0"/>
                  </a:gradFill>
                  <a:latin typeface="+mj-ea"/>
                  <a:ea typeface="+mj-ea"/>
                  <a:sym typeface="+mn-lt"/>
                </a:rPr>
                <a:t>技术难点</a:t>
              </a:r>
              <a:endParaRPr lang="zh-CN" altLang="en-US" sz="3200" b="1" dirty="0">
                <a:gradFill>
                  <a:gsLst>
                    <a:gs pos="75000">
                      <a:srgbClr val="FEFEFF"/>
                    </a:gs>
                    <a:gs pos="25000">
                      <a:srgbClr val="FDFEFF"/>
                    </a:gs>
                    <a:gs pos="0">
                      <a:prstClr val="white">
                        <a:alpha val="20000"/>
                      </a:prstClr>
                    </a:gs>
                    <a:gs pos="100000">
                      <a:prstClr val="white">
                        <a:alpha val="20000"/>
                      </a:prstClr>
                    </a:gs>
                  </a:gsLst>
                  <a:lin ang="0" scaled="0"/>
                </a:gradFill>
                <a:latin typeface="+mj-ea"/>
                <a:ea typeface="+mj-ea"/>
                <a:sym typeface="+mn-lt"/>
              </a:endParaRPr>
            </a:p>
          </p:txBody>
        </p:sp>
        <p:sp>
          <p:nvSpPr>
            <p:cNvPr id="17" name="文本框 16"/>
            <p:cNvSpPr txBox="1"/>
            <p:nvPr/>
          </p:nvSpPr>
          <p:spPr>
            <a:xfrm>
              <a:off x="2110069" y="845838"/>
              <a:ext cx="3295233" cy="395957"/>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en-US" altLang="zh-CN" sz="1200" spc="-151" dirty="0">
                  <a:gradFill>
                    <a:gsLst>
                      <a:gs pos="90000">
                        <a:srgbClr val="FEFEFF"/>
                      </a:gs>
                      <a:gs pos="10000">
                        <a:srgbClr val="FDFEFF"/>
                      </a:gs>
                      <a:gs pos="0">
                        <a:prstClr val="white">
                          <a:alpha val="80000"/>
                        </a:prstClr>
                      </a:gs>
                      <a:gs pos="100000">
                        <a:prstClr val="white">
                          <a:alpha val="20000"/>
                        </a:prstClr>
                      </a:gs>
                    </a:gsLst>
                    <a:lin ang="0" scaled="0"/>
                  </a:gradFill>
                  <a:latin typeface="微软雅黑" panose="020B0503020204020204" pitchFamily="34" charset="-122"/>
                  <a:ea typeface="微软雅黑" panose="020B0503020204020204" pitchFamily="34" charset="-122"/>
                </a:rPr>
                <a:t>T e c h n </a:t>
              </a:r>
              <a:r>
                <a:rPr lang="en-US" altLang="zh-CN" sz="1200" spc="-151" dirty="0" err="1">
                  <a:gradFill>
                    <a:gsLst>
                      <a:gs pos="90000">
                        <a:srgbClr val="FEFEFF"/>
                      </a:gs>
                      <a:gs pos="10000">
                        <a:srgbClr val="FDFEFF"/>
                      </a:gs>
                      <a:gs pos="0">
                        <a:prstClr val="white">
                          <a:alpha val="80000"/>
                        </a:prstClr>
                      </a:gs>
                      <a:gs pos="100000">
                        <a:prstClr val="white">
                          <a:alpha val="20000"/>
                        </a:prstClr>
                      </a:gs>
                    </a:gsLst>
                    <a:lin ang="0" scaled="0"/>
                  </a:gradFill>
                  <a:latin typeface="微软雅黑" panose="020B0503020204020204" pitchFamily="34" charset="-122"/>
                  <a:ea typeface="微软雅黑" panose="020B0503020204020204" pitchFamily="34" charset="-122"/>
                </a:rPr>
                <a:t>i</a:t>
              </a:r>
              <a:r>
                <a:rPr lang="en-US" altLang="zh-CN" sz="1200" spc="-151" dirty="0">
                  <a:gradFill>
                    <a:gsLst>
                      <a:gs pos="90000">
                        <a:srgbClr val="FEFEFF"/>
                      </a:gs>
                      <a:gs pos="10000">
                        <a:srgbClr val="FDFEFF"/>
                      </a:gs>
                      <a:gs pos="0">
                        <a:prstClr val="white">
                          <a:alpha val="80000"/>
                        </a:prstClr>
                      </a:gs>
                      <a:gs pos="100000">
                        <a:prstClr val="white">
                          <a:alpha val="20000"/>
                        </a:prstClr>
                      </a:gs>
                    </a:gsLst>
                    <a:lin ang="0" scaled="0"/>
                  </a:gradFill>
                  <a:latin typeface="微软雅黑" panose="020B0503020204020204" pitchFamily="34" charset="-122"/>
                  <a:ea typeface="微软雅黑" panose="020B0503020204020204" pitchFamily="34" charset="-122"/>
                </a:rPr>
                <a:t> c a l                            D </a:t>
              </a:r>
              <a:r>
                <a:rPr lang="en-US" altLang="zh-CN" sz="1200" spc="-151" dirty="0" err="1">
                  <a:gradFill>
                    <a:gsLst>
                      <a:gs pos="90000">
                        <a:srgbClr val="FEFEFF"/>
                      </a:gs>
                      <a:gs pos="10000">
                        <a:srgbClr val="FDFEFF"/>
                      </a:gs>
                      <a:gs pos="0">
                        <a:prstClr val="white">
                          <a:alpha val="80000"/>
                        </a:prstClr>
                      </a:gs>
                      <a:gs pos="100000">
                        <a:prstClr val="white">
                          <a:alpha val="20000"/>
                        </a:prstClr>
                      </a:gs>
                    </a:gsLst>
                    <a:lin ang="0" scaled="0"/>
                  </a:gradFill>
                  <a:latin typeface="微软雅黑" panose="020B0503020204020204" pitchFamily="34" charset="-122"/>
                  <a:ea typeface="微软雅黑" panose="020B0503020204020204" pitchFamily="34" charset="-122"/>
                </a:rPr>
                <a:t>i</a:t>
              </a:r>
              <a:r>
                <a:rPr lang="en-US" altLang="zh-CN" sz="1200" spc="-151" dirty="0">
                  <a:gradFill>
                    <a:gsLst>
                      <a:gs pos="90000">
                        <a:srgbClr val="FEFEFF"/>
                      </a:gs>
                      <a:gs pos="10000">
                        <a:srgbClr val="FDFEFF"/>
                      </a:gs>
                      <a:gs pos="0">
                        <a:prstClr val="white">
                          <a:alpha val="80000"/>
                        </a:prstClr>
                      </a:gs>
                      <a:gs pos="100000">
                        <a:prstClr val="white">
                          <a:alpha val="20000"/>
                        </a:prstClr>
                      </a:gs>
                    </a:gsLst>
                    <a:lin ang="0" scaled="0"/>
                  </a:gradFill>
                  <a:latin typeface="微软雅黑" panose="020B0503020204020204" pitchFamily="34" charset="-122"/>
                  <a:ea typeface="微软雅黑" panose="020B0503020204020204" pitchFamily="34" charset="-122"/>
                </a:rPr>
                <a:t> f </a:t>
              </a:r>
              <a:r>
                <a:rPr lang="en-US" altLang="zh-CN" sz="1200" spc="-151" dirty="0" err="1">
                  <a:gradFill>
                    <a:gsLst>
                      <a:gs pos="90000">
                        <a:srgbClr val="FEFEFF"/>
                      </a:gs>
                      <a:gs pos="10000">
                        <a:srgbClr val="FDFEFF"/>
                      </a:gs>
                      <a:gs pos="0">
                        <a:prstClr val="white">
                          <a:alpha val="80000"/>
                        </a:prstClr>
                      </a:gs>
                      <a:gs pos="100000">
                        <a:prstClr val="white">
                          <a:alpha val="20000"/>
                        </a:prstClr>
                      </a:gs>
                    </a:gsLst>
                    <a:lin ang="0" scaled="0"/>
                  </a:gradFill>
                  <a:latin typeface="微软雅黑" panose="020B0503020204020204" pitchFamily="34" charset="-122"/>
                  <a:ea typeface="微软雅黑" panose="020B0503020204020204" pitchFamily="34" charset="-122"/>
                </a:rPr>
                <a:t>f</a:t>
              </a:r>
              <a:r>
                <a:rPr lang="en-US" altLang="zh-CN" sz="1200" spc="-151" dirty="0">
                  <a:gradFill>
                    <a:gsLst>
                      <a:gs pos="90000">
                        <a:srgbClr val="FEFEFF"/>
                      </a:gs>
                      <a:gs pos="10000">
                        <a:srgbClr val="FDFEFF"/>
                      </a:gs>
                      <a:gs pos="0">
                        <a:prstClr val="white">
                          <a:alpha val="80000"/>
                        </a:prstClr>
                      </a:gs>
                      <a:gs pos="100000">
                        <a:prstClr val="white">
                          <a:alpha val="20000"/>
                        </a:prstClr>
                      </a:gs>
                    </a:gsLst>
                    <a:lin ang="0" scaled="0"/>
                  </a:gradFill>
                  <a:latin typeface="微软雅黑" panose="020B0503020204020204" pitchFamily="34" charset="-122"/>
                  <a:ea typeface="微软雅黑" panose="020B0503020204020204" pitchFamily="34" charset="-122"/>
                </a:rPr>
                <a:t> </a:t>
              </a:r>
              <a:r>
                <a:rPr lang="en-US" altLang="zh-CN" sz="1200" spc="-151" dirty="0" err="1">
                  <a:gradFill>
                    <a:gsLst>
                      <a:gs pos="90000">
                        <a:srgbClr val="FEFEFF"/>
                      </a:gs>
                      <a:gs pos="10000">
                        <a:srgbClr val="FDFEFF"/>
                      </a:gs>
                      <a:gs pos="0">
                        <a:prstClr val="white">
                          <a:alpha val="80000"/>
                        </a:prstClr>
                      </a:gs>
                      <a:gs pos="100000">
                        <a:prstClr val="white">
                          <a:alpha val="20000"/>
                        </a:prstClr>
                      </a:gs>
                    </a:gsLst>
                    <a:lin ang="0" scaled="0"/>
                  </a:gradFill>
                  <a:latin typeface="微软雅黑" panose="020B0503020204020204" pitchFamily="34" charset="-122"/>
                  <a:ea typeface="微软雅黑" panose="020B0503020204020204" pitchFamily="34" charset="-122"/>
                </a:rPr>
                <a:t>i</a:t>
              </a:r>
              <a:r>
                <a:rPr lang="en-US" altLang="zh-CN" sz="1200" spc="-151" dirty="0">
                  <a:gradFill>
                    <a:gsLst>
                      <a:gs pos="90000">
                        <a:srgbClr val="FEFEFF"/>
                      </a:gs>
                      <a:gs pos="10000">
                        <a:srgbClr val="FDFEFF"/>
                      </a:gs>
                      <a:gs pos="0">
                        <a:prstClr val="white">
                          <a:alpha val="80000"/>
                        </a:prstClr>
                      </a:gs>
                      <a:gs pos="100000">
                        <a:prstClr val="white">
                          <a:alpha val="20000"/>
                        </a:prstClr>
                      </a:gs>
                    </a:gsLst>
                    <a:lin ang="0" scaled="0"/>
                  </a:gradFill>
                  <a:latin typeface="微软雅黑" panose="020B0503020204020204" pitchFamily="34" charset="-122"/>
                  <a:ea typeface="微软雅黑" panose="020B0503020204020204" pitchFamily="34" charset="-122"/>
                </a:rPr>
                <a:t> c u l t </a:t>
              </a:r>
              <a:r>
                <a:rPr lang="en-US" altLang="zh-CN" sz="1200" spc="-151" dirty="0" err="1">
                  <a:gradFill>
                    <a:gsLst>
                      <a:gs pos="90000">
                        <a:srgbClr val="FEFEFF"/>
                      </a:gs>
                      <a:gs pos="10000">
                        <a:srgbClr val="FDFEFF"/>
                      </a:gs>
                      <a:gs pos="0">
                        <a:prstClr val="white">
                          <a:alpha val="80000"/>
                        </a:prstClr>
                      </a:gs>
                      <a:gs pos="100000">
                        <a:prstClr val="white">
                          <a:alpha val="20000"/>
                        </a:prstClr>
                      </a:gs>
                    </a:gsLst>
                    <a:lin ang="0" scaled="0"/>
                  </a:gradFill>
                  <a:latin typeface="微软雅黑" panose="020B0503020204020204" pitchFamily="34" charset="-122"/>
                  <a:ea typeface="微软雅黑" panose="020B0503020204020204" pitchFamily="34" charset="-122"/>
                </a:rPr>
                <a:t>i</a:t>
              </a:r>
              <a:r>
                <a:rPr lang="en-US" altLang="zh-CN" sz="1200" spc="-151" dirty="0">
                  <a:gradFill>
                    <a:gsLst>
                      <a:gs pos="90000">
                        <a:srgbClr val="FEFEFF"/>
                      </a:gs>
                      <a:gs pos="10000">
                        <a:srgbClr val="FDFEFF"/>
                      </a:gs>
                      <a:gs pos="0">
                        <a:prstClr val="white">
                          <a:alpha val="80000"/>
                        </a:prstClr>
                      </a:gs>
                      <a:gs pos="100000">
                        <a:prstClr val="white">
                          <a:alpha val="20000"/>
                        </a:prstClr>
                      </a:gs>
                    </a:gsLst>
                    <a:lin ang="0" scaled="0"/>
                  </a:gradFill>
                  <a:latin typeface="微软雅黑" panose="020B0503020204020204" pitchFamily="34" charset="-122"/>
                  <a:ea typeface="微软雅黑" panose="020B0503020204020204" pitchFamily="34" charset="-122"/>
                </a:rPr>
                <a:t> e s</a:t>
              </a:r>
              <a:endParaRPr lang="en-US" altLang="zh-CN" sz="1200" spc="-151" dirty="0">
                <a:gradFill>
                  <a:gsLst>
                    <a:gs pos="90000">
                      <a:srgbClr val="FEFEFF"/>
                    </a:gs>
                    <a:gs pos="10000">
                      <a:srgbClr val="FDFEFF"/>
                    </a:gs>
                    <a:gs pos="0">
                      <a:prstClr val="white">
                        <a:alpha val="80000"/>
                      </a:prstClr>
                    </a:gs>
                    <a:gs pos="100000">
                      <a:prstClr val="white">
                        <a:alpha val="20000"/>
                      </a:prstClr>
                    </a:gs>
                  </a:gsLst>
                  <a:lin ang="0" scaled="0"/>
                </a:gra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30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800"/>
                                        <p:tgtEl>
                                          <p:spTgt spid="15"/>
                                        </p:tgtEl>
                                      </p:cBhvr>
                                    </p:animEffect>
                                  </p:childTnLst>
                                </p:cTn>
                              </p:par>
                              <p:par>
                                <p:cTn id="13" presetID="53" presetClass="entr" presetSubtype="16" fill="hold" grpId="0" nodeType="withEffect">
                                  <p:stCondLst>
                                    <p:cond delay="800"/>
                                  </p:stCondLst>
                                  <p:childTnLst>
                                    <p:set>
                                      <p:cBhvr>
                                        <p:cTn id="14" dur="1" fill="hold">
                                          <p:stCondLst>
                                            <p:cond delay="0"/>
                                          </p:stCondLst>
                                        </p:cTn>
                                        <p:tgtEl>
                                          <p:spTgt spid="10"/>
                                        </p:tgtEl>
                                        <p:attrNameLst>
                                          <p:attrName>style.visibility</p:attrName>
                                        </p:attrNameLst>
                                      </p:cBhvr>
                                      <p:to>
                                        <p:strVal val="visible"/>
                                      </p:to>
                                    </p:set>
                                    <p:anim calcmode="lin" valueType="num">
                                      <p:cBhvr>
                                        <p:cTn id="15" dur="800" fill="hold"/>
                                        <p:tgtEl>
                                          <p:spTgt spid="10"/>
                                        </p:tgtEl>
                                        <p:attrNameLst>
                                          <p:attrName>ppt_w</p:attrName>
                                        </p:attrNameLst>
                                      </p:cBhvr>
                                      <p:tavLst>
                                        <p:tav tm="0">
                                          <p:val>
                                            <p:fltVal val="0"/>
                                          </p:val>
                                        </p:tav>
                                        <p:tav tm="100000">
                                          <p:val>
                                            <p:strVal val="#ppt_w"/>
                                          </p:val>
                                        </p:tav>
                                      </p:tavLst>
                                    </p:anim>
                                    <p:anim calcmode="lin" valueType="num">
                                      <p:cBhvr>
                                        <p:cTn id="16" dur="800" fill="hold"/>
                                        <p:tgtEl>
                                          <p:spTgt spid="10"/>
                                        </p:tgtEl>
                                        <p:attrNameLst>
                                          <p:attrName>ppt_h</p:attrName>
                                        </p:attrNameLst>
                                      </p:cBhvr>
                                      <p:tavLst>
                                        <p:tav tm="0">
                                          <p:val>
                                            <p:fltVal val="0"/>
                                          </p:val>
                                        </p:tav>
                                        <p:tav tm="100000">
                                          <p:val>
                                            <p:strVal val="#ppt_h"/>
                                          </p:val>
                                        </p:tav>
                                      </p:tavLst>
                                    </p:anim>
                                    <p:animEffect transition="in" filter="fade">
                                      <p:cBhvr>
                                        <p:cTn id="17" dur="800"/>
                                        <p:tgtEl>
                                          <p:spTgt spid="10"/>
                                        </p:tgtEl>
                                      </p:cBhvr>
                                    </p:animEffect>
                                  </p:childTnLst>
                                </p:cTn>
                              </p:par>
                              <p:par>
                                <p:cTn id="18" presetID="53" presetClass="entr" presetSubtype="16" fill="hold" grpId="0" nodeType="withEffect">
                                  <p:stCondLst>
                                    <p:cond delay="140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par>
                                <p:cTn id="23" presetID="53" presetClass="entr" presetSubtype="16" fill="hold" grpId="0" nodeType="withEffect">
                                  <p:stCondLst>
                                    <p:cond delay="180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par>
                                <p:cTn id="28" presetID="53" presetClass="entr" presetSubtype="16" fill="hold" grpId="0" nodeType="withEffect">
                                  <p:stCondLst>
                                    <p:cond delay="220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2283E"/>
            </a:gs>
            <a:gs pos="97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18" name="组合 17"/>
          <p:cNvGrpSpPr/>
          <p:nvPr/>
        </p:nvGrpSpPr>
        <p:grpSpPr>
          <a:xfrm>
            <a:off x="388948" y="324115"/>
            <a:ext cx="493950" cy="474870"/>
            <a:chOff x="296639" y="359624"/>
            <a:chExt cx="493949" cy="474870"/>
          </a:xfrm>
        </p:grpSpPr>
        <p:sp>
          <p:nvSpPr>
            <p:cNvPr id="19" name="矩形 18"/>
            <p:cNvSpPr/>
            <p:nvPr/>
          </p:nvSpPr>
          <p:spPr>
            <a:xfrm>
              <a:off x="296639" y="359624"/>
              <a:ext cx="493949" cy="47487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ltLang="zh-CN">
                <a:solidFill>
                  <a:prstClr val="white"/>
                </a:solidFill>
              </a:endParaRPr>
            </a:p>
          </p:txBody>
        </p:sp>
        <p:sp>
          <p:nvSpPr>
            <p:cNvPr id="20" name="文本框 19"/>
            <p:cNvSpPr txBox="1"/>
            <p:nvPr/>
          </p:nvSpPr>
          <p:spPr>
            <a:xfrm>
              <a:off x="360434" y="427782"/>
              <a:ext cx="393055" cy="338554"/>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r>
                <a:rPr lang="en-US" altLang="zh-CN" sz="1600" b="1" dirty="0">
                  <a:solidFill>
                    <a:prstClr val="white">
                      <a:alpha val="90000"/>
                    </a:prstClr>
                  </a:solidFill>
                </a:rPr>
                <a:t>03</a:t>
              </a:r>
              <a:endParaRPr lang="en-US" altLang="zh-CN" sz="1600" b="1" dirty="0">
                <a:solidFill>
                  <a:prstClr val="white">
                    <a:alpha val="90000"/>
                  </a:prstClr>
                </a:solidFill>
              </a:endParaRPr>
            </a:p>
          </p:txBody>
        </p:sp>
      </p:grpSp>
      <p:sp>
        <p:nvSpPr>
          <p:cNvPr id="3" name="文本框 2"/>
          <p:cNvSpPr txBox="1"/>
          <p:nvPr/>
        </p:nvSpPr>
        <p:spPr bwMode="auto">
          <a:xfrm>
            <a:off x="1083076" y="206516"/>
            <a:ext cx="1633491" cy="371513"/>
          </a:xfrm>
          <a:prstGeom prst="rect">
            <a:avLst/>
          </a:prstGeom>
          <a:noFill/>
        </p:spPr>
        <p:txBody>
          <a:bodyPr wrap="square" lIns="90000" tIns="46800" rIns="90000" bIns="46800" rtlCol="0">
            <a:spAutoFit/>
          </a:bodyPr>
          <a:lstStyle/>
          <a:p>
            <a:pPr algn="l"/>
            <a:r>
              <a:rPr lang="zh-CN" altLang="en-US" b="1" dirty="0">
                <a:solidFill>
                  <a:schemeClr val="bg1"/>
                </a:solidFill>
                <a:latin typeface="微软雅黑" panose="020B0503020204020204" pitchFamily="34" charset="-122"/>
                <a:ea typeface="微软雅黑" panose="020B0503020204020204" pitchFamily="34" charset="-122"/>
              </a:rPr>
              <a:t>技术难点</a:t>
            </a:r>
            <a:endParaRPr lang="zh-CN" altLang="en-US" b="1" dirty="0">
              <a:solidFill>
                <a:schemeClr val="bg1"/>
              </a:solidFill>
              <a:effectLst/>
              <a:latin typeface="微软雅黑" panose="020B0503020204020204" pitchFamily="34" charset="-122"/>
              <a:ea typeface="微软雅黑" panose="020B0503020204020204" pitchFamily="34" charset="-122"/>
            </a:endParaRPr>
          </a:p>
        </p:txBody>
      </p:sp>
      <p:sp>
        <p:nvSpPr>
          <p:cNvPr id="5" name="文本框 4"/>
          <p:cNvSpPr txBox="1"/>
          <p:nvPr/>
        </p:nvSpPr>
        <p:spPr bwMode="auto">
          <a:xfrm>
            <a:off x="1083076" y="490630"/>
            <a:ext cx="2130642" cy="308355"/>
          </a:xfrm>
          <a:prstGeom prst="rect">
            <a:avLst/>
          </a:prstGeom>
          <a:noFill/>
        </p:spPr>
        <p:txBody>
          <a:bodyPr wrap="square" lIns="90000" tIns="46800" rIns="90000" bIns="46800" rtlCol="0">
            <a:spAutoFit/>
          </a:bodyPr>
          <a:lstStyle/>
          <a:p>
            <a:pPr>
              <a:lnSpc>
                <a:spcPct val="150000"/>
              </a:lnSpc>
            </a:pPr>
            <a:r>
              <a:rPr lang="en-US" altLang="zh-CN" sz="1050" spc="-151" dirty="0">
                <a:gradFill>
                  <a:gsLst>
                    <a:gs pos="90000">
                      <a:srgbClr val="FEFEFF"/>
                    </a:gs>
                    <a:gs pos="10000">
                      <a:srgbClr val="FDFEFF"/>
                    </a:gs>
                    <a:gs pos="0">
                      <a:prstClr val="white">
                        <a:alpha val="80000"/>
                      </a:prstClr>
                    </a:gs>
                    <a:gs pos="100000">
                      <a:prstClr val="white">
                        <a:alpha val="20000"/>
                      </a:prstClr>
                    </a:gs>
                  </a:gsLst>
                  <a:lin ang="0" scaled="0"/>
                </a:gradFill>
                <a:latin typeface="微软雅黑" panose="020B0503020204020204" pitchFamily="34" charset="-122"/>
                <a:ea typeface="微软雅黑" panose="020B0503020204020204" pitchFamily="34" charset="-122"/>
              </a:rPr>
              <a:t>T e c h n </a:t>
            </a:r>
            <a:r>
              <a:rPr lang="en-US" altLang="zh-CN" sz="1050" spc="-151" dirty="0" err="1">
                <a:gradFill>
                  <a:gsLst>
                    <a:gs pos="90000">
                      <a:srgbClr val="FEFEFF"/>
                    </a:gs>
                    <a:gs pos="10000">
                      <a:srgbClr val="FDFEFF"/>
                    </a:gs>
                    <a:gs pos="0">
                      <a:prstClr val="white">
                        <a:alpha val="80000"/>
                      </a:prstClr>
                    </a:gs>
                    <a:gs pos="100000">
                      <a:prstClr val="white">
                        <a:alpha val="20000"/>
                      </a:prstClr>
                    </a:gs>
                  </a:gsLst>
                  <a:lin ang="0" scaled="0"/>
                </a:gradFill>
                <a:latin typeface="微软雅黑" panose="020B0503020204020204" pitchFamily="34" charset="-122"/>
                <a:ea typeface="微软雅黑" panose="020B0503020204020204" pitchFamily="34" charset="-122"/>
              </a:rPr>
              <a:t>i</a:t>
            </a:r>
            <a:r>
              <a:rPr lang="en-US" altLang="zh-CN" sz="1050" spc="-151" dirty="0">
                <a:gradFill>
                  <a:gsLst>
                    <a:gs pos="90000">
                      <a:srgbClr val="FEFEFF"/>
                    </a:gs>
                    <a:gs pos="10000">
                      <a:srgbClr val="FDFEFF"/>
                    </a:gs>
                    <a:gs pos="0">
                      <a:prstClr val="white">
                        <a:alpha val="80000"/>
                      </a:prstClr>
                    </a:gs>
                    <a:gs pos="100000">
                      <a:prstClr val="white">
                        <a:alpha val="20000"/>
                      </a:prstClr>
                    </a:gs>
                  </a:gsLst>
                  <a:lin ang="0" scaled="0"/>
                </a:gradFill>
                <a:latin typeface="微软雅黑" panose="020B0503020204020204" pitchFamily="34" charset="-122"/>
                <a:ea typeface="微软雅黑" panose="020B0503020204020204" pitchFamily="34" charset="-122"/>
              </a:rPr>
              <a:t> c a l       D </a:t>
            </a:r>
            <a:r>
              <a:rPr lang="en-US" altLang="zh-CN" sz="1050" spc="-151" dirty="0" err="1">
                <a:gradFill>
                  <a:gsLst>
                    <a:gs pos="90000">
                      <a:srgbClr val="FEFEFF"/>
                    </a:gs>
                    <a:gs pos="10000">
                      <a:srgbClr val="FDFEFF"/>
                    </a:gs>
                    <a:gs pos="0">
                      <a:prstClr val="white">
                        <a:alpha val="80000"/>
                      </a:prstClr>
                    </a:gs>
                    <a:gs pos="100000">
                      <a:prstClr val="white">
                        <a:alpha val="20000"/>
                      </a:prstClr>
                    </a:gs>
                  </a:gsLst>
                  <a:lin ang="0" scaled="0"/>
                </a:gradFill>
                <a:latin typeface="微软雅黑" panose="020B0503020204020204" pitchFamily="34" charset="-122"/>
                <a:ea typeface="微软雅黑" panose="020B0503020204020204" pitchFamily="34" charset="-122"/>
              </a:rPr>
              <a:t>i</a:t>
            </a:r>
            <a:r>
              <a:rPr lang="en-US" altLang="zh-CN" sz="1050" spc="-151" dirty="0">
                <a:gradFill>
                  <a:gsLst>
                    <a:gs pos="90000">
                      <a:srgbClr val="FEFEFF"/>
                    </a:gs>
                    <a:gs pos="10000">
                      <a:srgbClr val="FDFEFF"/>
                    </a:gs>
                    <a:gs pos="0">
                      <a:prstClr val="white">
                        <a:alpha val="80000"/>
                      </a:prstClr>
                    </a:gs>
                    <a:gs pos="100000">
                      <a:prstClr val="white">
                        <a:alpha val="20000"/>
                      </a:prstClr>
                    </a:gs>
                  </a:gsLst>
                  <a:lin ang="0" scaled="0"/>
                </a:gradFill>
                <a:latin typeface="微软雅黑" panose="020B0503020204020204" pitchFamily="34" charset="-122"/>
                <a:ea typeface="微软雅黑" panose="020B0503020204020204" pitchFamily="34" charset="-122"/>
              </a:rPr>
              <a:t> f </a:t>
            </a:r>
            <a:r>
              <a:rPr lang="en-US" altLang="zh-CN" sz="1050" spc="-151" dirty="0" err="1">
                <a:gradFill>
                  <a:gsLst>
                    <a:gs pos="90000">
                      <a:srgbClr val="FEFEFF"/>
                    </a:gs>
                    <a:gs pos="10000">
                      <a:srgbClr val="FDFEFF"/>
                    </a:gs>
                    <a:gs pos="0">
                      <a:prstClr val="white">
                        <a:alpha val="80000"/>
                      </a:prstClr>
                    </a:gs>
                    <a:gs pos="100000">
                      <a:prstClr val="white">
                        <a:alpha val="20000"/>
                      </a:prstClr>
                    </a:gs>
                  </a:gsLst>
                  <a:lin ang="0" scaled="0"/>
                </a:gradFill>
                <a:latin typeface="微软雅黑" panose="020B0503020204020204" pitchFamily="34" charset="-122"/>
                <a:ea typeface="微软雅黑" panose="020B0503020204020204" pitchFamily="34" charset="-122"/>
              </a:rPr>
              <a:t>f</a:t>
            </a:r>
            <a:r>
              <a:rPr lang="en-US" altLang="zh-CN" sz="1050" spc="-151" dirty="0">
                <a:gradFill>
                  <a:gsLst>
                    <a:gs pos="90000">
                      <a:srgbClr val="FEFEFF"/>
                    </a:gs>
                    <a:gs pos="10000">
                      <a:srgbClr val="FDFEFF"/>
                    </a:gs>
                    <a:gs pos="0">
                      <a:prstClr val="white">
                        <a:alpha val="80000"/>
                      </a:prstClr>
                    </a:gs>
                    <a:gs pos="100000">
                      <a:prstClr val="white">
                        <a:alpha val="20000"/>
                      </a:prstClr>
                    </a:gs>
                  </a:gsLst>
                  <a:lin ang="0" scaled="0"/>
                </a:gradFill>
                <a:latin typeface="微软雅黑" panose="020B0503020204020204" pitchFamily="34" charset="-122"/>
                <a:ea typeface="微软雅黑" panose="020B0503020204020204" pitchFamily="34" charset="-122"/>
              </a:rPr>
              <a:t> </a:t>
            </a:r>
            <a:r>
              <a:rPr lang="en-US" altLang="zh-CN" sz="1050" spc="-151" dirty="0" err="1">
                <a:gradFill>
                  <a:gsLst>
                    <a:gs pos="90000">
                      <a:srgbClr val="FEFEFF"/>
                    </a:gs>
                    <a:gs pos="10000">
                      <a:srgbClr val="FDFEFF"/>
                    </a:gs>
                    <a:gs pos="0">
                      <a:prstClr val="white">
                        <a:alpha val="80000"/>
                      </a:prstClr>
                    </a:gs>
                    <a:gs pos="100000">
                      <a:prstClr val="white">
                        <a:alpha val="20000"/>
                      </a:prstClr>
                    </a:gs>
                  </a:gsLst>
                  <a:lin ang="0" scaled="0"/>
                </a:gradFill>
                <a:latin typeface="微软雅黑" panose="020B0503020204020204" pitchFamily="34" charset="-122"/>
                <a:ea typeface="微软雅黑" panose="020B0503020204020204" pitchFamily="34" charset="-122"/>
              </a:rPr>
              <a:t>i</a:t>
            </a:r>
            <a:r>
              <a:rPr lang="en-US" altLang="zh-CN" sz="1050" spc="-151" dirty="0">
                <a:gradFill>
                  <a:gsLst>
                    <a:gs pos="90000">
                      <a:srgbClr val="FEFEFF"/>
                    </a:gs>
                    <a:gs pos="10000">
                      <a:srgbClr val="FDFEFF"/>
                    </a:gs>
                    <a:gs pos="0">
                      <a:prstClr val="white">
                        <a:alpha val="80000"/>
                      </a:prstClr>
                    </a:gs>
                    <a:gs pos="100000">
                      <a:prstClr val="white">
                        <a:alpha val="20000"/>
                      </a:prstClr>
                    </a:gs>
                  </a:gsLst>
                  <a:lin ang="0" scaled="0"/>
                </a:gradFill>
                <a:latin typeface="微软雅黑" panose="020B0503020204020204" pitchFamily="34" charset="-122"/>
                <a:ea typeface="微软雅黑" panose="020B0503020204020204" pitchFamily="34" charset="-122"/>
              </a:rPr>
              <a:t> c u l t </a:t>
            </a:r>
            <a:r>
              <a:rPr lang="en-US" altLang="zh-CN" sz="1050" spc="-151" dirty="0" err="1">
                <a:gradFill>
                  <a:gsLst>
                    <a:gs pos="90000">
                      <a:srgbClr val="FEFEFF"/>
                    </a:gs>
                    <a:gs pos="10000">
                      <a:srgbClr val="FDFEFF"/>
                    </a:gs>
                    <a:gs pos="0">
                      <a:prstClr val="white">
                        <a:alpha val="80000"/>
                      </a:prstClr>
                    </a:gs>
                    <a:gs pos="100000">
                      <a:prstClr val="white">
                        <a:alpha val="20000"/>
                      </a:prstClr>
                    </a:gs>
                  </a:gsLst>
                  <a:lin ang="0" scaled="0"/>
                </a:gradFill>
                <a:latin typeface="微软雅黑" panose="020B0503020204020204" pitchFamily="34" charset="-122"/>
                <a:ea typeface="微软雅黑" panose="020B0503020204020204" pitchFamily="34" charset="-122"/>
              </a:rPr>
              <a:t>i</a:t>
            </a:r>
            <a:r>
              <a:rPr lang="en-US" altLang="zh-CN" sz="1050" spc="-151" dirty="0">
                <a:gradFill>
                  <a:gsLst>
                    <a:gs pos="90000">
                      <a:srgbClr val="FEFEFF"/>
                    </a:gs>
                    <a:gs pos="10000">
                      <a:srgbClr val="FDFEFF"/>
                    </a:gs>
                    <a:gs pos="0">
                      <a:prstClr val="white">
                        <a:alpha val="80000"/>
                      </a:prstClr>
                    </a:gs>
                    <a:gs pos="100000">
                      <a:prstClr val="white">
                        <a:alpha val="20000"/>
                      </a:prstClr>
                    </a:gs>
                  </a:gsLst>
                  <a:lin ang="0" scaled="0"/>
                </a:gradFill>
                <a:latin typeface="微软雅黑" panose="020B0503020204020204" pitchFamily="34" charset="-122"/>
                <a:ea typeface="微软雅黑" panose="020B0503020204020204" pitchFamily="34" charset="-122"/>
              </a:rPr>
              <a:t> e s</a:t>
            </a:r>
            <a:endParaRPr lang="en-US" altLang="zh-CN" sz="1050" spc="-151" dirty="0">
              <a:gradFill>
                <a:gsLst>
                  <a:gs pos="90000">
                    <a:srgbClr val="FEFEFF"/>
                  </a:gs>
                  <a:gs pos="10000">
                    <a:srgbClr val="FDFEFF"/>
                  </a:gs>
                  <a:gs pos="0">
                    <a:prstClr val="white">
                      <a:alpha val="80000"/>
                    </a:prstClr>
                  </a:gs>
                  <a:gs pos="100000">
                    <a:prstClr val="white">
                      <a:alpha val="20000"/>
                    </a:prstClr>
                  </a:gs>
                </a:gsLst>
                <a:lin ang="0" scaled="0"/>
              </a:gradFill>
              <a:latin typeface="微软雅黑" panose="020B0503020204020204" pitchFamily="34" charset="-122"/>
              <a:ea typeface="微软雅黑" panose="020B0503020204020204" pitchFamily="34" charset="-122"/>
            </a:endParaRPr>
          </a:p>
        </p:txBody>
      </p:sp>
      <p:sp>
        <p:nvSpPr>
          <p:cNvPr id="21" name="Oval 14"/>
          <p:cNvSpPr/>
          <p:nvPr/>
        </p:nvSpPr>
        <p:spPr>
          <a:xfrm>
            <a:off x="4684372" y="2256242"/>
            <a:ext cx="134620" cy="134620"/>
          </a:xfrm>
          <a:prstGeom prst="ellipse">
            <a:avLst/>
          </a:prstGeom>
          <a:gradFill>
            <a:gsLst>
              <a:gs pos="0">
                <a:srgbClr val="8FF2FF"/>
              </a:gs>
              <a:gs pos="97000">
                <a:schemeClr val="tx1"/>
              </a:gs>
            </a:gsLst>
            <a:path path="circle">
              <a:fillToRect l="50000" t="50000" r="50000" b="50000"/>
            </a:path>
          </a:gra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400" b="1" kern="0">
              <a:solidFill>
                <a:schemeClr val="bg1"/>
              </a:solidFill>
              <a:latin typeface="+mj-ea"/>
              <a:ea typeface="+mj-ea"/>
              <a:cs typeface="+mn-ea"/>
              <a:sym typeface="+mn-lt"/>
            </a:endParaRPr>
          </a:p>
        </p:txBody>
      </p:sp>
      <p:sp>
        <p:nvSpPr>
          <p:cNvPr id="22" name="Oval 15"/>
          <p:cNvSpPr/>
          <p:nvPr/>
        </p:nvSpPr>
        <p:spPr>
          <a:xfrm>
            <a:off x="6898830" y="2256242"/>
            <a:ext cx="134620" cy="134620"/>
          </a:xfrm>
          <a:prstGeom prst="ellipse">
            <a:avLst/>
          </a:prstGeom>
          <a:gradFill>
            <a:gsLst>
              <a:gs pos="0">
                <a:srgbClr val="8FF2FF"/>
              </a:gs>
              <a:gs pos="97000">
                <a:schemeClr val="tx1"/>
              </a:gs>
            </a:gsLst>
            <a:path path="circle">
              <a:fillToRect l="50000" t="50000" r="50000" b="50000"/>
            </a:path>
          </a:gra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400" b="1" kern="0">
              <a:solidFill>
                <a:schemeClr val="bg1"/>
              </a:solidFill>
              <a:latin typeface="+mj-ea"/>
              <a:ea typeface="+mj-ea"/>
              <a:cs typeface="+mn-ea"/>
              <a:sym typeface="+mn-lt"/>
            </a:endParaRPr>
          </a:p>
        </p:txBody>
      </p:sp>
      <p:sp>
        <p:nvSpPr>
          <p:cNvPr id="23" name="Oval 16"/>
          <p:cNvSpPr/>
          <p:nvPr/>
        </p:nvSpPr>
        <p:spPr>
          <a:xfrm>
            <a:off x="8735250" y="2239731"/>
            <a:ext cx="134620" cy="134620"/>
          </a:xfrm>
          <a:prstGeom prst="ellipse">
            <a:avLst/>
          </a:prstGeom>
          <a:gradFill>
            <a:gsLst>
              <a:gs pos="0">
                <a:srgbClr val="8FF2FF"/>
              </a:gs>
              <a:gs pos="97000">
                <a:schemeClr val="tx1"/>
              </a:gs>
            </a:gsLst>
            <a:path path="circle">
              <a:fillToRect l="50000" t="50000" r="50000" b="50000"/>
            </a:path>
          </a:gra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2400" b="1" kern="0">
              <a:solidFill>
                <a:schemeClr val="bg1"/>
              </a:solidFill>
              <a:latin typeface="+mj-ea"/>
              <a:ea typeface="+mj-ea"/>
              <a:cs typeface="+mn-ea"/>
              <a:sym typeface="+mn-lt"/>
            </a:endParaRPr>
          </a:p>
        </p:txBody>
      </p:sp>
      <p:sp>
        <p:nvSpPr>
          <p:cNvPr id="24" name="Oval 13"/>
          <p:cNvSpPr/>
          <p:nvPr/>
        </p:nvSpPr>
        <p:spPr>
          <a:xfrm>
            <a:off x="2816627" y="2256242"/>
            <a:ext cx="134620" cy="134620"/>
          </a:xfrm>
          <a:prstGeom prst="ellipse">
            <a:avLst/>
          </a:prstGeom>
          <a:gradFill>
            <a:gsLst>
              <a:gs pos="0">
                <a:srgbClr val="8FF2FF"/>
              </a:gs>
              <a:gs pos="97000">
                <a:schemeClr val="tx1"/>
              </a:gs>
            </a:gsLst>
            <a:path path="circle">
              <a:fillToRect l="50000" t="50000" r="50000" b="50000"/>
            </a:path>
          </a:gra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19200">
              <a:defRPr/>
            </a:pPr>
            <a:endParaRPr lang="en-US" sz="2400" b="1" kern="0">
              <a:solidFill>
                <a:schemeClr val="bg1"/>
              </a:solidFill>
              <a:latin typeface="+mj-ea"/>
              <a:ea typeface="+mj-ea"/>
              <a:cs typeface="+mn-ea"/>
              <a:sym typeface="+mn-lt"/>
            </a:endParaRPr>
          </a:p>
        </p:txBody>
      </p:sp>
      <p:sp>
        <p:nvSpPr>
          <p:cNvPr id="25" name="Oval 6"/>
          <p:cNvSpPr/>
          <p:nvPr/>
        </p:nvSpPr>
        <p:spPr>
          <a:xfrm>
            <a:off x="1083076" y="1590762"/>
            <a:ext cx="1434253" cy="1434253"/>
          </a:xfrm>
          <a:prstGeom prst="ellipse">
            <a:avLst/>
          </a:prstGeom>
          <a:gradFill>
            <a:gsLst>
              <a:gs pos="0">
                <a:srgbClr val="2F68A1"/>
              </a:gs>
              <a:gs pos="97000">
                <a:schemeClr val="tx1"/>
              </a:gs>
            </a:gsLst>
            <a:path path="circle">
              <a:fillToRect l="50000" t="50000" r="50000" b="50000"/>
            </a:path>
          </a:gradFill>
          <a:ln w="3175" cap="flat" cmpd="sng" algn="ctr">
            <a:solidFill>
              <a:schemeClr val="accent1">
                <a:alpha val="50000"/>
              </a:schemeClr>
            </a:solid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19200">
              <a:defRPr/>
            </a:pPr>
            <a:r>
              <a:rPr lang="en-US" sz="1865" b="1" kern="0" dirty="0">
                <a:solidFill>
                  <a:schemeClr val="bg1"/>
                </a:solidFill>
                <a:latin typeface="+mj-ea"/>
                <a:ea typeface="+mj-ea"/>
                <a:cs typeface="+mn-ea"/>
                <a:sym typeface="+mn-lt"/>
              </a:rPr>
              <a:t>KEY</a:t>
            </a:r>
            <a:endParaRPr lang="en-US" sz="1865" b="1" kern="0" dirty="0">
              <a:solidFill>
                <a:schemeClr val="bg1"/>
              </a:solidFill>
              <a:latin typeface="+mj-ea"/>
              <a:ea typeface="+mj-ea"/>
              <a:cs typeface="+mn-ea"/>
              <a:sym typeface="+mn-lt"/>
            </a:endParaRPr>
          </a:p>
          <a:p>
            <a:pPr algn="ctr" defTabSz="1219200">
              <a:defRPr/>
            </a:pPr>
            <a:r>
              <a:rPr lang="en-US" sz="1865" b="1" kern="0" dirty="0">
                <a:solidFill>
                  <a:schemeClr val="bg1"/>
                </a:solidFill>
                <a:latin typeface="+mj-ea"/>
                <a:ea typeface="+mj-ea"/>
                <a:cs typeface="+mn-ea"/>
                <a:sym typeface="+mn-lt"/>
              </a:rPr>
              <a:t>01</a:t>
            </a:r>
            <a:endParaRPr lang="en-US" sz="1865" b="1" kern="0" dirty="0">
              <a:solidFill>
                <a:schemeClr val="bg1"/>
              </a:solidFill>
              <a:latin typeface="+mj-ea"/>
              <a:ea typeface="+mj-ea"/>
              <a:cs typeface="+mn-ea"/>
              <a:sym typeface="+mn-lt"/>
            </a:endParaRPr>
          </a:p>
        </p:txBody>
      </p:sp>
      <p:cxnSp>
        <p:nvCxnSpPr>
          <p:cNvPr id="26" name="Straight Connector 21"/>
          <p:cNvCxnSpPr/>
          <p:nvPr/>
        </p:nvCxnSpPr>
        <p:spPr>
          <a:xfrm>
            <a:off x="1774802" y="3232448"/>
            <a:ext cx="0" cy="381000"/>
          </a:xfrm>
          <a:prstGeom prst="line">
            <a:avLst/>
          </a:prstGeom>
          <a:noFill/>
          <a:ln w="6350" cap="flat" cmpd="sng" algn="ctr">
            <a:solidFill>
              <a:srgbClr val="3677B8">
                <a:alpha val="50000"/>
              </a:srgbClr>
            </a:solidFill>
            <a:prstDash val="dash"/>
            <a:miter lim="800000"/>
            <a:headEnd type="oval"/>
            <a:tailEnd type="oval"/>
          </a:ln>
          <a:effectLst/>
        </p:spPr>
      </p:cxnSp>
      <p:sp>
        <p:nvSpPr>
          <p:cNvPr id="27" name="Oval 9"/>
          <p:cNvSpPr/>
          <p:nvPr/>
        </p:nvSpPr>
        <p:spPr>
          <a:xfrm>
            <a:off x="3254776" y="1741468"/>
            <a:ext cx="1131147" cy="1131147"/>
          </a:xfrm>
          <a:prstGeom prst="ellipse">
            <a:avLst/>
          </a:prstGeom>
          <a:gradFill>
            <a:gsLst>
              <a:gs pos="0">
                <a:srgbClr val="006573"/>
              </a:gs>
              <a:gs pos="97000">
                <a:schemeClr val="tx1"/>
              </a:gs>
            </a:gsLst>
            <a:path path="circle">
              <a:fillToRect l="50000" t="50000" r="50000" b="50000"/>
            </a:path>
          </a:gradFill>
          <a:ln w="6350" cap="flat" cmpd="sng" algn="ctr">
            <a:solidFill>
              <a:srgbClr val="006573">
                <a:alpha val="60000"/>
              </a:srgbClr>
            </a:solid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19200">
              <a:defRPr/>
            </a:pPr>
            <a:r>
              <a:rPr lang="en-US" sz="1865" b="1" kern="0">
                <a:solidFill>
                  <a:schemeClr val="bg1"/>
                </a:solidFill>
                <a:latin typeface="+mj-ea"/>
                <a:ea typeface="+mj-ea"/>
                <a:cs typeface="+mn-ea"/>
                <a:sym typeface="+mn-lt"/>
              </a:rPr>
              <a:t>KEY</a:t>
            </a:r>
            <a:endParaRPr lang="en-US" sz="1865" b="1" kern="0">
              <a:solidFill>
                <a:schemeClr val="bg1"/>
              </a:solidFill>
              <a:latin typeface="+mj-ea"/>
              <a:ea typeface="+mj-ea"/>
              <a:cs typeface="+mn-ea"/>
              <a:sym typeface="+mn-lt"/>
            </a:endParaRPr>
          </a:p>
          <a:p>
            <a:pPr algn="ctr" defTabSz="1219200">
              <a:defRPr/>
            </a:pPr>
            <a:r>
              <a:rPr lang="en-US" sz="1865" b="1" kern="0" dirty="0">
                <a:solidFill>
                  <a:schemeClr val="bg1"/>
                </a:solidFill>
                <a:latin typeface="+mj-ea"/>
                <a:ea typeface="+mj-ea"/>
                <a:cs typeface="+mn-ea"/>
                <a:sym typeface="+mn-lt"/>
              </a:rPr>
              <a:t>02</a:t>
            </a:r>
            <a:endParaRPr lang="en-US" sz="1865" b="1" kern="0" dirty="0">
              <a:solidFill>
                <a:schemeClr val="bg1"/>
              </a:solidFill>
              <a:latin typeface="+mj-ea"/>
              <a:ea typeface="+mj-ea"/>
              <a:cs typeface="+mn-ea"/>
              <a:sym typeface="+mn-lt"/>
            </a:endParaRPr>
          </a:p>
        </p:txBody>
      </p:sp>
      <p:cxnSp>
        <p:nvCxnSpPr>
          <p:cNvPr id="28" name="Straight Connector 25"/>
          <p:cNvCxnSpPr/>
          <p:nvPr/>
        </p:nvCxnSpPr>
        <p:spPr>
          <a:xfrm>
            <a:off x="3820349" y="2801495"/>
            <a:ext cx="0" cy="190500"/>
          </a:xfrm>
          <a:prstGeom prst="line">
            <a:avLst/>
          </a:prstGeom>
          <a:noFill/>
          <a:ln w="6350" cap="flat" cmpd="sng" algn="ctr">
            <a:solidFill>
              <a:srgbClr val="006573">
                <a:alpha val="50000"/>
              </a:srgbClr>
            </a:solidFill>
            <a:prstDash val="dash"/>
            <a:miter lim="800000"/>
            <a:headEnd type="oval"/>
            <a:tailEnd type="oval"/>
          </a:ln>
          <a:effectLst/>
        </p:spPr>
      </p:cxnSp>
      <p:sp>
        <p:nvSpPr>
          <p:cNvPr id="29" name="TextBox 19"/>
          <p:cNvSpPr txBox="1"/>
          <p:nvPr/>
        </p:nvSpPr>
        <p:spPr>
          <a:xfrm>
            <a:off x="2852609" y="3116455"/>
            <a:ext cx="1935480"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19200">
              <a:defRPr/>
            </a:pPr>
            <a:r>
              <a:rPr lang="zh-CN" altLang="en-US" sz="1600" b="1" kern="0" dirty="0">
                <a:solidFill>
                  <a:srgbClr val="8FF2FF"/>
                </a:solidFill>
                <a:latin typeface="+mj-ea"/>
                <a:ea typeface="+mj-ea"/>
                <a:cs typeface="思源黑体 CN Heavy" panose="020B0A00000000000000" charset="-122"/>
                <a:sym typeface="+mn-lt"/>
              </a:rPr>
              <a:t>高保真音效</a:t>
            </a:r>
            <a:endParaRPr lang="en-US" sz="1600" b="1" kern="0" dirty="0">
              <a:solidFill>
                <a:srgbClr val="8FF2FF"/>
              </a:solidFill>
              <a:latin typeface="+mj-ea"/>
              <a:ea typeface="+mj-ea"/>
              <a:cs typeface="思源黑体 CN Heavy" panose="020B0A00000000000000" charset="-122"/>
              <a:sym typeface="+mn-lt"/>
            </a:endParaRPr>
          </a:p>
        </p:txBody>
      </p:sp>
      <p:sp>
        <p:nvSpPr>
          <p:cNvPr id="30" name="Oval 7"/>
          <p:cNvSpPr/>
          <p:nvPr/>
        </p:nvSpPr>
        <p:spPr>
          <a:xfrm>
            <a:off x="5127603" y="1590762"/>
            <a:ext cx="1434253" cy="1434253"/>
          </a:xfrm>
          <a:prstGeom prst="ellipse">
            <a:avLst/>
          </a:prstGeom>
          <a:gradFill>
            <a:gsLst>
              <a:gs pos="0">
                <a:srgbClr val="2F68A1"/>
              </a:gs>
              <a:gs pos="97000">
                <a:schemeClr val="tx1"/>
              </a:gs>
            </a:gsLst>
            <a:path path="circle">
              <a:fillToRect l="50000" t="50000" r="50000" b="50000"/>
            </a:path>
          </a:gradFill>
          <a:ln w="3175" cap="flat" cmpd="sng" algn="ctr">
            <a:solidFill>
              <a:schemeClr val="accent1">
                <a:alpha val="50000"/>
              </a:schemeClr>
            </a:solid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19200">
              <a:defRPr/>
            </a:pPr>
            <a:r>
              <a:rPr lang="en-US" sz="2400" b="1" kern="0">
                <a:solidFill>
                  <a:schemeClr val="bg1"/>
                </a:solidFill>
                <a:latin typeface="+mj-ea"/>
                <a:ea typeface="+mj-ea"/>
                <a:cs typeface="+mn-ea"/>
                <a:sym typeface="+mn-lt"/>
              </a:rPr>
              <a:t>KEY</a:t>
            </a:r>
            <a:endParaRPr lang="en-US" sz="2400" b="1" kern="0">
              <a:solidFill>
                <a:schemeClr val="bg1"/>
              </a:solidFill>
              <a:latin typeface="+mj-ea"/>
              <a:ea typeface="+mj-ea"/>
              <a:cs typeface="+mn-ea"/>
              <a:sym typeface="+mn-lt"/>
            </a:endParaRPr>
          </a:p>
          <a:p>
            <a:pPr algn="ctr" defTabSz="1219200">
              <a:defRPr/>
            </a:pPr>
            <a:r>
              <a:rPr lang="en-US" sz="2400" b="1" kern="0">
                <a:solidFill>
                  <a:schemeClr val="bg1"/>
                </a:solidFill>
                <a:latin typeface="+mj-ea"/>
                <a:ea typeface="+mj-ea"/>
                <a:cs typeface="+mn-ea"/>
                <a:sym typeface="+mn-lt"/>
              </a:rPr>
              <a:t>03</a:t>
            </a:r>
            <a:endParaRPr lang="en-US" sz="1600" kern="0">
              <a:solidFill>
                <a:schemeClr val="bg1"/>
              </a:solidFill>
              <a:latin typeface="+mj-ea"/>
              <a:ea typeface="+mj-ea"/>
              <a:cs typeface="+mn-ea"/>
              <a:sym typeface="+mn-lt"/>
            </a:endParaRPr>
          </a:p>
        </p:txBody>
      </p:sp>
      <p:cxnSp>
        <p:nvCxnSpPr>
          <p:cNvPr id="31" name="Straight Connector 22"/>
          <p:cNvCxnSpPr/>
          <p:nvPr/>
        </p:nvCxnSpPr>
        <p:spPr>
          <a:xfrm>
            <a:off x="5844729" y="3232448"/>
            <a:ext cx="0" cy="381000"/>
          </a:xfrm>
          <a:prstGeom prst="line">
            <a:avLst/>
          </a:prstGeom>
          <a:noFill/>
          <a:ln w="6350" cap="flat" cmpd="sng" algn="ctr">
            <a:solidFill>
              <a:srgbClr val="3677B8">
                <a:alpha val="50000"/>
              </a:srgbClr>
            </a:solidFill>
            <a:prstDash val="dash"/>
            <a:miter lim="800000"/>
            <a:headEnd type="oval"/>
            <a:tailEnd type="oval"/>
          </a:ln>
          <a:effectLst/>
        </p:spPr>
      </p:cxnSp>
      <p:sp>
        <p:nvSpPr>
          <p:cNvPr id="32" name="TextBox 19"/>
          <p:cNvSpPr txBox="1"/>
          <p:nvPr/>
        </p:nvSpPr>
        <p:spPr>
          <a:xfrm>
            <a:off x="4876989" y="3970742"/>
            <a:ext cx="1935480"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19200">
              <a:defRPr/>
            </a:pPr>
            <a:r>
              <a:rPr lang="zh-CN" altLang="en-US" sz="1600" b="1" kern="0" dirty="0">
                <a:solidFill>
                  <a:srgbClr val="4FD1FF"/>
                </a:solidFill>
                <a:latin typeface="+mj-ea"/>
                <a:ea typeface="+mj-ea"/>
                <a:cs typeface="思源黑体 CN Heavy" panose="020B0A00000000000000" charset="-122"/>
                <a:sym typeface="+mn-lt"/>
              </a:rPr>
              <a:t>图像处理能力</a:t>
            </a:r>
            <a:endParaRPr lang="en-US" sz="1600" b="1" kern="0" dirty="0">
              <a:solidFill>
                <a:srgbClr val="4FD1FF"/>
              </a:solidFill>
              <a:latin typeface="+mj-ea"/>
              <a:ea typeface="+mj-ea"/>
              <a:cs typeface="思源黑体 CN Heavy" panose="020B0A00000000000000" charset="-122"/>
              <a:sym typeface="+mn-lt"/>
            </a:endParaRPr>
          </a:p>
        </p:txBody>
      </p:sp>
      <p:sp>
        <p:nvSpPr>
          <p:cNvPr id="33" name="Oval 8"/>
          <p:cNvSpPr/>
          <p:nvPr/>
        </p:nvSpPr>
        <p:spPr>
          <a:xfrm>
            <a:off x="9172129" y="1589915"/>
            <a:ext cx="1434253" cy="1434253"/>
          </a:xfrm>
          <a:prstGeom prst="ellipse">
            <a:avLst/>
          </a:prstGeom>
          <a:gradFill>
            <a:gsLst>
              <a:gs pos="0">
                <a:srgbClr val="2F68A1"/>
              </a:gs>
              <a:gs pos="97000">
                <a:schemeClr val="tx1"/>
              </a:gs>
            </a:gsLst>
            <a:path path="circle">
              <a:fillToRect l="50000" t="50000" r="50000" b="50000"/>
            </a:path>
          </a:gradFill>
          <a:ln w="3175" cap="flat" cmpd="sng" algn="ctr">
            <a:solidFill>
              <a:schemeClr val="accent1">
                <a:alpha val="50000"/>
              </a:schemeClr>
            </a:solid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400">
              <a:defRPr/>
            </a:pPr>
            <a:r>
              <a:rPr lang="en-US" sz="1865" b="1" kern="0">
                <a:solidFill>
                  <a:schemeClr val="bg1"/>
                </a:solidFill>
                <a:latin typeface="+mj-ea"/>
                <a:ea typeface="+mj-ea"/>
                <a:cs typeface="+mn-ea"/>
                <a:sym typeface="+mn-lt"/>
              </a:rPr>
              <a:t>KEY</a:t>
            </a:r>
            <a:endParaRPr lang="en-US" sz="1865" b="1" kern="0">
              <a:solidFill>
                <a:schemeClr val="bg1"/>
              </a:solidFill>
              <a:latin typeface="+mj-ea"/>
              <a:ea typeface="+mj-ea"/>
              <a:cs typeface="+mn-ea"/>
              <a:sym typeface="+mn-lt"/>
            </a:endParaRPr>
          </a:p>
          <a:p>
            <a:pPr algn="ctr" defTabSz="914400">
              <a:defRPr/>
            </a:pPr>
            <a:r>
              <a:rPr lang="en-US" sz="1865" b="1" kern="0">
                <a:solidFill>
                  <a:schemeClr val="bg1"/>
                </a:solidFill>
                <a:latin typeface="+mj-ea"/>
                <a:ea typeface="+mj-ea"/>
                <a:cs typeface="+mn-ea"/>
                <a:sym typeface="+mn-lt"/>
              </a:rPr>
              <a:t>05</a:t>
            </a:r>
            <a:endParaRPr lang="en-US" sz="1865" b="1" kern="0">
              <a:solidFill>
                <a:schemeClr val="bg1"/>
              </a:solidFill>
              <a:latin typeface="+mj-ea"/>
              <a:ea typeface="+mj-ea"/>
              <a:cs typeface="+mn-ea"/>
              <a:sym typeface="+mn-lt"/>
            </a:endParaRPr>
          </a:p>
        </p:txBody>
      </p:sp>
      <p:cxnSp>
        <p:nvCxnSpPr>
          <p:cNvPr id="34" name="Straight Connector 23"/>
          <p:cNvCxnSpPr/>
          <p:nvPr/>
        </p:nvCxnSpPr>
        <p:spPr>
          <a:xfrm>
            <a:off x="9902802" y="3232448"/>
            <a:ext cx="0" cy="381000"/>
          </a:xfrm>
          <a:prstGeom prst="line">
            <a:avLst/>
          </a:prstGeom>
          <a:noFill/>
          <a:ln w="6350" cap="flat" cmpd="sng" algn="ctr">
            <a:solidFill>
              <a:srgbClr val="3677B8">
                <a:alpha val="50000"/>
              </a:srgbClr>
            </a:solidFill>
            <a:prstDash val="dash"/>
            <a:miter lim="800000"/>
            <a:headEnd type="oval"/>
            <a:tailEnd type="oval"/>
          </a:ln>
          <a:effectLst/>
        </p:spPr>
      </p:cxnSp>
      <p:sp>
        <p:nvSpPr>
          <p:cNvPr id="35" name="TextBox 19"/>
          <p:cNvSpPr txBox="1"/>
          <p:nvPr/>
        </p:nvSpPr>
        <p:spPr>
          <a:xfrm>
            <a:off x="8921516" y="3970742"/>
            <a:ext cx="1935480"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19200">
              <a:defRPr/>
            </a:pPr>
            <a:r>
              <a:rPr lang="zh-CN" altLang="en-US" sz="1600" b="1" kern="0" dirty="0">
                <a:solidFill>
                  <a:srgbClr val="4FD1FF"/>
                </a:solidFill>
                <a:latin typeface="+mj-ea"/>
                <a:ea typeface="+mj-ea"/>
                <a:cs typeface="思源黑体 CN Heavy" panose="020B0A00000000000000" charset="-122"/>
                <a:sym typeface="+mn-lt"/>
              </a:rPr>
              <a:t>市场竞争力</a:t>
            </a:r>
            <a:endParaRPr lang="en-US" sz="1600" b="1" kern="0" dirty="0">
              <a:solidFill>
                <a:srgbClr val="4FD1FF"/>
              </a:solidFill>
              <a:latin typeface="+mj-ea"/>
              <a:ea typeface="+mj-ea"/>
              <a:cs typeface="思源黑体 CN Heavy" panose="020B0A00000000000000" charset="-122"/>
              <a:sym typeface="+mn-lt"/>
            </a:endParaRPr>
          </a:p>
        </p:txBody>
      </p:sp>
      <p:sp>
        <p:nvSpPr>
          <p:cNvPr id="36" name="Oval 9"/>
          <p:cNvSpPr/>
          <p:nvPr/>
        </p:nvSpPr>
        <p:spPr>
          <a:xfrm>
            <a:off x="7301842" y="1741468"/>
            <a:ext cx="1131147" cy="1131147"/>
          </a:xfrm>
          <a:prstGeom prst="ellipse">
            <a:avLst/>
          </a:prstGeom>
          <a:gradFill>
            <a:gsLst>
              <a:gs pos="0">
                <a:srgbClr val="006573"/>
              </a:gs>
              <a:gs pos="97000">
                <a:schemeClr val="tx1"/>
              </a:gs>
            </a:gsLst>
            <a:path path="circle">
              <a:fillToRect l="50000" t="50000" r="50000" b="50000"/>
            </a:path>
          </a:gradFill>
          <a:ln w="6350" cap="flat" cmpd="sng" algn="ctr">
            <a:solidFill>
              <a:srgbClr val="006573">
                <a:alpha val="60000"/>
              </a:srgbClr>
            </a:solid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19200">
              <a:defRPr/>
            </a:pPr>
            <a:r>
              <a:rPr lang="en-US" sz="1865" b="1" kern="0">
                <a:solidFill>
                  <a:schemeClr val="bg1"/>
                </a:solidFill>
                <a:latin typeface="+mj-ea"/>
                <a:ea typeface="+mj-ea"/>
                <a:cs typeface="+mn-ea"/>
                <a:sym typeface="+mn-lt"/>
              </a:rPr>
              <a:t>KEY</a:t>
            </a:r>
            <a:endParaRPr lang="en-US" sz="1865" b="1" kern="0">
              <a:solidFill>
                <a:schemeClr val="bg1"/>
              </a:solidFill>
              <a:latin typeface="+mj-ea"/>
              <a:ea typeface="+mj-ea"/>
              <a:cs typeface="+mn-ea"/>
              <a:sym typeface="+mn-lt"/>
            </a:endParaRPr>
          </a:p>
          <a:p>
            <a:pPr algn="ctr" defTabSz="1219200">
              <a:defRPr/>
            </a:pPr>
            <a:r>
              <a:rPr lang="en-US" sz="1865" b="1" kern="0">
                <a:solidFill>
                  <a:schemeClr val="bg1"/>
                </a:solidFill>
                <a:latin typeface="+mj-ea"/>
                <a:ea typeface="+mj-ea"/>
                <a:cs typeface="+mn-ea"/>
                <a:sym typeface="+mn-lt"/>
              </a:rPr>
              <a:t>04</a:t>
            </a:r>
            <a:endParaRPr lang="en-US" sz="1865" b="1" kern="0">
              <a:solidFill>
                <a:schemeClr val="bg1"/>
              </a:solidFill>
              <a:latin typeface="+mj-ea"/>
              <a:ea typeface="+mj-ea"/>
              <a:cs typeface="+mn-ea"/>
              <a:sym typeface="+mn-lt"/>
            </a:endParaRPr>
          </a:p>
        </p:txBody>
      </p:sp>
      <p:cxnSp>
        <p:nvCxnSpPr>
          <p:cNvPr id="37" name="Straight Connector 24"/>
          <p:cNvCxnSpPr/>
          <p:nvPr/>
        </p:nvCxnSpPr>
        <p:spPr>
          <a:xfrm>
            <a:off x="7867416" y="2801495"/>
            <a:ext cx="0" cy="190500"/>
          </a:xfrm>
          <a:prstGeom prst="line">
            <a:avLst/>
          </a:prstGeom>
          <a:noFill/>
          <a:ln w="6350" cap="flat" cmpd="sng" algn="ctr">
            <a:solidFill>
              <a:srgbClr val="006573">
                <a:alpha val="50000"/>
              </a:srgbClr>
            </a:solidFill>
            <a:prstDash val="dash"/>
            <a:miter lim="800000"/>
            <a:headEnd type="oval"/>
            <a:tailEnd type="oval"/>
          </a:ln>
          <a:effectLst/>
        </p:spPr>
      </p:cxnSp>
      <p:sp>
        <p:nvSpPr>
          <p:cNvPr id="38" name="TextBox 19"/>
          <p:cNvSpPr txBox="1"/>
          <p:nvPr/>
        </p:nvSpPr>
        <p:spPr>
          <a:xfrm>
            <a:off x="6899676" y="3116455"/>
            <a:ext cx="1935480"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219200">
              <a:defRPr/>
            </a:pPr>
            <a:r>
              <a:rPr lang="zh-CN" altLang="en-US" sz="1600" b="1" kern="0" dirty="0">
                <a:solidFill>
                  <a:srgbClr val="8FF2FF"/>
                </a:solidFill>
                <a:latin typeface="+mj-ea"/>
                <a:ea typeface="+mj-ea"/>
                <a:cs typeface="思源黑体 CN Heavy" panose="020B0A00000000000000" charset="-122"/>
                <a:sym typeface="+mn-lt"/>
              </a:rPr>
              <a:t>技术提升</a:t>
            </a:r>
            <a:endParaRPr lang="en-US" sz="1600" b="1" kern="0" dirty="0">
              <a:solidFill>
                <a:srgbClr val="8FF2FF"/>
              </a:solidFill>
              <a:latin typeface="+mj-ea"/>
              <a:ea typeface="+mj-ea"/>
              <a:cs typeface="思源黑体 CN Heavy" panose="020B0A00000000000000" charset="-122"/>
              <a:sym typeface="+mn-lt"/>
            </a:endParaRPr>
          </a:p>
        </p:txBody>
      </p:sp>
      <p:sp>
        <p:nvSpPr>
          <p:cNvPr id="6" name="文本框 5"/>
          <p:cNvSpPr txBox="1"/>
          <p:nvPr/>
        </p:nvSpPr>
        <p:spPr bwMode="auto">
          <a:xfrm>
            <a:off x="786847" y="3677751"/>
            <a:ext cx="2041860" cy="340735"/>
          </a:xfrm>
          <a:prstGeom prst="rect">
            <a:avLst/>
          </a:prstGeom>
          <a:noFill/>
        </p:spPr>
        <p:txBody>
          <a:bodyPr wrap="square" lIns="90000" tIns="46800" rIns="90000" bIns="46800"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lang="en-US" altLang="zh-CN" sz="1600" b="1" kern="0" dirty="0">
                <a:solidFill>
                  <a:srgbClr val="8FF2FF"/>
                </a:solidFill>
                <a:latin typeface="等线" panose="02010600030101010101" charset="-122"/>
                <a:ea typeface="等线" panose="02010600030101010101" charset="-122"/>
                <a:cs typeface="思源黑体 CN Heavy" panose="020B0A00000000000000" charset="-122"/>
                <a:sym typeface="+mn-lt"/>
              </a:rPr>
              <a:t>360°</a:t>
            </a:r>
            <a:r>
              <a:rPr lang="zh-CN" altLang="en-US" sz="1600" b="1" kern="0" dirty="0">
                <a:solidFill>
                  <a:srgbClr val="8FF2FF"/>
                </a:solidFill>
                <a:latin typeface="等线" panose="02010600030101010101" charset="-122"/>
                <a:ea typeface="等线" panose="02010600030101010101" charset="-122"/>
                <a:cs typeface="思源黑体 CN Heavy" panose="020B0A00000000000000" charset="-122"/>
                <a:sym typeface="+mn-lt"/>
              </a:rPr>
              <a:t>的视觉覆盖区域</a:t>
            </a:r>
            <a:endParaRPr kumimoji="0" lang="en-US" altLang="zh-CN" sz="1600" b="1" i="0" u="none" strike="noStrike" kern="0" cap="none" spc="0" normalizeH="0" baseline="0" noProof="0" dirty="0">
              <a:ln>
                <a:noFill/>
              </a:ln>
              <a:solidFill>
                <a:srgbClr val="8FF2FF"/>
              </a:solidFill>
              <a:effectLst/>
              <a:uLnTx/>
              <a:uFillTx/>
              <a:latin typeface="等线" panose="02010600030101010101" charset="-122"/>
              <a:ea typeface="等线" panose="02010600030101010101" charset="-122"/>
              <a:cs typeface="思源黑体 CN Heavy" panose="020B0A00000000000000" charset="-122"/>
              <a:sym typeface="+mn-lt"/>
            </a:endParaRPr>
          </a:p>
        </p:txBody>
      </p:sp>
      <p:sp>
        <p:nvSpPr>
          <p:cNvPr id="7" name="文本框 6"/>
          <p:cNvSpPr txBox="1"/>
          <p:nvPr/>
        </p:nvSpPr>
        <p:spPr bwMode="auto">
          <a:xfrm>
            <a:off x="882898" y="4140019"/>
            <a:ext cx="1833669" cy="956288"/>
          </a:xfrm>
          <a:prstGeom prst="rect">
            <a:avLst/>
          </a:prstGeom>
          <a:noFill/>
        </p:spPr>
        <p:txBody>
          <a:bodyPr wrap="square" lIns="90000" tIns="46800" rIns="90000" bIns="46800" rtlCol="0">
            <a:spAutoFit/>
          </a:bodyPr>
          <a:lstStyle/>
          <a:p>
            <a:pPr algn="l"/>
            <a:r>
              <a:rPr lang="zh-CN" altLang="en-US" sz="1400" b="1" dirty="0">
                <a:solidFill>
                  <a:schemeClr val="bg1"/>
                </a:solidFill>
                <a:effectLst/>
                <a:latin typeface="Calibri" panose="020F0502020204030204" pitchFamily="34" charset="0"/>
                <a:ea typeface="思源黑体 CN Heavy"/>
              </a:rPr>
              <a:t>尽管具备震撼的视觉体验，仍有不真实之感。需具备</a:t>
            </a:r>
            <a:r>
              <a:rPr lang="en-US" altLang="zh-CN" sz="1400" b="1" dirty="0">
                <a:solidFill>
                  <a:schemeClr val="bg1"/>
                </a:solidFill>
                <a:effectLst/>
                <a:latin typeface="Calibri" panose="020F0502020204030204" pitchFamily="34" charset="0"/>
                <a:ea typeface="思源黑体 CN Heavy"/>
              </a:rPr>
              <a:t>360°</a:t>
            </a:r>
            <a:r>
              <a:rPr lang="zh-CN" altLang="en-US" sz="1400" b="1" dirty="0">
                <a:solidFill>
                  <a:schemeClr val="bg1"/>
                </a:solidFill>
                <a:latin typeface="Calibri" panose="020F0502020204030204" pitchFamily="34" charset="0"/>
                <a:ea typeface="思源黑体 CN Heavy"/>
              </a:rPr>
              <a:t>保真性和智能化感应。</a:t>
            </a:r>
            <a:endParaRPr lang="zh-CN" altLang="en-US" sz="1400" b="1" dirty="0">
              <a:solidFill>
                <a:schemeClr val="bg1"/>
              </a:solidFill>
              <a:effectLst/>
              <a:latin typeface="Calibri" panose="020F0502020204030204" pitchFamily="34" charset="0"/>
              <a:ea typeface="思源黑体 CN Heavy"/>
            </a:endParaRPr>
          </a:p>
        </p:txBody>
      </p:sp>
      <p:sp>
        <p:nvSpPr>
          <p:cNvPr id="8" name="文本框 7"/>
          <p:cNvSpPr txBox="1"/>
          <p:nvPr/>
        </p:nvSpPr>
        <p:spPr bwMode="auto">
          <a:xfrm>
            <a:off x="3338004" y="3524435"/>
            <a:ext cx="1047898" cy="956288"/>
          </a:xfrm>
          <a:prstGeom prst="rect">
            <a:avLst/>
          </a:prstGeom>
          <a:noFill/>
        </p:spPr>
        <p:txBody>
          <a:bodyPr wrap="square" lIns="90000" tIns="46800" rIns="90000" bIns="46800" rtlCol="0">
            <a:spAutoFit/>
          </a:bodyPr>
          <a:lstStyle/>
          <a:p>
            <a:pPr algn="l"/>
            <a:r>
              <a:rPr lang="zh-CN" altLang="en-US" sz="1400" b="1" dirty="0">
                <a:solidFill>
                  <a:schemeClr val="bg1"/>
                </a:solidFill>
                <a:effectLst/>
                <a:latin typeface="Calibri" panose="020F0502020204030204" pitchFamily="34" charset="0"/>
                <a:ea typeface="思源黑体 CN Heavy"/>
              </a:rPr>
              <a:t>采取沉浸式音频，保证声音真实度。</a:t>
            </a:r>
            <a:endParaRPr lang="zh-CN" altLang="en-US" sz="1400" b="1" dirty="0">
              <a:solidFill>
                <a:schemeClr val="bg1"/>
              </a:solidFill>
              <a:effectLst/>
              <a:latin typeface="Calibri" panose="020F0502020204030204" pitchFamily="34" charset="0"/>
              <a:ea typeface="思源黑体 CN Heavy"/>
            </a:endParaRPr>
          </a:p>
        </p:txBody>
      </p:sp>
      <p:sp>
        <p:nvSpPr>
          <p:cNvPr id="9" name="文本框 8"/>
          <p:cNvSpPr txBox="1"/>
          <p:nvPr/>
        </p:nvSpPr>
        <p:spPr bwMode="auto">
          <a:xfrm>
            <a:off x="5127603" y="4480723"/>
            <a:ext cx="1548405" cy="956288"/>
          </a:xfrm>
          <a:prstGeom prst="rect">
            <a:avLst/>
          </a:prstGeom>
          <a:noFill/>
        </p:spPr>
        <p:txBody>
          <a:bodyPr wrap="square" lIns="90000" tIns="46800" rIns="90000" bIns="46800" rtlCol="0">
            <a:spAutoFit/>
          </a:bodyPr>
          <a:lstStyle/>
          <a:p>
            <a:pPr algn="l"/>
            <a:r>
              <a:rPr lang="zh-CN" altLang="en-US" sz="1400" b="1" dirty="0">
                <a:solidFill>
                  <a:schemeClr val="bg1"/>
                </a:solidFill>
                <a:latin typeface="Calibri" panose="020F0502020204030204" pitchFamily="34" charset="0"/>
                <a:ea typeface="思源黑体 CN Heavy"/>
              </a:rPr>
              <a:t>提高设备的数据处理能力，提升计算速度，实现内存共享。</a:t>
            </a:r>
            <a:endParaRPr lang="zh-CN" altLang="en-US" sz="1400" b="1" dirty="0">
              <a:solidFill>
                <a:schemeClr val="bg1"/>
              </a:solidFill>
              <a:effectLst/>
              <a:latin typeface="Calibri" panose="020F0502020204030204" pitchFamily="34" charset="0"/>
              <a:ea typeface="思源黑体 CN Heavy"/>
            </a:endParaRPr>
          </a:p>
        </p:txBody>
      </p:sp>
      <p:sp>
        <p:nvSpPr>
          <p:cNvPr id="39" name="文本框 38"/>
          <p:cNvSpPr txBox="1"/>
          <p:nvPr/>
        </p:nvSpPr>
        <p:spPr bwMode="auto">
          <a:xfrm>
            <a:off x="7283702" y="3492598"/>
            <a:ext cx="1340149" cy="956288"/>
          </a:xfrm>
          <a:prstGeom prst="rect">
            <a:avLst/>
          </a:prstGeom>
          <a:noFill/>
        </p:spPr>
        <p:txBody>
          <a:bodyPr wrap="square" lIns="90000" tIns="46800" rIns="90000" bIns="46800" rtlCol="0">
            <a:spAutoFit/>
          </a:bodyPr>
          <a:lstStyle/>
          <a:p>
            <a:pPr algn="l"/>
            <a:r>
              <a:rPr lang="zh-CN" altLang="en-US" sz="1400" b="1" dirty="0">
                <a:solidFill>
                  <a:schemeClr val="bg1"/>
                </a:solidFill>
                <a:effectLst/>
                <a:latin typeface="Calibri" panose="020F0502020204030204" pitchFamily="34" charset="0"/>
                <a:ea typeface="思源黑体 CN Heavy"/>
              </a:rPr>
              <a:t>技术不够成熟，对环境要求较高，仍需人为放置介质。</a:t>
            </a:r>
            <a:endParaRPr lang="zh-CN" altLang="en-US" sz="1400" b="1" dirty="0">
              <a:solidFill>
                <a:schemeClr val="bg1"/>
              </a:solidFill>
              <a:effectLst/>
              <a:latin typeface="Calibri" panose="020F0502020204030204" pitchFamily="34" charset="0"/>
              <a:ea typeface="思源黑体 CN Heavy"/>
            </a:endParaRPr>
          </a:p>
        </p:txBody>
      </p:sp>
      <p:sp>
        <p:nvSpPr>
          <p:cNvPr id="40" name="文本框 39"/>
          <p:cNvSpPr txBox="1"/>
          <p:nvPr/>
        </p:nvSpPr>
        <p:spPr bwMode="auto">
          <a:xfrm>
            <a:off x="9185703" y="4427425"/>
            <a:ext cx="1434198" cy="740845"/>
          </a:xfrm>
          <a:prstGeom prst="rect">
            <a:avLst/>
          </a:prstGeom>
          <a:noFill/>
        </p:spPr>
        <p:txBody>
          <a:bodyPr wrap="square" lIns="90000" tIns="46800" rIns="90000" bIns="46800" rtlCol="0">
            <a:spAutoFit/>
          </a:bodyPr>
          <a:lstStyle/>
          <a:p>
            <a:pPr algn="l"/>
            <a:r>
              <a:rPr lang="zh-CN" altLang="en-US" sz="1400" b="1" dirty="0">
                <a:solidFill>
                  <a:schemeClr val="bg1"/>
                </a:solidFill>
                <a:effectLst/>
                <a:latin typeface="Calibri" panose="020F0502020204030204" pitchFamily="34" charset="0"/>
                <a:ea typeface="思源黑体 CN Heavy"/>
              </a:rPr>
              <a:t>巨大的资源和资金投入可能影响其竞争力。</a:t>
            </a:r>
            <a:endParaRPr lang="zh-CN" altLang="en-US" sz="1400" b="1" dirty="0">
              <a:solidFill>
                <a:schemeClr val="bg1"/>
              </a:solidFill>
              <a:effectLst/>
              <a:latin typeface="Calibri" panose="020F0502020204030204" pitchFamily="34" charset="0"/>
              <a:ea typeface="思源黑体 CN Heavy"/>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2283E"/>
            </a:gs>
            <a:gs pos="97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 name="椭圆 5144"/>
          <p:cNvSpPr/>
          <p:nvPr/>
        </p:nvSpPr>
        <p:spPr>
          <a:xfrm>
            <a:off x="5752603" y="3926649"/>
            <a:ext cx="677332" cy="677577"/>
          </a:xfrm>
          <a:custGeom>
            <a:avLst/>
            <a:gdLst/>
            <a:ahLst/>
            <a:cxnLst/>
            <a:rect l="l" t="t" r="r" b="b"/>
            <a:pathLst>
              <a:path w="677420" h="677420">
                <a:moveTo>
                  <a:pt x="155678" y="287511"/>
                </a:moveTo>
                <a:lnTo>
                  <a:pt x="142580" y="300609"/>
                </a:lnTo>
                <a:lnTo>
                  <a:pt x="338710" y="496739"/>
                </a:lnTo>
                <a:lnTo>
                  <a:pt x="534840" y="300609"/>
                </a:lnTo>
                <a:lnTo>
                  <a:pt x="522935" y="288704"/>
                </a:lnTo>
                <a:lnTo>
                  <a:pt x="339903" y="471737"/>
                </a:lnTo>
                <a:close/>
                <a:moveTo>
                  <a:pt x="338710" y="0"/>
                </a:moveTo>
                <a:cubicBezTo>
                  <a:pt x="525774" y="0"/>
                  <a:pt x="677420" y="151646"/>
                  <a:pt x="677420" y="338710"/>
                </a:cubicBezTo>
                <a:cubicBezTo>
                  <a:pt x="677420" y="525774"/>
                  <a:pt x="525774" y="677420"/>
                  <a:pt x="338710" y="677420"/>
                </a:cubicBezTo>
                <a:cubicBezTo>
                  <a:pt x="151646" y="677420"/>
                  <a:pt x="0" y="525774"/>
                  <a:pt x="0" y="338710"/>
                </a:cubicBezTo>
                <a:cubicBezTo>
                  <a:pt x="0" y="151646"/>
                  <a:pt x="151646" y="0"/>
                  <a:pt x="338710"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p:nvPr/>
        </p:nvSpPr>
        <p:spPr>
          <a:xfrm>
            <a:off x="6042374" y="5157787"/>
            <a:ext cx="97791" cy="97791"/>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2" name="椭圆 11"/>
          <p:cNvSpPr/>
          <p:nvPr/>
        </p:nvSpPr>
        <p:spPr>
          <a:xfrm>
            <a:off x="6042374" y="5584031"/>
            <a:ext cx="97791" cy="97791"/>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3" name="椭圆 12"/>
          <p:cNvSpPr/>
          <p:nvPr/>
        </p:nvSpPr>
        <p:spPr>
          <a:xfrm>
            <a:off x="6042374" y="6010275"/>
            <a:ext cx="97791" cy="97791"/>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文本框 13"/>
          <p:cNvSpPr txBox="1"/>
          <p:nvPr/>
        </p:nvSpPr>
        <p:spPr>
          <a:xfrm>
            <a:off x="4616661" y="1607760"/>
            <a:ext cx="3147039" cy="917944"/>
          </a:xfrm>
          <a:prstGeom prst="rect">
            <a:avLst/>
          </a:prstGeom>
          <a:noFill/>
        </p:spPr>
        <p:txBody>
          <a:bodyPr wrap="square" rtlCol="0">
            <a:spAutoFit/>
            <a:scene3d>
              <a:camera prst="orthographicFront"/>
              <a:lightRig rig="threePt" dir="t"/>
            </a:scene3d>
            <a:sp3d contourW="12700"/>
          </a:bodyPr>
          <a:lstStyle>
            <a:defPPr>
              <a:defRPr lang="zh-CN"/>
            </a:defPPr>
            <a:lvl1pPr lvl="0" algn="ctr">
              <a:lnSpc>
                <a:spcPct val="150000"/>
              </a:lnSpc>
              <a:defRPr sz="2400" b="1">
                <a:gradFill>
                  <a:gsLst>
                    <a:gs pos="75000">
                      <a:srgbClr val="FEFEFF"/>
                    </a:gs>
                    <a:gs pos="25000">
                      <a:srgbClr val="FDFEFF"/>
                    </a:gs>
                    <a:gs pos="0">
                      <a:prstClr val="white">
                        <a:alpha val="10000"/>
                      </a:prstClr>
                    </a:gs>
                    <a:gs pos="100000">
                      <a:prstClr val="white">
                        <a:alpha val="20000"/>
                      </a:prstClr>
                    </a:gs>
                  </a:gsLst>
                  <a:lin ang="0" scaled="0"/>
                </a:gradFill>
                <a:ea typeface="思源黑体 CN Light" panose="020B0300000000000000"/>
              </a:defRPr>
            </a:lvl1pPr>
          </a:lstStyle>
          <a:p>
            <a:r>
              <a:rPr lang="en-US" altLang="zh-CN" sz="4000" dirty="0">
                <a:gradFill>
                  <a:gsLst>
                    <a:gs pos="75000">
                      <a:srgbClr val="FEFEFF">
                        <a:alpha val="90000"/>
                      </a:srgbClr>
                    </a:gs>
                    <a:gs pos="25000">
                      <a:srgbClr val="FDFEFF">
                        <a:alpha val="90000"/>
                      </a:srgbClr>
                    </a:gs>
                    <a:gs pos="0">
                      <a:prstClr val="white">
                        <a:alpha val="10000"/>
                      </a:prstClr>
                    </a:gs>
                    <a:gs pos="100000">
                      <a:prstClr val="white">
                        <a:alpha val="20000"/>
                      </a:prstClr>
                    </a:gs>
                  </a:gsLst>
                  <a:lin ang="0" scaled="0"/>
                </a:gradFill>
                <a:latin typeface="思源黑体 CN Heavy"/>
                <a:ea typeface="思源黑体 CN Heavy"/>
                <a:sym typeface="+mn-lt"/>
              </a:rPr>
              <a:t>PART  04</a:t>
            </a:r>
            <a:endParaRPr lang="zh-CN" altLang="en-US" sz="4000" dirty="0">
              <a:gradFill>
                <a:gsLst>
                  <a:gs pos="75000">
                    <a:srgbClr val="FEFEFF">
                      <a:alpha val="90000"/>
                    </a:srgbClr>
                  </a:gs>
                  <a:gs pos="25000">
                    <a:srgbClr val="FDFEFF">
                      <a:alpha val="90000"/>
                    </a:srgbClr>
                  </a:gs>
                  <a:gs pos="0">
                    <a:prstClr val="white">
                      <a:alpha val="10000"/>
                    </a:prstClr>
                  </a:gs>
                  <a:gs pos="100000">
                    <a:prstClr val="white">
                      <a:alpha val="20000"/>
                    </a:prstClr>
                  </a:gs>
                </a:gsLst>
                <a:lin ang="0" scaled="0"/>
              </a:gradFill>
              <a:latin typeface="思源黑体 CN Heavy"/>
              <a:ea typeface="思源黑体 CN Heavy"/>
              <a:sym typeface="+mn-lt"/>
            </a:endParaRPr>
          </a:p>
        </p:txBody>
      </p:sp>
      <p:grpSp>
        <p:nvGrpSpPr>
          <p:cNvPr id="15" name="组合 14"/>
          <p:cNvGrpSpPr/>
          <p:nvPr/>
        </p:nvGrpSpPr>
        <p:grpSpPr>
          <a:xfrm>
            <a:off x="4361379" y="2366230"/>
            <a:ext cx="3657601" cy="1006858"/>
            <a:chOff x="1946734" y="71754"/>
            <a:chExt cx="3621906" cy="1170041"/>
          </a:xfrm>
        </p:grpSpPr>
        <p:sp>
          <p:nvSpPr>
            <p:cNvPr id="16" name="文本框 15"/>
            <p:cNvSpPr txBox="1"/>
            <p:nvPr/>
          </p:nvSpPr>
          <p:spPr>
            <a:xfrm>
              <a:off x="1946734" y="71754"/>
              <a:ext cx="3621906" cy="878425"/>
            </a:xfrm>
            <a:prstGeom prst="rect">
              <a:avLst/>
            </a:prstGeom>
            <a:noFill/>
          </p:spPr>
          <p:txBody>
            <a:bodyPr wrap="square" rtlCol="0">
              <a:spAutoFit/>
              <a:scene3d>
                <a:camera prst="orthographicFront"/>
                <a:lightRig rig="threePt" dir="t"/>
              </a:scene3d>
              <a:sp3d contourW="12700"/>
            </a:bodyPr>
            <a:lstStyle/>
            <a:p>
              <a:pPr algn="dist">
                <a:lnSpc>
                  <a:spcPct val="150000"/>
                </a:lnSpc>
                <a:defRPr/>
              </a:pPr>
              <a:r>
                <a:rPr lang="zh-CN" altLang="en-US" sz="3200" b="1" dirty="0">
                  <a:gradFill>
                    <a:gsLst>
                      <a:gs pos="75000">
                        <a:srgbClr val="FEFEFF"/>
                      </a:gs>
                      <a:gs pos="25000">
                        <a:srgbClr val="FDFEFF"/>
                      </a:gs>
                      <a:gs pos="0">
                        <a:prstClr val="white">
                          <a:alpha val="20000"/>
                        </a:prstClr>
                      </a:gs>
                      <a:gs pos="100000">
                        <a:prstClr val="white">
                          <a:alpha val="20000"/>
                        </a:prstClr>
                      </a:gs>
                    </a:gsLst>
                    <a:lin ang="0" scaled="0"/>
                  </a:gradFill>
                  <a:latin typeface="+mj-ea"/>
                  <a:ea typeface="+mj-ea"/>
                  <a:sym typeface="+mn-lt"/>
                </a:rPr>
                <a:t>未来发展方向</a:t>
              </a:r>
              <a:endParaRPr lang="zh-CN" altLang="en-US" sz="3200" b="1" dirty="0">
                <a:gradFill>
                  <a:gsLst>
                    <a:gs pos="75000">
                      <a:srgbClr val="FEFEFF"/>
                    </a:gs>
                    <a:gs pos="25000">
                      <a:srgbClr val="FDFEFF"/>
                    </a:gs>
                    <a:gs pos="0">
                      <a:prstClr val="white">
                        <a:alpha val="20000"/>
                      </a:prstClr>
                    </a:gs>
                    <a:gs pos="100000">
                      <a:prstClr val="white">
                        <a:alpha val="20000"/>
                      </a:prstClr>
                    </a:gs>
                  </a:gsLst>
                  <a:lin ang="0" scaled="0"/>
                </a:gradFill>
                <a:latin typeface="+mj-ea"/>
                <a:ea typeface="+mj-ea"/>
                <a:sym typeface="+mn-lt"/>
              </a:endParaRPr>
            </a:p>
          </p:txBody>
        </p:sp>
        <p:sp>
          <p:nvSpPr>
            <p:cNvPr id="17" name="文本框 16"/>
            <p:cNvSpPr txBox="1"/>
            <p:nvPr/>
          </p:nvSpPr>
          <p:spPr>
            <a:xfrm>
              <a:off x="2110069" y="845838"/>
              <a:ext cx="3295233" cy="395957"/>
            </a:xfrm>
            <a:prstGeom prst="rect">
              <a:avLst/>
            </a:prstGeom>
            <a:noFill/>
          </p:spPr>
          <p:txBody>
            <a:bodyPr wrap="square" rtlCol="0">
              <a:spAutoFit/>
              <a:scene3d>
                <a:camera prst="orthographicFront"/>
                <a:lightRig rig="threePt" dir="t"/>
              </a:scene3d>
              <a:sp3d contourW="12700"/>
            </a:bodyPr>
            <a:lstStyle/>
            <a:p>
              <a:pPr algn="dist">
                <a:lnSpc>
                  <a:spcPct val="150000"/>
                </a:lnSpc>
              </a:pPr>
              <a:r>
                <a:rPr lang="en-US" altLang="zh-CN" sz="1200" spc="-151" dirty="0">
                  <a:gradFill>
                    <a:gsLst>
                      <a:gs pos="90000">
                        <a:srgbClr val="FEFEFF"/>
                      </a:gs>
                      <a:gs pos="10000">
                        <a:srgbClr val="FDFEFF"/>
                      </a:gs>
                      <a:gs pos="0">
                        <a:prstClr val="white">
                          <a:alpha val="80000"/>
                        </a:prstClr>
                      </a:gs>
                      <a:gs pos="100000">
                        <a:prstClr val="white">
                          <a:alpha val="20000"/>
                        </a:prstClr>
                      </a:gs>
                    </a:gsLst>
                    <a:lin ang="0" scaled="0"/>
                  </a:gradFill>
                  <a:latin typeface="微软雅黑" panose="020B0503020204020204" pitchFamily="34" charset="-122"/>
                  <a:ea typeface="微软雅黑" panose="020B0503020204020204" pitchFamily="34" charset="-122"/>
                </a:rPr>
                <a:t>Future  Development  Direction</a:t>
              </a:r>
              <a:endParaRPr lang="en-US" altLang="zh-CN" sz="1200" spc="-151" dirty="0">
                <a:gradFill>
                  <a:gsLst>
                    <a:gs pos="90000">
                      <a:srgbClr val="FEFEFF"/>
                    </a:gs>
                    <a:gs pos="10000">
                      <a:srgbClr val="FDFEFF"/>
                    </a:gs>
                    <a:gs pos="0">
                      <a:prstClr val="white">
                        <a:alpha val="80000"/>
                      </a:prstClr>
                    </a:gs>
                    <a:gs pos="100000">
                      <a:prstClr val="white">
                        <a:alpha val="20000"/>
                      </a:prstClr>
                    </a:gs>
                  </a:gsLst>
                  <a:lin ang="0" scaled="0"/>
                </a:gra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30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800"/>
                                        <p:tgtEl>
                                          <p:spTgt spid="15"/>
                                        </p:tgtEl>
                                      </p:cBhvr>
                                    </p:animEffect>
                                  </p:childTnLst>
                                </p:cTn>
                              </p:par>
                              <p:par>
                                <p:cTn id="13" presetID="53" presetClass="entr" presetSubtype="16" fill="hold" grpId="0" nodeType="withEffect">
                                  <p:stCondLst>
                                    <p:cond delay="800"/>
                                  </p:stCondLst>
                                  <p:childTnLst>
                                    <p:set>
                                      <p:cBhvr>
                                        <p:cTn id="14" dur="1" fill="hold">
                                          <p:stCondLst>
                                            <p:cond delay="0"/>
                                          </p:stCondLst>
                                        </p:cTn>
                                        <p:tgtEl>
                                          <p:spTgt spid="10"/>
                                        </p:tgtEl>
                                        <p:attrNameLst>
                                          <p:attrName>style.visibility</p:attrName>
                                        </p:attrNameLst>
                                      </p:cBhvr>
                                      <p:to>
                                        <p:strVal val="visible"/>
                                      </p:to>
                                    </p:set>
                                    <p:anim calcmode="lin" valueType="num">
                                      <p:cBhvr>
                                        <p:cTn id="15" dur="800" fill="hold"/>
                                        <p:tgtEl>
                                          <p:spTgt spid="10"/>
                                        </p:tgtEl>
                                        <p:attrNameLst>
                                          <p:attrName>ppt_w</p:attrName>
                                        </p:attrNameLst>
                                      </p:cBhvr>
                                      <p:tavLst>
                                        <p:tav tm="0">
                                          <p:val>
                                            <p:fltVal val="0"/>
                                          </p:val>
                                        </p:tav>
                                        <p:tav tm="100000">
                                          <p:val>
                                            <p:strVal val="#ppt_w"/>
                                          </p:val>
                                        </p:tav>
                                      </p:tavLst>
                                    </p:anim>
                                    <p:anim calcmode="lin" valueType="num">
                                      <p:cBhvr>
                                        <p:cTn id="16" dur="800" fill="hold"/>
                                        <p:tgtEl>
                                          <p:spTgt spid="10"/>
                                        </p:tgtEl>
                                        <p:attrNameLst>
                                          <p:attrName>ppt_h</p:attrName>
                                        </p:attrNameLst>
                                      </p:cBhvr>
                                      <p:tavLst>
                                        <p:tav tm="0">
                                          <p:val>
                                            <p:fltVal val="0"/>
                                          </p:val>
                                        </p:tav>
                                        <p:tav tm="100000">
                                          <p:val>
                                            <p:strVal val="#ppt_h"/>
                                          </p:val>
                                        </p:tav>
                                      </p:tavLst>
                                    </p:anim>
                                    <p:animEffect transition="in" filter="fade">
                                      <p:cBhvr>
                                        <p:cTn id="17" dur="800"/>
                                        <p:tgtEl>
                                          <p:spTgt spid="10"/>
                                        </p:tgtEl>
                                      </p:cBhvr>
                                    </p:animEffect>
                                  </p:childTnLst>
                                </p:cTn>
                              </p:par>
                              <p:par>
                                <p:cTn id="18" presetID="53" presetClass="entr" presetSubtype="16" fill="hold" grpId="0" nodeType="withEffect">
                                  <p:stCondLst>
                                    <p:cond delay="140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par>
                                <p:cTn id="23" presetID="53" presetClass="entr" presetSubtype="16" fill="hold" grpId="0" nodeType="withEffect">
                                  <p:stCondLst>
                                    <p:cond delay="180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par>
                                <p:cTn id="28" presetID="53" presetClass="entr" presetSubtype="16" fill="hold" grpId="0" nodeType="withEffect">
                                  <p:stCondLst>
                                    <p:cond delay="220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22432" y="164756"/>
            <a:ext cx="1441827" cy="458908"/>
          </a:xfrm>
          <a:prstGeom prst="rect">
            <a:avLst/>
          </a:prstGeom>
        </p:spPr>
        <p:txBody>
          <a:bodyPr wrap="square">
            <a:spAutoFit/>
          </a:bodyPr>
          <a:lstStyle/>
          <a:p>
            <a:pPr algn="dist">
              <a:lnSpc>
                <a:spcPct val="150000"/>
              </a:lnSpc>
            </a:pPr>
            <a:r>
              <a:rPr lang="zh-CN" altLang="en-US" b="1" spc="-151" dirty="0">
                <a:gradFill>
                  <a:gsLst>
                    <a:gs pos="90000">
                      <a:srgbClr val="FEFEFF"/>
                    </a:gs>
                    <a:gs pos="10000">
                      <a:srgbClr val="FDFEFF"/>
                    </a:gs>
                    <a:gs pos="0">
                      <a:prstClr val="white">
                        <a:alpha val="80000"/>
                      </a:prstClr>
                    </a:gs>
                    <a:gs pos="100000">
                      <a:prstClr val="white">
                        <a:alpha val="20000"/>
                      </a:prstClr>
                    </a:gs>
                  </a:gsLst>
                  <a:lin ang="0" scaled="0"/>
                </a:gradFill>
                <a:latin typeface="微软雅黑" panose="020B0503020204020204" pitchFamily="34" charset="-122"/>
                <a:ea typeface="微软雅黑" panose="020B0503020204020204" pitchFamily="34" charset="-122"/>
                <a:sym typeface="+mn-lt"/>
              </a:rPr>
              <a:t>未来发展方向</a:t>
            </a:r>
            <a:endParaRPr lang="en-US" b="1" spc="-151" dirty="0">
              <a:gradFill>
                <a:gsLst>
                  <a:gs pos="90000">
                    <a:srgbClr val="FEFEFF"/>
                  </a:gs>
                  <a:gs pos="10000">
                    <a:srgbClr val="FDFEFF"/>
                  </a:gs>
                  <a:gs pos="0">
                    <a:prstClr val="white">
                      <a:alpha val="80000"/>
                    </a:prstClr>
                  </a:gs>
                  <a:gs pos="100000">
                    <a:prstClr val="white">
                      <a:alpha val="20000"/>
                    </a:prstClr>
                  </a:gs>
                </a:gsLst>
                <a:lin ang="0" scaled="0"/>
              </a:gradFill>
              <a:latin typeface="微软雅黑" panose="020B0503020204020204" pitchFamily="34" charset="-122"/>
              <a:ea typeface="微软雅黑" panose="020B0503020204020204" pitchFamily="34" charset="-122"/>
              <a:sym typeface="+mn-lt"/>
            </a:endParaRPr>
          </a:p>
        </p:txBody>
      </p:sp>
      <p:grpSp>
        <p:nvGrpSpPr>
          <p:cNvPr id="23" name="组合 22"/>
          <p:cNvGrpSpPr/>
          <p:nvPr/>
        </p:nvGrpSpPr>
        <p:grpSpPr>
          <a:xfrm>
            <a:off x="388948" y="324115"/>
            <a:ext cx="493950" cy="474870"/>
            <a:chOff x="296639" y="359624"/>
            <a:chExt cx="493949" cy="474870"/>
          </a:xfrm>
        </p:grpSpPr>
        <p:sp>
          <p:nvSpPr>
            <p:cNvPr id="26" name="矩形 25"/>
            <p:cNvSpPr/>
            <p:nvPr/>
          </p:nvSpPr>
          <p:spPr>
            <a:xfrm>
              <a:off x="296639" y="359624"/>
              <a:ext cx="493949" cy="47487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ltLang="zh-CN">
                <a:solidFill>
                  <a:prstClr val="white"/>
                </a:solidFill>
              </a:endParaRPr>
            </a:p>
          </p:txBody>
        </p:sp>
        <p:sp>
          <p:nvSpPr>
            <p:cNvPr id="27" name="文本框 26"/>
            <p:cNvSpPr txBox="1"/>
            <p:nvPr/>
          </p:nvSpPr>
          <p:spPr>
            <a:xfrm>
              <a:off x="360434" y="427782"/>
              <a:ext cx="393055" cy="338554"/>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r>
                <a:rPr lang="en-US" altLang="zh-CN" sz="1600" b="1" dirty="0">
                  <a:solidFill>
                    <a:prstClr val="white">
                      <a:alpha val="90000"/>
                    </a:prstClr>
                  </a:solidFill>
                </a:rPr>
                <a:t>04</a:t>
              </a:r>
              <a:endParaRPr lang="en-US" altLang="zh-CN" sz="1600" b="1" dirty="0">
                <a:solidFill>
                  <a:prstClr val="white">
                    <a:alpha val="90000"/>
                  </a:prstClr>
                </a:solidFill>
              </a:endParaRPr>
            </a:p>
          </p:txBody>
        </p:sp>
      </p:gr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828" y="4257773"/>
            <a:ext cx="3153918" cy="1977083"/>
          </a:xfrm>
          <a:prstGeom prst="rect">
            <a:avLst/>
          </a:prstGeom>
        </p:spPr>
      </p:pic>
      <p:pic>
        <p:nvPicPr>
          <p:cNvPr id="49" name="图片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81022" y="4221040"/>
            <a:ext cx="3070667" cy="2304834"/>
          </a:xfrm>
          <a:prstGeom prst="rect">
            <a:avLst/>
          </a:prstGeom>
        </p:spPr>
      </p:pic>
      <p:sp>
        <p:nvSpPr>
          <p:cNvPr id="50" name="文本框 49"/>
          <p:cNvSpPr txBox="1"/>
          <p:nvPr/>
        </p:nvSpPr>
        <p:spPr bwMode="auto">
          <a:xfrm>
            <a:off x="882898" y="541400"/>
            <a:ext cx="2415844" cy="256097"/>
          </a:xfrm>
          <a:prstGeom prst="rect">
            <a:avLst/>
          </a:prstGeom>
          <a:noFill/>
        </p:spPr>
        <p:txBody>
          <a:bodyPr wrap="square" lIns="90000" tIns="46800" rIns="90000" bIns="46800" rtlCol="0">
            <a:spAutoFit/>
          </a:bodyPr>
          <a:lstStyle/>
          <a:p>
            <a:pPr algn="l"/>
            <a:r>
              <a:rPr lang="en-US" altLang="zh-CN" sz="1050" dirty="0">
                <a:gradFill>
                  <a:gsLst>
                    <a:gs pos="60000">
                      <a:srgbClr val="BDC3D1"/>
                    </a:gs>
                    <a:gs pos="0">
                      <a:prstClr val="white"/>
                    </a:gs>
                    <a:gs pos="0">
                      <a:prstClr val="white"/>
                    </a:gs>
                    <a:gs pos="100000">
                      <a:srgbClr val="061C52"/>
                    </a:gs>
                  </a:gsLst>
                  <a:lin ang="2700000" scaled="1"/>
                </a:gradFill>
                <a:latin typeface="微软雅黑" panose="020B0503020204020204" pitchFamily="34" charset="-122"/>
                <a:ea typeface="微软雅黑" panose="020B0503020204020204" pitchFamily="34" charset="-122"/>
              </a:rPr>
              <a:t>Future Development Direction</a:t>
            </a:r>
            <a:endParaRPr lang="zh-CN" altLang="en-US" sz="1050" b="0" dirty="0">
              <a:gradFill>
                <a:gsLst>
                  <a:gs pos="60000">
                    <a:srgbClr val="BDC3D1"/>
                  </a:gs>
                  <a:gs pos="0">
                    <a:prstClr val="white"/>
                  </a:gs>
                  <a:gs pos="0">
                    <a:prstClr val="white"/>
                  </a:gs>
                  <a:gs pos="100000">
                    <a:srgbClr val="061C52"/>
                  </a:gs>
                </a:gsLst>
                <a:lin ang="2700000" scaled="1"/>
              </a:gradFill>
              <a:effectLst/>
              <a:latin typeface="微软雅黑" panose="020B0503020204020204" pitchFamily="34" charset="-122"/>
              <a:ea typeface="微软雅黑" panose="020B0503020204020204" pitchFamily="34" charset="-122"/>
            </a:endParaRPr>
          </a:p>
        </p:txBody>
      </p:sp>
      <p:grpSp>
        <p:nvGrpSpPr>
          <p:cNvPr id="51" name="组合 50"/>
          <p:cNvGrpSpPr/>
          <p:nvPr/>
        </p:nvGrpSpPr>
        <p:grpSpPr>
          <a:xfrm>
            <a:off x="111417" y="968719"/>
            <a:ext cx="8046906" cy="3013582"/>
            <a:chOff x="1824808" y="1360805"/>
            <a:chExt cx="8046906" cy="3013582"/>
          </a:xfrm>
        </p:grpSpPr>
        <p:sp>
          <p:nvSpPr>
            <p:cNvPr id="52" name="未知"/>
            <p:cNvSpPr/>
            <p:nvPr/>
          </p:nvSpPr>
          <p:spPr bwMode="auto">
            <a:xfrm>
              <a:off x="3790587" y="3345041"/>
              <a:ext cx="1368232" cy="701742"/>
            </a:xfrm>
            <a:custGeom>
              <a:avLst/>
              <a:gdLst>
                <a:gd name="T0" fmla="*/ 1281113 w 822"/>
                <a:gd name="T1" fmla="*/ 0 h 402"/>
                <a:gd name="T2" fmla="*/ 0 w 822"/>
                <a:gd name="T3" fmla="*/ 447675 h 402"/>
                <a:gd name="T4" fmla="*/ 1304925 w 822"/>
                <a:gd name="T5" fmla="*/ 638175 h 402"/>
                <a:gd name="T6" fmla="*/ 1281113 w 822"/>
                <a:gd name="T7" fmla="*/ 0 h 4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22" h="402">
                  <a:moveTo>
                    <a:pt x="807" y="0"/>
                  </a:moveTo>
                  <a:lnTo>
                    <a:pt x="0" y="282"/>
                  </a:lnTo>
                  <a:lnTo>
                    <a:pt x="822" y="402"/>
                  </a:lnTo>
                  <a:lnTo>
                    <a:pt x="807" y="0"/>
                  </a:lnTo>
                  <a:close/>
                </a:path>
              </a:pathLst>
            </a:custGeom>
            <a:gradFill rotWithShape="1">
              <a:gsLst>
                <a:gs pos="0">
                  <a:schemeClr val="bg1">
                    <a:alpha val="23997"/>
                  </a:schemeClr>
                </a:gs>
                <a:gs pos="100000">
                  <a:schemeClr val="bg1">
                    <a:alpha val="1999"/>
                  </a:schemeClr>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solidFill>
                  <a:schemeClr val="bg1"/>
                </a:solidFill>
                <a:latin typeface="+mj-ea"/>
                <a:ea typeface="+mj-ea"/>
                <a:cs typeface="+mn-ea"/>
                <a:sym typeface="+mn-lt"/>
              </a:endParaRPr>
            </a:p>
          </p:txBody>
        </p:sp>
        <p:sp>
          <p:nvSpPr>
            <p:cNvPr id="53" name="未知"/>
            <p:cNvSpPr/>
            <p:nvPr/>
          </p:nvSpPr>
          <p:spPr bwMode="auto">
            <a:xfrm>
              <a:off x="5354153" y="2690764"/>
              <a:ext cx="1358465" cy="801326"/>
            </a:xfrm>
            <a:custGeom>
              <a:avLst/>
              <a:gdLst>
                <a:gd name="T0" fmla="*/ 1293813 w 816"/>
                <a:gd name="T1" fmla="*/ 0 h 459"/>
                <a:gd name="T2" fmla="*/ 0 w 816"/>
                <a:gd name="T3" fmla="*/ 533400 h 459"/>
                <a:gd name="T4" fmla="*/ 1295400 w 816"/>
                <a:gd name="T5" fmla="*/ 728663 h 459"/>
                <a:gd name="T6" fmla="*/ 1293813 w 816"/>
                <a:gd name="T7" fmla="*/ 0 h 4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16" h="459">
                  <a:moveTo>
                    <a:pt x="815" y="0"/>
                  </a:moveTo>
                  <a:lnTo>
                    <a:pt x="0" y="336"/>
                  </a:lnTo>
                  <a:lnTo>
                    <a:pt x="816" y="459"/>
                  </a:lnTo>
                  <a:lnTo>
                    <a:pt x="815" y="0"/>
                  </a:lnTo>
                  <a:close/>
                </a:path>
              </a:pathLst>
            </a:custGeom>
            <a:gradFill rotWithShape="1">
              <a:gsLst>
                <a:gs pos="0">
                  <a:schemeClr val="bg1">
                    <a:alpha val="23997"/>
                  </a:schemeClr>
                </a:gs>
                <a:gs pos="100000">
                  <a:schemeClr val="bg1">
                    <a:alpha val="1999"/>
                  </a:schemeClr>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solidFill>
                  <a:schemeClr val="bg1"/>
                </a:solidFill>
                <a:latin typeface="+mj-ea"/>
                <a:ea typeface="+mj-ea"/>
                <a:cs typeface="+mn-ea"/>
                <a:sym typeface="+mn-lt"/>
              </a:endParaRPr>
            </a:p>
          </p:txBody>
        </p:sp>
        <p:sp>
          <p:nvSpPr>
            <p:cNvPr id="54" name="未知"/>
            <p:cNvSpPr/>
            <p:nvPr/>
          </p:nvSpPr>
          <p:spPr bwMode="auto">
            <a:xfrm>
              <a:off x="6886644" y="2094190"/>
              <a:ext cx="1377998" cy="805979"/>
            </a:xfrm>
            <a:custGeom>
              <a:avLst/>
              <a:gdLst>
                <a:gd name="T0" fmla="*/ 1298575 w 828"/>
                <a:gd name="T1" fmla="*/ 0 h 462"/>
                <a:gd name="T2" fmla="*/ 0 w 828"/>
                <a:gd name="T3" fmla="*/ 523875 h 462"/>
                <a:gd name="T4" fmla="*/ 1314450 w 828"/>
                <a:gd name="T5" fmla="*/ 733425 h 462"/>
                <a:gd name="T6" fmla="*/ 1298575 w 828"/>
                <a:gd name="T7" fmla="*/ 0 h 46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28" h="462">
                  <a:moveTo>
                    <a:pt x="818" y="0"/>
                  </a:moveTo>
                  <a:lnTo>
                    <a:pt x="0" y="330"/>
                  </a:lnTo>
                  <a:lnTo>
                    <a:pt x="828" y="462"/>
                  </a:lnTo>
                  <a:lnTo>
                    <a:pt x="818" y="0"/>
                  </a:lnTo>
                  <a:close/>
                </a:path>
              </a:pathLst>
            </a:custGeom>
            <a:gradFill rotWithShape="1">
              <a:gsLst>
                <a:gs pos="0">
                  <a:schemeClr val="bg1">
                    <a:alpha val="23997"/>
                  </a:schemeClr>
                </a:gs>
                <a:gs pos="100000">
                  <a:schemeClr val="bg1">
                    <a:alpha val="1999"/>
                  </a:schemeClr>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solidFill>
                  <a:schemeClr val="bg1"/>
                </a:solidFill>
                <a:latin typeface="+mj-ea"/>
                <a:ea typeface="+mj-ea"/>
                <a:cs typeface="+mn-ea"/>
                <a:sym typeface="+mn-lt"/>
              </a:endParaRPr>
            </a:p>
          </p:txBody>
        </p:sp>
        <p:sp>
          <p:nvSpPr>
            <p:cNvPr id="55" name="未知"/>
            <p:cNvSpPr/>
            <p:nvPr/>
          </p:nvSpPr>
          <p:spPr bwMode="auto">
            <a:xfrm>
              <a:off x="8475071" y="1412924"/>
              <a:ext cx="1388653" cy="837623"/>
            </a:xfrm>
            <a:custGeom>
              <a:avLst/>
              <a:gdLst>
                <a:gd name="T0" fmla="*/ 1323975 w 834"/>
                <a:gd name="T1" fmla="*/ 0 h 480"/>
                <a:gd name="T2" fmla="*/ 0 w 834"/>
                <a:gd name="T3" fmla="*/ 566738 h 480"/>
                <a:gd name="T4" fmla="*/ 1323975 w 834"/>
                <a:gd name="T5" fmla="*/ 762000 h 480"/>
                <a:gd name="T6" fmla="*/ 1323975 w 834"/>
                <a:gd name="T7" fmla="*/ 0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4" h="480">
                  <a:moveTo>
                    <a:pt x="834" y="0"/>
                  </a:moveTo>
                  <a:lnTo>
                    <a:pt x="0" y="357"/>
                  </a:lnTo>
                  <a:lnTo>
                    <a:pt x="834" y="480"/>
                  </a:lnTo>
                  <a:lnTo>
                    <a:pt x="834" y="0"/>
                  </a:lnTo>
                  <a:close/>
                </a:path>
              </a:pathLst>
            </a:custGeom>
            <a:gradFill rotWithShape="1">
              <a:gsLst>
                <a:gs pos="0">
                  <a:schemeClr val="bg1">
                    <a:alpha val="23997"/>
                  </a:schemeClr>
                </a:gs>
                <a:gs pos="100000">
                  <a:schemeClr val="bg1">
                    <a:alpha val="1999"/>
                  </a:schemeClr>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solidFill>
                  <a:schemeClr val="bg1"/>
                </a:solidFill>
                <a:latin typeface="+mj-ea"/>
                <a:ea typeface="+mj-ea"/>
                <a:cs typeface="+mn-ea"/>
                <a:sym typeface="+mn-lt"/>
              </a:endParaRPr>
            </a:p>
          </p:txBody>
        </p:sp>
        <p:grpSp>
          <p:nvGrpSpPr>
            <p:cNvPr id="56" name="Group 31"/>
            <p:cNvGrpSpPr/>
            <p:nvPr/>
          </p:nvGrpSpPr>
          <p:grpSpPr bwMode="auto">
            <a:xfrm>
              <a:off x="3775604" y="3345041"/>
              <a:ext cx="1396644" cy="1027484"/>
              <a:chOff x="1497" y="2667"/>
              <a:chExt cx="839" cy="589"/>
            </a:xfrm>
            <a:solidFill>
              <a:srgbClr val="063D54"/>
            </a:solidFill>
          </p:grpSpPr>
          <p:sp>
            <p:nvSpPr>
              <p:cNvPr id="74" name="未知"/>
              <p:cNvSpPr/>
              <p:nvPr/>
            </p:nvSpPr>
            <p:spPr bwMode="auto">
              <a:xfrm>
                <a:off x="1497" y="2667"/>
                <a:ext cx="839" cy="589"/>
              </a:xfrm>
              <a:custGeom>
                <a:avLst/>
                <a:gdLst>
                  <a:gd name="T0" fmla="*/ 0 w 963"/>
                  <a:gd name="T1" fmla="*/ 280 h 691"/>
                  <a:gd name="T2" fmla="*/ 822 w 963"/>
                  <a:gd name="T3" fmla="*/ 0 h 691"/>
                  <a:gd name="T4" fmla="*/ 839 w 963"/>
                  <a:gd name="T5" fmla="*/ 589 h 691"/>
                  <a:gd name="T6" fmla="*/ 3 w 963"/>
                  <a:gd name="T7" fmla="*/ 589 h 691"/>
                  <a:gd name="T8" fmla="*/ 0 w 963"/>
                  <a:gd name="T9" fmla="*/ 280 h 6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3" h="691">
                    <a:moveTo>
                      <a:pt x="0" y="328"/>
                    </a:moveTo>
                    <a:lnTo>
                      <a:pt x="944" y="0"/>
                    </a:lnTo>
                    <a:lnTo>
                      <a:pt x="963" y="691"/>
                    </a:lnTo>
                    <a:lnTo>
                      <a:pt x="3" y="691"/>
                    </a:lnTo>
                    <a:lnTo>
                      <a:pt x="0" y="328"/>
                    </a:lnTo>
                    <a:close/>
                  </a:path>
                </a:pathLst>
              </a:custGeom>
              <a:gradFill>
                <a:gsLst>
                  <a:gs pos="41000">
                    <a:srgbClr val="1E3761"/>
                  </a:gs>
                  <a:gs pos="97000">
                    <a:schemeClr val="tx1"/>
                  </a:gs>
                </a:gsLst>
                <a:lin ang="2700000" scaled="1"/>
              </a:gradFill>
              <a:ln w="28575" cmpd="sng">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dirty="0">
                  <a:solidFill>
                    <a:schemeClr val="bg1"/>
                  </a:solidFill>
                  <a:latin typeface="+mj-ea"/>
                  <a:ea typeface="+mj-ea"/>
                  <a:cs typeface="+mn-ea"/>
                  <a:sym typeface="+mn-lt"/>
                </a:endParaRPr>
              </a:p>
            </p:txBody>
          </p:sp>
          <p:sp>
            <p:nvSpPr>
              <p:cNvPr id="75" name="Text Box 17"/>
              <p:cNvSpPr txBox="1">
                <a:spLocks noChangeArrowheads="1"/>
              </p:cNvSpPr>
              <p:nvPr/>
            </p:nvSpPr>
            <p:spPr bwMode="auto">
              <a:xfrm>
                <a:off x="2007" y="2923"/>
                <a:ext cx="316" cy="317"/>
              </a:xfrm>
              <a:prstGeom prst="rect">
                <a:avLst/>
              </a:prstGeom>
              <a:no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3000" dirty="0">
                    <a:solidFill>
                      <a:schemeClr val="bg1"/>
                    </a:solidFill>
                    <a:latin typeface="+mj-ea"/>
                    <a:ea typeface="+mj-ea"/>
                    <a:cs typeface="+mn-ea"/>
                    <a:sym typeface="+mn-lt"/>
                  </a:rPr>
                  <a:t>1</a:t>
                </a:r>
                <a:endParaRPr lang="en-US" altLang="zh-CN" sz="3000" dirty="0">
                  <a:solidFill>
                    <a:schemeClr val="bg1"/>
                  </a:solidFill>
                  <a:latin typeface="+mj-ea"/>
                  <a:ea typeface="+mj-ea"/>
                  <a:cs typeface="+mn-ea"/>
                  <a:sym typeface="+mn-lt"/>
                </a:endParaRPr>
              </a:p>
            </p:txBody>
          </p:sp>
        </p:grpSp>
        <p:grpSp>
          <p:nvGrpSpPr>
            <p:cNvPr id="57" name="Group 32"/>
            <p:cNvGrpSpPr/>
            <p:nvPr/>
          </p:nvGrpSpPr>
          <p:grpSpPr bwMode="auto">
            <a:xfrm>
              <a:off x="5353926" y="2683319"/>
              <a:ext cx="1391317" cy="1689206"/>
              <a:chOff x="2445" y="2288"/>
              <a:chExt cx="836" cy="968"/>
            </a:xfrm>
            <a:solidFill>
              <a:schemeClr val="bg1">
                <a:lumMod val="75000"/>
              </a:schemeClr>
            </a:solidFill>
          </p:grpSpPr>
          <p:sp>
            <p:nvSpPr>
              <p:cNvPr id="72" name="未知"/>
              <p:cNvSpPr/>
              <p:nvPr/>
            </p:nvSpPr>
            <p:spPr bwMode="auto">
              <a:xfrm>
                <a:off x="2445" y="2288"/>
                <a:ext cx="836" cy="968"/>
              </a:xfrm>
              <a:custGeom>
                <a:avLst/>
                <a:gdLst>
                  <a:gd name="T0" fmla="*/ 0 w 960"/>
                  <a:gd name="T1" fmla="*/ 340 h 1110"/>
                  <a:gd name="T2" fmla="*/ 829 w 960"/>
                  <a:gd name="T3" fmla="*/ 0 h 1110"/>
                  <a:gd name="T4" fmla="*/ 836 w 960"/>
                  <a:gd name="T5" fmla="*/ 968 h 1110"/>
                  <a:gd name="T6" fmla="*/ 0 w 960"/>
                  <a:gd name="T7" fmla="*/ 968 h 1110"/>
                  <a:gd name="T8" fmla="*/ 0 w 960"/>
                  <a:gd name="T9" fmla="*/ 340 h 1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0" h="1110">
                    <a:moveTo>
                      <a:pt x="0" y="390"/>
                    </a:moveTo>
                    <a:lnTo>
                      <a:pt x="952" y="0"/>
                    </a:lnTo>
                    <a:lnTo>
                      <a:pt x="960" y="1110"/>
                    </a:lnTo>
                    <a:lnTo>
                      <a:pt x="0" y="1110"/>
                    </a:lnTo>
                    <a:lnTo>
                      <a:pt x="0" y="390"/>
                    </a:lnTo>
                    <a:close/>
                  </a:path>
                </a:pathLst>
              </a:custGeom>
              <a:grpFill/>
              <a:ln w="28575" cmpd="sng">
                <a:solidFill>
                  <a:srgbClr val="C0C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dirty="0">
                  <a:solidFill>
                    <a:schemeClr val="bg1"/>
                  </a:solidFill>
                  <a:latin typeface="+mj-ea"/>
                  <a:ea typeface="+mj-ea"/>
                  <a:cs typeface="+mn-ea"/>
                  <a:sym typeface="+mn-lt"/>
                </a:endParaRPr>
              </a:p>
            </p:txBody>
          </p:sp>
          <p:sp>
            <p:nvSpPr>
              <p:cNvPr id="73" name="Text Box 18"/>
              <p:cNvSpPr txBox="1">
                <a:spLocks noChangeArrowheads="1"/>
              </p:cNvSpPr>
              <p:nvPr/>
            </p:nvSpPr>
            <p:spPr bwMode="auto">
              <a:xfrm>
                <a:off x="2949" y="2923"/>
                <a:ext cx="316" cy="317"/>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3000">
                    <a:solidFill>
                      <a:schemeClr val="bg1"/>
                    </a:solidFill>
                    <a:latin typeface="+mj-ea"/>
                    <a:ea typeface="+mj-ea"/>
                    <a:cs typeface="+mn-ea"/>
                    <a:sym typeface="+mn-lt"/>
                  </a:rPr>
                  <a:t>2</a:t>
                </a:r>
                <a:endParaRPr lang="en-US" altLang="zh-CN" sz="3000">
                  <a:solidFill>
                    <a:schemeClr val="bg1"/>
                  </a:solidFill>
                  <a:latin typeface="+mj-ea"/>
                  <a:ea typeface="+mj-ea"/>
                  <a:cs typeface="+mn-ea"/>
                  <a:sym typeface="+mn-lt"/>
                </a:endParaRPr>
              </a:p>
            </p:txBody>
          </p:sp>
        </p:grpSp>
        <p:grpSp>
          <p:nvGrpSpPr>
            <p:cNvPr id="58" name="Group 33"/>
            <p:cNvGrpSpPr/>
            <p:nvPr/>
          </p:nvGrpSpPr>
          <p:grpSpPr bwMode="auto">
            <a:xfrm>
              <a:off x="6883980" y="2080230"/>
              <a:ext cx="1401971" cy="2293225"/>
              <a:chOff x="3364" y="1942"/>
              <a:chExt cx="842" cy="1314"/>
            </a:xfrm>
            <a:solidFill>
              <a:srgbClr val="063D54"/>
            </a:solidFill>
          </p:grpSpPr>
          <p:sp>
            <p:nvSpPr>
              <p:cNvPr id="70" name="未知"/>
              <p:cNvSpPr/>
              <p:nvPr/>
            </p:nvSpPr>
            <p:spPr bwMode="auto">
              <a:xfrm>
                <a:off x="3364" y="1942"/>
                <a:ext cx="842" cy="1314"/>
              </a:xfrm>
              <a:custGeom>
                <a:avLst/>
                <a:gdLst>
                  <a:gd name="T0" fmla="*/ 0 w 967"/>
                  <a:gd name="T1" fmla="*/ 332 h 1507"/>
                  <a:gd name="T2" fmla="*/ 826 w 967"/>
                  <a:gd name="T3" fmla="*/ 0 h 1507"/>
                  <a:gd name="T4" fmla="*/ 842 w 967"/>
                  <a:gd name="T5" fmla="*/ 1314 h 1507"/>
                  <a:gd name="T6" fmla="*/ 6 w 967"/>
                  <a:gd name="T7" fmla="*/ 1314 h 1507"/>
                  <a:gd name="T8" fmla="*/ 0 w 967"/>
                  <a:gd name="T9" fmla="*/ 332 h 15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7" h="1507">
                    <a:moveTo>
                      <a:pt x="0" y="381"/>
                    </a:moveTo>
                    <a:lnTo>
                      <a:pt x="949" y="0"/>
                    </a:lnTo>
                    <a:lnTo>
                      <a:pt x="967" y="1507"/>
                    </a:lnTo>
                    <a:lnTo>
                      <a:pt x="7" y="1507"/>
                    </a:lnTo>
                    <a:lnTo>
                      <a:pt x="0" y="381"/>
                    </a:lnTo>
                    <a:close/>
                  </a:path>
                </a:pathLst>
              </a:custGeom>
              <a:gradFill flip="none" rotWithShape="1">
                <a:gsLst>
                  <a:gs pos="37000">
                    <a:srgbClr val="1E3761"/>
                  </a:gs>
                  <a:gs pos="97000">
                    <a:schemeClr val="tx1"/>
                  </a:gs>
                </a:gsLst>
                <a:lin ang="2700000" scaled="1"/>
                <a:tileRect/>
              </a:gradFill>
              <a:ln w="28575" cmpd="sng">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solidFill>
                    <a:schemeClr val="bg1"/>
                  </a:solidFill>
                  <a:latin typeface="+mj-ea"/>
                  <a:ea typeface="+mj-ea"/>
                  <a:cs typeface="+mn-ea"/>
                  <a:sym typeface="+mn-lt"/>
                </a:endParaRPr>
              </a:p>
            </p:txBody>
          </p:sp>
          <p:sp>
            <p:nvSpPr>
              <p:cNvPr id="71" name="Text Box 19"/>
              <p:cNvSpPr txBox="1">
                <a:spLocks noChangeArrowheads="1"/>
              </p:cNvSpPr>
              <p:nvPr/>
            </p:nvSpPr>
            <p:spPr bwMode="auto">
              <a:xfrm>
                <a:off x="3873" y="2923"/>
                <a:ext cx="316" cy="317"/>
              </a:xfrm>
              <a:prstGeom prst="rect">
                <a:avLst/>
              </a:prstGeom>
              <a:no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3000">
                    <a:solidFill>
                      <a:schemeClr val="bg1"/>
                    </a:solidFill>
                    <a:latin typeface="+mj-ea"/>
                    <a:ea typeface="+mj-ea"/>
                    <a:cs typeface="+mn-ea"/>
                    <a:sym typeface="+mn-lt"/>
                  </a:rPr>
                  <a:t>3</a:t>
                </a:r>
                <a:endParaRPr lang="en-US" altLang="zh-CN" sz="3000">
                  <a:solidFill>
                    <a:schemeClr val="bg1"/>
                  </a:solidFill>
                  <a:latin typeface="+mj-ea"/>
                  <a:ea typeface="+mj-ea"/>
                  <a:cs typeface="+mn-ea"/>
                  <a:sym typeface="+mn-lt"/>
                </a:endParaRPr>
              </a:p>
            </p:txBody>
          </p:sp>
        </p:grpSp>
        <p:grpSp>
          <p:nvGrpSpPr>
            <p:cNvPr id="59" name="Group 34"/>
            <p:cNvGrpSpPr/>
            <p:nvPr/>
          </p:nvGrpSpPr>
          <p:grpSpPr bwMode="auto">
            <a:xfrm>
              <a:off x="8446658" y="1404548"/>
              <a:ext cx="1425056" cy="2969839"/>
              <a:chOff x="4303" y="1555"/>
              <a:chExt cx="856" cy="1702"/>
            </a:xfrm>
            <a:solidFill>
              <a:schemeClr val="bg1">
                <a:lumMod val="75000"/>
              </a:schemeClr>
            </a:solidFill>
          </p:grpSpPr>
          <p:sp>
            <p:nvSpPr>
              <p:cNvPr id="68" name="未知"/>
              <p:cNvSpPr/>
              <p:nvPr/>
            </p:nvSpPr>
            <p:spPr bwMode="auto">
              <a:xfrm>
                <a:off x="4303" y="1555"/>
                <a:ext cx="856" cy="1702"/>
              </a:xfrm>
              <a:custGeom>
                <a:avLst/>
                <a:gdLst>
                  <a:gd name="T0" fmla="*/ 0 w 982"/>
                  <a:gd name="T1" fmla="*/ 368 h 1953"/>
                  <a:gd name="T2" fmla="*/ 856 w 982"/>
                  <a:gd name="T3" fmla="*/ 0 h 1953"/>
                  <a:gd name="T4" fmla="*/ 853 w 982"/>
                  <a:gd name="T5" fmla="*/ 1702 h 1953"/>
                  <a:gd name="T6" fmla="*/ 16 w 982"/>
                  <a:gd name="T7" fmla="*/ 1702 h 1953"/>
                  <a:gd name="T8" fmla="*/ 0 w 982"/>
                  <a:gd name="T9" fmla="*/ 368 h 19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82" h="1953">
                    <a:moveTo>
                      <a:pt x="0" y="422"/>
                    </a:moveTo>
                    <a:lnTo>
                      <a:pt x="982" y="0"/>
                    </a:lnTo>
                    <a:lnTo>
                      <a:pt x="978" y="1953"/>
                    </a:lnTo>
                    <a:lnTo>
                      <a:pt x="18" y="1953"/>
                    </a:lnTo>
                    <a:lnTo>
                      <a:pt x="0" y="422"/>
                    </a:lnTo>
                    <a:close/>
                  </a:path>
                </a:pathLst>
              </a:custGeom>
              <a:grpFill/>
              <a:ln w="28575" cmpd="sng">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solidFill>
                    <a:schemeClr val="bg1"/>
                  </a:solidFill>
                  <a:latin typeface="+mj-ea"/>
                  <a:ea typeface="+mj-ea"/>
                  <a:cs typeface="+mn-ea"/>
                  <a:sym typeface="+mn-lt"/>
                </a:endParaRPr>
              </a:p>
            </p:txBody>
          </p:sp>
          <p:sp>
            <p:nvSpPr>
              <p:cNvPr id="69" name="Text Box 20"/>
              <p:cNvSpPr txBox="1">
                <a:spLocks noChangeArrowheads="1"/>
              </p:cNvSpPr>
              <p:nvPr/>
            </p:nvSpPr>
            <p:spPr bwMode="auto">
              <a:xfrm>
                <a:off x="4833" y="2923"/>
                <a:ext cx="316" cy="317"/>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3000">
                    <a:solidFill>
                      <a:schemeClr val="bg1"/>
                    </a:solidFill>
                    <a:latin typeface="+mj-ea"/>
                    <a:ea typeface="+mj-ea"/>
                    <a:cs typeface="+mn-ea"/>
                    <a:sym typeface="+mn-lt"/>
                  </a:rPr>
                  <a:t>4</a:t>
                </a:r>
                <a:endParaRPr lang="en-US" altLang="zh-CN" sz="3000">
                  <a:solidFill>
                    <a:schemeClr val="bg1"/>
                  </a:solidFill>
                  <a:latin typeface="+mj-ea"/>
                  <a:ea typeface="+mj-ea"/>
                  <a:cs typeface="+mn-ea"/>
                  <a:sym typeface="+mn-lt"/>
                </a:endParaRPr>
              </a:p>
            </p:txBody>
          </p:sp>
        </p:grpSp>
        <p:sp>
          <p:nvSpPr>
            <p:cNvPr id="60" name="Line 21"/>
            <p:cNvSpPr>
              <a:spLocks noChangeShapeType="1"/>
            </p:cNvSpPr>
            <p:nvPr/>
          </p:nvSpPr>
          <p:spPr bwMode="auto">
            <a:xfrm flipH="1">
              <a:off x="1918036" y="3643793"/>
              <a:ext cx="2966425" cy="0"/>
            </a:xfrm>
            <a:prstGeom prst="line">
              <a:avLst/>
            </a:prstGeom>
            <a:noFill/>
            <a:ln w="9525">
              <a:solidFill>
                <a:srgbClr val="C0C0C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solidFill>
                  <a:schemeClr val="bg1"/>
                </a:solidFill>
                <a:latin typeface="+mj-ea"/>
                <a:ea typeface="+mj-ea"/>
                <a:cs typeface="+mn-ea"/>
                <a:sym typeface="+mn-lt"/>
              </a:endParaRPr>
            </a:p>
          </p:txBody>
        </p:sp>
        <p:sp>
          <p:nvSpPr>
            <p:cNvPr id="61" name="Rectangle 22"/>
            <p:cNvSpPr>
              <a:spLocks noChangeArrowheads="1"/>
            </p:cNvSpPr>
            <p:nvPr/>
          </p:nvSpPr>
          <p:spPr bwMode="auto">
            <a:xfrm>
              <a:off x="1824808" y="3289875"/>
              <a:ext cx="2841234" cy="362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Tx/>
                <a:buChar char="•"/>
              </a:pPr>
              <a:r>
                <a:rPr lang="zh-CN" altLang="en-US" sz="1600" dirty="0">
                  <a:solidFill>
                    <a:schemeClr val="bg1"/>
                  </a:solidFill>
                  <a:latin typeface="微软雅黑" panose="020B0503020204020204" pitchFamily="34" charset="-122"/>
                  <a:ea typeface="微软雅黑" panose="020B0503020204020204" pitchFamily="34" charset="-122"/>
                  <a:cs typeface="+mn-ea"/>
                  <a:sym typeface="+mn-lt"/>
                </a:rPr>
                <a:t>产品展览、发布会</a:t>
              </a:r>
              <a:endParaRPr lang="en-US" altLang="zh-CN" sz="16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62" name="Line 23"/>
            <p:cNvSpPr>
              <a:spLocks noChangeShapeType="1"/>
            </p:cNvSpPr>
            <p:nvPr/>
          </p:nvSpPr>
          <p:spPr bwMode="auto">
            <a:xfrm flipH="1">
              <a:off x="1918036" y="2968110"/>
              <a:ext cx="4564619" cy="0"/>
            </a:xfrm>
            <a:prstGeom prst="line">
              <a:avLst/>
            </a:prstGeom>
            <a:noFill/>
            <a:ln w="9525">
              <a:solidFill>
                <a:srgbClr val="C0C0C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solidFill>
                  <a:schemeClr val="bg1"/>
                </a:solidFill>
                <a:latin typeface="+mj-ea"/>
                <a:ea typeface="+mj-ea"/>
                <a:cs typeface="+mn-ea"/>
                <a:sym typeface="+mn-lt"/>
              </a:endParaRPr>
            </a:p>
          </p:txBody>
        </p:sp>
        <p:sp>
          <p:nvSpPr>
            <p:cNvPr id="63" name="Rectangle 24"/>
            <p:cNvSpPr>
              <a:spLocks noChangeArrowheads="1"/>
            </p:cNvSpPr>
            <p:nvPr/>
          </p:nvSpPr>
          <p:spPr bwMode="auto">
            <a:xfrm>
              <a:off x="1824808" y="2605140"/>
              <a:ext cx="2841234" cy="362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Tx/>
                <a:buChar char="•"/>
              </a:pPr>
              <a:r>
                <a:rPr lang="zh-CN" altLang="en-US" sz="1600" dirty="0">
                  <a:solidFill>
                    <a:schemeClr val="bg1"/>
                  </a:solidFill>
                  <a:latin typeface="微软雅黑" panose="020B0503020204020204" pitchFamily="34" charset="-122"/>
                  <a:ea typeface="微软雅黑" panose="020B0503020204020204" pitchFamily="34" charset="-122"/>
                  <a:cs typeface="+mn-ea"/>
                  <a:sym typeface="+mn-lt"/>
                </a:rPr>
                <a:t>教育、医疗、军事等领域</a:t>
              </a:r>
              <a:endParaRPr lang="en-US" altLang="zh-CN" sz="16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64" name="Line 25"/>
            <p:cNvSpPr>
              <a:spLocks noChangeShapeType="1"/>
            </p:cNvSpPr>
            <p:nvPr/>
          </p:nvSpPr>
          <p:spPr bwMode="auto">
            <a:xfrm flipH="1">
              <a:off x="1918036" y="2329656"/>
              <a:ext cx="6130849" cy="0"/>
            </a:xfrm>
            <a:prstGeom prst="line">
              <a:avLst/>
            </a:prstGeom>
            <a:noFill/>
            <a:ln w="9525">
              <a:solidFill>
                <a:srgbClr val="C0C0C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solidFill>
                  <a:schemeClr val="bg1"/>
                </a:solidFill>
                <a:latin typeface="+mj-ea"/>
                <a:ea typeface="+mj-ea"/>
                <a:cs typeface="+mn-ea"/>
                <a:sym typeface="+mn-lt"/>
              </a:endParaRPr>
            </a:p>
          </p:txBody>
        </p:sp>
        <p:sp>
          <p:nvSpPr>
            <p:cNvPr id="65" name="Rectangle 26"/>
            <p:cNvSpPr>
              <a:spLocks noChangeArrowheads="1"/>
            </p:cNvSpPr>
            <p:nvPr/>
          </p:nvSpPr>
          <p:spPr bwMode="auto">
            <a:xfrm>
              <a:off x="1824808" y="1966686"/>
              <a:ext cx="2841234" cy="362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cs typeface="+mn-ea"/>
                  <a:sym typeface="+mn-lt"/>
                </a:rPr>
                <a:t> 舞台节目、互动投影</a:t>
              </a:r>
              <a:endParaRPr lang="en-US" altLang="zh-CN" sz="16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66" name="Line 27"/>
            <p:cNvSpPr>
              <a:spLocks noChangeShapeType="1"/>
            </p:cNvSpPr>
            <p:nvPr/>
          </p:nvSpPr>
          <p:spPr bwMode="auto">
            <a:xfrm flipH="1">
              <a:off x="1918036" y="1723775"/>
              <a:ext cx="7728155" cy="0"/>
            </a:xfrm>
            <a:prstGeom prst="line">
              <a:avLst/>
            </a:prstGeom>
            <a:noFill/>
            <a:ln w="9525">
              <a:solidFill>
                <a:srgbClr val="C0C0C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solidFill>
                  <a:schemeClr val="bg1"/>
                </a:solidFill>
                <a:latin typeface="+mj-ea"/>
                <a:ea typeface="+mj-ea"/>
                <a:cs typeface="+mn-ea"/>
                <a:sym typeface="+mn-lt"/>
              </a:endParaRPr>
            </a:p>
          </p:txBody>
        </p:sp>
        <p:sp>
          <p:nvSpPr>
            <p:cNvPr id="67" name="Rectangle 28"/>
            <p:cNvSpPr>
              <a:spLocks noChangeArrowheads="1"/>
            </p:cNvSpPr>
            <p:nvPr/>
          </p:nvSpPr>
          <p:spPr bwMode="auto">
            <a:xfrm>
              <a:off x="1824808" y="1360805"/>
              <a:ext cx="2841234" cy="362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FontTx/>
                <a:buChar char="•"/>
              </a:pPr>
              <a:r>
                <a:rPr lang="zh-CN" altLang="en-US" sz="1600" dirty="0">
                  <a:solidFill>
                    <a:schemeClr val="bg1"/>
                  </a:solidFill>
                  <a:latin typeface="微软雅黑" panose="020B0503020204020204" pitchFamily="34" charset="-122"/>
                  <a:ea typeface="微软雅黑" panose="020B0503020204020204" pitchFamily="34" charset="-122"/>
                  <a:cs typeface="+mn-ea"/>
                  <a:sym typeface="+mn-lt"/>
                </a:rPr>
                <a:t>全息婚礼、全息</a:t>
              </a:r>
              <a:r>
                <a:rPr lang="en-US" altLang="zh-CN" sz="1600" dirty="0">
                  <a:solidFill>
                    <a:schemeClr val="bg1"/>
                  </a:solidFill>
                  <a:latin typeface="微软雅黑" panose="020B0503020204020204" pitchFamily="34" charset="-122"/>
                  <a:ea typeface="微软雅黑" panose="020B0503020204020204" pitchFamily="34" charset="-122"/>
                  <a:cs typeface="+mn-ea"/>
                  <a:sym typeface="+mn-lt"/>
                </a:rPr>
                <a:t>KTV</a:t>
              </a:r>
              <a:r>
                <a:rPr lang="zh-CN" altLang="en-US" sz="1600" dirty="0">
                  <a:solidFill>
                    <a:schemeClr val="bg1"/>
                  </a:solidFill>
                  <a:latin typeface="微软雅黑" panose="020B0503020204020204" pitchFamily="34" charset="-122"/>
                  <a:ea typeface="微软雅黑" panose="020B0503020204020204" pitchFamily="34" charset="-122"/>
                  <a:cs typeface="+mn-ea"/>
                  <a:sym typeface="+mn-lt"/>
                </a:rPr>
                <a:t>等</a:t>
              </a:r>
              <a:endParaRPr lang="en-US" altLang="zh-CN" sz="1600" dirty="0">
                <a:solidFill>
                  <a:schemeClr val="bg1"/>
                </a:solidFill>
                <a:latin typeface="微软雅黑" panose="020B0503020204020204" pitchFamily="34" charset="-122"/>
                <a:ea typeface="微软雅黑" panose="020B0503020204020204" pitchFamily="34" charset="-122"/>
                <a:cs typeface="+mn-ea"/>
                <a:sym typeface="+mn-lt"/>
              </a:endParaRPr>
            </a:p>
          </p:txBody>
        </p:sp>
      </p:grpSp>
      <p:cxnSp>
        <p:nvCxnSpPr>
          <p:cNvPr id="76" name="直接连接符 75"/>
          <p:cNvCxnSpPr/>
          <p:nvPr/>
        </p:nvCxnSpPr>
        <p:spPr>
          <a:xfrm>
            <a:off x="784602" y="4123899"/>
            <a:ext cx="10762948"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91" name="Group 170"/>
          <p:cNvGrpSpPr/>
          <p:nvPr/>
        </p:nvGrpSpPr>
        <p:grpSpPr>
          <a:xfrm>
            <a:off x="383629" y="3789195"/>
            <a:ext cx="382487" cy="382487"/>
            <a:chOff x="3263900" y="4037013"/>
            <a:chExt cx="879475" cy="879475"/>
          </a:xfrm>
        </p:grpSpPr>
        <p:sp>
          <p:nvSpPr>
            <p:cNvPr id="92" name="Rectangle 20"/>
            <p:cNvSpPr>
              <a:spLocks noChangeArrowheads="1"/>
            </p:cNvSpPr>
            <p:nvPr/>
          </p:nvSpPr>
          <p:spPr bwMode="auto">
            <a:xfrm>
              <a:off x="3263900" y="4037013"/>
              <a:ext cx="879475" cy="879475"/>
            </a:xfrm>
            <a:prstGeom prst="rect">
              <a:avLst/>
            </a:prstGeom>
            <a:noFill/>
            <a:ln w="12700" cap="rnd">
              <a:solidFill>
                <a:schemeClr val="bg1">
                  <a:lumMod val="6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endParaRPr lang="id-ID" sz="2400">
                <a:solidFill>
                  <a:schemeClr val="bg1"/>
                </a:solidFill>
                <a:latin typeface="+mj-ea"/>
                <a:ea typeface="+mj-ea"/>
              </a:endParaRPr>
            </a:p>
          </p:txBody>
        </p:sp>
        <p:sp>
          <p:nvSpPr>
            <p:cNvPr id="93" name="Line 21"/>
            <p:cNvSpPr>
              <a:spLocks noChangeShapeType="1"/>
            </p:cNvSpPr>
            <p:nvPr/>
          </p:nvSpPr>
          <p:spPr bwMode="auto">
            <a:xfrm flipV="1">
              <a:off x="3719513" y="4310063"/>
              <a:ext cx="0" cy="261938"/>
            </a:xfrm>
            <a:prstGeom prst="line">
              <a:avLst/>
            </a:prstGeom>
            <a:noFill/>
            <a:ln w="12700" cap="rnd">
              <a:solidFill>
                <a:schemeClr val="bg1">
                  <a:lumMod val="65000"/>
                </a:schemeClr>
              </a:solidFill>
              <a:prstDash val="solid"/>
              <a:rou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lstStyle/>
            <a:p>
              <a:endParaRPr lang="id-ID" sz="2400">
                <a:solidFill>
                  <a:schemeClr val="bg1"/>
                </a:solidFill>
                <a:latin typeface="+mj-ea"/>
                <a:ea typeface="+mj-ea"/>
              </a:endParaRPr>
            </a:p>
          </p:txBody>
        </p:sp>
        <p:sp>
          <p:nvSpPr>
            <p:cNvPr id="94" name="Line 22"/>
            <p:cNvSpPr>
              <a:spLocks noChangeShapeType="1"/>
            </p:cNvSpPr>
            <p:nvPr/>
          </p:nvSpPr>
          <p:spPr bwMode="auto">
            <a:xfrm flipV="1">
              <a:off x="3900488" y="4492626"/>
              <a:ext cx="0" cy="79375"/>
            </a:xfrm>
            <a:prstGeom prst="line">
              <a:avLst/>
            </a:prstGeom>
            <a:noFill/>
            <a:ln w="12700" cap="rnd">
              <a:solidFill>
                <a:schemeClr val="bg1">
                  <a:lumMod val="65000"/>
                </a:schemeClr>
              </a:solidFill>
              <a:prstDash val="solid"/>
              <a:rou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lstStyle/>
            <a:p>
              <a:endParaRPr lang="id-ID" sz="2400">
                <a:solidFill>
                  <a:schemeClr val="bg1"/>
                </a:solidFill>
                <a:latin typeface="+mj-ea"/>
                <a:ea typeface="+mj-ea"/>
              </a:endParaRPr>
            </a:p>
          </p:txBody>
        </p:sp>
        <p:sp>
          <p:nvSpPr>
            <p:cNvPr id="95" name="Line 23"/>
            <p:cNvSpPr>
              <a:spLocks noChangeShapeType="1"/>
            </p:cNvSpPr>
            <p:nvPr/>
          </p:nvSpPr>
          <p:spPr bwMode="auto">
            <a:xfrm flipV="1">
              <a:off x="3506788" y="4149726"/>
              <a:ext cx="0" cy="220663"/>
            </a:xfrm>
            <a:prstGeom prst="line">
              <a:avLst/>
            </a:prstGeom>
            <a:noFill/>
            <a:ln w="12700" cap="rnd">
              <a:solidFill>
                <a:schemeClr val="bg1">
                  <a:lumMod val="65000"/>
                </a:schemeClr>
              </a:solidFill>
              <a:prstDash val="solid"/>
              <a:rou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lstStyle/>
            <a:p>
              <a:endParaRPr lang="id-ID" sz="2400">
                <a:solidFill>
                  <a:schemeClr val="bg1"/>
                </a:solidFill>
                <a:latin typeface="+mj-ea"/>
                <a:ea typeface="+mj-ea"/>
              </a:endParaRPr>
            </a:p>
          </p:txBody>
        </p:sp>
        <p:sp>
          <p:nvSpPr>
            <p:cNvPr id="96" name="Line 24"/>
            <p:cNvSpPr>
              <a:spLocks noChangeShapeType="1"/>
            </p:cNvSpPr>
            <p:nvPr/>
          </p:nvSpPr>
          <p:spPr bwMode="auto">
            <a:xfrm flipV="1">
              <a:off x="3506788" y="4430713"/>
              <a:ext cx="0" cy="141288"/>
            </a:xfrm>
            <a:prstGeom prst="line">
              <a:avLst/>
            </a:prstGeom>
            <a:noFill/>
            <a:ln w="12700" cap="rnd">
              <a:solidFill>
                <a:schemeClr val="bg1">
                  <a:lumMod val="65000"/>
                </a:schemeClr>
              </a:solidFill>
              <a:prstDash val="solid"/>
              <a:rou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lstStyle/>
            <a:p>
              <a:endParaRPr lang="id-ID" sz="2400">
                <a:solidFill>
                  <a:schemeClr val="bg1"/>
                </a:solidFill>
                <a:latin typeface="+mj-ea"/>
                <a:ea typeface="+mj-ea"/>
              </a:endParaRPr>
            </a:p>
          </p:txBody>
        </p:sp>
        <p:sp>
          <p:nvSpPr>
            <p:cNvPr id="97" name="Line 25"/>
            <p:cNvSpPr>
              <a:spLocks noChangeShapeType="1"/>
            </p:cNvSpPr>
            <p:nvPr/>
          </p:nvSpPr>
          <p:spPr bwMode="auto">
            <a:xfrm flipV="1">
              <a:off x="3900488" y="4149726"/>
              <a:ext cx="0" cy="280988"/>
            </a:xfrm>
            <a:prstGeom prst="line">
              <a:avLst/>
            </a:prstGeom>
            <a:noFill/>
            <a:ln w="12700" cap="rnd">
              <a:solidFill>
                <a:schemeClr val="bg1">
                  <a:lumMod val="65000"/>
                </a:schemeClr>
              </a:solidFill>
              <a:prstDash val="solid"/>
              <a:rou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lstStyle/>
            <a:p>
              <a:endParaRPr lang="id-ID" sz="2400">
                <a:solidFill>
                  <a:schemeClr val="bg1"/>
                </a:solidFill>
                <a:latin typeface="+mj-ea"/>
                <a:ea typeface="+mj-ea"/>
              </a:endParaRPr>
            </a:p>
          </p:txBody>
        </p:sp>
        <p:sp>
          <p:nvSpPr>
            <p:cNvPr id="98" name="Line 26"/>
            <p:cNvSpPr>
              <a:spLocks noChangeShapeType="1"/>
            </p:cNvSpPr>
            <p:nvPr/>
          </p:nvSpPr>
          <p:spPr bwMode="auto">
            <a:xfrm flipV="1">
              <a:off x="3719513" y="4149726"/>
              <a:ext cx="0" cy="98425"/>
            </a:xfrm>
            <a:prstGeom prst="line">
              <a:avLst/>
            </a:prstGeom>
            <a:noFill/>
            <a:ln w="12700" cap="rnd">
              <a:solidFill>
                <a:schemeClr val="bg1">
                  <a:lumMod val="65000"/>
                </a:schemeClr>
              </a:solidFill>
              <a:prstDash val="solid"/>
              <a:roun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lstStyle/>
            <a:p>
              <a:endParaRPr lang="id-ID" sz="2400">
                <a:solidFill>
                  <a:schemeClr val="bg1"/>
                </a:solidFill>
                <a:latin typeface="+mj-ea"/>
                <a:ea typeface="+mj-ea"/>
              </a:endParaRPr>
            </a:p>
          </p:txBody>
        </p:sp>
        <p:sp>
          <p:nvSpPr>
            <p:cNvPr id="99" name="Rectangle 27"/>
            <p:cNvSpPr>
              <a:spLocks noChangeArrowheads="1"/>
            </p:cNvSpPr>
            <p:nvPr/>
          </p:nvSpPr>
          <p:spPr bwMode="auto">
            <a:xfrm>
              <a:off x="3840163" y="4430713"/>
              <a:ext cx="122238" cy="61913"/>
            </a:xfrm>
            <a:prstGeom prst="rect">
              <a:avLst/>
            </a:prstGeom>
            <a:noFill/>
            <a:ln w="12700" cap="rnd">
              <a:solidFill>
                <a:schemeClr val="bg1">
                  <a:lumMod val="6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endParaRPr lang="id-ID" sz="2400">
                <a:solidFill>
                  <a:schemeClr val="bg1"/>
                </a:solidFill>
                <a:latin typeface="+mj-ea"/>
                <a:ea typeface="+mj-ea"/>
              </a:endParaRPr>
            </a:p>
          </p:txBody>
        </p:sp>
        <p:sp>
          <p:nvSpPr>
            <p:cNvPr id="100" name="Rectangle 28"/>
            <p:cNvSpPr>
              <a:spLocks noChangeArrowheads="1"/>
            </p:cNvSpPr>
            <p:nvPr/>
          </p:nvSpPr>
          <p:spPr bwMode="auto">
            <a:xfrm>
              <a:off x="3657600" y="4248151"/>
              <a:ext cx="122238" cy="61913"/>
            </a:xfrm>
            <a:prstGeom prst="rect">
              <a:avLst/>
            </a:prstGeom>
            <a:noFill/>
            <a:ln w="12700" cap="rnd">
              <a:solidFill>
                <a:schemeClr val="bg1">
                  <a:lumMod val="6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endParaRPr lang="id-ID" sz="2400">
                <a:solidFill>
                  <a:schemeClr val="bg1"/>
                </a:solidFill>
                <a:latin typeface="+mj-ea"/>
                <a:ea typeface="+mj-ea"/>
              </a:endParaRPr>
            </a:p>
          </p:txBody>
        </p:sp>
        <p:sp>
          <p:nvSpPr>
            <p:cNvPr id="101" name="Rectangle 29"/>
            <p:cNvSpPr>
              <a:spLocks noChangeArrowheads="1"/>
            </p:cNvSpPr>
            <p:nvPr/>
          </p:nvSpPr>
          <p:spPr bwMode="auto">
            <a:xfrm>
              <a:off x="3444875" y="4370388"/>
              <a:ext cx="122238" cy="60325"/>
            </a:xfrm>
            <a:prstGeom prst="rect">
              <a:avLst/>
            </a:prstGeom>
            <a:noFill/>
            <a:ln w="12700" cap="rnd">
              <a:solidFill>
                <a:schemeClr val="bg1">
                  <a:lumMod val="6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endParaRPr lang="id-ID" sz="2400">
                <a:solidFill>
                  <a:schemeClr val="bg1"/>
                </a:solidFill>
                <a:latin typeface="+mj-ea"/>
                <a:ea typeface="+mj-ea"/>
              </a:endParaRPr>
            </a:p>
          </p:txBody>
        </p:sp>
        <p:sp>
          <p:nvSpPr>
            <p:cNvPr id="102" name="Oval 30"/>
            <p:cNvSpPr>
              <a:spLocks noChangeArrowheads="1"/>
            </p:cNvSpPr>
            <p:nvPr/>
          </p:nvSpPr>
          <p:spPr bwMode="auto">
            <a:xfrm>
              <a:off x="3840163" y="4673601"/>
              <a:ext cx="122238" cy="122238"/>
            </a:xfrm>
            <a:prstGeom prst="ellipse">
              <a:avLst/>
            </a:prstGeom>
            <a:noFill/>
            <a:ln w="12700" cap="rnd">
              <a:solidFill>
                <a:schemeClr val="bg1">
                  <a:lumMod val="6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endParaRPr lang="id-ID" sz="2400">
                <a:solidFill>
                  <a:schemeClr val="bg1"/>
                </a:solidFill>
                <a:latin typeface="+mj-ea"/>
                <a:ea typeface="+mj-ea"/>
              </a:endParaRPr>
            </a:p>
          </p:txBody>
        </p:sp>
        <p:sp>
          <p:nvSpPr>
            <p:cNvPr id="103" name="Oval 31"/>
            <p:cNvSpPr>
              <a:spLocks noChangeArrowheads="1"/>
            </p:cNvSpPr>
            <p:nvPr/>
          </p:nvSpPr>
          <p:spPr bwMode="auto">
            <a:xfrm>
              <a:off x="3657600" y="4673601"/>
              <a:ext cx="122238" cy="122238"/>
            </a:xfrm>
            <a:prstGeom prst="ellipse">
              <a:avLst/>
            </a:prstGeom>
            <a:noFill/>
            <a:ln w="12700" cap="rnd">
              <a:solidFill>
                <a:schemeClr val="bg1">
                  <a:lumMod val="6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endParaRPr lang="id-ID" sz="2400">
                <a:solidFill>
                  <a:schemeClr val="bg1"/>
                </a:solidFill>
                <a:latin typeface="+mj-ea"/>
                <a:ea typeface="+mj-ea"/>
              </a:endParaRPr>
            </a:p>
          </p:txBody>
        </p:sp>
        <p:sp>
          <p:nvSpPr>
            <p:cNvPr id="104" name="Oval 32"/>
            <p:cNvSpPr>
              <a:spLocks noChangeArrowheads="1"/>
            </p:cNvSpPr>
            <p:nvPr/>
          </p:nvSpPr>
          <p:spPr bwMode="auto">
            <a:xfrm>
              <a:off x="3444875" y="4673601"/>
              <a:ext cx="122238" cy="122238"/>
            </a:xfrm>
            <a:prstGeom prst="ellipse">
              <a:avLst/>
            </a:prstGeom>
            <a:noFill/>
            <a:ln w="12700" cap="rnd">
              <a:solidFill>
                <a:schemeClr val="bg1">
                  <a:lumMod val="6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lstStyle/>
            <a:p>
              <a:endParaRPr lang="id-ID" sz="2400">
                <a:solidFill>
                  <a:schemeClr val="bg1"/>
                </a:solidFill>
                <a:latin typeface="+mj-ea"/>
                <a:ea typeface="+mj-ea"/>
              </a:endParaRPr>
            </a:p>
          </p:txBody>
        </p:sp>
      </p:grpSp>
      <p:sp>
        <p:nvSpPr>
          <p:cNvPr id="109" name="文本框 108"/>
          <p:cNvSpPr txBox="1"/>
          <p:nvPr/>
        </p:nvSpPr>
        <p:spPr bwMode="auto">
          <a:xfrm>
            <a:off x="8646850" y="968718"/>
            <a:ext cx="2841234" cy="3110724"/>
          </a:xfrm>
          <a:prstGeom prst="rect">
            <a:avLst/>
          </a:prstGeom>
          <a:noFill/>
        </p:spPr>
        <p:txBody>
          <a:bodyPr wrap="square" lIns="90000" tIns="46800" rIns="90000" bIns="46800" rtlCol="0">
            <a:spAutoFit/>
          </a:bodyPr>
          <a:lstStyle/>
          <a:p>
            <a:pPr algn="l"/>
            <a:r>
              <a:rPr lang="zh-CN" altLang="en-US" sz="2800" b="1" dirty="0">
                <a:gradFill>
                  <a:gsLst>
                    <a:gs pos="60000">
                      <a:srgbClr val="BDC3D1"/>
                    </a:gs>
                    <a:gs pos="0">
                      <a:prstClr val="white"/>
                    </a:gs>
                    <a:gs pos="0">
                      <a:prstClr val="white"/>
                    </a:gs>
                    <a:gs pos="100000">
                      <a:srgbClr val="061C52"/>
                    </a:gs>
                  </a:gsLst>
                  <a:lin ang="2700000" scaled="1"/>
                </a:gradFill>
                <a:effectLst/>
                <a:latin typeface="微软雅黑" panose="020B0503020204020204" pitchFamily="34" charset="-122"/>
                <a:ea typeface="微软雅黑" panose="020B0503020204020204" pitchFamily="34" charset="-122"/>
              </a:rPr>
              <a:t>全息投影技术未来的经济效益和社会效益是不可估量的，也必给人们的生活带来颠覆性的变化及影响。</a:t>
            </a:r>
            <a:endParaRPr lang="zh-CN" altLang="en-US" sz="2800" b="1" dirty="0">
              <a:gradFill>
                <a:gsLst>
                  <a:gs pos="60000">
                    <a:srgbClr val="BDC3D1"/>
                  </a:gs>
                  <a:gs pos="0">
                    <a:prstClr val="white"/>
                  </a:gs>
                  <a:gs pos="0">
                    <a:prstClr val="white"/>
                  </a:gs>
                  <a:gs pos="100000">
                    <a:srgbClr val="061C52"/>
                  </a:gs>
                </a:gsLst>
                <a:lin ang="2700000" scaled="1"/>
              </a:gradFill>
              <a:effectLst/>
              <a:latin typeface="微软雅黑" panose="020B0503020204020204" pitchFamily="34" charset="-122"/>
              <a:ea typeface="微软雅黑" panose="020B0503020204020204" pitchFamily="34" charset="-122"/>
            </a:endParaRPr>
          </a:p>
        </p:txBody>
      </p:sp>
      <p:pic>
        <p:nvPicPr>
          <p:cNvPr id="111" name="图片 1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3622" y="4265230"/>
            <a:ext cx="2963291" cy="1977071"/>
          </a:xfrm>
          <a:prstGeom prst="rect">
            <a:avLst/>
          </a:prstGeom>
        </p:spPr>
      </p:pic>
      <p:pic>
        <p:nvPicPr>
          <p:cNvPr id="113" name="图片 1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6076" y="4254639"/>
            <a:ext cx="2480774" cy="2412496"/>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p:cTn id="7" dur="500" fill="hold"/>
                                        <p:tgtEl>
                                          <p:spTgt spid="51"/>
                                        </p:tgtEl>
                                        <p:attrNameLst>
                                          <p:attrName>ppt_w</p:attrName>
                                        </p:attrNameLst>
                                      </p:cBhvr>
                                      <p:tavLst>
                                        <p:tav tm="0">
                                          <p:val>
                                            <p:fltVal val="0"/>
                                          </p:val>
                                        </p:tav>
                                        <p:tav tm="100000">
                                          <p:val>
                                            <p:strVal val="#ppt_w"/>
                                          </p:val>
                                        </p:tav>
                                      </p:tavLst>
                                    </p:anim>
                                    <p:anim calcmode="lin" valueType="num">
                                      <p:cBhvr>
                                        <p:cTn id="8" dur="500" fill="hold"/>
                                        <p:tgtEl>
                                          <p:spTgt spid="51"/>
                                        </p:tgtEl>
                                        <p:attrNameLst>
                                          <p:attrName>ppt_h</p:attrName>
                                        </p:attrNameLst>
                                      </p:cBhvr>
                                      <p:tavLst>
                                        <p:tav tm="0">
                                          <p:val>
                                            <p:fltVal val="0"/>
                                          </p:val>
                                        </p:tav>
                                        <p:tav tm="100000">
                                          <p:val>
                                            <p:strVal val="#ppt_h"/>
                                          </p:val>
                                        </p:tav>
                                      </p:tavLst>
                                    </p:anim>
                                    <p:animEffect transition="in" filter="fade">
                                      <p:cBhvr>
                                        <p:cTn id="9" dur="500"/>
                                        <p:tgtEl>
                                          <p:spTgt spid="51"/>
                                        </p:tgtEl>
                                      </p:cBhvr>
                                    </p:animEffect>
                                  </p:childTnLst>
                                </p:cTn>
                              </p:par>
                            </p:childTnLst>
                          </p:cTn>
                        </p:par>
                        <p:par>
                          <p:cTn id="10" fill="hold">
                            <p:stCondLst>
                              <p:cond delay="500"/>
                            </p:stCondLst>
                            <p:childTnLst>
                              <p:par>
                                <p:cTn id="11" presetID="16" presetClass="entr" presetSubtype="37" fill="hold" nodeType="after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barn(outVertical)">
                                      <p:cBhvr>
                                        <p:cTn id="13" dur="500"/>
                                        <p:tgtEl>
                                          <p:spTgt spid="76"/>
                                        </p:tgtEl>
                                      </p:cBhvr>
                                    </p:animEffect>
                                  </p:childTnLst>
                                </p:cTn>
                              </p:par>
                              <p:par>
                                <p:cTn id="14" presetID="53" presetClass="entr" presetSubtype="16"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 calcmode="lin" valueType="num">
                                      <p:cBhvr>
                                        <p:cTn id="16" dur="500" fill="hold"/>
                                        <p:tgtEl>
                                          <p:spTgt spid="91"/>
                                        </p:tgtEl>
                                        <p:attrNameLst>
                                          <p:attrName>ppt_w</p:attrName>
                                        </p:attrNameLst>
                                      </p:cBhvr>
                                      <p:tavLst>
                                        <p:tav tm="0">
                                          <p:val>
                                            <p:fltVal val="0"/>
                                          </p:val>
                                        </p:tav>
                                        <p:tav tm="100000">
                                          <p:val>
                                            <p:strVal val="#ppt_w"/>
                                          </p:val>
                                        </p:tav>
                                      </p:tavLst>
                                    </p:anim>
                                    <p:anim calcmode="lin" valueType="num">
                                      <p:cBhvr>
                                        <p:cTn id="17" dur="500" fill="hold"/>
                                        <p:tgtEl>
                                          <p:spTgt spid="91"/>
                                        </p:tgtEl>
                                        <p:attrNameLst>
                                          <p:attrName>ppt_h</p:attrName>
                                        </p:attrNameLst>
                                      </p:cBhvr>
                                      <p:tavLst>
                                        <p:tav tm="0">
                                          <p:val>
                                            <p:fltVal val="0"/>
                                          </p:val>
                                        </p:tav>
                                        <p:tav tm="100000">
                                          <p:val>
                                            <p:strVal val="#ppt_h"/>
                                          </p:val>
                                        </p:tav>
                                      </p:tavLst>
                                    </p:anim>
                                    <p:animEffect transition="in" filter="fade">
                                      <p:cBhvr>
                                        <p:cTn id="18" dur="500"/>
                                        <p:tgtEl>
                                          <p:spTgt spid="91"/>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heel(1)">
                                      <p:cBhvr>
                                        <p:cTn id="23" dur="20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nodeType="clickEffect">
                                  <p:stCondLst>
                                    <p:cond delay="0"/>
                                  </p:stCondLst>
                                  <p:childTnLst>
                                    <p:set>
                                      <p:cBhvr>
                                        <p:cTn id="27" dur="1" fill="hold">
                                          <p:stCondLst>
                                            <p:cond delay="0"/>
                                          </p:stCondLst>
                                        </p:cTn>
                                        <p:tgtEl>
                                          <p:spTgt spid="111"/>
                                        </p:tgtEl>
                                        <p:attrNameLst>
                                          <p:attrName>style.visibility</p:attrName>
                                        </p:attrNameLst>
                                      </p:cBhvr>
                                      <p:to>
                                        <p:strVal val="visible"/>
                                      </p:to>
                                    </p:set>
                                    <p:animEffect transition="in" filter="wheel(1)">
                                      <p:cBhvr>
                                        <p:cTn id="28" dur="2000"/>
                                        <p:tgtEl>
                                          <p:spTgt spid="111"/>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nodeType="clickEffect">
                                  <p:stCondLst>
                                    <p:cond delay="0"/>
                                  </p:stCondLst>
                                  <p:childTnLst>
                                    <p:set>
                                      <p:cBhvr>
                                        <p:cTn id="32" dur="1" fill="hold">
                                          <p:stCondLst>
                                            <p:cond delay="0"/>
                                          </p:stCondLst>
                                        </p:cTn>
                                        <p:tgtEl>
                                          <p:spTgt spid="113"/>
                                        </p:tgtEl>
                                        <p:attrNameLst>
                                          <p:attrName>style.visibility</p:attrName>
                                        </p:attrNameLst>
                                      </p:cBhvr>
                                      <p:to>
                                        <p:strVal val="visible"/>
                                      </p:to>
                                    </p:set>
                                    <p:animEffect transition="in" filter="wheel(1)">
                                      <p:cBhvr>
                                        <p:cTn id="33" dur="2000"/>
                                        <p:tgtEl>
                                          <p:spTgt spid="113"/>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nodeType="click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wheel(1)">
                                      <p:cBhvr>
                                        <p:cTn id="38" dur="2000"/>
                                        <p:tgtEl>
                                          <p:spTgt spid="4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09"/>
                                        </p:tgtEl>
                                        <p:attrNameLst>
                                          <p:attrName>style.visibility</p:attrName>
                                        </p:attrNameLst>
                                      </p:cBhvr>
                                      <p:to>
                                        <p:strVal val="visible"/>
                                      </p:to>
                                    </p:set>
                                    <p:animEffect transition="in" filter="wipe(down)">
                                      <p:cBhvr>
                                        <p:cTn id="43"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矩形 5"/>
          <p:cNvSpPr/>
          <p:nvPr/>
        </p:nvSpPr>
        <p:spPr>
          <a:xfrm>
            <a:off x="6201" y="0"/>
            <a:ext cx="12185799" cy="6858000"/>
          </a:xfrm>
          <a:prstGeom prst="rect">
            <a:avLst/>
          </a:prstGeom>
          <a:gradFill flip="none" rotWithShape="1">
            <a:gsLst>
              <a:gs pos="56000">
                <a:schemeClr val="tx1"/>
              </a:gs>
              <a:gs pos="9000">
                <a:schemeClr val="tx1">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2" name="标题 1"/>
          <p:cNvSpPr>
            <a:spLocks noGrp="1"/>
          </p:cNvSpPr>
          <p:nvPr>
            <p:ph type="ctrTitle"/>
          </p:nvPr>
        </p:nvSpPr>
        <p:spPr>
          <a:xfrm>
            <a:off x="2278295" y="1301825"/>
            <a:ext cx="9144000" cy="2387600"/>
          </a:xfrm>
        </p:spPr>
        <p:txBody>
          <a:bodyPr>
            <a:normAutofit/>
          </a:bodyPr>
          <a:lstStyle/>
          <a:p>
            <a:pPr algn="r"/>
            <a:r>
              <a:rPr lang="zh-CN" altLang="en-US" sz="7200" dirty="0">
                <a:gradFill>
                  <a:gsLst>
                    <a:gs pos="25000">
                      <a:srgbClr val="F2F3F6">
                        <a:alpha val="95000"/>
                      </a:srgbClr>
                    </a:gs>
                    <a:gs pos="75000">
                      <a:srgbClr val="BDC3D1"/>
                    </a:gs>
                    <a:gs pos="0">
                      <a:prstClr val="white"/>
                    </a:gs>
                    <a:gs pos="0">
                      <a:prstClr val="white">
                        <a:alpha val="70000"/>
                      </a:prstClr>
                    </a:gs>
                    <a:gs pos="100000">
                      <a:srgbClr val="143F63"/>
                    </a:gs>
                  </a:gsLst>
                  <a:lin ang="2700000" scaled="1"/>
                </a:gradFill>
              </a:rPr>
              <a:t>感谢观看</a:t>
            </a:r>
            <a:endParaRPr lang="zh-CN" altLang="en-US" sz="7200" b="1" dirty="0">
              <a:gradFill>
                <a:gsLst>
                  <a:gs pos="25000">
                    <a:srgbClr val="F2F3F6">
                      <a:alpha val="95000"/>
                    </a:srgbClr>
                  </a:gs>
                  <a:gs pos="75000">
                    <a:srgbClr val="BDC3D1"/>
                  </a:gs>
                  <a:gs pos="0">
                    <a:prstClr val="white"/>
                  </a:gs>
                  <a:gs pos="0">
                    <a:prstClr val="white">
                      <a:alpha val="70000"/>
                    </a:prstClr>
                  </a:gs>
                  <a:gs pos="100000">
                    <a:srgbClr val="143F63"/>
                  </a:gs>
                </a:gsLst>
                <a:lin ang="2700000" scaled="1"/>
              </a:gradFill>
            </a:endParaRPr>
          </a:p>
        </p:txBody>
      </p:sp>
      <p:sp>
        <p:nvSpPr>
          <p:cNvPr id="3" name="副标题 2"/>
          <p:cNvSpPr>
            <a:spLocks noGrp="1"/>
          </p:cNvSpPr>
          <p:nvPr>
            <p:ph type="subTitle" idx="1"/>
          </p:nvPr>
        </p:nvSpPr>
        <p:spPr>
          <a:xfrm>
            <a:off x="7539131" y="3376710"/>
            <a:ext cx="3883163" cy="469967"/>
          </a:xfrm>
        </p:spPr>
        <p:txBody>
          <a:bodyPr/>
          <a:lstStyle/>
          <a:p>
            <a:r>
              <a:rPr lang="en-US" altLang="zh-CN" dirty="0"/>
              <a:t>T       h       a       n       k       s </a:t>
            </a:r>
            <a:endParaRPr lang="en-US" altLang="zh-CN" dirty="0"/>
          </a:p>
        </p:txBody>
      </p:sp>
      <p:pic>
        <p:nvPicPr>
          <p:cNvPr id="4" name="商业计划书">
            <a:hlinkClick r:id="" action="ppaction://media"/>
          </p:cNvPr>
          <p:cNvPicPr>
            <a:picLocks noChangeAspect="1"/>
          </p:cNvPicPr>
          <p:nvPr>
            <a:audioFile r:link="rId2"/>
            <p:extLst>
              <p:ext uri="{DAA4B4D4-6D71-4841-9C94-3DE7FCFB9230}">
                <p14:media xmlns:p14="http://schemas.microsoft.com/office/powerpoint/2010/main" r:embed="rId3"/>
              </p:ext>
            </p:extLst>
          </p:nvPr>
        </p:nvPicPr>
        <p:blipFill>
          <a:blip r:embed="rId4"/>
          <a:stretch>
            <a:fillRect/>
          </a:stretch>
        </p:blipFill>
        <p:spPr>
          <a:xfrm>
            <a:off x="0" y="-884918"/>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par>
                          <p:cTn id="7" fill="hold">
                            <p:stCondLst>
                              <p:cond delay="0"/>
                            </p:stCondLst>
                            <p:childTnLst>
                              <p:par>
                                <p:cTn id="8" presetID="6" presetClass="entr" presetSubtype="16" fill="hold"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circle(in)">
                                      <p:cBhvr>
                                        <p:cTn id="10" dur="1500"/>
                                        <p:tgtEl>
                                          <p:spTgt spid="9"/>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par>
                                <p:cTn id="16" presetID="10" presetClass="entr" presetSubtype="0" fill="hold" grpId="0" nodeType="withEffect">
                                  <p:stCondLst>
                                    <p:cond delay="30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8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9" repeatCount="indefinite" fill="remove" display="0">
                  <p:stCondLst>
                    <p:cond delay="indefinite"/>
                  </p:stCondLst>
                  <p:endCondLst>
                    <p:cond evt="onStopAudio" delay="0">
                      <p:tgtEl>
                        <p:sldTgt/>
                      </p:tgtEl>
                    </p:cond>
                  </p:endCondLst>
                </p:cTn>
                <p:tgtEl>
                  <p:spTgt spid="4"/>
                </p:tgtEl>
              </p:cMediaNode>
            </p:audio>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
          <p:cNvSpPr txBox="1">
            <a:spLocks noChangeArrowheads="1"/>
          </p:cNvSpPr>
          <p:nvPr/>
        </p:nvSpPr>
        <p:spPr bwMode="auto">
          <a:xfrm>
            <a:off x="1474569" y="693807"/>
            <a:ext cx="707289" cy="1941173"/>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dist"/>
            <a:r>
              <a:rPr lang="zh-CN" altLang="en-US" sz="6000" dirty="0">
                <a:solidFill>
                  <a:prstClr val="white"/>
                </a:solidFill>
                <a:effectLst/>
                <a:latin typeface="Calibri" panose="020F0502020204030204" pitchFamily="34" charset="0"/>
              </a:rPr>
              <a:t>目录</a:t>
            </a:r>
            <a:endParaRPr lang="en-US" altLang="ko-KR" sz="6000" dirty="0">
              <a:solidFill>
                <a:prstClr val="white"/>
              </a:solidFill>
              <a:effectLst/>
              <a:latin typeface="Calibri" panose="020F0502020204030204" pitchFamily="34" charset="0"/>
            </a:endParaRPr>
          </a:p>
        </p:txBody>
      </p:sp>
      <p:sp>
        <p:nvSpPr>
          <p:cNvPr id="21" name="Rectangle 3"/>
          <p:cNvSpPr txBox="1">
            <a:spLocks noChangeArrowheads="1"/>
          </p:cNvSpPr>
          <p:nvPr/>
        </p:nvSpPr>
        <p:spPr bwMode="auto">
          <a:xfrm>
            <a:off x="3180018" y="3055538"/>
            <a:ext cx="228399" cy="2554605"/>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dist"/>
            <a:r>
              <a:rPr lang="en-US" altLang="zh-CN" sz="2000" dirty="0"/>
              <a:t>contents</a:t>
            </a:r>
            <a:endParaRPr lang="en-US" altLang="zh-CN" sz="2000" dirty="0"/>
          </a:p>
        </p:txBody>
      </p:sp>
      <p:sp>
        <p:nvSpPr>
          <p:cNvPr id="23" name="矩形 22"/>
          <p:cNvSpPr/>
          <p:nvPr/>
        </p:nvSpPr>
        <p:spPr>
          <a:xfrm rot="18900000">
            <a:off x="7054065" y="1335185"/>
            <a:ext cx="571779" cy="566503"/>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endParaRPr>
          </a:p>
        </p:txBody>
      </p:sp>
      <p:sp>
        <p:nvSpPr>
          <p:cNvPr id="36" name="_10"/>
          <p:cNvSpPr/>
          <p:nvPr/>
        </p:nvSpPr>
        <p:spPr>
          <a:xfrm>
            <a:off x="6882754" y="1161236"/>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gradFill>
                  <a:gsLst>
                    <a:gs pos="100000">
                      <a:srgbClr val="FDFEFF"/>
                    </a:gs>
                    <a:gs pos="0">
                      <a:prstClr val="white">
                        <a:alpha val="0"/>
                      </a:prstClr>
                    </a:gs>
                  </a:gsLst>
                  <a:lin ang="5400000" scaled="0"/>
                </a:gradFill>
                <a:latin typeface="Calibri" panose="020F0502020204030204" pitchFamily="34" charset="0"/>
                <a:ea typeface="微软雅黑 Light" panose="020B0502040204020203" pitchFamily="34" charset="-122"/>
                <a:cs typeface="Calibri" panose="020F0502020204030204" pitchFamily="34" charset="0"/>
              </a:rPr>
              <a:t>1</a:t>
            </a:r>
            <a:endParaRPr lang="zh-CN" altLang="en-US" sz="3600" b="1" dirty="0">
              <a:gradFill>
                <a:gsLst>
                  <a:gs pos="100000">
                    <a:srgbClr val="FDFEFF"/>
                  </a:gs>
                  <a:gs pos="0">
                    <a:prstClr val="white">
                      <a:alpha val="0"/>
                    </a:prstClr>
                  </a:gs>
                </a:gsLst>
                <a:lin ang="5400000" scaled="0"/>
              </a:gradFill>
              <a:latin typeface="Calibri" panose="020F0502020204030204" pitchFamily="34" charset="0"/>
              <a:ea typeface="微软雅黑 Light" panose="020B0502040204020203" pitchFamily="34" charset="-122"/>
              <a:cs typeface="Calibri" panose="020F0502020204030204" pitchFamily="34" charset="0"/>
            </a:endParaRPr>
          </a:p>
        </p:txBody>
      </p:sp>
      <p:sp>
        <p:nvSpPr>
          <p:cNvPr id="38" name="_12"/>
          <p:cNvSpPr/>
          <p:nvPr/>
        </p:nvSpPr>
        <p:spPr>
          <a:xfrm>
            <a:off x="6882754" y="2411881"/>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gradFill>
                  <a:gsLst>
                    <a:gs pos="100000">
                      <a:srgbClr val="FDFEFF"/>
                    </a:gs>
                    <a:gs pos="0">
                      <a:prstClr val="white">
                        <a:alpha val="0"/>
                      </a:prstClr>
                    </a:gs>
                  </a:gsLst>
                  <a:lin ang="5400000" scaled="0"/>
                </a:gradFill>
                <a:latin typeface="Calibri" panose="020F0502020204030204" pitchFamily="34" charset="0"/>
                <a:ea typeface="微软雅黑 Light" panose="020B0502040204020203" pitchFamily="34" charset="-122"/>
                <a:cs typeface="Calibri" panose="020F0502020204030204" pitchFamily="34" charset="0"/>
              </a:rPr>
              <a:t>2</a:t>
            </a:r>
            <a:endParaRPr lang="zh-CN" altLang="en-US" sz="3600" b="1" dirty="0">
              <a:gradFill>
                <a:gsLst>
                  <a:gs pos="100000">
                    <a:srgbClr val="FDFEFF"/>
                  </a:gs>
                  <a:gs pos="0">
                    <a:prstClr val="white">
                      <a:alpha val="0"/>
                    </a:prstClr>
                  </a:gs>
                </a:gsLst>
                <a:lin ang="5400000" scaled="0"/>
              </a:gradFill>
              <a:latin typeface="Calibri" panose="020F0502020204030204" pitchFamily="34" charset="0"/>
              <a:ea typeface="微软雅黑 Light" panose="020B0502040204020203" pitchFamily="34" charset="-122"/>
              <a:cs typeface="Calibri" panose="020F0502020204030204" pitchFamily="34" charset="0"/>
            </a:endParaRPr>
          </a:p>
        </p:txBody>
      </p:sp>
      <p:sp>
        <p:nvSpPr>
          <p:cNvPr id="41" name="矩形 40"/>
          <p:cNvSpPr/>
          <p:nvPr/>
        </p:nvSpPr>
        <p:spPr>
          <a:xfrm rot="18900000">
            <a:off x="7052322" y="2593529"/>
            <a:ext cx="580200" cy="551105"/>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endParaRPr>
          </a:p>
        </p:txBody>
      </p:sp>
      <p:sp>
        <p:nvSpPr>
          <p:cNvPr id="47" name="_12"/>
          <p:cNvSpPr/>
          <p:nvPr/>
        </p:nvSpPr>
        <p:spPr>
          <a:xfrm>
            <a:off x="6885629" y="3607768"/>
            <a:ext cx="914400" cy="9144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gradFill>
                  <a:gsLst>
                    <a:gs pos="100000">
                      <a:srgbClr val="FDFEFF"/>
                    </a:gs>
                    <a:gs pos="0">
                      <a:prstClr val="white">
                        <a:alpha val="0"/>
                      </a:prstClr>
                    </a:gs>
                  </a:gsLst>
                  <a:lin ang="5400000" scaled="0"/>
                </a:gradFill>
                <a:latin typeface="Calibri" panose="020F0502020204030204" pitchFamily="34" charset="0"/>
                <a:ea typeface="微软雅黑 Light" panose="020B0502040204020203" pitchFamily="34" charset="-122"/>
                <a:cs typeface="Calibri" panose="020F0502020204030204" pitchFamily="34" charset="0"/>
              </a:rPr>
              <a:t>3</a:t>
            </a:r>
            <a:endParaRPr lang="zh-CN" altLang="en-US" sz="3600" b="1" dirty="0">
              <a:gradFill>
                <a:gsLst>
                  <a:gs pos="100000">
                    <a:srgbClr val="FDFEFF"/>
                  </a:gs>
                  <a:gs pos="0">
                    <a:prstClr val="white">
                      <a:alpha val="0"/>
                    </a:prstClr>
                  </a:gs>
                </a:gsLst>
                <a:lin ang="5400000" scaled="0"/>
              </a:gradFill>
              <a:latin typeface="Calibri" panose="020F0502020204030204" pitchFamily="34" charset="0"/>
              <a:ea typeface="微软雅黑 Light" panose="020B0502040204020203" pitchFamily="34" charset="-122"/>
              <a:cs typeface="Calibri" panose="020F0502020204030204" pitchFamily="34" charset="0"/>
            </a:endParaRPr>
          </a:p>
        </p:txBody>
      </p:sp>
      <p:sp>
        <p:nvSpPr>
          <p:cNvPr id="48" name="矩形 47"/>
          <p:cNvSpPr/>
          <p:nvPr/>
        </p:nvSpPr>
        <p:spPr>
          <a:xfrm rot="18900000">
            <a:off x="7054064" y="3781717"/>
            <a:ext cx="571779" cy="566503"/>
          </a:xfrm>
          <a:prstGeom prst="rect">
            <a:avLst/>
          </a:prstGeom>
          <a:noFill/>
          <a:ln w="19050">
            <a:gradFill flip="none" rotWithShape="1">
              <a:gsLst>
                <a:gs pos="67000">
                  <a:srgbClr val="B6C6DD">
                    <a:alpha val="52000"/>
                  </a:srgbClr>
                </a:gs>
                <a:gs pos="0">
                  <a:schemeClr val="accent1">
                    <a:lumMod val="5000"/>
                    <a:lumOff val="95000"/>
                    <a:alpha val="43000"/>
                  </a:schemeClr>
                </a:gs>
                <a:gs pos="100000">
                  <a:srgbClr val="425C8F">
                    <a:alpha val="6100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endParaRPr>
          </a:p>
        </p:txBody>
      </p:sp>
      <p:sp>
        <p:nvSpPr>
          <p:cNvPr id="49" name="文本框 48"/>
          <p:cNvSpPr txBox="1"/>
          <p:nvPr/>
        </p:nvSpPr>
        <p:spPr>
          <a:xfrm>
            <a:off x="8190865" y="2533650"/>
            <a:ext cx="2034540" cy="621773"/>
          </a:xfrm>
          <a:prstGeom prst="rect">
            <a:avLst/>
          </a:prstGeom>
          <a:noFill/>
        </p:spPr>
        <p:txBody>
          <a:bodyPr wrap="square" rtlCol="0">
            <a:spAutoFit/>
          </a:bodyPr>
          <a:lstStyle/>
          <a:p>
            <a:pPr algn="ctr">
              <a:lnSpc>
                <a:spcPct val="150000"/>
              </a:lnSpc>
            </a:pPr>
            <a:r>
              <a:rPr lang="zh-CN" altLang="en-US" sz="2600" b="1" spc="-151" dirty="0">
                <a:gradFill>
                  <a:gsLst>
                    <a:gs pos="90000">
                      <a:srgbClr val="FEFEFF"/>
                    </a:gs>
                    <a:gs pos="10000">
                      <a:srgbClr val="FDFEFF"/>
                    </a:gs>
                    <a:gs pos="0">
                      <a:prstClr val="white">
                        <a:alpha val="80000"/>
                      </a:prstClr>
                    </a:gs>
                    <a:gs pos="100000">
                      <a:prstClr val="white">
                        <a:alpha val="20000"/>
                      </a:prstClr>
                    </a:gs>
                  </a:gsLst>
                  <a:lin ang="0" scaled="0"/>
                </a:gradFill>
                <a:latin typeface="微软雅黑" panose="020B0503020204020204" pitchFamily="34" charset="-122"/>
                <a:ea typeface="微软雅黑" panose="020B0503020204020204" pitchFamily="34" charset="-122"/>
                <a:sym typeface="+mn-ea"/>
              </a:rPr>
              <a:t>发  展  历  程</a:t>
            </a:r>
            <a:endParaRPr lang="zh-CN" altLang="en-US" sz="2600" b="1" dirty="0">
              <a:solidFill>
                <a:prstClr val="white"/>
              </a:solidFill>
              <a:latin typeface="微软雅黑" panose="020B0503020204020204" pitchFamily="34" charset="-122"/>
              <a:ea typeface="微软雅黑" panose="020B0503020204020204" pitchFamily="34" charset="-122"/>
              <a:cs typeface="思源黑体 CN Normal" panose="020B0400000000000000" charset="-122"/>
            </a:endParaRPr>
          </a:p>
        </p:txBody>
      </p:sp>
      <p:sp>
        <p:nvSpPr>
          <p:cNvPr id="50" name="TextBox 12"/>
          <p:cNvSpPr txBox="1"/>
          <p:nvPr/>
        </p:nvSpPr>
        <p:spPr>
          <a:xfrm>
            <a:off x="8190865" y="1272678"/>
            <a:ext cx="2034540" cy="621773"/>
          </a:xfrm>
          <a:prstGeom prst="rect">
            <a:avLst/>
          </a:prstGeom>
          <a:noFill/>
        </p:spPr>
        <p:txBody>
          <a:bodyPr wrap="square" rtlCol="0">
            <a:spAutoFit/>
          </a:bodyPr>
          <a:lstStyle/>
          <a:p>
            <a:pPr algn="dist">
              <a:lnSpc>
                <a:spcPct val="150000"/>
              </a:lnSpc>
            </a:pPr>
            <a:r>
              <a:rPr lang="zh-CN" altLang="en-US" sz="2600" b="1" spc="-151" dirty="0">
                <a:gradFill>
                  <a:gsLst>
                    <a:gs pos="90000">
                      <a:srgbClr val="FEFEFF"/>
                    </a:gs>
                    <a:gs pos="10000">
                      <a:srgbClr val="FDFEFF"/>
                    </a:gs>
                    <a:gs pos="0">
                      <a:prstClr val="white">
                        <a:alpha val="80000"/>
                      </a:prstClr>
                    </a:gs>
                    <a:gs pos="100000">
                      <a:prstClr val="white">
                        <a:alpha val="20000"/>
                      </a:prstClr>
                    </a:gs>
                  </a:gsLst>
                  <a:lin ang="0" scaled="0"/>
                </a:gradFill>
                <a:latin typeface="微软雅黑" panose="020B0503020204020204" pitchFamily="34" charset="-122"/>
                <a:ea typeface="微软雅黑" panose="020B0503020204020204" pitchFamily="34" charset="-122"/>
              </a:rPr>
              <a:t>概念及内容</a:t>
            </a:r>
            <a:endParaRPr lang="en-US" altLang="zh-CN" sz="2600" b="1" spc="-151" dirty="0">
              <a:gradFill>
                <a:gsLst>
                  <a:gs pos="90000">
                    <a:srgbClr val="FEFEFF"/>
                  </a:gs>
                  <a:gs pos="10000">
                    <a:srgbClr val="FDFEFF"/>
                  </a:gs>
                  <a:gs pos="0">
                    <a:prstClr val="white">
                      <a:alpha val="80000"/>
                    </a:prstClr>
                  </a:gs>
                  <a:gs pos="100000">
                    <a:prstClr val="white">
                      <a:alpha val="20000"/>
                    </a:prstClr>
                  </a:gs>
                </a:gsLst>
                <a:lin ang="0" scaled="0"/>
              </a:gradFill>
              <a:latin typeface="微软雅黑" panose="020B0503020204020204" pitchFamily="34" charset="-122"/>
              <a:ea typeface="微软雅黑" panose="020B0503020204020204" pitchFamily="34" charset="-122"/>
            </a:endParaRPr>
          </a:p>
        </p:txBody>
      </p:sp>
      <p:sp>
        <p:nvSpPr>
          <p:cNvPr id="51" name="TextBox 67"/>
          <p:cNvSpPr txBox="1"/>
          <p:nvPr/>
        </p:nvSpPr>
        <p:spPr>
          <a:xfrm>
            <a:off x="8054340" y="3719210"/>
            <a:ext cx="2307590" cy="631263"/>
          </a:xfrm>
          <a:prstGeom prst="rect">
            <a:avLst/>
          </a:prstGeom>
          <a:noFill/>
        </p:spPr>
        <p:txBody>
          <a:bodyPr wrap="square" rtlCol="0">
            <a:spAutoFit/>
          </a:bodyPr>
          <a:lstStyle/>
          <a:p>
            <a:pPr algn="ctr">
              <a:lnSpc>
                <a:spcPct val="150000"/>
              </a:lnSpc>
            </a:pPr>
            <a:r>
              <a:rPr lang="zh-CN" altLang="en-US" sz="2600" b="1" spc="-151" dirty="0">
                <a:gradFill>
                  <a:gsLst>
                    <a:gs pos="90000">
                      <a:srgbClr val="FEFEFF"/>
                    </a:gs>
                    <a:gs pos="10000">
                      <a:srgbClr val="FDFEFF"/>
                    </a:gs>
                    <a:gs pos="0">
                      <a:prstClr val="white">
                        <a:alpha val="80000"/>
                      </a:prstClr>
                    </a:gs>
                    <a:gs pos="100000">
                      <a:prstClr val="white">
                        <a:alpha val="20000"/>
                      </a:prstClr>
                    </a:gs>
                  </a:gsLst>
                  <a:lin ang="0" scaled="0"/>
                </a:gradFill>
                <a:latin typeface="微软雅黑" panose="020B0503020204020204" pitchFamily="34" charset="-122"/>
                <a:ea typeface="微软雅黑" panose="020B0503020204020204" pitchFamily="34" charset="-122"/>
              </a:rPr>
              <a:t>技  术  难  点</a:t>
            </a:r>
            <a:endParaRPr lang="en-US" altLang="zh-CN" sz="2600" b="1" spc="-151" dirty="0">
              <a:gradFill>
                <a:gsLst>
                  <a:gs pos="90000">
                    <a:srgbClr val="FEFEFF"/>
                  </a:gs>
                  <a:gs pos="10000">
                    <a:srgbClr val="FDFEFF"/>
                  </a:gs>
                  <a:gs pos="0">
                    <a:prstClr val="white">
                      <a:alpha val="80000"/>
                    </a:prstClr>
                  </a:gs>
                  <a:gs pos="100000">
                    <a:prstClr val="white">
                      <a:alpha val="20000"/>
                    </a:prstClr>
                  </a:gs>
                </a:gsLst>
                <a:lin ang="0" scaled="0"/>
              </a:gra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911946" y="4858413"/>
            <a:ext cx="841321" cy="835224"/>
          </a:xfrm>
          <a:prstGeom prst="rect">
            <a:avLst/>
          </a:prstGeom>
        </p:spPr>
      </p:pic>
      <p:sp>
        <p:nvSpPr>
          <p:cNvPr id="19" name="文本框 18"/>
          <p:cNvSpPr txBox="1"/>
          <p:nvPr/>
        </p:nvSpPr>
        <p:spPr bwMode="auto">
          <a:xfrm>
            <a:off x="7020513" y="4952859"/>
            <a:ext cx="624186" cy="65728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600" b="1" dirty="0">
                <a:gradFill>
                  <a:gsLst>
                    <a:gs pos="100000">
                      <a:srgbClr val="FDFEFF"/>
                    </a:gs>
                    <a:gs pos="0">
                      <a:prstClr val="white">
                        <a:alpha val="0"/>
                      </a:prstClr>
                    </a:gs>
                  </a:gsLst>
                  <a:lin ang="5400000" scaled="0"/>
                </a:gradFill>
                <a:latin typeface="Calibri" panose="020F0502020204030204" pitchFamily="34" charset="0"/>
                <a:ea typeface="微软雅黑 Light" panose="020B0502040204020203" pitchFamily="34" charset="-122"/>
                <a:cs typeface="Calibri" panose="020F0502020204030204" pitchFamily="34" charset="0"/>
              </a:rPr>
              <a:t>4       </a:t>
            </a:r>
            <a:endParaRPr kumimoji="0" lang="zh-CN" altLang="en-US" sz="3600" b="1" i="0" u="none" strike="noStrike" kern="1200" cap="none" spc="0" normalizeH="0" baseline="0" noProof="0" dirty="0">
              <a:ln>
                <a:noFill/>
              </a:ln>
              <a:gradFill>
                <a:gsLst>
                  <a:gs pos="100000">
                    <a:srgbClr val="FDFEFF"/>
                  </a:gs>
                  <a:gs pos="0">
                    <a:prstClr val="white">
                      <a:alpha val="0"/>
                    </a:prstClr>
                  </a:gs>
                </a:gsLst>
                <a:lin ang="5400000" scaled="0"/>
              </a:gradFill>
              <a:effectLst/>
              <a:uLnTx/>
              <a:uFillTx/>
              <a:latin typeface="Calibri" panose="020F0502020204030204" pitchFamily="34" charset="0"/>
              <a:ea typeface="微软雅黑 Light" panose="020B0502040204020203" pitchFamily="34" charset="-122"/>
              <a:cs typeface="Calibri" panose="020F0502020204030204" pitchFamily="34" charset="0"/>
            </a:endParaRPr>
          </a:p>
        </p:txBody>
      </p:sp>
      <p:sp>
        <p:nvSpPr>
          <p:cNvPr id="7" name="文本框 6"/>
          <p:cNvSpPr txBox="1"/>
          <p:nvPr/>
        </p:nvSpPr>
        <p:spPr bwMode="auto">
          <a:xfrm>
            <a:off x="8190865" y="5028713"/>
            <a:ext cx="2799690" cy="494624"/>
          </a:xfrm>
          <a:prstGeom prst="rect">
            <a:avLst/>
          </a:prstGeom>
          <a:noFill/>
        </p:spPr>
        <p:txBody>
          <a:bodyPr wrap="square" lIns="90000" tIns="46800" rIns="90000" bIns="46800" rtlCol="0">
            <a:spAutoFit/>
          </a:bodyPr>
          <a:lstStyle/>
          <a:p>
            <a:pPr algn="l"/>
            <a:r>
              <a:rPr lang="zh-CN" altLang="en-US" sz="2600" b="1" dirty="0">
                <a:solidFill>
                  <a:schemeClr val="bg1"/>
                </a:solidFill>
                <a:effectLst/>
                <a:latin typeface="微软雅黑" panose="020B0503020204020204" pitchFamily="34" charset="-122"/>
                <a:ea typeface="微软雅黑" panose="020B0503020204020204" pitchFamily="34" charset="-122"/>
              </a:rPr>
              <a:t>未 来 发 展 方 向</a:t>
            </a:r>
            <a:endParaRPr lang="zh-CN" altLang="en-US" sz="2600" b="1" dirty="0">
              <a:solidFill>
                <a:schemeClr val="bg1"/>
              </a:solidFill>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1000"/>
                                        <p:tgtEl>
                                          <p:spTgt spid="20">
                                            <p:txEl>
                                              <p:pRg st="0" end="0"/>
                                            </p:txEl>
                                          </p:spTgt>
                                        </p:tgtEl>
                                      </p:cBhvr>
                                    </p:animEffect>
                                    <p:anim calcmode="lin" valueType="num">
                                      <p:cBhvr>
                                        <p:cTn id="8"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down)">
                                      <p:cBhvr>
                                        <p:cTn id="21" dur="500"/>
                                        <p:tgtEl>
                                          <p:spTgt spid="23"/>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wipe(down)">
                                      <p:cBhvr>
                                        <p:cTn id="24" dur="500"/>
                                        <p:tgtEl>
                                          <p:spTgt spid="36"/>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down)">
                                      <p:cBhvr>
                                        <p:cTn id="27" dur="500"/>
                                        <p:tgtEl>
                                          <p:spTgt spid="38"/>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wipe(down)">
                                      <p:cBhvr>
                                        <p:cTn id="30" dur="500"/>
                                        <p:tgtEl>
                                          <p:spTgt spid="41"/>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wipe(down)">
                                      <p:cBhvr>
                                        <p:cTn id="33" dur="500"/>
                                        <p:tgtEl>
                                          <p:spTgt spid="48"/>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wipe(down)">
                                      <p:cBhvr>
                                        <p:cTn id="36" dur="500"/>
                                        <p:tgtEl>
                                          <p:spTgt spid="49"/>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wipe(down)">
                                      <p:cBhvr>
                                        <p:cTn id="39" dur="500"/>
                                        <p:tgtEl>
                                          <p:spTgt spid="50"/>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wipe(down)">
                                      <p:cBhvr>
                                        <p:cTn id="42" dur="500"/>
                                        <p:tgtEl>
                                          <p:spTgt spid="51"/>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wipe(down)">
                                      <p:cBhvr>
                                        <p:cTn id="45" dur="500"/>
                                        <p:tgtEl>
                                          <p:spTgt spid="47"/>
                                        </p:tgtEl>
                                      </p:cBhvr>
                                    </p:animEffect>
                                  </p:childTnLst>
                                </p:cTn>
                              </p:par>
                              <p:par>
                                <p:cTn id="46" presetID="22" presetClass="entr" presetSubtype="4" fill="hold" nodeType="with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wipe(down)">
                                      <p:cBhvr>
                                        <p:cTn id="48" dur="500"/>
                                        <p:tgtEl>
                                          <p:spTgt spid="2"/>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down)">
                                      <p:cBhvr>
                                        <p:cTn id="51" dur="500"/>
                                        <p:tgtEl>
                                          <p:spTgt spid="19"/>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wipe(down)">
                                      <p:cBhvr>
                                        <p:cTn id="5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animBg="1"/>
      <p:bldP spid="36" grpId="0"/>
      <p:bldP spid="38" grpId="0"/>
      <p:bldP spid="41" grpId="0" animBg="1"/>
      <p:bldP spid="47" grpId="0"/>
      <p:bldP spid="48" grpId="0" animBg="1"/>
      <p:bldP spid="49" grpId="0"/>
      <p:bldP spid="50" grpId="0"/>
      <p:bldP spid="51" grpId="0"/>
      <p:bldP spid="19"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2283E"/>
            </a:gs>
            <a:gs pos="97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 name="椭圆 5144"/>
          <p:cNvSpPr/>
          <p:nvPr/>
        </p:nvSpPr>
        <p:spPr>
          <a:xfrm>
            <a:off x="5752603" y="3926649"/>
            <a:ext cx="677332" cy="677577"/>
          </a:xfrm>
          <a:custGeom>
            <a:avLst/>
            <a:gdLst/>
            <a:ahLst/>
            <a:cxnLst/>
            <a:rect l="l" t="t" r="r" b="b"/>
            <a:pathLst>
              <a:path w="677420" h="677420">
                <a:moveTo>
                  <a:pt x="155678" y="287511"/>
                </a:moveTo>
                <a:lnTo>
                  <a:pt x="142580" y="300609"/>
                </a:lnTo>
                <a:lnTo>
                  <a:pt x="338710" y="496739"/>
                </a:lnTo>
                <a:lnTo>
                  <a:pt x="534840" y="300609"/>
                </a:lnTo>
                <a:lnTo>
                  <a:pt x="522935" y="288704"/>
                </a:lnTo>
                <a:lnTo>
                  <a:pt x="339903" y="471737"/>
                </a:lnTo>
                <a:close/>
                <a:moveTo>
                  <a:pt x="338710" y="0"/>
                </a:moveTo>
                <a:cubicBezTo>
                  <a:pt x="525774" y="0"/>
                  <a:pt x="677420" y="151646"/>
                  <a:pt x="677420" y="338710"/>
                </a:cubicBezTo>
                <a:cubicBezTo>
                  <a:pt x="677420" y="525774"/>
                  <a:pt x="525774" y="677420"/>
                  <a:pt x="338710" y="677420"/>
                </a:cubicBezTo>
                <a:cubicBezTo>
                  <a:pt x="151646" y="677420"/>
                  <a:pt x="0" y="525774"/>
                  <a:pt x="0" y="338710"/>
                </a:cubicBezTo>
                <a:cubicBezTo>
                  <a:pt x="0" y="151646"/>
                  <a:pt x="151646" y="0"/>
                  <a:pt x="338710"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p:nvPr/>
        </p:nvSpPr>
        <p:spPr>
          <a:xfrm>
            <a:off x="6042374" y="5157787"/>
            <a:ext cx="97791" cy="97791"/>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2" name="椭圆 11"/>
          <p:cNvSpPr/>
          <p:nvPr/>
        </p:nvSpPr>
        <p:spPr>
          <a:xfrm>
            <a:off x="6042374" y="5584031"/>
            <a:ext cx="97791" cy="97791"/>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3" name="椭圆 12"/>
          <p:cNvSpPr/>
          <p:nvPr/>
        </p:nvSpPr>
        <p:spPr>
          <a:xfrm>
            <a:off x="6042374" y="6010275"/>
            <a:ext cx="97791" cy="97791"/>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文本框 13"/>
          <p:cNvSpPr txBox="1"/>
          <p:nvPr/>
        </p:nvSpPr>
        <p:spPr>
          <a:xfrm>
            <a:off x="4616661" y="1607760"/>
            <a:ext cx="3147039" cy="1015663"/>
          </a:xfrm>
          <a:prstGeom prst="rect">
            <a:avLst/>
          </a:prstGeom>
          <a:noFill/>
        </p:spPr>
        <p:txBody>
          <a:bodyPr wrap="square" rtlCol="0">
            <a:spAutoFit/>
            <a:scene3d>
              <a:camera prst="orthographicFront"/>
              <a:lightRig rig="threePt" dir="t"/>
            </a:scene3d>
            <a:sp3d contourW="12700"/>
          </a:bodyPr>
          <a:lstStyle>
            <a:defPPr>
              <a:defRPr lang="zh-CN"/>
            </a:defPPr>
            <a:lvl1pPr lvl="0" algn="ctr">
              <a:lnSpc>
                <a:spcPct val="150000"/>
              </a:lnSpc>
              <a:defRPr sz="2400" b="1">
                <a:gradFill>
                  <a:gsLst>
                    <a:gs pos="75000">
                      <a:srgbClr val="FEFEFF"/>
                    </a:gs>
                    <a:gs pos="25000">
                      <a:srgbClr val="FDFEFF"/>
                    </a:gs>
                    <a:gs pos="0">
                      <a:prstClr val="white">
                        <a:alpha val="10000"/>
                      </a:prstClr>
                    </a:gs>
                    <a:gs pos="100000">
                      <a:prstClr val="white">
                        <a:alpha val="20000"/>
                      </a:prstClr>
                    </a:gs>
                  </a:gsLst>
                  <a:lin ang="0" scaled="0"/>
                </a:gradFill>
                <a:ea typeface="思源黑体 CN Light" panose="020B0300000000000000"/>
              </a:defRPr>
            </a:lvl1pPr>
          </a:lstStyle>
          <a:p>
            <a:r>
              <a:rPr lang="en-US" altLang="zh-CN" sz="4000" dirty="0">
                <a:gradFill>
                  <a:gsLst>
                    <a:gs pos="75000">
                      <a:srgbClr val="FEFEFF">
                        <a:alpha val="90000"/>
                      </a:srgbClr>
                    </a:gs>
                    <a:gs pos="25000">
                      <a:srgbClr val="FDFEFF">
                        <a:alpha val="90000"/>
                      </a:srgbClr>
                    </a:gs>
                    <a:gs pos="0">
                      <a:prstClr val="white">
                        <a:alpha val="10000"/>
                      </a:prstClr>
                    </a:gs>
                    <a:gs pos="100000">
                      <a:prstClr val="white">
                        <a:alpha val="20000"/>
                      </a:prstClr>
                    </a:gs>
                  </a:gsLst>
                  <a:lin ang="0" scaled="0"/>
                </a:gradFill>
                <a:latin typeface="思源黑体 CN Heavy"/>
                <a:ea typeface="思源黑体 CN Heavy"/>
                <a:sym typeface="+mn-lt"/>
              </a:rPr>
              <a:t>PART  01</a:t>
            </a:r>
            <a:endParaRPr lang="zh-CN" altLang="en-US" sz="4000" dirty="0">
              <a:gradFill>
                <a:gsLst>
                  <a:gs pos="75000">
                    <a:srgbClr val="FEFEFF">
                      <a:alpha val="90000"/>
                    </a:srgbClr>
                  </a:gs>
                  <a:gs pos="25000">
                    <a:srgbClr val="FDFEFF">
                      <a:alpha val="90000"/>
                    </a:srgbClr>
                  </a:gs>
                  <a:gs pos="0">
                    <a:prstClr val="white">
                      <a:alpha val="10000"/>
                    </a:prstClr>
                  </a:gs>
                  <a:gs pos="100000">
                    <a:prstClr val="white">
                      <a:alpha val="20000"/>
                    </a:prstClr>
                  </a:gs>
                </a:gsLst>
                <a:lin ang="0" scaled="0"/>
              </a:gradFill>
              <a:latin typeface="思源黑体 CN Heavy"/>
              <a:ea typeface="思源黑体 CN Heavy"/>
              <a:sym typeface="+mn-lt"/>
            </a:endParaRPr>
          </a:p>
        </p:txBody>
      </p:sp>
      <p:sp>
        <p:nvSpPr>
          <p:cNvPr id="16" name="文本框 15"/>
          <p:cNvSpPr txBox="1"/>
          <p:nvPr/>
        </p:nvSpPr>
        <p:spPr>
          <a:xfrm>
            <a:off x="4311364" y="2421071"/>
            <a:ext cx="3657601" cy="755913"/>
          </a:xfrm>
          <a:prstGeom prst="rect">
            <a:avLst/>
          </a:prstGeom>
          <a:noFill/>
        </p:spPr>
        <p:txBody>
          <a:bodyPr wrap="square" rtlCol="0">
            <a:spAutoFit/>
            <a:scene3d>
              <a:camera prst="orthographicFront"/>
              <a:lightRig rig="threePt" dir="t"/>
            </a:scene3d>
            <a:sp3d contourW="12700"/>
          </a:bodyPr>
          <a:lstStyle/>
          <a:p>
            <a:pPr algn="dist">
              <a:lnSpc>
                <a:spcPct val="150000"/>
              </a:lnSpc>
              <a:defRPr/>
            </a:pPr>
            <a:r>
              <a:rPr lang="zh-CN" altLang="en-US" sz="3200" b="1" dirty="0">
                <a:gradFill>
                  <a:gsLst>
                    <a:gs pos="75000">
                      <a:srgbClr val="FEFEFF"/>
                    </a:gs>
                    <a:gs pos="25000">
                      <a:srgbClr val="FDFEFF"/>
                    </a:gs>
                    <a:gs pos="0">
                      <a:prstClr val="white">
                        <a:alpha val="20000"/>
                      </a:prstClr>
                    </a:gs>
                    <a:gs pos="100000">
                      <a:prstClr val="white">
                        <a:alpha val="20000"/>
                      </a:prstClr>
                    </a:gs>
                  </a:gsLst>
                  <a:lin ang="0" scaled="0"/>
                </a:gradFill>
                <a:latin typeface="+mj-ea"/>
                <a:ea typeface="+mj-ea"/>
                <a:sym typeface="+mn-lt"/>
              </a:rPr>
              <a:t>概念及内容</a:t>
            </a:r>
            <a:endParaRPr lang="zh-CN" altLang="en-US" sz="3200" b="1" dirty="0">
              <a:gradFill>
                <a:gsLst>
                  <a:gs pos="75000">
                    <a:srgbClr val="FEFEFF"/>
                  </a:gs>
                  <a:gs pos="25000">
                    <a:srgbClr val="FDFEFF"/>
                  </a:gs>
                  <a:gs pos="0">
                    <a:prstClr val="white">
                      <a:alpha val="20000"/>
                    </a:prstClr>
                  </a:gs>
                  <a:gs pos="100000">
                    <a:prstClr val="white">
                      <a:alpha val="20000"/>
                    </a:prstClr>
                  </a:gs>
                </a:gsLst>
                <a:lin ang="0" scaled="0"/>
              </a:gradFill>
              <a:latin typeface="+mj-ea"/>
              <a:ea typeface="+mj-ea"/>
              <a:sym typeface="+mn-lt"/>
            </a:endParaRPr>
          </a:p>
        </p:txBody>
      </p:sp>
      <p:sp>
        <p:nvSpPr>
          <p:cNvPr id="2" name="文本框 1"/>
          <p:cNvSpPr txBox="1"/>
          <p:nvPr/>
        </p:nvSpPr>
        <p:spPr bwMode="auto">
          <a:xfrm>
            <a:off x="4702118" y="3321811"/>
            <a:ext cx="3231199" cy="309958"/>
          </a:xfrm>
          <a:prstGeom prst="rect">
            <a:avLst/>
          </a:prstGeom>
          <a:noFill/>
        </p:spPr>
        <p:txBody>
          <a:bodyPr wrap="square" lIns="90000" tIns="46800" rIns="90000" bIns="46800" rtlCol="0">
            <a:spAutoFit/>
          </a:bodyPr>
          <a:lstStyle/>
          <a:p>
            <a:pPr algn="l"/>
            <a:r>
              <a:rPr lang="en-US" altLang="zh-CN" sz="1400" b="0" dirty="0">
                <a:gradFill>
                  <a:gsLst>
                    <a:gs pos="60000">
                      <a:srgbClr val="BDC3D1"/>
                    </a:gs>
                    <a:gs pos="0">
                      <a:prstClr val="white"/>
                    </a:gs>
                    <a:gs pos="0">
                      <a:prstClr val="white"/>
                    </a:gs>
                    <a:gs pos="100000">
                      <a:srgbClr val="061C52"/>
                    </a:gs>
                  </a:gsLst>
                  <a:lin ang="2700000" scaled="1"/>
                </a:gradFill>
                <a:effectLst/>
                <a:latin typeface="Calibri" panose="020F0502020204030204" pitchFamily="34" charset="0"/>
              </a:rPr>
              <a:t>        </a:t>
            </a:r>
            <a:r>
              <a:rPr lang="en-US" altLang="zh-CN" sz="1200" b="0" dirty="0">
                <a:gradFill>
                  <a:gsLst>
                    <a:gs pos="60000">
                      <a:srgbClr val="BDC3D1"/>
                    </a:gs>
                    <a:gs pos="0">
                      <a:prstClr val="white"/>
                    </a:gs>
                    <a:gs pos="0">
                      <a:prstClr val="white"/>
                    </a:gs>
                    <a:gs pos="100000">
                      <a:srgbClr val="061C52"/>
                    </a:gs>
                  </a:gsLst>
                  <a:lin ang="2700000" scaled="1"/>
                </a:gradFill>
                <a:effectLst/>
                <a:latin typeface="微软雅黑" panose="020B0503020204020204" pitchFamily="34" charset="-122"/>
                <a:ea typeface="微软雅黑" panose="020B0503020204020204" pitchFamily="34" charset="-122"/>
              </a:rPr>
              <a:t>Concept       And      Content</a:t>
            </a:r>
            <a:endParaRPr lang="zh-CN" altLang="en-US" sz="1200" b="0" dirty="0">
              <a:gradFill>
                <a:gsLst>
                  <a:gs pos="60000">
                    <a:srgbClr val="BDC3D1"/>
                  </a:gs>
                  <a:gs pos="0">
                    <a:prstClr val="white"/>
                  </a:gs>
                  <a:gs pos="0">
                    <a:prstClr val="white"/>
                  </a:gs>
                  <a:gs pos="100000">
                    <a:srgbClr val="061C52"/>
                  </a:gs>
                </a:gsLst>
                <a:lin ang="2700000" scaled="1"/>
              </a:gradFill>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800"/>
                                  </p:stCondLst>
                                  <p:childTnLst>
                                    <p:set>
                                      <p:cBhvr>
                                        <p:cTn id="11" dur="1" fill="hold">
                                          <p:stCondLst>
                                            <p:cond delay="0"/>
                                          </p:stCondLst>
                                        </p:cTn>
                                        <p:tgtEl>
                                          <p:spTgt spid="10"/>
                                        </p:tgtEl>
                                        <p:attrNameLst>
                                          <p:attrName>style.visibility</p:attrName>
                                        </p:attrNameLst>
                                      </p:cBhvr>
                                      <p:to>
                                        <p:strVal val="visible"/>
                                      </p:to>
                                    </p:set>
                                    <p:anim calcmode="lin" valueType="num">
                                      <p:cBhvr>
                                        <p:cTn id="12" dur="800" fill="hold"/>
                                        <p:tgtEl>
                                          <p:spTgt spid="10"/>
                                        </p:tgtEl>
                                        <p:attrNameLst>
                                          <p:attrName>ppt_w</p:attrName>
                                        </p:attrNameLst>
                                      </p:cBhvr>
                                      <p:tavLst>
                                        <p:tav tm="0">
                                          <p:val>
                                            <p:fltVal val="0"/>
                                          </p:val>
                                        </p:tav>
                                        <p:tav tm="100000">
                                          <p:val>
                                            <p:strVal val="#ppt_w"/>
                                          </p:val>
                                        </p:tav>
                                      </p:tavLst>
                                    </p:anim>
                                    <p:anim calcmode="lin" valueType="num">
                                      <p:cBhvr>
                                        <p:cTn id="13" dur="800" fill="hold"/>
                                        <p:tgtEl>
                                          <p:spTgt spid="10"/>
                                        </p:tgtEl>
                                        <p:attrNameLst>
                                          <p:attrName>ppt_h</p:attrName>
                                        </p:attrNameLst>
                                      </p:cBhvr>
                                      <p:tavLst>
                                        <p:tav tm="0">
                                          <p:val>
                                            <p:fltVal val="0"/>
                                          </p:val>
                                        </p:tav>
                                        <p:tav tm="100000">
                                          <p:val>
                                            <p:strVal val="#ppt_h"/>
                                          </p:val>
                                        </p:tav>
                                      </p:tavLst>
                                    </p:anim>
                                    <p:animEffect transition="in" filter="fade">
                                      <p:cBhvr>
                                        <p:cTn id="14" dur="800"/>
                                        <p:tgtEl>
                                          <p:spTgt spid="10"/>
                                        </p:tgtEl>
                                      </p:cBhvr>
                                    </p:animEffect>
                                  </p:childTnLst>
                                </p:cTn>
                              </p:par>
                              <p:par>
                                <p:cTn id="15" presetID="53" presetClass="entr" presetSubtype="16" fill="hold" grpId="0" nodeType="withEffect">
                                  <p:stCondLst>
                                    <p:cond delay="140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par>
                                <p:cTn id="20" presetID="53" presetClass="entr" presetSubtype="16" fill="hold" grpId="0" nodeType="withEffect">
                                  <p:stCondLst>
                                    <p:cond delay="180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Effect transition="in" filter="fade">
                                      <p:cBhvr>
                                        <p:cTn id="24" dur="500"/>
                                        <p:tgtEl>
                                          <p:spTgt spid="12"/>
                                        </p:tgtEl>
                                      </p:cBhvr>
                                    </p:animEffect>
                                  </p:childTnLst>
                                </p:cTn>
                              </p:par>
                              <p:par>
                                <p:cTn id="25" presetID="53" presetClass="entr" presetSubtype="16" fill="hold" grpId="0" nodeType="withEffect">
                                  <p:stCondLst>
                                    <p:cond delay="220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rotWithShape="1">
          <a:blip r:embed="rId1">
            <a:extLst>
              <a:ext uri="{28A0092B-C50C-407E-A947-70E740481C1C}">
                <a14:useLocalDpi xmlns:a14="http://schemas.microsoft.com/office/drawing/2010/main" val="0"/>
              </a:ext>
            </a:extLst>
          </a:blip>
          <a:srcRect t="518" r="11072" b="24503"/>
          <a:stretch>
            <a:fillRect/>
          </a:stretch>
        </p:blipFill>
        <p:spPr>
          <a:xfrm>
            <a:off x="-9" y="-368555"/>
            <a:ext cx="12191991" cy="6857995"/>
          </a:xfrm>
          <a:prstGeom prst="rect">
            <a:avLst/>
          </a:prstGeom>
        </p:spPr>
      </p:pic>
      <p:sp>
        <p:nvSpPr>
          <p:cNvPr id="25" name="矩形 24"/>
          <p:cNvSpPr/>
          <p:nvPr/>
        </p:nvSpPr>
        <p:spPr>
          <a:xfrm>
            <a:off x="0" y="-337563"/>
            <a:ext cx="12192000" cy="7129728"/>
          </a:xfrm>
          <a:prstGeom prst="rect">
            <a:avLst/>
          </a:prstGeom>
          <a:gradFill flip="none" rotWithShape="1">
            <a:gsLst>
              <a:gs pos="0">
                <a:srgbClr val="020302"/>
              </a:gs>
              <a:gs pos="41000">
                <a:srgbClr val="020302"/>
              </a:gs>
              <a:gs pos="100000">
                <a:srgbClr val="020302">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3600"/>
            <a:endParaRPr lang="zh-CN" altLang="en-US" sz="1700" dirty="0">
              <a:solidFill>
                <a:prstClr val="white"/>
              </a:solidFill>
            </a:endParaRPr>
          </a:p>
        </p:txBody>
      </p:sp>
      <p:sp>
        <p:nvSpPr>
          <p:cNvPr id="3" name="Rectangle 2"/>
          <p:cNvSpPr/>
          <p:nvPr/>
        </p:nvSpPr>
        <p:spPr>
          <a:xfrm>
            <a:off x="902665" y="-80876"/>
            <a:ext cx="1438213" cy="458908"/>
          </a:xfrm>
          <a:prstGeom prst="rect">
            <a:avLst/>
          </a:prstGeom>
        </p:spPr>
        <p:txBody>
          <a:bodyPr wrap="square">
            <a:spAutoFit/>
          </a:bodyPr>
          <a:lstStyle/>
          <a:p>
            <a:pPr algn="ctr">
              <a:lnSpc>
                <a:spcPct val="150000"/>
              </a:lnSpc>
            </a:pPr>
            <a:r>
              <a:rPr lang="zh-CN" altLang="en-US" b="1" spc="-151" dirty="0">
                <a:gradFill>
                  <a:gsLst>
                    <a:gs pos="90000">
                      <a:srgbClr val="FEFEFF"/>
                    </a:gs>
                    <a:gs pos="10000">
                      <a:srgbClr val="FDFEFF"/>
                    </a:gs>
                    <a:gs pos="0">
                      <a:prstClr val="white">
                        <a:alpha val="80000"/>
                      </a:prstClr>
                    </a:gs>
                    <a:gs pos="100000">
                      <a:prstClr val="white">
                        <a:alpha val="20000"/>
                      </a:prstClr>
                    </a:gs>
                  </a:gsLst>
                  <a:lin ang="0" scaled="0"/>
                </a:gradFill>
                <a:latin typeface="微软雅黑" panose="020B0503020204020204" pitchFamily="34" charset="-122"/>
                <a:ea typeface="微软雅黑" panose="020B0503020204020204" pitchFamily="34" charset="-122"/>
                <a:sym typeface="+mn-lt"/>
              </a:rPr>
              <a:t>概念及内容</a:t>
            </a:r>
            <a:endParaRPr lang="en-US" b="1" spc="-151" dirty="0">
              <a:gradFill>
                <a:gsLst>
                  <a:gs pos="90000">
                    <a:srgbClr val="FEFEFF"/>
                  </a:gs>
                  <a:gs pos="10000">
                    <a:srgbClr val="FDFEFF"/>
                  </a:gs>
                  <a:gs pos="0">
                    <a:prstClr val="white">
                      <a:alpha val="80000"/>
                    </a:prstClr>
                  </a:gs>
                  <a:gs pos="100000">
                    <a:prstClr val="white">
                      <a:alpha val="20000"/>
                    </a:prstClr>
                  </a:gs>
                </a:gsLst>
                <a:lin ang="0" scaled="0"/>
              </a:gradFill>
              <a:latin typeface="微软雅黑" panose="020B0503020204020204" pitchFamily="34" charset="-122"/>
              <a:ea typeface="微软雅黑" panose="020B0503020204020204" pitchFamily="34" charset="-122"/>
              <a:sym typeface="+mn-lt"/>
            </a:endParaRPr>
          </a:p>
        </p:txBody>
      </p:sp>
      <p:grpSp>
        <p:nvGrpSpPr>
          <p:cNvPr id="23" name="组合 22"/>
          <p:cNvGrpSpPr/>
          <p:nvPr/>
        </p:nvGrpSpPr>
        <p:grpSpPr>
          <a:xfrm>
            <a:off x="408715" y="108448"/>
            <a:ext cx="493950" cy="480130"/>
            <a:chOff x="316406" y="108447"/>
            <a:chExt cx="493949" cy="480130"/>
          </a:xfrm>
        </p:grpSpPr>
        <p:sp>
          <p:nvSpPr>
            <p:cNvPr id="26" name="矩形 25"/>
            <p:cNvSpPr/>
            <p:nvPr/>
          </p:nvSpPr>
          <p:spPr>
            <a:xfrm>
              <a:off x="316406" y="108447"/>
              <a:ext cx="493949" cy="48013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ltLang="zh-CN" dirty="0">
                <a:solidFill>
                  <a:prstClr val="white"/>
                </a:solidFill>
              </a:endParaRPr>
            </a:p>
          </p:txBody>
        </p:sp>
        <p:sp>
          <p:nvSpPr>
            <p:cNvPr id="27" name="文本框 26"/>
            <p:cNvSpPr txBox="1"/>
            <p:nvPr/>
          </p:nvSpPr>
          <p:spPr>
            <a:xfrm>
              <a:off x="397533" y="179235"/>
              <a:ext cx="393055" cy="338554"/>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altLang="zh-CN" sz="1600" b="1" dirty="0">
                  <a:solidFill>
                    <a:prstClr val="white">
                      <a:alpha val="90000"/>
                    </a:prstClr>
                  </a:solidFill>
                </a:rPr>
                <a:t>01</a:t>
              </a:r>
              <a:endParaRPr lang="en-US" altLang="zh-CN" sz="1600" b="1" dirty="0">
                <a:solidFill>
                  <a:prstClr val="white">
                    <a:alpha val="90000"/>
                  </a:prstClr>
                </a:solidFill>
              </a:endParaRPr>
            </a:p>
          </p:txBody>
        </p:sp>
      </p:grpSp>
      <p:sp>
        <p:nvSpPr>
          <p:cNvPr id="9" name="文本框 8"/>
          <p:cNvSpPr txBox="1"/>
          <p:nvPr/>
        </p:nvSpPr>
        <p:spPr>
          <a:xfrm>
            <a:off x="4133850" y="1049655"/>
            <a:ext cx="7426325" cy="193802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scene3d>
              <a:camera prst="orthographicFront"/>
              <a:lightRig rig="threePt" dir="t"/>
            </a:scene3d>
            <a:sp3d contourW="12700"/>
          </a:bodyPr>
          <a:lstStyle/>
          <a:p>
            <a:pPr>
              <a:lnSpc>
                <a:spcPct val="150000"/>
              </a:lnSpc>
              <a:spcBef>
                <a:spcPct val="0"/>
              </a:spcBef>
              <a:spcAft>
                <a:spcPts val="600"/>
              </a:spcAft>
              <a:buClr>
                <a:srgbClr val="DAB96E"/>
              </a:buClr>
            </a:pPr>
            <a:r>
              <a:rPr lang="zh-CN" altLang="en-US" sz="1600" b="1" dirty="0">
                <a:gradFill>
                  <a:gsLst>
                    <a:gs pos="25000">
                      <a:srgbClr val="F2F3F6">
                        <a:alpha val="95000"/>
                      </a:srgbClr>
                    </a:gs>
                    <a:gs pos="75000">
                      <a:srgbClr val="BDC3D1"/>
                    </a:gs>
                    <a:gs pos="0">
                      <a:prstClr val="white"/>
                    </a:gs>
                    <a:gs pos="0">
                      <a:prstClr val="white">
                        <a:alpha val="70000"/>
                      </a:prstClr>
                    </a:gs>
                    <a:gs pos="100000">
                      <a:srgbClr val="143F63"/>
                    </a:gs>
                  </a:gsLst>
                  <a:lin ang="2700000" scaled="1"/>
                </a:gradFill>
                <a:latin typeface="微软雅黑" panose="020B0503020204020204" pitchFamily="34" charset="-122"/>
                <a:ea typeface="微软雅黑" panose="020B0503020204020204" pitchFamily="34" charset="-122"/>
                <a:cs typeface="Tahoma" panose="020B0604030504040204" pitchFamily="34" charset="0"/>
              </a:rPr>
              <a:t>“全息”来自希腊字“</a:t>
            </a:r>
            <a:r>
              <a:rPr lang="en-US" altLang="zh-CN" sz="1600" b="1" dirty="0" err="1">
                <a:gradFill>
                  <a:gsLst>
                    <a:gs pos="25000">
                      <a:srgbClr val="F2F3F6">
                        <a:alpha val="95000"/>
                      </a:srgbClr>
                    </a:gs>
                    <a:gs pos="75000">
                      <a:srgbClr val="BDC3D1"/>
                    </a:gs>
                    <a:gs pos="0">
                      <a:prstClr val="white"/>
                    </a:gs>
                    <a:gs pos="0">
                      <a:prstClr val="white">
                        <a:alpha val="70000"/>
                      </a:prstClr>
                    </a:gs>
                    <a:gs pos="100000">
                      <a:srgbClr val="143F63"/>
                    </a:gs>
                  </a:gsLst>
                  <a:lin ang="2700000" scaled="1"/>
                </a:gradFill>
                <a:latin typeface="微软雅黑" panose="020B0503020204020204" pitchFamily="34" charset="-122"/>
                <a:ea typeface="微软雅黑" panose="020B0503020204020204" pitchFamily="34" charset="-122"/>
                <a:cs typeface="Tahoma" panose="020B0604030504040204" pitchFamily="34" charset="0"/>
              </a:rPr>
              <a:t>holo</a:t>
            </a:r>
            <a:r>
              <a:rPr lang="en-US" altLang="zh-CN" sz="1600" b="1" dirty="0">
                <a:gradFill>
                  <a:gsLst>
                    <a:gs pos="25000">
                      <a:srgbClr val="F2F3F6">
                        <a:alpha val="95000"/>
                      </a:srgbClr>
                    </a:gs>
                    <a:gs pos="75000">
                      <a:srgbClr val="BDC3D1"/>
                    </a:gs>
                    <a:gs pos="0">
                      <a:prstClr val="white"/>
                    </a:gs>
                    <a:gs pos="0">
                      <a:prstClr val="white">
                        <a:alpha val="70000"/>
                      </a:prstClr>
                    </a:gs>
                    <a:gs pos="100000">
                      <a:srgbClr val="143F63"/>
                    </a:gs>
                  </a:gsLst>
                  <a:lin ang="2700000" scaled="1"/>
                </a:gradFill>
                <a:latin typeface="微软雅黑" panose="020B0503020204020204" pitchFamily="34" charset="-122"/>
                <a:ea typeface="微软雅黑" panose="020B0503020204020204" pitchFamily="34" charset="-122"/>
                <a:cs typeface="Tahoma" panose="020B0604030504040204" pitchFamily="34" charset="0"/>
              </a:rPr>
              <a:t>”,</a:t>
            </a:r>
            <a:r>
              <a:rPr lang="zh-CN" altLang="en-US" sz="1600" b="1" dirty="0">
                <a:gradFill>
                  <a:gsLst>
                    <a:gs pos="25000">
                      <a:srgbClr val="F2F3F6">
                        <a:alpha val="95000"/>
                      </a:srgbClr>
                    </a:gs>
                    <a:gs pos="75000">
                      <a:srgbClr val="BDC3D1"/>
                    </a:gs>
                    <a:gs pos="0">
                      <a:prstClr val="white"/>
                    </a:gs>
                    <a:gs pos="0">
                      <a:prstClr val="white">
                        <a:alpha val="70000"/>
                      </a:prstClr>
                    </a:gs>
                    <a:gs pos="100000">
                      <a:srgbClr val="143F63"/>
                    </a:gs>
                  </a:gsLst>
                  <a:lin ang="2700000" scaled="1"/>
                </a:gradFill>
                <a:latin typeface="微软雅黑" panose="020B0503020204020204" pitchFamily="34" charset="-122"/>
                <a:ea typeface="微软雅黑" panose="020B0503020204020204" pitchFamily="34" charset="-122"/>
                <a:cs typeface="Tahoma" panose="020B0604030504040204" pitchFamily="34" charset="0"/>
              </a:rPr>
              <a:t>含义是“完全的信息”，即包含光波中的振幅和相位信息。</a:t>
            </a:r>
            <a:r>
              <a:rPr lang="en-US" altLang="zh-CN" sz="1600" b="1" dirty="0">
                <a:gradFill>
                  <a:gsLst>
                    <a:gs pos="25000">
                      <a:srgbClr val="F2F3F6">
                        <a:alpha val="95000"/>
                      </a:srgbClr>
                    </a:gs>
                    <a:gs pos="75000">
                      <a:srgbClr val="BDC3D1"/>
                    </a:gs>
                    <a:gs pos="0">
                      <a:prstClr val="white"/>
                    </a:gs>
                    <a:gs pos="0">
                      <a:prstClr val="white">
                        <a:alpha val="70000"/>
                      </a:prstClr>
                    </a:gs>
                    <a:gs pos="100000">
                      <a:srgbClr val="143F63"/>
                    </a:gs>
                  </a:gsLst>
                  <a:lin ang="2700000" scaled="1"/>
                </a:gradFill>
                <a:latin typeface="微软雅黑" panose="020B0503020204020204" pitchFamily="34" charset="-122"/>
                <a:ea typeface="微软雅黑" panose="020B0503020204020204" pitchFamily="34" charset="-122"/>
                <a:cs typeface="Tahoma" panose="020B0604030504040204" pitchFamily="34" charset="0"/>
              </a:rPr>
              <a:t>3D</a:t>
            </a:r>
            <a:r>
              <a:rPr lang="zh-CN" altLang="en-US" sz="1600" b="1" dirty="0">
                <a:gradFill>
                  <a:gsLst>
                    <a:gs pos="25000">
                      <a:srgbClr val="F2F3F6">
                        <a:alpha val="95000"/>
                      </a:srgbClr>
                    </a:gs>
                    <a:gs pos="75000">
                      <a:srgbClr val="BDC3D1"/>
                    </a:gs>
                    <a:gs pos="0">
                      <a:prstClr val="white"/>
                    </a:gs>
                    <a:gs pos="0">
                      <a:prstClr val="white">
                        <a:alpha val="70000"/>
                      </a:prstClr>
                    </a:gs>
                    <a:gs pos="100000">
                      <a:srgbClr val="143F63"/>
                    </a:gs>
                  </a:gsLst>
                  <a:lin ang="2700000" scaled="1"/>
                </a:gradFill>
                <a:latin typeface="微软雅黑" panose="020B0503020204020204" pitchFamily="34" charset="-122"/>
                <a:ea typeface="微软雅黑" panose="020B0503020204020204" pitchFamily="34" charset="-122"/>
                <a:cs typeface="Tahoma" panose="020B0604030504040204" pitchFamily="34" charset="0"/>
              </a:rPr>
              <a:t>全息投影技术又称虚拟成像技术，是指利用</a:t>
            </a:r>
            <a:r>
              <a:rPr lang="zh-CN" altLang="en-US" sz="1600" b="1" dirty="0">
                <a:gradFill>
                  <a:gsLst>
                    <a:gs pos="25000">
                      <a:srgbClr val="F2F3F6">
                        <a:alpha val="95000"/>
                      </a:srgbClr>
                    </a:gs>
                    <a:gs pos="75000">
                      <a:srgbClr val="BDC3D1"/>
                    </a:gs>
                    <a:gs pos="0">
                      <a:prstClr val="white"/>
                    </a:gs>
                    <a:gs pos="0">
                      <a:prstClr val="white">
                        <a:alpha val="70000"/>
                      </a:prstClr>
                    </a:gs>
                    <a:gs pos="100000">
                      <a:srgbClr val="143F63"/>
                    </a:gs>
                  </a:gsLst>
                  <a:lin ang="2700000" scaled="1"/>
                </a:gradFill>
                <a:latin typeface="微软雅黑" panose="020B0503020204020204" pitchFamily="34" charset="-122"/>
                <a:ea typeface="微软雅黑" panose="020B0503020204020204" pitchFamily="34" charset="-122"/>
                <a:cs typeface="Tahoma" panose="020B0604030504040204" pitchFamily="34" charset="0"/>
                <a:hlinkClick r:id="rId2" action="ppaction://hlinksldjump">
                  <a:extLst>
                    <a:ext uri="{DAF060AB-1E55-43B9-8AAB-6FB025537F2F}">
                      <wpsdc:hlinkClr xmlns:wpsdc="http://www.wps.cn/officeDocument/2017/drawingmlCustomData" val="FFFFFF"/>
                      <wpsdc:folHlinkClr xmlns:wpsdc="http://www.wps.cn/officeDocument/2017/drawingmlCustomData" val="954F72"/>
                      <wpsdc:hlinkUnderline xmlns:wpsdc="http://www.wps.cn/officeDocument/2017/drawingmlCustomData" val="1"/>
                    </a:ext>
                  </a:extLst>
                </a:hlinkClick>
              </a:rPr>
              <a:t>光的干涉</a:t>
            </a:r>
            <a:r>
              <a:rPr lang="zh-CN" altLang="en-US" sz="1600" b="1" dirty="0">
                <a:gradFill>
                  <a:gsLst>
                    <a:gs pos="25000">
                      <a:srgbClr val="F2F3F6">
                        <a:alpha val="95000"/>
                      </a:srgbClr>
                    </a:gs>
                    <a:gs pos="75000">
                      <a:srgbClr val="BDC3D1"/>
                    </a:gs>
                    <a:gs pos="0">
                      <a:prstClr val="white"/>
                    </a:gs>
                    <a:gs pos="0">
                      <a:prstClr val="white">
                        <a:alpha val="70000"/>
                      </a:prstClr>
                    </a:gs>
                    <a:gs pos="100000">
                      <a:srgbClr val="143F63"/>
                    </a:gs>
                  </a:gsLst>
                  <a:lin ang="2700000" scaled="1"/>
                </a:gradFill>
                <a:latin typeface="微软雅黑" panose="020B0503020204020204" pitchFamily="34" charset="-122"/>
                <a:ea typeface="微软雅黑" panose="020B0503020204020204" pitchFamily="34" charset="-122"/>
                <a:cs typeface="Tahoma" panose="020B0604030504040204" pitchFamily="34" charset="0"/>
              </a:rPr>
              <a:t>和</a:t>
            </a:r>
            <a:r>
              <a:rPr lang="zh-CN" altLang="en-US" sz="1600" b="1" dirty="0">
                <a:gradFill>
                  <a:gsLst>
                    <a:gs pos="25000">
                      <a:srgbClr val="F2F3F6">
                        <a:alpha val="95000"/>
                      </a:srgbClr>
                    </a:gs>
                    <a:gs pos="75000">
                      <a:srgbClr val="BDC3D1"/>
                    </a:gs>
                    <a:gs pos="0">
                      <a:prstClr val="white"/>
                    </a:gs>
                    <a:gs pos="0">
                      <a:prstClr val="white">
                        <a:alpha val="70000"/>
                      </a:prstClr>
                    </a:gs>
                    <a:gs pos="100000">
                      <a:srgbClr val="143F63"/>
                    </a:gs>
                  </a:gsLst>
                  <a:lin ang="2700000" scaled="1"/>
                </a:gradFill>
                <a:latin typeface="微软雅黑" panose="020B0503020204020204" pitchFamily="34" charset="-122"/>
                <a:ea typeface="微软雅黑" panose="020B0503020204020204" pitchFamily="34" charset="-122"/>
                <a:cs typeface="Tahoma" panose="020B0604030504040204" pitchFamily="34" charset="0"/>
                <a:hlinkClick r:id="rId3" action="ppaction://hlinksldjump">
                  <a:extLst>
                    <a:ext uri="{DAF060AB-1E55-43B9-8AAB-6FB025537F2F}">
                      <wpsdc:hlinkClr xmlns:wpsdc="http://www.wps.cn/officeDocument/2017/drawingmlCustomData" val="FFFFFF"/>
                      <wpsdc:folHlinkClr xmlns:wpsdc="http://www.wps.cn/officeDocument/2017/drawingmlCustomData" val="954F72"/>
                      <wpsdc:hlinkUnderline xmlns:wpsdc="http://www.wps.cn/officeDocument/2017/drawingmlCustomData" val="1"/>
                    </a:ext>
                  </a:extLst>
                </a:hlinkClick>
              </a:rPr>
              <a:t>衍射</a:t>
            </a:r>
            <a:r>
              <a:rPr lang="zh-CN" altLang="en-US" sz="1600" b="1" dirty="0">
                <a:gradFill>
                  <a:gsLst>
                    <a:gs pos="25000">
                      <a:srgbClr val="F2F3F6">
                        <a:alpha val="95000"/>
                      </a:srgbClr>
                    </a:gs>
                    <a:gs pos="75000">
                      <a:srgbClr val="BDC3D1"/>
                    </a:gs>
                    <a:gs pos="0">
                      <a:prstClr val="white"/>
                    </a:gs>
                    <a:gs pos="0">
                      <a:prstClr val="white">
                        <a:alpha val="70000"/>
                      </a:prstClr>
                    </a:gs>
                    <a:gs pos="100000">
                      <a:srgbClr val="143F63"/>
                    </a:gs>
                  </a:gsLst>
                  <a:lin ang="2700000" scaled="1"/>
                </a:gradFill>
                <a:latin typeface="微软雅黑" panose="020B0503020204020204" pitchFamily="34" charset="-122"/>
                <a:ea typeface="微软雅黑" panose="020B0503020204020204" pitchFamily="34" charset="-122"/>
                <a:cs typeface="Tahoma" panose="020B0604030504040204" pitchFamily="34" charset="0"/>
              </a:rPr>
              <a:t>重现原理，将相位信息转换为强度信息记录在感光材料上，再现物体真实的三维图像的技术。而我们平时所了解到的全息往往并非严格意义上的全息投影，而是使用佩珀尔幻象、边缘消隐等方法实现</a:t>
            </a:r>
            <a:r>
              <a:rPr lang="en-US" altLang="zh-CN" sz="1600" b="1" dirty="0">
                <a:gradFill>
                  <a:gsLst>
                    <a:gs pos="25000">
                      <a:srgbClr val="F2F3F6">
                        <a:alpha val="95000"/>
                      </a:srgbClr>
                    </a:gs>
                    <a:gs pos="75000">
                      <a:srgbClr val="BDC3D1"/>
                    </a:gs>
                    <a:gs pos="0">
                      <a:prstClr val="white"/>
                    </a:gs>
                    <a:gs pos="0">
                      <a:prstClr val="white">
                        <a:alpha val="70000"/>
                      </a:prstClr>
                    </a:gs>
                    <a:gs pos="100000">
                      <a:srgbClr val="143F63"/>
                    </a:gs>
                  </a:gsLst>
                  <a:lin ang="2700000" scaled="1"/>
                </a:gradFill>
                <a:latin typeface="微软雅黑" panose="020B0503020204020204" pitchFamily="34" charset="-122"/>
                <a:ea typeface="微软雅黑" panose="020B0503020204020204" pitchFamily="34" charset="-122"/>
                <a:cs typeface="Tahoma" panose="020B0604030504040204" pitchFamily="34" charset="0"/>
              </a:rPr>
              <a:t>3D</a:t>
            </a:r>
            <a:r>
              <a:rPr lang="zh-CN" altLang="en-US" sz="1600" b="1" dirty="0">
                <a:gradFill>
                  <a:gsLst>
                    <a:gs pos="25000">
                      <a:srgbClr val="F2F3F6">
                        <a:alpha val="95000"/>
                      </a:srgbClr>
                    </a:gs>
                    <a:gs pos="75000">
                      <a:srgbClr val="BDC3D1"/>
                    </a:gs>
                    <a:gs pos="0">
                      <a:prstClr val="white"/>
                    </a:gs>
                    <a:gs pos="0">
                      <a:prstClr val="white">
                        <a:alpha val="70000"/>
                      </a:prstClr>
                    </a:gs>
                    <a:gs pos="100000">
                      <a:srgbClr val="143F63"/>
                    </a:gs>
                  </a:gsLst>
                  <a:lin ang="2700000" scaled="1"/>
                </a:gradFill>
                <a:latin typeface="微软雅黑" panose="020B0503020204020204" pitchFamily="34" charset="-122"/>
                <a:ea typeface="微软雅黑" panose="020B0503020204020204" pitchFamily="34" charset="-122"/>
                <a:cs typeface="Tahoma" panose="020B0604030504040204" pitchFamily="34" charset="0"/>
              </a:rPr>
              <a:t>效果的一种类全息投影技术。</a:t>
            </a:r>
            <a:endParaRPr lang="zh-CN" altLang="en-US" sz="1600" b="1" dirty="0">
              <a:gradFill>
                <a:gsLst>
                  <a:gs pos="25000">
                    <a:srgbClr val="F2F3F6">
                      <a:alpha val="95000"/>
                    </a:srgbClr>
                  </a:gs>
                  <a:gs pos="75000">
                    <a:srgbClr val="BDC3D1"/>
                  </a:gs>
                  <a:gs pos="0">
                    <a:prstClr val="white"/>
                  </a:gs>
                  <a:gs pos="0">
                    <a:prstClr val="white">
                      <a:alpha val="70000"/>
                    </a:prstClr>
                  </a:gs>
                  <a:gs pos="100000">
                    <a:srgbClr val="143F63"/>
                  </a:gs>
                </a:gsLst>
                <a:lin ang="2700000" scaled="1"/>
              </a:gradFill>
              <a:latin typeface="微软雅黑" panose="020B0503020204020204" pitchFamily="34" charset="-122"/>
              <a:ea typeface="微软雅黑" panose="020B0503020204020204" pitchFamily="34" charset="-122"/>
              <a:cs typeface="Tahoma" panose="020B0604030504040204" pitchFamily="34" charset="0"/>
            </a:endParaRPr>
          </a:p>
        </p:txBody>
      </p:sp>
      <p:sp>
        <p:nvSpPr>
          <p:cNvPr id="6" name="矩形 5"/>
          <p:cNvSpPr/>
          <p:nvPr/>
        </p:nvSpPr>
        <p:spPr>
          <a:xfrm>
            <a:off x="1476288" y="1349571"/>
            <a:ext cx="1569660" cy="769441"/>
          </a:xfrm>
          <a:prstGeom prst="rect">
            <a:avLst/>
          </a:prstGeom>
          <a:noFill/>
        </p:spPr>
        <p:txBody>
          <a:bodyPr wrap="square" lIns="91440" tIns="45720" rIns="91440" bIns="45720">
            <a:spAutoFit/>
          </a:bodyPr>
          <a:lstStyle/>
          <a:p>
            <a:pPr algn="ctr"/>
            <a:r>
              <a:rPr lang="zh-CN" altLang="en-US"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概念</a:t>
            </a:r>
            <a:endParaRPr lang="zh-CN" altLang="en-US" sz="4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endParaRPr>
          </a:p>
        </p:txBody>
      </p:sp>
      <p:sp>
        <p:nvSpPr>
          <p:cNvPr id="10" name="箭头: 右 9"/>
          <p:cNvSpPr/>
          <p:nvPr/>
        </p:nvSpPr>
        <p:spPr>
          <a:xfrm>
            <a:off x="3191069" y="1566340"/>
            <a:ext cx="811764" cy="335902"/>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sp>
        <p:nvSpPr>
          <p:cNvPr id="11" name="文本框 10"/>
          <p:cNvSpPr txBox="1"/>
          <p:nvPr/>
        </p:nvSpPr>
        <p:spPr bwMode="auto">
          <a:xfrm>
            <a:off x="4376056" y="4110325"/>
            <a:ext cx="1719943" cy="831215"/>
          </a:xfrm>
          <a:prstGeom prst="rect">
            <a:avLst/>
          </a:prstGeom>
          <a:noFill/>
        </p:spPr>
        <p:txBody>
          <a:bodyPr wrap="square" lIns="90000" tIns="46800" rIns="90000" bIns="46800" rtlCol="0">
            <a:spAutoFit/>
          </a:bodyPr>
          <a:lstStyle/>
          <a:p>
            <a:pPr algn="l"/>
            <a:r>
              <a:rPr lang="zh-CN" altLang="en-US" sz="1600" b="1" dirty="0">
                <a:gradFill>
                  <a:gsLst>
                    <a:gs pos="60000">
                      <a:srgbClr val="BDC3D1"/>
                    </a:gs>
                    <a:gs pos="0">
                      <a:prstClr val="white"/>
                    </a:gs>
                    <a:gs pos="0">
                      <a:prstClr val="white"/>
                    </a:gs>
                    <a:gs pos="100000">
                      <a:srgbClr val="061C52"/>
                    </a:gs>
                  </a:gsLst>
                  <a:lin ang="2700000" scaled="1"/>
                </a:gradFill>
                <a:latin typeface="微软雅黑" panose="020B0503020204020204" pitchFamily="34" charset="-122"/>
                <a:ea typeface="微软雅黑" panose="020B0503020204020204" pitchFamily="34" charset="-122"/>
              </a:rPr>
              <a:t>利用干涉原理记录物体光波信息，形成全息图</a:t>
            </a:r>
            <a:endParaRPr lang="zh-CN" altLang="en-US" sz="1600" b="1" dirty="0">
              <a:gradFill>
                <a:gsLst>
                  <a:gs pos="60000">
                    <a:srgbClr val="BDC3D1"/>
                  </a:gs>
                  <a:gs pos="0">
                    <a:prstClr val="white"/>
                  </a:gs>
                  <a:gs pos="0">
                    <a:prstClr val="white"/>
                  </a:gs>
                  <a:gs pos="100000">
                    <a:srgbClr val="061C52"/>
                  </a:gs>
                </a:gsLst>
                <a:lin ang="2700000" scaled="1"/>
              </a:gradFill>
              <a:effectLst/>
              <a:latin typeface="微软雅黑" panose="020B0503020204020204" pitchFamily="34" charset="-122"/>
              <a:ea typeface="微软雅黑" panose="020B0503020204020204" pitchFamily="34" charset="-122"/>
            </a:endParaRPr>
          </a:p>
        </p:txBody>
      </p:sp>
      <p:sp>
        <p:nvSpPr>
          <p:cNvPr id="12" name="箭头: 上弧形 11"/>
          <p:cNvSpPr/>
          <p:nvPr/>
        </p:nvSpPr>
        <p:spPr>
          <a:xfrm>
            <a:off x="6204857" y="3582955"/>
            <a:ext cx="1719943" cy="410547"/>
          </a:xfrm>
          <a:prstGeom prst="curvedDown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solidFill>
                <a:schemeClr val="tx1"/>
              </a:solidFill>
            </a:endParaRPr>
          </a:p>
        </p:txBody>
      </p:sp>
      <p:sp>
        <p:nvSpPr>
          <p:cNvPr id="13" name="文本框 12"/>
          <p:cNvSpPr txBox="1"/>
          <p:nvPr/>
        </p:nvSpPr>
        <p:spPr bwMode="auto">
          <a:xfrm>
            <a:off x="8075930" y="4110355"/>
            <a:ext cx="1946275" cy="1077595"/>
          </a:xfrm>
          <a:prstGeom prst="rect">
            <a:avLst/>
          </a:prstGeom>
          <a:noFill/>
        </p:spPr>
        <p:txBody>
          <a:bodyPr wrap="square" lIns="90000" tIns="46800" rIns="90000" bIns="46800" rtlCol="0">
            <a:spAutoFit/>
          </a:bodyPr>
          <a:lstStyle/>
          <a:p>
            <a:pPr algn="l"/>
            <a:r>
              <a:rPr lang="zh-CN" altLang="en-US" sz="1600" b="1" dirty="0">
                <a:gradFill>
                  <a:gsLst>
                    <a:gs pos="60000">
                      <a:srgbClr val="BDC3D1"/>
                    </a:gs>
                    <a:gs pos="0">
                      <a:prstClr val="white"/>
                    </a:gs>
                    <a:gs pos="0">
                      <a:prstClr val="white"/>
                    </a:gs>
                    <a:gs pos="100000">
                      <a:srgbClr val="061C52"/>
                    </a:gs>
                  </a:gsLst>
                  <a:lin ang="2700000" scaled="1"/>
                </a:gradFill>
                <a:effectLst/>
                <a:latin typeface="微软雅黑" panose="020B0503020204020204" pitchFamily="34" charset="-122"/>
                <a:ea typeface="微软雅黑" panose="020B0503020204020204" pitchFamily="34" charset="-122"/>
              </a:rPr>
              <a:t>利用衍射原理再现物体光波信息，通过相干激光的照射再现立体图像</a:t>
            </a:r>
            <a:r>
              <a:rPr lang="zh-CN" altLang="en-US" sz="1600" b="0" dirty="0">
                <a:gradFill>
                  <a:gsLst>
                    <a:gs pos="60000">
                      <a:srgbClr val="BDC3D1"/>
                    </a:gs>
                    <a:gs pos="0">
                      <a:prstClr val="white"/>
                    </a:gs>
                    <a:gs pos="0">
                      <a:prstClr val="white"/>
                    </a:gs>
                    <a:gs pos="100000">
                      <a:srgbClr val="061C52"/>
                    </a:gs>
                  </a:gsLst>
                  <a:lin ang="2700000" scaled="1"/>
                </a:gradFill>
                <a:effectLst/>
                <a:latin typeface="Calibri" panose="020F0502020204030204" pitchFamily="34" charset="0"/>
              </a:rPr>
              <a:t>，</a:t>
            </a:r>
            <a:endParaRPr lang="zh-CN" altLang="en-US" sz="1600" b="0" dirty="0">
              <a:gradFill>
                <a:gsLst>
                  <a:gs pos="60000">
                    <a:srgbClr val="BDC3D1"/>
                  </a:gs>
                  <a:gs pos="0">
                    <a:prstClr val="white"/>
                  </a:gs>
                  <a:gs pos="0">
                    <a:prstClr val="white"/>
                  </a:gs>
                  <a:gs pos="100000">
                    <a:srgbClr val="061C52"/>
                  </a:gs>
                </a:gsLst>
                <a:lin ang="2700000" scaled="1"/>
              </a:gradFill>
              <a:effectLst/>
              <a:latin typeface="Calibri" panose="020F0502020204030204" pitchFamily="34" charset="0"/>
            </a:endParaRPr>
          </a:p>
        </p:txBody>
      </p:sp>
      <p:sp>
        <p:nvSpPr>
          <p:cNvPr id="14" name="文本框 13"/>
          <p:cNvSpPr txBox="1"/>
          <p:nvPr/>
        </p:nvSpPr>
        <p:spPr bwMode="auto">
          <a:xfrm rot="19876342">
            <a:off x="5818537" y="3427977"/>
            <a:ext cx="914400" cy="309958"/>
          </a:xfrm>
          <a:prstGeom prst="rect">
            <a:avLst/>
          </a:prstGeom>
          <a:noFill/>
        </p:spPr>
        <p:txBody>
          <a:bodyPr wrap="square" lIns="90000" tIns="46800" rIns="90000" bIns="46800" rtlCol="0">
            <a:spAutoFit/>
          </a:bodyPr>
          <a:lstStyle/>
          <a:p>
            <a:pPr algn="l"/>
            <a:r>
              <a:rPr lang="zh-CN" altLang="en-US" sz="1400" b="0" dirty="0">
                <a:gradFill>
                  <a:gsLst>
                    <a:gs pos="60000">
                      <a:srgbClr val="BDC3D1"/>
                    </a:gs>
                    <a:gs pos="0">
                      <a:prstClr val="white"/>
                    </a:gs>
                    <a:gs pos="0">
                      <a:prstClr val="white"/>
                    </a:gs>
                    <a:gs pos="100000">
                      <a:srgbClr val="061C52"/>
                    </a:gs>
                  </a:gsLst>
                  <a:lin ang="2700000" scaled="1"/>
                </a:gradFill>
                <a:effectLst/>
                <a:latin typeface="微软雅黑" panose="020B0503020204020204" pitchFamily="34" charset="-122"/>
                <a:ea typeface="微软雅黑" panose="020B0503020204020204" pitchFamily="34" charset="-122"/>
              </a:rPr>
              <a:t>拍摄过程</a:t>
            </a:r>
            <a:endParaRPr lang="zh-CN" altLang="en-US" sz="1400" b="0" dirty="0">
              <a:gradFill>
                <a:gsLst>
                  <a:gs pos="60000">
                    <a:srgbClr val="BDC3D1"/>
                  </a:gs>
                  <a:gs pos="0">
                    <a:prstClr val="white"/>
                  </a:gs>
                  <a:gs pos="0">
                    <a:prstClr val="white"/>
                  </a:gs>
                  <a:gs pos="100000">
                    <a:srgbClr val="061C52"/>
                  </a:gs>
                </a:gsLst>
                <a:lin ang="2700000" scaled="1"/>
              </a:gradFill>
              <a:effectLst/>
              <a:latin typeface="微软雅黑" panose="020B0503020204020204" pitchFamily="34" charset="-122"/>
              <a:ea typeface="微软雅黑" panose="020B0503020204020204" pitchFamily="34" charset="-122"/>
            </a:endParaRPr>
          </a:p>
        </p:txBody>
      </p:sp>
      <p:sp>
        <p:nvSpPr>
          <p:cNvPr id="16" name="文本框 15"/>
          <p:cNvSpPr txBox="1"/>
          <p:nvPr/>
        </p:nvSpPr>
        <p:spPr bwMode="auto">
          <a:xfrm rot="1433520">
            <a:off x="7389575" y="3456761"/>
            <a:ext cx="914400" cy="309958"/>
          </a:xfrm>
          <a:prstGeom prst="rect">
            <a:avLst/>
          </a:prstGeom>
          <a:noFill/>
        </p:spPr>
        <p:txBody>
          <a:bodyPr wrap="square" lIns="90000" tIns="46800" rIns="90000" bIns="46800" rtlCol="0">
            <a:spAutoFit/>
          </a:bodyPr>
          <a:lstStyle/>
          <a:p>
            <a:pPr algn="l"/>
            <a:r>
              <a:rPr lang="zh-CN" altLang="en-US" sz="1400" dirty="0">
                <a:gradFill>
                  <a:gsLst>
                    <a:gs pos="60000">
                      <a:srgbClr val="BDC3D1"/>
                    </a:gs>
                    <a:gs pos="0">
                      <a:prstClr val="white"/>
                    </a:gs>
                    <a:gs pos="0">
                      <a:prstClr val="white"/>
                    </a:gs>
                    <a:gs pos="100000">
                      <a:srgbClr val="061C52"/>
                    </a:gs>
                  </a:gsLst>
                  <a:lin ang="2700000" scaled="1"/>
                </a:gradFill>
                <a:latin typeface="微软雅黑" panose="020B0503020204020204" pitchFamily="34" charset="-122"/>
                <a:ea typeface="微软雅黑" panose="020B0503020204020204" pitchFamily="34" charset="-122"/>
              </a:rPr>
              <a:t>成像过程</a:t>
            </a:r>
            <a:endParaRPr lang="zh-CN" altLang="en-US" sz="1400" b="0" dirty="0">
              <a:gradFill>
                <a:gsLst>
                  <a:gs pos="60000">
                    <a:srgbClr val="BDC3D1"/>
                  </a:gs>
                  <a:gs pos="0">
                    <a:prstClr val="white"/>
                  </a:gs>
                  <a:gs pos="0">
                    <a:prstClr val="white"/>
                  </a:gs>
                  <a:gs pos="100000">
                    <a:srgbClr val="061C52"/>
                  </a:gs>
                </a:gsLst>
                <a:lin ang="2700000" scaled="1"/>
              </a:gradFill>
              <a:effectLst/>
              <a:latin typeface="微软雅黑" panose="020B0503020204020204" pitchFamily="34" charset="-122"/>
              <a:ea typeface="微软雅黑" panose="020B0503020204020204" pitchFamily="34" charset="-122"/>
            </a:endParaRPr>
          </a:p>
        </p:txBody>
      </p:sp>
      <p:sp>
        <p:nvSpPr>
          <p:cNvPr id="17" name="矩形 16"/>
          <p:cNvSpPr/>
          <p:nvPr/>
        </p:nvSpPr>
        <p:spPr>
          <a:xfrm>
            <a:off x="1604528" y="4050578"/>
            <a:ext cx="1313180" cy="769441"/>
          </a:xfrm>
          <a:prstGeom prst="rect">
            <a:avLst/>
          </a:prstGeom>
          <a:noFill/>
        </p:spPr>
        <p:txBody>
          <a:bodyPr wrap="none" lIns="91440" tIns="45720" rIns="91440" bIns="45720">
            <a:spAutoFit/>
          </a:bodyPr>
          <a:lstStyle/>
          <a:p>
            <a:pPr algn="ctr"/>
            <a:r>
              <a:rPr lang="zh-CN" altLang="en-US"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rPr>
              <a:t>内容</a:t>
            </a:r>
            <a:endParaRPr lang="zh-CN" altLang="en-US" sz="4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微软雅黑" panose="020B0503020204020204" pitchFamily="34" charset="-122"/>
              <a:ea typeface="微软雅黑" panose="020B0503020204020204" pitchFamily="34" charset="-122"/>
            </a:endParaRPr>
          </a:p>
        </p:txBody>
      </p:sp>
      <p:sp>
        <p:nvSpPr>
          <p:cNvPr id="18" name="箭头: 右 17"/>
          <p:cNvSpPr/>
          <p:nvPr/>
        </p:nvSpPr>
        <p:spPr>
          <a:xfrm>
            <a:off x="3191069" y="4338735"/>
            <a:ext cx="811764" cy="335902"/>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sp>
        <p:nvSpPr>
          <p:cNvPr id="2" name="文本框 1"/>
          <p:cNvSpPr txBox="1"/>
          <p:nvPr/>
        </p:nvSpPr>
        <p:spPr bwMode="auto">
          <a:xfrm>
            <a:off x="983792" y="371806"/>
            <a:ext cx="1933916" cy="256097"/>
          </a:xfrm>
          <a:prstGeom prst="rect">
            <a:avLst/>
          </a:prstGeom>
          <a:noFill/>
        </p:spPr>
        <p:txBody>
          <a:bodyPr wrap="square" lIns="90000" tIns="46800" rIns="90000" bIns="46800" rtlCol="0">
            <a:spAutoFit/>
          </a:bodyPr>
          <a:lstStyle/>
          <a:p>
            <a:pPr algn="l"/>
            <a:r>
              <a:rPr lang="en-US" altLang="zh-CN" sz="1050" b="0" dirty="0">
                <a:gradFill>
                  <a:gsLst>
                    <a:gs pos="60000">
                      <a:srgbClr val="BDC3D1"/>
                    </a:gs>
                    <a:gs pos="0">
                      <a:prstClr val="white"/>
                    </a:gs>
                    <a:gs pos="0">
                      <a:prstClr val="white"/>
                    </a:gs>
                    <a:gs pos="100000">
                      <a:srgbClr val="061C52"/>
                    </a:gs>
                  </a:gsLst>
                  <a:lin ang="2700000" scaled="1"/>
                </a:gradFill>
                <a:effectLst/>
                <a:latin typeface="微软雅黑" panose="020B0503020204020204" pitchFamily="34" charset="-122"/>
                <a:ea typeface="微软雅黑" panose="020B0503020204020204" pitchFamily="34" charset="-122"/>
              </a:rPr>
              <a:t>Concept And Content</a:t>
            </a:r>
            <a:endParaRPr lang="zh-CN" altLang="en-US" sz="1050" b="0" dirty="0">
              <a:gradFill>
                <a:gsLst>
                  <a:gs pos="60000">
                    <a:srgbClr val="BDC3D1"/>
                  </a:gs>
                  <a:gs pos="0">
                    <a:prstClr val="white"/>
                  </a:gs>
                  <a:gs pos="0">
                    <a:prstClr val="white"/>
                  </a:gs>
                  <a:gs pos="100000">
                    <a:srgbClr val="061C52"/>
                  </a:gs>
                </a:gsLst>
                <a:lin ang="2700000" scaled="1"/>
              </a:gradFill>
              <a:effectLst/>
              <a:latin typeface="微软雅黑" panose="020B0503020204020204" pitchFamily="34" charset="-122"/>
              <a:ea typeface="微软雅黑" panose="020B0503020204020204" pitchFamily="34" charset="-122"/>
            </a:endParaRPr>
          </a:p>
        </p:txBody>
      </p:sp>
      <p:sp>
        <p:nvSpPr>
          <p:cNvPr id="4" name="文本框 3">
            <a:hlinkClick r:id="rId4" action="ppaction://hlinksldjump"/>
          </p:cNvPr>
          <p:cNvSpPr txBox="1"/>
          <p:nvPr/>
        </p:nvSpPr>
        <p:spPr bwMode="auto">
          <a:xfrm>
            <a:off x="10800351" y="6483955"/>
            <a:ext cx="1719943" cy="353695"/>
          </a:xfrm>
          <a:prstGeom prst="rect">
            <a:avLst/>
          </a:prstGeom>
          <a:noFill/>
        </p:spPr>
        <p:txBody>
          <a:bodyPr wrap="square" lIns="90000" tIns="46800" rIns="90000" bIns="46800" rtlCol="0">
            <a:spAutoFit/>
          </a:bodyPr>
          <a:lstStyle/>
          <a:p>
            <a:pPr algn="l"/>
            <a:r>
              <a:rPr lang="zh-CN" altLang="en-US" sz="1700" b="1" dirty="0">
                <a:gradFill>
                  <a:gsLst>
                    <a:gs pos="60000">
                      <a:srgbClr val="BDC3D1"/>
                    </a:gs>
                    <a:gs pos="0">
                      <a:prstClr val="white"/>
                    </a:gs>
                    <a:gs pos="0">
                      <a:prstClr val="white"/>
                    </a:gs>
                    <a:gs pos="100000">
                      <a:srgbClr val="061C52"/>
                    </a:gs>
                  </a:gsLst>
                  <a:lin ang="2700000" scaled="1"/>
                </a:gradFill>
                <a:latin typeface="微软雅黑" panose="020B0503020204020204" pitchFamily="34" charset="-122"/>
                <a:ea typeface="微软雅黑" panose="020B0503020204020204" pitchFamily="34" charset="-122"/>
              </a:rPr>
              <a:t>跳转</a:t>
            </a:r>
            <a:endParaRPr lang="zh-CN" altLang="en-US" sz="1700" b="1" dirty="0">
              <a:gradFill>
                <a:gsLst>
                  <a:gs pos="60000">
                    <a:srgbClr val="BDC3D1"/>
                  </a:gs>
                  <a:gs pos="0">
                    <a:prstClr val="white"/>
                  </a:gs>
                  <a:gs pos="0">
                    <a:prstClr val="white"/>
                  </a:gs>
                  <a:gs pos="100000">
                    <a:srgbClr val="061C52"/>
                  </a:gs>
                </a:gsLst>
                <a:lin ang="2700000" scaled="1"/>
              </a:gradFill>
              <a:effectLst/>
              <a:latin typeface="微软雅黑" panose="020B0503020204020204" pitchFamily="34" charset="-122"/>
              <a:ea typeface="微软雅黑" panose="020B0503020204020204" pitchFamily="34" charset="-122"/>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arn(inVertical)">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500" fill="hold"/>
                                        <p:tgtEl>
                                          <p:spTgt spid="18"/>
                                        </p:tgtEl>
                                        <p:attrNameLst>
                                          <p:attrName>ppt_x</p:attrName>
                                        </p:attrNameLst>
                                      </p:cBhvr>
                                      <p:tavLst>
                                        <p:tav tm="0">
                                          <p:val>
                                            <p:strVal val="#ppt_x"/>
                                          </p:val>
                                        </p:tav>
                                        <p:tav tm="100000">
                                          <p:val>
                                            <p:strVal val="#ppt_x"/>
                                          </p:val>
                                        </p:tav>
                                      </p:tavLst>
                                    </p:anim>
                                    <p:anim calcmode="lin" valueType="num">
                                      <p:cBhvr additive="base">
                                        <p:cTn id="3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down)">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down)">
                                      <p:cBhvr>
                                        <p:cTn id="49" dur="5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down)">
                                      <p:cBhvr>
                                        <p:cTn id="54" dur="500"/>
                                        <p:tgtEl>
                                          <p:spTgt spid="1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wipe(down)">
                                      <p:cBhvr>
                                        <p:cTn id="59" dur="500"/>
                                        <p:tgtEl>
                                          <p:spTgt spid="13"/>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wipe(down)">
                                      <p:cBhvr>
                                        <p:cTn id="6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9" grpId="0" bldLvl="0" animBg="1"/>
      <p:bldP spid="6" grpId="0"/>
      <p:bldP spid="10" grpId="0" animBg="1"/>
      <p:bldP spid="11" grpId="0"/>
      <p:bldP spid="12" grpId="0" animBg="1"/>
      <p:bldP spid="13" grpId="0"/>
      <p:bldP spid="14" grpId="0"/>
      <p:bldP spid="16" grpId="0"/>
      <p:bldP spid="17" grpId="0"/>
      <p:bldP spid="18" grpId="0" animBg="1"/>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rotWithShape="1">
          <a:blip r:embed="rId1">
            <a:extLst>
              <a:ext uri="{28A0092B-C50C-407E-A947-70E740481C1C}">
                <a14:useLocalDpi xmlns:a14="http://schemas.microsoft.com/office/drawing/2010/main" val="0"/>
              </a:ext>
            </a:extLst>
          </a:blip>
          <a:srcRect t="518" r="11072" b="24503"/>
          <a:stretch>
            <a:fillRect/>
          </a:stretch>
        </p:blipFill>
        <p:spPr>
          <a:xfrm>
            <a:off x="-9" y="-368555"/>
            <a:ext cx="12191991" cy="6857995"/>
          </a:xfrm>
          <a:prstGeom prst="rect">
            <a:avLst/>
          </a:prstGeom>
        </p:spPr>
      </p:pic>
      <p:sp>
        <p:nvSpPr>
          <p:cNvPr id="25" name="矩形 24"/>
          <p:cNvSpPr/>
          <p:nvPr/>
        </p:nvSpPr>
        <p:spPr>
          <a:xfrm>
            <a:off x="0" y="-337563"/>
            <a:ext cx="12192000" cy="7129728"/>
          </a:xfrm>
          <a:prstGeom prst="rect">
            <a:avLst/>
          </a:prstGeom>
          <a:gradFill flip="none" rotWithShape="1">
            <a:gsLst>
              <a:gs pos="0">
                <a:srgbClr val="020302"/>
              </a:gs>
              <a:gs pos="41000">
                <a:srgbClr val="020302"/>
              </a:gs>
              <a:gs pos="100000">
                <a:srgbClr val="020302">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3600"/>
            <a:endParaRPr lang="zh-CN" altLang="en-US" sz="1700" dirty="0">
              <a:solidFill>
                <a:prstClr val="white"/>
              </a:solidFill>
            </a:endParaRPr>
          </a:p>
        </p:txBody>
      </p:sp>
      <p:sp>
        <p:nvSpPr>
          <p:cNvPr id="3" name="Rectangle 2"/>
          <p:cNvSpPr/>
          <p:nvPr/>
        </p:nvSpPr>
        <p:spPr>
          <a:xfrm>
            <a:off x="902665" y="-80876"/>
            <a:ext cx="1438213" cy="506730"/>
          </a:xfrm>
          <a:prstGeom prst="rect">
            <a:avLst/>
          </a:prstGeom>
        </p:spPr>
        <p:txBody>
          <a:bodyPr wrap="square">
            <a:spAutoFit/>
          </a:bodyPr>
          <a:lstStyle/>
          <a:p>
            <a:pPr algn="ctr">
              <a:lnSpc>
                <a:spcPct val="150000"/>
              </a:lnSpc>
            </a:pPr>
            <a:r>
              <a:rPr lang="zh-CN" b="1" spc="-151" dirty="0">
                <a:gradFill>
                  <a:gsLst>
                    <a:gs pos="90000">
                      <a:srgbClr val="FEFEFF"/>
                    </a:gs>
                    <a:gs pos="10000">
                      <a:srgbClr val="FDFEFF"/>
                    </a:gs>
                    <a:gs pos="0">
                      <a:prstClr val="white">
                        <a:alpha val="80000"/>
                      </a:prstClr>
                    </a:gs>
                    <a:gs pos="100000">
                      <a:prstClr val="white">
                        <a:alpha val="20000"/>
                      </a:prstClr>
                    </a:gs>
                  </a:gsLst>
                  <a:lin ang="0" scaled="0"/>
                </a:gradFill>
                <a:latin typeface="微软雅黑" panose="020B0503020204020204" pitchFamily="34" charset="-122"/>
                <a:ea typeface="微软雅黑" panose="020B0503020204020204" pitchFamily="34" charset="-122"/>
                <a:sym typeface="+mn-lt"/>
              </a:rPr>
              <a:t>光的干涉</a:t>
            </a:r>
            <a:endParaRPr lang="zh-CN" b="1" spc="-151" dirty="0">
              <a:gradFill>
                <a:gsLst>
                  <a:gs pos="90000">
                    <a:srgbClr val="FEFEFF"/>
                  </a:gs>
                  <a:gs pos="10000">
                    <a:srgbClr val="FDFEFF"/>
                  </a:gs>
                  <a:gs pos="0">
                    <a:prstClr val="white">
                      <a:alpha val="80000"/>
                    </a:prstClr>
                  </a:gs>
                  <a:gs pos="100000">
                    <a:prstClr val="white">
                      <a:alpha val="20000"/>
                    </a:prstClr>
                  </a:gs>
                </a:gsLst>
                <a:lin ang="0" scaled="0"/>
              </a:gradFill>
              <a:latin typeface="微软雅黑" panose="020B0503020204020204" pitchFamily="34" charset="-122"/>
              <a:ea typeface="微软雅黑" panose="020B0503020204020204" pitchFamily="34" charset="-122"/>
              <a:sym typeface="+mn-lt"/>
            </a:endParaRPr>
          </a:p>
        </p:txBody>
      </p:sp>
      <p:grpSp>
        <p:nvGrpSpPr>
          <p:cNvPr id="23" name="组合 22"/>
          <p:cNvGrpSpPr/>
          <p:nvPr/>
        </p:nvGrpSpPr>
        <p:grpSpPr>
          <a:xfrm>
            <a:off x="408715" y="108448"/>
            <a:ext cx="493950" cy="480130"/>
            <a:chOff x="316406" y="108447"/>
            <a:chExt cx="493949" cy="480130"/>
          </a:xfrm>
        </p:grpSpPr>
        <p:sp>
          <p:nvSpPr>
            <p:cNvPr id="26" name="矩形 25"/>
            <p:cNvSpPr/>
            <p:nvPr/>
          </p:nvSpPr>
          <p:spPr>
            <a:xfrm>
              <a:off x="316406" y="108447"/>
              <a:ext cx="493949" cy="48013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ltLang="zh-CN" dirty="0">
                <a:solidFill>
                  <a:prstClr val="white"/>
                </a:solidFill>
              </a:endParaRPr>
            </a:p>
          </p:txBody>
        </p:sp>
        <p:sp>
          <p:nvSpPr>
            <p:cNvPr id="27" name="文本框 26"/>
            <p:cNvSpPr txBox="1"/>
            <p:nvPr/>
          </p:nvSpPr>
          <p:spPr>
            <a:xfrm>
              <a:off x="397533" y="179235"/>
              <a:ext cx="393055" cy="338554"/>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altLang="zh-CN" sz="1600" b="1" dirty="0">
                  <a:solidFill>
                    <a:prstClr val="white">
                      <a:alpha val="90000"/>
                    </a:prstClr>
                  </a:solidFill>
                </a:rPr>
                <a:t>01</a:t>
              </a:r>
              <a:endParaRPr lang="en-US" altLang="zh-CN" sz="1600" b="1" dirty="0">
                <a:solidFill>
                  <a:prstClr val="white">
                    <a:alpha val="90000"/>
                  </a:prstClr>
                </a:solidFill>
              </a:endParaRPr>
            </a:p>
          </p:txBody>
        </p:sp>
      </p:grpSp>
      <p:sp>
        <p:nvSpPr>
          <p:cNvPr id="13" name="文本框 12">
            <a:hlinkClick r:id="rId2" action="ppaction://hlinksldjump"/>
          </p:cNvPr>
          <p:cNvSpPr txBox="1"/>
          <p:nvPr/>
        </p:nvSpPr>
        <p:spPr bwMode="auto">
          <a:xfrm>
            <a:off x="11175075" y="6483955"/>
            <a:ext cx="1632857" cy="307975"/>
          </a:xfrm>
          <a:prstGeom prst="rect">
            <a:avLst/>
          </a:prstGeom>
          <a:noFill/>
        </p:spPr>
        <p:txBody>
          <a:bodyPr wrap="square" lIns="90000" tIns="46800" rIns="90000" bIns="46800" rtlCol="0">
            <a:spAutoFit/>
          </a:bodyPr>
          <a:lstStyle/>
          <a:p>
            <a:pPr algn="l"/>
            <a:r>
              <a:rPr lang="zh-CN" altLang="en-US" sz="1400" b="1" dirty="0">
                <a:gradFill>
                  <a:gsLst>
                    <a:gs pos="60000">
                      <a:srgbClr val="BDC3D1"/>
                    </a:gs>
                    <a:gs pos="0">
                      <a:prstClr val="white"/>
                    </a:gs>
                    <a:gs pos="0">
                      <a:prstClr val="white"/>
                    </a:gs>
                    <a:gs pos="100000">
                      <a:srgbClr val="061C52"/>
                    </a:gs>
                  </a:gsLst>
                  <a:lin ang="2700000" scaled="1"/>
                </a:gradFill>
                <a:effectLst/>
                <a:latin typeface="微软雅黑" panose="020B0503020204020204" pitchFamily="34" charset="-122"/>
                <a:ea typeface="微软雅黑" panose="020B0503020204020204" pitchFamily="34" charset="-122"/>
              </a:rPr>
              <a:t>返回</a:t>
            </a:r>
            <a:r>
              <a:rPr lang="zh-CN" altLang="en-US" sz="1400" b="0" dirty="0">
                <a:gradFill>
                  <a:gsLst>
                    <a:gs pos="60000">
                      <a:srgbClr val="BDC3D1"/>
                    </a:gs>
                    <a:gs pos="0">
                      <a:prstClr val="white"/>
                    </a:gs>
                    <a:gs pos="0">
                      <a:prstClr val="white"/>
                    </a:gs>
                    <a:gs pos="100000">
                      <a:srgbClr val="061C52"/>
                    </a:gs>
                  </a:gsLst>
                  <a:lin ang="2700000" scaled="1"/>
                </a:gradFill>
                <a:effectLst/>
                <a:latin typeface="Calibri" panose="020F0502020204030204" pitchFamily="34" charset="0"/>
              </a:rPr>
              <a:t>，</a:t>
            </a:r>
            <a:endParaRPr lang="zh-CN" altLang="en-US" sz="1400" b="0" dirty="0">
              <a:gradFill>
                <a:gsLst>
                  <a:gs pos="60000">
                    <a:srgbClr val="BDC3D1"/>
                  </a:gs>
                  <a:gs pos="0">
                    <a:prstClr val="white"/>
                  </a:gs>
                  <a:gs pos="0">
                    <a:prstClr val="white"/>
                  </a:gs>
                  <a:gs pos="100000">
                    <a:srgbClr val="061C52"/>
                  </a:gs>
                </a:gsLst>
                <a:lin ang="2700000" scaled="1"/>
              </a:gradFill>
              <a:effectLst/>
              <a:latin typeface="Calibri" panose="020F0502020204030204" pitchFamily="34" charset="0"/>
            </a:endParaRPr>
          </a:p>
        </p:txBody>
      </p:sp>
      <p:sp>
        <p:nvSpPr>
          <p:cNvPr id="2" name="文本框 1"/>
          <p:cNvSpPr txBox="1"/>
          <p:nvPr/>
        </p:nvSpPr>
        <p:spPr bwMode="auto">
          <a:xfrm>
            <a:off x="983792" y="371806"/>
            <a:ext cx="1933916" cy="254000"/>
          </a:xfrm>
          <a:prstGeom prst="rect">
            <a:avLst/>
          </a:prstGeom>
          <a:noFill/>
        </p:spPr>
        <p:txBody>
          <a:bodyPr wrap="square" lIns="90000" tIns="46800" rIns="90000" bIns="46800" rtlCol="0">
            <a:spAutoFit/>
          </a:bodyPr>
          <a:lstStyle/>
          <a:p>
            <a:pPr algn="l"/>
            <a:r>
              <a:rPr lang="en-US" altLang="zh-CN" sz="1050" b="0" dirty="0">
                <a:gradFill>
                  <a:gsLst>
                    <a:gs pos="60000">
                      <a:srgbClr val="BDC3D1"/>
                    </a:gs>
                    <a:gs pos="0">
                      <a:prstClr val="white"/>
                    </a:gs>
                    <a:gs pos="0">
                      <a:prstClr val="white"/>
                    </a:gs>
                    <a:gs pos="100000">
                      <a:srgbClr val="061C52"/>
                    </a:gs>
                  </a:gsLst>
                  <a:lin ang="2700000" scaled="1"/>
                </a:gradFill>
                <a:effectLst/>
                <a:latin typeface="微软雅黑" panose="020B0503020204020204" pitchFamily="34" charset="-122"/>
                <a:ea typeface="微软雅黑" panose="020B0503020204020204" pitchFamily="34" charset="-122"/>
              </a:rPr>
              <a:t>interference of light</a:t>
            </a:r>
            <a:endParaRPr lang="en-US" altLang="zh-CN" sz="1050" b="0" dirty="0">
              <a:gradFill>
                <a:gsLst>
                  <a:gs pos="60000">
                    <a:srgbClr val="BDC3D1"/>
                  </a:gs>
                  <a:gs pos="0">
                    <a:prstClr val="white"/>
                  </a:gs>
                  <a:gs pos="0">
                    <a:prstClr val="white"/>
                  </a:gs>
                  <a:gs pos="100000">
                    <a:srgbClr val="061C52"/>
                  </a:gs>
                </a:gsLst>
                <a:lin ang="2700000" scaled="1"/>
              </a:gradFill>
              <a:effectLst/>
              <a:latin typeface="微软雅黑" panose="020B0503020204020204" pitchFamily="34" charset="-122"/>
              <a:ea typeface="微软雅黑" panose="020B0503020204020204" pitchFamily="34" charset="-122"/>
            </a:endParaRPr>
          </a:p>
        </p:txBody>
      </p:sp>
      <p:pic>
        <p:nvPicPr>
          <p:cNvPr id="4" name="图片 3" descr="}QY3M`%6ED6W44`85JOMGJV"/>
          <p:cNvPicPr>
            <a:picLocks noChangeAspect="1"/>
          </p:cNvPicPr>
          <p:nvPr/>
        </p:nvPicPr>
        <p:blipFill>
          <a:blip r:embed="rId3"/>
          <a:stretch>
            <a:fillRect/>
          </a:stretch>
        </p:blipFill>
        <p:spPr>
          <a:xfrm>
            <a:off x="1082040" y="1618615"/>
            <a:ext cx="4482465" cy="3620770"/>
          </a:xfrm>
          <a:prstGeom prst="rect">
            <a:avLst/>
          </a:prstGeom>
        </p:spPr>
      </p:pic>
      <p:pic>
        <p:nvPicPr>
          <p:cNvPr id="5" name="图片 4" descr="38[`@{L_]D}``[ASPBRLVPJ"/>
          <p:cNvPicPr>
            <a:picLocks noChangeAspect="1"/>
          </p:cNvPicPr>
          <p:nvPr/>
        </p:nvPicPr>
        <p:blipFill>
          <a:blip r:embed="rId4"/>
          <a:stretch>
            <a:fillRect/>
          </a:stretch>
        </p:blipFill>
        <p:spPr>
          <a:xfrm>
            <a:off x="6507480" y="1597660"/>
            <a:ext cx="4667885" cy="3662680"/>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to="" calcmode="lin" valueType="num">
                                      <p:cBhvr>
                                        <p:cTn id="17" dur="1" fill="hold"/>
                                        <p:tgtEl>
                                          <p:spTgt spid="4"/>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to="" calcmode="lin" valueType="num">
                                      <p:cBhvr>
                                        <p:cTn id="22" dur="1" fill="hold"/>
                                        <p:tgtEl>
                                          <p:spTgt spid="5"/>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rotWithShape="1">
          <a:blip r:embed="rId1">
            <a:extLst>
              <a:ext uri="{28A0092B-C50C-407E-A947-70E740481C1C}">
                <a14:useLocalDpi xmlns:a14="http://schemas.microsoft.com/office/drawing/2010/main" val="0"/>
              </a:ext>
            </a:extLst>
          </a:blip>
          <a:srcRect t="518" r="11072" b="24503"/>
          <a:stretch>
            <a:fillRect/>
          </a:stretch>
        </p:blipFill>
        <p:spPr>
          <a:xfrm>
            <a:off x="-9" y="-368555"/>
            <a:ext cx="12191991" cy="6857995"/>
          </a:xfrm>
          <a:prstGeom prst="rect">
            <a:avLst/>
          </a:prstGeom>
        </p:spPr>
      </p:pic>
      <p:sp>
        <p:nvSpPr>
          <p:cNvPr id="25" name="矩形 24"/>
          <p:cNvSpPr/>
          <p:nvPr/>
        </p:nvSpPr>
        <p:spPr>
          <a:xfrm>
            <a:off x="0" y="-337563"/>
            <a:ext cx="12192000" cy="7129728"/>
          </a:xfrm>
          <a:prstGeom prst="rect">
            <a:avLst/>
          </a:prstGeom>
          <a:gradFill flip="none" rotWithShape="1">
            <a:gsLst>
              <a:gs pos="0">
                <a:srgbClr val="020302"/>
              </a:gs>
              <a:gs pos="41000">
                <a:srgbClr val="020302"/>
              </a:gs>
              <a:gs pos="100000">
                <a:srgbClr val="020302">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63600"/>
            <a:endParaRPr lang="zh-CN" altLang="en-US" sz="1700" dirty="0">
              <a:solidFill>
                <a:prstClr val="white"/>
              </a:solidFill>
            </a:endParaRPr>
          </a:p>
        </p:txBody>
      </p:sp>
      <p:sp>
        <p:nvSpPr>
          <p:cNvPr id="3" name="Rectangle 2"/>
          <p:cNvSpPr/>
          <p:nvPr/>
        </p:nvSpPr>
        <p:spPr>
          <a:xfrm>
            <a:off x="902665" y="-80876"/>
            <a:ext cx="1438213" cy="506730"/>
          </a:xfrm>
          <a:prstGeom prst="rect">
            <a:avLst/>
          </a:prstGeom>
        </p:spPr>
        <p:txBody>
          <a:bodyPr wrap="square">
            <a:spAutoFit/>
          </a:bodyPr>
          <a:lstStyle/>
          <a:p>
            <a:pPr algn="ctr">
              <a:lnSpc>
                <a:spcPct val="150000"/>
              </a:lnSpc>
            </a:pPr>
            <a:r>
              <a:rPr lang="zh-CN" b="1" spc="-151" dirty="0">
                <a:gradFill>
                  <a:gsLst>
                    <a:gs pos="90000">
                      <a:srgbClr val="FEFEFF"/>
                    </a:gs>
                    <a:gs pos="10000">
                      <a:srgbClr val="FDFEFF"/>
                    </a:gs>
                    <a:gs pos="0">
                      <a:prstClr val="white">
                        <a:alpha val="80000"/>
                      </a:prstClr>
                    </a:gs>
                    <a:gs pos="100000">
                      <a:prstClr val="white">
                        <a:alpha val="20000"/>
                      </a:prstClr>
                    </a:gs>
                  </a:gsLst>
                  <a:lin ang="0" scaled="0"/>
                </a:gradFill>
                <a:latin typeface="微软雅黑" panose="020B0503020204020204" pitchFamily="34" charset="-122"/>
                <a:ea typeface="微软雅黑" panose="020B0503020204020204" pitchFamily="34" charset="-122"/>
                <a:sym typeface="+mn-lt"/>
              </a:rPr>
              <a:t>光的衍射</a:t>
            </a:r>
            <a:endParaRPr lang="zh-CN" b="1" spc="-151" dirty="0">
              <a:gradFill>
                <a:gsLst>
                  <a:gs pos="90000">
                    <a:srgbClr val="FEFEFF"/>
                  </a:gs>
                  <a:gs pos="10000">
                    <a:srgbClr val="FDFEFF"/>
                  </a:gs>
                  <a:gs pos="0">
                    <a:prstClr val="white">
                      <a:alpha val="80000"/>
                    </a:prstClr>
                  </a:gs>
                  <a:gs pos="100000">
                    <a:prstClr val="white">
                      <a:alpha val="20000"/>
                    </a:prstClr>
                  </a:gs>
                </a:gsLst>
                <a:lin ang="0" scaled="0"/>
              </a:gradFill>
              <a:latin typeface="微软雅黑" panose="020B0503020204020204" pitchFamily="34" charset="-122"/>
              <a:ea typeface="微软雅黑" panose="020B0503020204020204" pitchFamily="34" charset="-122"/>
              <a:sym typeface="+mn-lt"/>
            </a:endParaRPr>
          </a:p>
        </p:txBody>
      </p:sp>
      <p:grpSp>
        <p:nvGrpSpPr>
          <p:cNvPr id="23" name="组合 22"/>
          <p:cNvGrpSpPr/>
          <p:nvPr/>
        </p:nvGrpSpPr>
        <p:grpSpPr>
          <a:xfrm>
            <a:off x="408715" y="108448"/>
            <a:ext cx="493950" cy="480130"/>
            <a:chOff x="316406" y="108447"/>
            <a:chExt cx="493949" cy="480130"/>
          </a:xfrm>
        </p:grpSpPr>
        <p:sp>
          <p:nvSpPr>
            <p:cNvPr id="26" name="矩形 25"/>
            <p:cNvSpPr/>
            <p:nvPr/>
          </p:nvSpPr>
          <p:spPr>
            <a:xfrm>
              <a:off x="316406" y="108447"/>
              <a:ext cx="493949" cy="48013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ltLang="zh-CN" dirty="0">
                <a:solidFill>
                  <a:prstClr val="white"/>
                </a:solidFill>
              </a:endParaRPr>
            </a:p>
          </p:txBody>
        </p:sp>
        <p:sp>
          <p:nvSpPr>
            <p:cNvPr id="27" name="文本框 26"/>
            <p:cNvSpPr txBox="1"/>
            <p:nvPr/>
          </p:nvSpPr>
          <p:spPr>
            <a:xfrm>
              <a:off x="397533" y="179235"/>
              <a:ext cx="393055" cy="338554"/>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altLang="zh-CN" sz="1600" b="1" dirty="0">
                  <a:solidFill>
                    <a:prstClr val="white">
                      <a:alpha val="90000"/>
                    </a:prstClr>
                  </a:solidFill>
                </a:rPr>
                <a:t>01</a:t>
              </a:r>
              <a:endParaRPr lang="en-US" altLang="zh-CN" sz="1600" b="1" dirty="0">
                <a:solidFill>
                  <a:prstClr val="white">
                    <a:alpha val="90000"/>
                  </a:prstClr>
                </a:solidFill>
              </a:endParaRPr>
            </a:p>
          </p:txBody>
        </p:sp>
      </p:grpSp>
      <p:sp>
        <p:nvSpPr>
          <p:cNvPr id="13" name="文本框 12">
            <a:hlinkClick r:id="rId2" action="ppaction://hlinksldjump"/>
          </p:cNvPr>
          <p:cNvSpPr txBox="1"/>
          <p:nvPr/>
        </p:nvSpPr>
        <p:spPr bwMode="auto">
          <a:xfrm>
            <a:off x="11175075" y="6483955"/>
            <a:ext cx="1632857" cy="307975"/>
          </a:xfrm>
          <a:prstGeom prst="rect">
            <a:avLst/>
          </a:prstGeom>
          <a:noFill/>
        </p:spPr>
        <p:txBody>
          <a:bodyPr wrap="square" lIns="90000" tIns="46800" rIns="90000" bIns="46800" rtlCol="0">
            <a:spAutoFit/>
          </a:bodyPr>
          <a:lstStyle/>
          <a:p>
            <a:pPr algn="l"/>
            <a:r>
              <a:rPr lang="zh-CN" altLang="en-US" sz="1400" b="1" dirty="0">
                <a:gradFill>
                  <a:gsLst>
                    <a:gs pos="60000">
                      <a:srgbClr val="BDC3D1"/>
                    </a:gs>
                    <a:gs pos="0">
                      <a:prstClr val="white"/>
                    </a:gs>
                    <a:gs pos="0">
                      <a:prstClr val="white"/>
                    </a:gs>
                    <a:gs pos="100000">
                      <a:srgbClr val="061C52"/>
                    </a:gs>
                  </a:gsLst>
                  <a:lin ang="2700000" scaled="1"/>
                </a:gradFill>
                <a:effectLst/>
                <a:latin typeface="微软雅黑" panose="020B0503020204020204" pitchFamily="34" charset="-122"/>
                <a:ea typeface="微软雅黑" panose="020B0503020204020204" pitchFamily="34" charset="-122"/>
              </a:rPr>
              <a:t>返回</a:t>
            </a:r>
            <a:r>
              <a:rPr lang="zh-CN" altLang="en-US" sz="1400" b="0" dirty="0">
                <a:gradFill>
                  <a:gsLst>
                    <a:gs pos="60000">
                      <a:srgbClr val="BDC3D1"/>
                    </a:gs>
                    <a:gs pos="0">
                      <a:prstClr val="white"/>
                    </a:gs>
                    <a:gs pos="0">
                      <a:prstClr val="white"/>
                    </a:gs>
                    <a:gs pos="100000">
                      <a:srgbClr val="061C52"/>
                    </a:gs>
                  </a:gsLst>
                  <a:lin ang="2700000" scaled="1"/>
                </a:gradFill>
                <a:effectLst/>
                <a:latin typeface="Calibri" panose="020F0502020204030204" pitchFamily="34" charset="0"/>
              </a:rPr>
              <a:t>，</a:t>
            </a:r>
            <a:endParaRPr lang="zh-CN" altLang="en-US" sz="1400" b="0" dirty="0">
              <a:gradFill>
                <a:gsLst>
                  <a:gs pos="60000">
                    <a:srgbClr val="BDC3D1"/>
                  </a:gs>
                  <a:gs pos="0">
                    <a:prstClr val="white"/>
                  </a:gs>
                  <a:gs pos="0">
                    <a:prstClr val="white"/>
                  </a:gs>
                  <a:gs pos="100000">
                    <a:srgbClr val="061C52"/>
                  </a:gs>
                </a:gsLst>
                <a:lin ang="2700000" scaled="1"/>
              </a:gradFill>
              <a:effectLst/>
              <a:latin typeface="Calibri" panose="020F0502020204030204" pitchFamily="34" charset="0"/>
            </a:endParaRPr>
          </a:p>
        </p:txBody>
      </p:sp>
      <p:sp>
        <p:nvSpPr>
          <p:cNvPr id="2" name="文本框 1"/>
          <p:cNvSpPr txBox="1"/>
          <p:nvPr/>
        </p:nvSpPr>
        <p:spPr bwMode="auto">
          <a:xfrm>
            <a:off x="983792" y="371806"/>
            <a:ext cx="1933916" cy="254000"/>
          </a:xfrm>
          <a:prstGeom prst="rect">
            <a:avLst/>
          </a:prstGeom>
          <a:noFill/>
        </p:spPr>
        <p:txBody>
          <a:bodyPr wrap="square" lIns="90000" tIns="46800" rIns="90000" bIns="46800" rtlCol="0">
            <a:spAutoFit/>
          </a:bodyPr>
          <a:lstStyle/>
          <a:p>
            <a:pPr algn="l"/>
            <a:r>
              <a:rPr lang="en-US" altLang="zh-CN" sz="1050" b="0" dirty="0">
                <a:gradFill>
                  <a:gsLst>
                    <a:gs pos="60000">
                      <a:srgbClr val="BDC3D1"/>
                    </a:gs>
                    <a:gs pos="0">
                      <a:prstClr val="white"/>
                    </a:gs>
                    <a:gs pos="0">
                      <a:prstClr val="white"/>
                    </a:gs>
                    <a:gs pos="100000">
                      <a:srgbClr val="061C52"/>
                    </a:gs>
                  </a:gsLst>
                  <a:lin ang="2700000" scaled="1"/>
                </a:gradFill>
                <a:effectLst/>
                <a:latin typeface="微软雅黑" panose="020B0503020204020204" pitchFamily="34" charset="-122"/>
                <a:ea typeface="微软雅黑" panose="020B0503020204020204" pitchFamily="34" charset="-122"/>
              </a:rPr>
              <a:t>Diffraction of light</a:t>
            </a:r>
            <a:endParaRPr lang="en-US" altLang="zh-CN" sz="1050" b="0" dirty="0">
              <a:gradFill>
                <a:gsLst>
                  <a:gs pos="60000">
                    <a:srgbClr val="BDC3D1"/>
                  </a:gs>
                  <a:gs pos="0">
                    <a:prstClr val="white"/>
                  </a:gs>
                  <a:gs pos="0">
                    <a:prstClr val="white"/>
                  </a:gs>
                  <a:gs pos="100000">
                    <a:srgbClr val="061C52"/>
                  </a:gs>
                </a:gsLst>
                <a:lin ang="2700000" scaled="1"/>
              </a:gradFill>
              <a:effectLst/>
              <a:latin typeface="微软雅黑" panose="020B0503020204020204" pitchFamily="34" charset="-122"/>
              <a:ea typeface="微软雅黑" panose="020B0503020204020204" pitchFamily="34" charset="-122"/>
            </a:endParaRPr>
          </a:p>
        </p:txBody>
      </p:sp>
      <p:pic>
        <p:nvPicPr>
          <p:cNvPr id="6" name="图片 5" descr="F)G7XVZ@I){QU6@)THCO0UP"/>
          <p:cNvPicPr>
            <a:picLocks noChangeAspect="1"/>
          </p:cNvPicPr>
          <p:nvPr/>
        </p:nvPicPr>
        <p:blipFill>
          <a:blip r:embed="rId3"/>
          <a:stretch>
            <a:fillRect/>
          </a:stretch>
        </p:blipFill>
        <p:spPr>
          <a:xfrm>
            <a:off x="2033905" y="1432560"/>
            <a:ext cx="7496175" cy="421005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to="" calcmode="lin" valueType="num">
                                      <p:cBhvr>
                                        <p:cTn id="17" dur="1" fill="hold"/>
                                        <p:tgtEl>
                                          <p:spTgt spid="6"/>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rotWithShape="1">
          <a:blip r:embed="rId1">
            <a:extLst>
              <a:ext uri="{28A0092B-C50C-407E-A947-70E740481C1C}">
                <a14:useLocalDpi xmlns:a14="http://schemas.microsoft.com/office/drawing/2010/main" val="0"/>
              </a:ext>
            </a:extLst>
          </a:blip>
          <a:srcRect t="518" r="11072" b="24503"/>
          <a:stretch>
            <a:fillRect/>
          </a:stretch>
        </p:blipFill>
        <p:spPr>
          <a:xfrm>
            <a:off x="-9" y="-368555"/>
            <a:ext cx="12191991" cy="6857995"/>
          </a:xfrm>
          <a:prstGeom prst="rect">
            <a:avLst/>
          </a:prstGeom>
        </p:spPr>
      </p:pic>
      <p:sp>
        <p:nvSpPr>
          <p:cNvPr id="3" name="Rectangle 2"/>
          <p:cNvSpPr/>
          <p:nvPr/>
        </p:nvSpPr>
        <p:spPr>
          <a:xfrm>
            <a:off x="902665" y="-80876"/>
            <a:ext cx="1438213" cy="506730"/>
          </a:xfrm>
          <a:prstGeom prst="rect">
            <a:avLst/>
          </a:prstGeom>
        </p:spPr>
        <p:txBody>
          <a:bodyPr wrap="square">
            <a:spAutoFit/>
          </a:bodyPr>
          <a:lstStyle/>
          <a:p>
            <a:pPr algn="ctr">
              <a:lnSpc>
                <a:spcPct val="150000"/>
              </a:lnSpc>
            </a:pPr>
            <a:r>
              <a:rPr lang="zh-CN" b="1" spc="-151" dirty="0">
                <a:gradFill>
                  <a:gsLst>
                    <a:gs pos="90000">
                      <a:srgbClr val="FEFEFF"/>
                    </a:gs>
                    <a:gs pos="10000">
                      <a:srgbClr val="FDFEFF"/>
                    </a:gs>
                    <a:gs pos="0">
                      <a:prstClr val="white">
                        <a:alpha val="80000"/>
                      </a:prstClr>
                    </a:gs>
                    <a:gs pos="100000">
                      <a:prstClr val="white">
                        <a:alpha val="20000"/>
                      </a:prstClr>
                    </a:gs>
                  </a:gsLst>
                  <a:lin ang="0" scaled="0"/>
                </a:gradFill>
                <a:latin typeface="微软雅黑" panose="020B0503020204020204" pitchFamily="34" charset="-122"/>
                <a:ea typeface="微软雅黑" panose="020B0503020204020204" pitchFamily="34" charset="-122"/>
                <a:sym typeface="+mn-lt"/>
              </a:rPr>
              <a:t>原理图</a:t>
            </a:r>
            <a:endParaRPr lang="zh-CN" b="1" spc="-151" dirty="0">
              <a:gradFill>
                <a:gsLst>
                  <a:gs pos="90000">
                    <a:srgbClr val="FEFEFF"/>
                  </a:gs>
                  <a:gs pos="10000">
                    <a:srgbClr val="FDFEFF"/>
                  </a:gs>
                  <a:gs pos="0">
                    <a:prstClr val="white">
                      <a:alpha val="80000"/>
                    </a:prstClr>
                  </a:gs>
                  <a:gs pos="100000">
                    <a:prstClr val="white">
                      <a:alpha val="20000"/>
                    </a:prstClr>
                  </a:gs>
                </a:gsLst>
                <a:lin ang="0" scaled="0"/>
              </a:gradFill>
              <a:latin typeface="微软雅黑" panose="020B0503020204020204" pitchFamily="34" charset="-122"/>
              <a:ea typeface="微软雅黑" panose="020B0503020204020204" pitchFamily="34" charset="-122"/>
              <a:sym typeface="+mn-lt"/>
            </a:endParaRPr>
          </a:p>
        </p:txBody>
      </p:sp>
      <p:grpSp>
        <p:nvGrpSpPr>
          <p:cNvPr id="23" name="组合 22"/>
          <p:cNvGrpSpPr/>
          <p:nvPr/>
        </p:nvGrpSpPr>
        <p:grpSpPr>
          <a:xfrm>
            <a:off x="408715" y="108448"/>
            <a:ext cx="493950" cy="480130"/>
            <a:chOff x="316406" y="108447"/>
            <a:chExt cx="493949" cy="480130"/>
          </a:xfrm>
        </p:grpSpPr>
        <p:sp>
          <p:nvSpPr>
            <p:cNvPr id="26" name="矩形 25"/>
            <p:cNvSpPr/>
            <p:nvPr/>
          </p:nvSpPr>
          <p:spPr>
            <a:xfrm>
              <a:off x="316406" y="108447"/>
              <a:ext cx="493949" cy="48013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ltLang="zh-CN" dirty="0">
                <a:solidFill>
                  <a:prstClr val="white"/>
                </a:solidFill>
              </a:endParaRPr>
            </a:p>
          </p:txBody>
        </p:sp>
        <p:sp>
          <p:nvSpPr>
            <p:cNvPr id="27" name="文本框 26"/>
            <p:cNvSpPr txBox="1"/>
            <p:nvPr/>
          </p:nvSpPr>
          <p:spPr>
            <a:xfrm>
              <a:off x="397533" y="179235"/>
              <a:ext cx="393055" cy="338554"/>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altLang="zh-CN" sz="1600" b="1" dirty="0">
                  <a:solidFill>
                    <a:prstClr val="white">
                      <a:alpha val="90000"/>
                    </a:prstClr>
                  </a:solidFill>
                </a:rPr>
                <a:t>01</a:t>
              </a:r>
              <a:endParaRPr lang="en-US" altLang="zh-CN" sz="1600" b="1" dirty="0">
                <a:solidFill>
                  <a:prstClr val="white">
                    <a:alpha val="90000"/>
                  </a:prstClr>
                </a:solidFill>
              </a:endParaRPr>
            </a:p>
          </p:txBody>
        </p:sp>
      </p:grpSp>
      <p:sp>
        <p:nvSpPr>
          <p:cNvPr id="2" name="文本框 1"/>
          <p:cNvSpPr txBox="1"/>
          <p:nvPr/>
        </p:nvSpPr>
        <p:spPr bwMode="auto">
          <a:xfrm>
            <a:off x="983792" y="371806"/>
            <a:ext cx="1933916" cy="254000"/>
          </a:xfrm>
          <a:prstGeom prst="rect">
            <a:avLst/>
          </a:prstGeom>
          <a:noFill/>
        </p:spPr>
        <p:txBody>
          <a:bodyPr wrap="square" lIns="90000" tIns="46800" rIns="90000" bIns="46800" rtlCol="0">
            <a:spAutoFit/>
          </a:bodyPr>
          <a:lstStyle/>
          <a:p>
            <a:pPr algn="l"/>
            <a:r>
              <a:rPr lang="en-US" altLang="zh-CN" sz="1050" b="0" dirty="0">
                <a:gradFill>
                  <a:gsLst>
                    <a:gs pos="60000">
                      <a:srgbClr val="BDC3D1"/>
                    </a:gs>
                    <a:gs pos="0">
                      <a:prstClr val="white"/>
                    </a:gs>
                    <a:gs pos="0">
                      <a:prstClr val="white"/>
                    </a:gs>
                    <a:gs pos="100000">
                      <a:srgbClr val="061C52"/>
                    </a:gs>
                  </a:gsLst>
                  <a:lin ang="2700000" scaled="1"/>
                </a:gradFill>
                <a:effectLst/>
                <a:latin typeface="微软雅黑" panose="020B0503020204020204" pitchFamily="34" charset="-122"/>
                <a:ea typeface="微软雅黑" panose="020B0503020204020204" pitchFamily="34" charset="-122"/>
              </a:rPr>
              <a:t>schematic design</a:t>
            </a:r>
            <a:endParaRPr lang="en-US" altLang="zh-CN" sz="1050" b="0" dirty="0">
              <a:gradFill>
                <a:gsLst>
                  <a:gs pos="60000">
                    <a:srgbClr val="BDC3D1"/>
                  </a:gs>
                  <a:gs pos="0">
                    <a:prstClr val="white"/>
                  </a:gs>
                  <a:gs pos="0">
                    <a:prstClr val="white"/>
                  </a:gs>
                  <a:gs pos="100000">
                    <a:srgbClr val="061C52"/>
                  </a:gs>
                </a:gsLst>
                <a:lin ang="2700000" scaled="1"/>
              </a:gradFill>
              <a:effectLst/>
              <a:latin typeface="微软雅黑" panose="020B0503020204020204" pitchFamily="34" charset="-122"/>
              <a:ea typeface="微软雅黑" panose="020B0503020204020204" pitchFamily="34" charset="-122"/>
            </a:endParaRPr>
          </a:p>
        </p:txBody>
      </p:sp>
      <p:pic>
        <p:nvPicPr>
          <p:cNvPr id="4" name="图片 3" descr="[7CT_D%66_~K8CWX3_WZAE5"/>
          <p:cNvPicPr>
            <a:picLocks noChangeAspect="1"/>
          </p:cNvPicPr>
          <p:nvPr/>
        </p:nvPicPr>
        <p:blipFill>
          <a:blip r:embed="rId2"/>
          <a:stretch>
            <a:fillRect/>
          </a:stretch>
        </p:blipFill>
        <p:spPr>
          <a:xfrm>
            <a:off x="489585" y="1541145"/>
            <a:ext cx="5250180" cy="3775710"/>
          </a:xfrm>
          <a:prstGeom prst="rect">
            <a:avLst/>
          </a:prstGeom>
        </p:spPr>
      </p:pic>
      <p:pic>
        <p:nvPicPr>
          <p:cNvPr id="5" name="图片 4" descr="ZGC[WFP5IP5F%7D$%7I~GWE"/>
          <p:cNvPicPr>
            <a:picLocks noChangeAspect="1"/>
          </p:cNvPicPr>
          <p:nvPr/>
        </p:nvPicPr>
        <p:blipFill>
          <a:blip r:embed="rId3"/>
          <a:stretch>
            <a:fillRect/>
          </a:stretch>
        </p:blipFill>
        <p:spPr>
          <a:xfrm>
            <a:off x="6023610" y="1541145"/>
            <a:ext cx="5769610" cy="377571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2283E"/>
            </a:gs>
            <a:gs pos="97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 name="椭圆 5144"/>
          <p:cNvSpPr/>
          <p:nvPr/>
        </p:nvSpPr>
        <p:spPr>
          <a:xfrm>
            <a:off x="5752603" y="3926649"/>
            <a:ext cx="677332" cy="677577"/>
          </a:xfrm>
          <a:custGeom>
            <a:avLst/>
            <a:gdLst/>
            <a:ahLst/>
            <a:cxnLst/>
            <a:rect l="l" t="t" r="r" b="b"/>
            <a:pathLst>
              <a:path w="677420" h="677420">
                <a:moveTo>
                  <a:pt x="155678" y="287511"/>
                </a:moveTo>
                <a:lnTo>
                  <a:pt x="142580" y="300609"/>
                </a:lnTo>
                <a:lnTo>
                  <a:pt x="338710" y="496739"/>
                </a:lnTo>
                <a:lnTo>
                  <a:pt x="534840" y="300609"/>
                </a:lnTo>
                <a:lnTo>
                  <a:pt x="522935" y="288704"/>
                </a:lnTo>
                <a:lnTo>
                  <a:pt x="339903" y="471737"/>
                </a:lnTo>
                <a:close/>
                <a:moveTo>
                  <a:pt x="338710" y="0"/>
                </a:moveTo>
                <a:cubicBezTo>
                  <a:pt x="525774" y="0"/>
                  <a:pt x="677420" y="151646"/>
                  <a:pt x="677420" y="338710"/>
                </a:cubicBezTo>
                <a:cubicBezTo>
                  <a:pt x="677420" y="525774"/>
                  <a:pt x="525774" y="677420"/>
                  <a:pt x="338710" y="677420"/>
                </a:cubicBezTo>
                <a:cubicBezTo>
                  <a:pt x="151646" y="677420"/>
                  <a:pt x="0" y="525774"/>
                  <a:pt x="0" y="338710"/>
                </a:cubicBezTo>
                <a:cubicBezTo>
                  <a:pt x="0" y="151646"/>
                  <a:pt x="151646" y="0"/>
                  <a:pt x="338710" y="0"/>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p:nvPr/>
        </p:nvSpPr>
        <p:spPr>
          <a:xfrm>
            <a:off x="6042374" y="5157787"/>
            <a:ext cx="97791" cy="97791"/>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2" name="椭圆 11"/>
          <p:cNvSpPr/>
          <p:nvPr/>
        </p:nvSpPr>
        <p:spPr>
          <a:xfrm>
            <a:off x="6042374" y="5584031"/>
            <a:ext cx="97791" cy="97791"/>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3" name="椭圆 12"/>
          <p:cNvSpPr/>
          <p:nvPr/>
        </p:nvSpPr>
        <p:spPr>
          <a:xfrm>
            <a:off x="6042374" y="6010275"/>
            <a:ext cx="97791" cy="97791"/>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文本框 13"/>
          <p:cNvSpPr txBox="1"/>
          <p:nvPr/>
        </p:nvSpPr>
        <p:spPr>
          <a:xfrm>
            <a:off x="4616661" y="1607760"/>
            <a:ext cx="3147039" cy="917944"/>
          </a:xfrm>
          <a:prstGeom prst="rect">
            <a:avLst/>
          </a:prstGeom>
          <a:noFill/>
        </p:spPr>
        <p:txBody>
          <a:bodyPr wrap="square" rtlCol="0">
            <a:spAutoFit/>
            <a:scene3d>
              <a:camera prst="orthographicFront"/>
              <a:lightRig rig="threePt" dir="t"/>
            </a:scene3d>
            <a:sp3d contourW="12700"/>
          </a:bodyPr>
          <a:lstStyle>
            <a:defPPr>
              <a:defRPr lang="zh-CN"/>
            </a:defPPr>
            <a:lvl1pPr lvl="0" algn="ctr">
              <a:lnSpc>
                <a:spcPct val="150000"/>
              </a:lnSpc>
              <a:defRPr sz="2400" b="1">
                <a:gradFill>
                  <a:gsLst>
                    <a:gs pos="75000">
                      <a:srgbClr val="FEFEFF"/>
                    </a:gs>
                    <a:gs pos="25000">
                      <a:srgbClr val="FDFEFF"/>
                    </a:gs>
                    <a:gs pos="0">
                      <a:prstClr val="white">
                        <a:alpha val="10000"/>
                      </a:prstClr>
                    </a:gs>
                    <a:gs pos="100000">
                      <a:prstClr val="white">
                        <a:alpha val="20000"/>
                      </a:prstClr>
                    </a:gs>
                  </a:gsLst>
                  <a:lin ang="0" scaled="0"/>
                </a:gradFill>
                <a:ea typeface="思源黑体 CN Light" panose="020B0300000000000000"/>
              </a:defRPr>
            </a:lvl1pPr>
          </a:lstStyle>
          <a:p>
            <a:r>
              <a:rPr lang="en-US" altLang="zh-CN" sz="4000" dirty="0">
                <a:gradFill>
                  <a:gsLst>
                    <a:gs pos="75000">
                      <a:srgbClr val="FEFEFF">
                        <a:alpha val="90000"/>
                      </a:srgbClr>
                    </a:gs>
                    <a:gs pos="25000">
                      <a:srgbClr val="FDFEFF">
                        <a:alpha val="90000"/>
                      </a:srgbClr>
                    </a:gs>
                    <a:gs pos="0">
                      <a:prstClr val="white">
                        <a:alpha val="10000"/>
                      </a:prstClr>
                    </a:gs>
                    <a:gs pos="100000">
                      <a:prstClr val="white">
                        <a:alpha val="20000"/>
                      </a:prstClr>
                    </a:gs>
                  </a:gsLst>
                  <a:lin ang="0" scaled="0"/>
                </a:gradFill>
                <a:latin typeface="思源黑体 CN Heavy"/>
                <a:ea typeface="思源黑体 CN Heavy"/>
                <a:sym typeface="+mn-lt"/>
              </a:rPr>
              <a:t>PART  02</a:t>
            </a:r>
            <a:endParaRPr lang="zh-CN" altLang="en-US" sz="4000" dirty="0">
              <a:gradFill>
                <a:gsLst>
                  <a:gs pos="75000">
                    <a:srgbClr val="FEFEFF">
                      <a:alpha val="90000"/>
                    </a:srgbClr>
                  </a:gs>
                  <a:gs pos="25000">
                    <a:srgbClr val="FDFEFF">
                      <a:alpha val="90000"/>
                    </a:srgbClr>
                  </a:gs>
                  <a:gs pos="0">
                    <a:prstClr val="white">
                      <a:alpha val="10000"/>
                    </a:prstClr>
                  </a:gs>
                  <a:gs pos="100000">
                    <a:prstClr val="white">
                      <a:alpha val="20000"/>
                    </a:prstClr>
                  </a:gs>
                </a:gsLst>
                <a:lin ang="0" scaled="0"/>
              </a:gradFill>
              <a:latin typeface="思源黑体 CN Heavy"/>
              <a:ea typeface="思源黑体 CN Heavy"/>
              <a:sym typeface="+mn-lt"/>
            </a:endParaRPr>
          </a:p>
        </p:txBody>
      </p:sp>
      <p:grpSp>
        <p:nvGrpSpPr>
          <p:cNvPr id="15" name="组合 14"/>
          <p:cNvGrpSpPr/>
          <p:nvPr/>
        </p:nvGrpSpPr>
        <p:grpSpPr>
          <a:xfrm>
            <a:off x="4361379" y="2323352"/>
            <a:ext cx="3657601" cy="1290318"/>
            <a:chOff x="1946735" y="66222"/>
            <a:chExt cx="3621906" cy="1499442"/>
          </a:xfrm>
        </p:grpSpPr>
        <p:sp>
          <p:nvSpPr>
            <p:cNvPr id="16" name="文本框 15"/>
            <p:cNvSpPr txBox="1"/>
            <p:nvPr/>
          </p:nvSpPr>
          <p:spPr>
            <a:xfrm>
              <a:off x="1946735" y="66222"/>
              <a:ext cx="3621906" cy="878425"/>
            </a:xfrm>
            <a:prstGeom prst="rect">
              <a:avLst/>
            </a:prstGeom>
            <a:noFill/>
          </p:spPr>
          <p:txBody>
            <a:bodyPr wrap="square" rtlCol="0">
              <a:spAutoFit/>
              <a:scene3d>
                <a:camera prst="orthographicFront"/>
                <a:lightRig rig="threePt" dir="t"/>
              </a:scene3d>
              <a:sp3d contourW="12700"/>
            </a:bodyPr>
            <a:lstStyle/>
            <a:p>
              <a:pPr algn="dist">
                <a:lnSpc>
                  <a:spcPct val="150000"/>
                </a:lnSpc>
                <a:defRPr/>
              </a:pPr>
              <a:r>
                <a:rPr lang="zh-CN" altLang="en-US" sz="3200" b="1" dirty="0">
                  <a:gradFill>
                    <a:gsLst>
                      <a:gs pos="75000">
                        <a:srgbClr val="FEFEFF"/>
                      </a:gs>
                      <a:gs pos="25000">
                        <a:srgbClr val="FDFEFF"/>
                      </a:gs>
                      <a:gs pos="0">
                        <a:prstClr val="white">
                          <a:alpha val="20000"/>
                        </a:prstClr>
                      </a:gs>
                      <a:gs pos="100000">
                        <a:prstClr val="white">
                          <a:alpha val="20000"/>
                        </a:prstClr>
                      </a:gs>
                    </a:gsLst>
                    <a:lin ang="0" scaled="0"/>
                  </a:gradFill>
                  <a:latin typeface="+mj-ea"/>
                  <a:ea typeface="+mj-ea"/>
                  <a:sym typeface="+mn-lt"/>
                </a:rPr>
                <a:t>发展历程</a:t>
              </a:r>
              <a:endParaRPr lang="zh-CN" altLang="en-US" sz="3200" b="1" dirty="0">
                <a:gradFill>
                  <a:gsLst>
                    <a:gs pos="75000">
                      <a:srgbClr val="FEFEFF"/>
                    </a:gs>
                    <a:gs pos="25000">
                      <a:srgbClr val="FDFEFF"/>
                    </a:gs>
                    <a:gs pos="0">
                      <a:prstClr val="white">
                        <a:alpha val="20000"/>
                      </a:prstClr>
                    </a:gs>
                    <a:gs pos="100000">
                      <a:prstClr val="white">
                        <a:alpha val="20000"/>
                      </a:prstClr>
                    </a:gs>
                  </a:gsLst>
                  <a:lin ang="0" scaled="0"/>
                </a:gradFill>
                <a:latin typeface="+mj-ea"/>
                <a:ea typeface="+mj-ea"/>
                <a:sym typeface="+mn-lt"/>
              </a:endParaRPr>
            </a:p>
          </p:txBody>
        </p:sp>
        <p:sp>
          <p:nvSpPr>
            <p:cNvPr id="17" name="文本框 16"/>
            <p:cNvSpPr txBox="1"/>
            <p:nvPr/>
          </p:nvSpPr>
          <p:spPr>
            <a:xfrm>
              <a:off x="2060545" y="1169707"/>
              <a:ext cx="3295233" cy="395957"/>
            </a:xfrm>
            <a:prstGeom prst="rect">
              <a:avLst/>
            </a:prstGeom>
            <a:noFill/>
          </p:spPr>
          <p:txBody>
            <a:bodyPr wrap="square" rtlCol="0">
              <a:spAutoFit/>
              <a:scene3d>
                <a:camera prst="orthographicFront"/>
                <a:lightRig rig="threePt" dir="t"/>
              </a:scene3d>
              <a:sp3d contourW="12700"/>
            </a:bodyPr>
            <a:lstStyle/>
            <a:p>
              <a:pPr algn="dist">
                <a:lnSpc>
                  <a:spcPct val="150000"/>
                </a:lnSpc>
              </a:pPr>
              <a:endParaRPr lang="en-US" altLang="zh-CN" sz="1200" spc="-151" dirty="0">
                <a:gradFill>
                  <a:gsLst>
                    <a:gs pos="90000">
                      <a:srgbClr val="FEFEFF"/>
                    </a:gs>
                    <a:gs pos="10000">
                      <a:srgbClr val="FDFEFF"/>
                    </a:gs>
                    <a:gs pos="0">
                      <a:prstClr val="white">
                        <a:alpha val="80000"/>
                      </a:prstClr>
                    </a:gs>
                    <a:gs pos="100000">
                      <a:prstClr val="white">
                        <a:alpha val="20000"/>
                      </a:prstClr>
                    </a:gs>
                  </a:gsLst>
                  <a:lin ang="0" scaled="0"/>
                </a:gradFill>
              </a:endParaRPr>
            </a:p>
          </p:txBody>
        </p:sp>
      </p:grpSp>
      <p:sp>
        <p:nvSpPr>
          <p:cNvPr id="2" name="文本框 1"/>
          <p:cNvSpPr txBox="1"/>
          <p:nvPr/>
        </p:nvSpPr>
        <p:spPr bwMode="auto">
          <a:xfrm>
            <a:off x="4391195" y="3108248"/>
            <a:ext cx="3400148" cy="279180"/>
          </a:xfrm>
          <a:prstGeom prst="rect">
            <a:avLst/>
          </a:prstGeom>
          <a:noFill/>
        </p:spPr>
        <p:txBody>
          <a:bodyPr wrap="square" lIns="90000" tIns="46800" rIns="90000" bIns="46800" rtlCol="0">
            <a:spAutoFit/>
          </a:bodyPr>
          <a:lstStyle/>
          <a:p>
            <a:pPr algn="ctr"/>
            <a:r>
              <a:rPr lang="en-US" altLang="zh-CN" sz="1200" b="0" dirty="0">
                <a:gradFill>
                  <a:gsLst>
                    <a:gs pos="60000">
                      <a:srgbClr val="BDC3D1"/>
                    </a:gs>
                    <a:gs pos="0">
                      <a:prstClr val="white"/>
                    </a:gs>
                    <a:gs pos="0">
                      <a:prstClr val="white"/>
                    </a:gs>
                    <a:gs pos="100000">
                      <a:srgbClr val="061C52"/>
                    </a:gs>
                  </a:gsLst>
                  <a:lin ang="2700000" scaled="1"/>
                </a:gradFill>
                <a:effectLst/>
                <a:latin typeface="微软雅黑" panose="020B0503020204020204" pitchFamily="34" charset="-122"/>
                <a:ea typeface="微软雅黑" panose="020B0503020204020204" pitchFamily="34" charset="-122"/>
              </a:rPr>
              <a:t>Development             History</a:t>
            </a:r>
            <a:endParaRPr lang="zh-CN" altLang="en-US" sz="1200" b="0" dirty="0">
              <a:gradFill>
                <a:gsLst>
                  <a:gs pos="60000">
                    <a:srgbClr val="BDC3D1"/>
                  </a:gs>
                  <a:gs pos="0">
                    <a:prstClr val="white"/>
                  </a:gs>
                  <a:gs pos="0">
                    <a:prstClr val="white"/>
                  </a:gs>
                  <a:gs pos="100000">
                    <a:srgbClr val="061C52"/>
                  </a:gs>
                </a:gsLst>
                <a:lin ang="2700000" scaled="1"/>
              </a:gradFill>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30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800"/>
                                        <p:tgtEl>
                                          <p:spTgt spid="15"/>
                                        </p:tgtEl>
                                      </p:cBhvr>
                                    </p:animEffect>
                                  </p:childTnLst>
                                </p:cTn>
                              </p:par>
                              <p:par>
                                <p:cTn id="13" presetID="53" presetClass="entr" presetSubtype="16" fill="hold" grpId="0" nodeType="withEffect">
                                  <p:stCondLst>
                                    <p:cond delay="800"/>
                                  </p:stCondLst>
                                  <p:childTnLst>
                                    <p:set>
                                      <p:cBhvr>
                                        <p:cTn id="14" dur="1" fill="hold">
                                          <p:stCondLst>
                                            <p:cond delay="0"/>
                                          </p:stCondLst>
                                        </p:cTn>
                                        <p:tgtEl>
                                          <p:spTgt spid="10"/>
                                        </p:tgtEl>
                                        <p:attrNameLst>
                                          <p:attrName>style.visibility</p:attrName>
                                        </p:attrNameLst>
                                      </p:cBhvr>
                                      <p:to>
                                        <p:strVal val="visible"/>
                                      </p:to>
                                    </p:set>
                                    <p:anim calcmode="lin" valueType="num">
                                      <p:cBhvr>
                                        <p:cTn id="15" dur="800" fill="hold"/>
                                        <p:tgtEl>
                                          <p:spTgt spid="10"/>
                                        </p:tgtEl>
                                        <p:attrNameLst>
                                          <p:attrName>ppt_w</p:attrName>
                                        </p:attrNameLst>
                                      </p:cBhvr>
                                      <p:tavLst>
                                        <p:tav tm="0">
                                          <p:val>
                                            <p:fltVal val="0"/>
                                          </p:val>
                                        </p:tav>
                                        <p:tav tm="100000">
                                          <p:val>
                                            <p:strVal val="#ppt_w"/>
                                          </p:val>
                                        </p:tav>
                                      </p:tavLst>
                                    </p:anim>
                                    <p:anim calcmode="lin" valueType="num">
                                      <p:cBhvr>
                                        <p:cTn id="16" dur="800" fill="hold"/>
                                        <p:tgtEl>
                                          <p:spTgt spid="10"/>
                                        </p:tgtEl>
                                        <p:attrNameLst>
                                          <p:attrName>ppt_h</p:attrName>
                                        </p:attrNameLst>
                                      </p:cBhvr>
                                      <p:tavLst>
                                        <p:tav tm="0">
                                          <p:val>
                                            <p:fltVal val="0"/>
                                          </p:val>
                                        </p:tav>
                                        <p:tav tm="100000">
                                          <p:val>
                                            <p:strVal val="#ppt_h"/>
                                          </p:val>
                                        </p:tav>
                                      </p:tavLst>
                                    </p:anim>
                                    <p:animEffect transition="in" filter="fade">
                                      <p:cBhvr>
                                        <p:cTn id="17" dur="800"/>
                                        <p:tgtEl>
                                          <p:spTgt spid="10"/>
                                        </p:tgtEl>
                                      </p:cBhvr>
                                    </p:animEffect>
                                  </p:childTnLst>
                                </p:cTn>
                              </p:par>
                              <p:par>
                                <p:cTn id="18" presetID="53" presetClass="entr" presetSubtype="16" fill="hold" grpId="0" nodeType="withEffect">
                                  <p:stCondLst>
                                    <p:cond delay="140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par>
                                <p:cTn id="23" presetID="53" presetClass="entr" presetSubtype="16" fill="hold" grpId="0" nodeType="withEffect">
                                  <p:stCondLst>
                                    <p:cond delay="180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par>
                                <p:cTn id="28" presetID="53" presetClass="entr" presetSubtype="16" fill="hold" grpId="0" nodeType="withEffect">
                                  <p:stCondLst>
                                    <p:cond delay="220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par>
                                <p:cTn id="33" presetID="10" presetClass="entr" presetSubtype="0" fill="hold" grpId="0" nodeType="withEffect">
                                  <p:stCondLst>
                                    <p:cond delay="220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7955" y="96170"/>
            <a:ext cx="1180441" cy="714811"/>
          </a:xfrm>
          <a:prstGeom prst="rect">
            <a:avLst/>
          </a:prstGeom>
          <a:noFill/>
        </p:spPr>
        <p:txBody>
          <a:bodyPr wrap="square" rtlCol="0">
            <a:spAutoFit/>
          </a:bodyPr>
          <a:lstStyle/>
          <a:p>
            <a:pPr algn="ctr">
              <a:lnSpc>
                <a:spcPct val="150000"/>
              </a:lnSpc>
            </a:pPr>
            <a:r>
              <a:rPr lang="zh-CN" altLang="en-US" b="1" dirty="0">
                <a:gradFill>
                  <a:gsLst>
                    <a:gs pos="75000">
                      <a:srgbClr val="FEFEFF"/>
                    </a:gs>
                    <a:gs pos="25000">
                      <a:srgbClr val="FDFEFF"/>
                    </a:gs>
                    <a:gs pos="0">
                      <a:prstClr val="white">
                        <a:alpha val="80000"/>
                      </a:prstClr>
                    </a:gs>
                    <a:gs pos="100000">
                      <a:prstClr val="white">
                        <a:alpha val="20000"/>
                      </a:prstClr>
                    </a:gs>
                  </a:gsLst>
                  <a:lin ang="0" scaled="0"/>
                </a:gradFill>
                <a:latin typeface="微软雅黑" panose="020B0503020204020204" pitchFamily="34" charset="-122"/>
                <a:ea typeface="微软雅黑" panose="020B0503020204020204" pitchFamily="34" charset="-122"/>
                <a:sym typeface="+mn-lt"/>
              </a:rPr>
              <a:t>发展历程</a:t>
            </a:r>
            <a:endParaRPr lang="en-US" altLang="zh-CN" b="1" dirty="0">
              <a:gradFill>
                <a:gsLst>
                  <a:gs pos="75000">
                    <a:srgbClr val="FEFEFF"/>
                  </a:gs>
                  <a:gs pos="25000">
                    <a:srgbClr val="FDFEFF"/>
                  </a:gs>
                  <a:gs pos="0">
                    <a:prstClr val="white">
                      <a:alpha val="80000"/>
                    </a:prstClr>
                  </a:gs>
                  <a:gs pos="100000">
                    <a:prstClr val="white">
                      <a:alpha val="20000"/>
                    </a:prstClr>
                  </a:gs>
                </a:gsLst>
                <a:lin ang="0" scaled="0"/>
              </a:gradFill>
              <a:latin typeface="微软雅黑" panose="020B0503020204020204" pitchFamily="34" charset="-122"/>
              <a:ea typeface="微软雅黑" panose="020B0503020204020204" pitchFamily="34" charset="-122"/>
              <a:sym typeface="+mn-lt"/>
            </a:endParaRPr>
          </a:p>
          <a:p>
            <a:pPr algn="ctr">
              <a:lnSpc>
                <a:spcPct val="150000"/>
              </a:lnSpc>
            </a:pPr>
            <a:r>
              <a:rPr lang="en-US" altLang="zh-CN" sz="1000" b="1" dirty="0">
                <a:gradFill>
                  <a:gsLst>
                    <a:gs pos="75000">
                      <a:srgbClr val="FEFEFF"/>
                    </a:gs>
                    <a:gs pos="25000">
                      <a:srgbClr val="FDFEFF"/>
                    </a:gs>
                    <a:gs pos="0">
                      <a:prstClr val="white">
                        <a:alpha val="80000"/>
                      </a:prstClr>
                    </a:gs>
                    <a:gs pos="100000">
                      <a:prstClr val="white">
                        <a:alpha val="20000"/>
                      </a:prstClr>
                    </a:gs>
                  </a:gsLst>
                  <a:lin ang="0" scaled="0"/>
                </a:gradFill>
                <a:ea typeface="思源黑体 CN Light" panose="020B0300000000000000"/>
                <a:sym typeface="+mn-lt"/>
              </a:rPr>
              <a:t> </a:t>
            </a:r>
            <a:endParaRPr lang="zh-CN" altLang="en-US" b="1" dirty="0">
              <a:gradFill>
                <a:gsLst>
                  <a:gs pos="75000">
                    <a:srgbClr val="FEFEFF"/>
                  </a:gs>
                  <a:gs pos="25000">
                    <a:srgbClr val="FDFEFF"/>
                  </a:gs>
                  <a:gs pos="0">
                    <a:prstClr val="white">
                      <a:alpha val="80000"/>
                    </a:prstClr>
                  </a:gs>
                  <a:gs pos="100000">
                    <a:prstClr val="white">
                      <a:alpha val="20000"/>
                    </a:prstClr>
                  </a:gs>
                </a:gsLst>
                <a:lin ang="0" scaled="0"/>
              </a:gradFill>
              <a:ea typeface="思源黑体 CN Light" panose="020B0300000000000000"/>
              <a:sym typeface="+mn-lt"/>
            </a:endParaRPr>
          </a:p>
        </p:txBody>
      </p:sp>
      <p:grpSp>
        <p:nvGrpSpPr>
          <p:cNvPr id="23" name="组合 22"/>
          <p:cNvGrpSpPr/>
          <p:nvPr/>
        </p:nvGrpSpPr>
        <p:grpSpPr>
          <a:xfrm>
            <a:off x="388948" y="256989"/>
            <a:ext cx="493950" cy="474870"/>
            <a:chOff x="296639" y="359624"/>
            <a:chExt cx="493949" cy="474870"/>
          </a:xfrm>
        </p:grpSpPr>
        <p:sp>
          <p:nvSpPr>
            <p:cNvPr id="26" name="矩形 25"/>
            <p:cNvSpPr/>
            <p:nvPr/>
          </p:nvSpPr>
          <p:spPr>
            <a:xfrm>
              <a:off x="296639" y="359624"/>
              <a:ext cx="493949" cy="47487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ltLang="zh-CN">
                <a:solidFill>
                  <a:prstClr val="white"/>
                </a:solidFill>
              </a:endParaRPr>
            </a:p>
          </p:txBody>
        </p:sp>
        <p:sp>
          <p:nvSpPr>
            <p:cNvPr id="27" name="文本框 26"/>
            <p:cNvSpPr txBox="1"/>
            <p:nvPr/>
          </p:nvSpPr>
          <p:spPr>
            <a:xfrm>
              <a:off x="360434" y="427782"/>
              <a:ext cx="393055" cy="338554"/>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r>
                <a:rPr lang="en-US" altLang="zh-CN" sz="1600" b="1" dirty="0">
                  <a:solidFill>
                    <a:prstClr val="white">
                      <a:alpha val="90000"/>
                    </a:prstClr>
                  </a:solidFill>
                </a:rPr>
                <a:t>02</a:t>
              </a:r>
              <a:endParaRPr lang="en-US" altLang="zh-CN" sz="1600" b="1" dirty="0">
                <a:solidFill>
                  <a:prstClr val="white">
                    <a:alpha val="90000"/>
                  </a:prstClr>
                </a:solidFill>
              </a:endParaRPr>
            </a:p>
          </p:txBody>
        </p:sp>
      </p:grpSp>
      <p:sp>
        <p:nvSpPr>
          <p:cNvPr id="22" name="自由: 形状 148"/>
          <p:cNvSpPr/>
          <p:nvPr/>
        </p:nvSpPr>
        <p:spPr>
          <a:xfrm>
            <a:off x="0" y="4444459"/>
            <a:ext cx="12192000" cy="1224804"/>
          </a:xfrm>
          <a:custGeom>
            <a:avLst/>
            <a:gdLst>
              <a:gd name="connsiteX0" fmla="*/ 17580078 w 17701776"/>
              <a:gd name="connsiteY0" fmla="*/ 270445 h 3073396"/>
              <a:gd name="connsiteX1" fmla="*/ 17521084 w 17701776"/>
              <a:gd name="connsiteY1" fmla="*/ 299942 h 3073396"/>
              <a:gd name="connsiteX2" fmla="*/ 13568516 w 17701776"/>
              <a:gd name="connsiteY2" fmla="*/ 3072638 h 3073396"/>
              <a:gd name="connsiteX3" fmla="*/ 8731045 w 17701776"/>
              <a:gd name="connsiteY3" fmla="*/ 4974 h 3073396"/>
              <a:gd name="connsiteX4" fmla="*/ 3480619 w 17701776"/>
              <a:gd name="connsiteY4" fmla="*/ 2364716 h 3073396"/>
              <a:gd name="connsiteX5" fmla="*/ 0 w 17701776"/>
              <a:gd name="connsiteY5" fmla="*/ 2777671 h 3073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01776" h="3073396">
                <a:moveTo>
                  <a:pt x="17580078" y="270445"/>
                </a:moveTo>
                <a:cubicBezTo>
                  <a:pt x="17884878" y="51677"/>
                  <a:pt x="17521084" y="299942"/>
                  <a:pt x="17521084" y="299942"/>
                </a:cubicBezTo>
                <a:cubicBezTo>
                  <a:pt x="16852490" y="766974"/>
                  <a:pt x="15033522" y="3121799"/>
                  <a:pt x="13568516" y="3072638"/>
                </a:cubicBezTo>
                <a:cubicBezTo>
                  <a:pt x="12103510" y="3023477"/>
                  <a:pt x="10412361" y="122961"/>
                  <a:pt x="8731045" y="4974"/>
                </a:cubicBezTo>
                <a:cubicBezTo>
                  <a:pt x="7049729" y="-113013"/>
                  <a:pt x="4935793" y="1902600"/>
                  <a:pt x="3480619" y="2364716"/>
                </a:cubicBezTo>
                <a:cubicBezTo>
                  <a:pt x="2025445" y="2826832"/>
                  <a:pt x="1012722" y="2802251"/>
                  <a:pt x="0" y="2777671"/>
                </a:cubicBezTo>
              </a:path>
            </a:pathLst>
          </a:custGeom>
          <a:noFill/>
          <a:ln w="38100">
            <a:gradFill>
              <a:gsLst>
                <a:gs pos="0">
                  <a:srgbClr val="00D1CC">
                    <a:alpha val="50000"/>
                  </a:srgbClr>
                </a:gs>
                <a:gs pos="68000">
                  <a:srgbClr val="0D69FF">
                    <a:alpha val="30000"/>
                  </a:srgbClr>
                </a:gs>
                <a:gs pos="43000">
                  <a:srgbClr val="0D69FF">
                    <a:alpha val="50000"/>
                  </a:srgbClr>
                </a:gs>
                <a:gs pos="100000">
                  <a:srgbClr val="00D1CC">
                    <a:alpha val="20000"/>
                  </a:srgb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grpSp>
        <p:nvGrpSpPr>
          <p:cNvPr id="7" name="组合 6"/>
          <p:cNvGrpSpPr/>
          <p:nvPr/>
        </p:nvGrpSpPr>
        <p:grpSpPr>
          <a:xfrm>
            <a:off x="-74644" y="4604646"/>
            <a:ext cx="1512632" cy="1444336"/>
            <a:chOff x="3795384" y="1626113"/>
            <a:chExt cx="1512632" cy="1444336"/>
          </a:xfrm>
        </p:grpSpPr>
        <p:grpSp>
          <p:nvGrpSpPr>
            <p:cNvPr id="25" name="组合 24"/>
            <p:cNvGrpSpPr/>
            <p:nvPr/>
          </p:nvGrpSpPr>
          <p:grpSpPr>
            <a:xfrm rot="5400000">
              <a:off x="3829532" y="1591965"/>
              <a:ext cx="1444336" cy="1512632"/>
              <a:chOff x="4130613" y="3424795"/>
              <a:chExt cx="892343" cy="934538"/>
            </a:xfrm>
          </p:grpSpPr>
          <p:sp>
            <p:nvSpPr>
              <p:cNvPr id="29" name="椭圆 28"/>
              <p:cNvSpPr/>
              <p:nvPr/>
            </p:nvSpPr>
            <p:spPr>
              <a:xfrm>
                <a:off x="4130613" y="3962193"/>
                <a:ext cx="397140" cy="397140"/>
              </a:xfrm>
              <a:prstGeom prst="ellipse">
                <a:avLst/>
              </a:prstGeom>
              <a:gradFill>
                <a:gsLst>
                  <a:gs pos="0">
                    <a:srgbClr val="006573"/>
                  </a:gs>
                  <a:gs pos="97000">
                    <a:schemeClr val="tx1"/>
                  </a:gs>
                </a:gsLst>
                <a:path path="circle">
                  <a:fillToRect l="50000" t="50000" r="50000" b="50000"/>
                </a:path>
              </a:gradFill>
              <a:ln w="6350" cap="flat" cmpd="sng" algn="ctr">
                <a:solidFill>
                  <a:srgbClr val="006573">
                    <a:alpha val="60000"/>
                  </a:srgbClr>
                </a:solidFill>
                <a:prstDash val="solid"/>
                <a:miter lim="800000"/>
              </a:ln>
              <a:effectLst/>
            </p:spPr>
            <p:txBody>
              <a:bodyPr rtlCol="0" anchor="ctr"/>
              <a:lstStyle/>
              <a:p>
                <a:pPr algn="ctr" defTabSz="1219200"/>
                <a:endParaRPr lang="zh-CN" altLang="en-US" sz="1865" b="1" kern="0" dirty="0">
                  <a:solidFill>
                    <a:schemeClr val="bg1"/>
                  </a:solidFill>
                  <a:latin typeface="+mj-ea"/>
                  <a:ea typeface="+mj-ea"/>
                  <a:cs typeface="+mn-ea"/>
                </a:endParaRPr>
              </a:p>
            </p:txBody>
          </p:sp>
          <p:cxnSp>
            <p:nvCxnSpPr>
              <p:cNvPr id="30" name="直接连接符 29"/>
              <p:cNvCxnSpPr/>
              <p:nvPr/>
            </p:nvCxnSpPr>
            <p:spPr>
              <a:xfrm flipH="1">
                <a:off x="4485927" y="3424795"/>
                <a:ext cx="537029" cy="610572"/>
              </a:xfrm>
              <a:prstGeom prst="line">
                <a:avLst/>
              </a:prstGeom>
              <a:gradFill>
                <a:gsLst>
                  <a:gs pos="0">
                    <a:srgbClr val="006573"/>
                  </a:gs>
                  <a:gs pos="97000">
                    <a:schemeClr val="tx1"/>
                  </a:gs>
                </a:gsLst>
                <a:path path="circle">
                  <a:fillToRect l="50000" t="50000" r="50000" b="50000"/>
                </a:path>
              </a:gradFill>
              <a:ln w="6350" cap="flat" cmpd="sng" algn="ctr">
                <a:solidFill>
                  <a:srgbClr val="006573">
                    <a:alpha val="60000"/>
                  </a:srgbClr>
                </a:solidFill>
                <a:prstDash val="solid"/>
                <a:miter lim="800000"/>
              </a:ln>
              <a:effectLst/>
            </p:spPr>
          </p:cxnSp>
        </p:grpSp>
        <p:sp>
          <p:nvSpPr>
            <p:cNvPr id="28" name="椭圆 97"/>
            <p:cNvSpPr/>
            <p:nvPr/>
          </p:nvSpPr>
          <p:spPr>
            <a:xfrm>
              <a:off x="3926691" y="1772486"/>
              <a:ext cx="384214" cy="350047"/>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grpSp>
      <p:grpSp>
        <p:nvGrpSpPr>
          <p:cNvPr id="9" name="组合 8"/>
          <p:cNvGrpSpPr/>
          <p:nvPr/>
        </p:nvGrpSpPr>
        <p:grpSpPr>
          <a:xfrm>
            <a:off x="5601550" y="4516095"/>
            <a:ext cx="1805240" cy="1532887"/>
            <a:chOff x="2377599" y="4238113"/>
            <a:chExt cx="1805240" cy="1532887"/>
          </a:xfrm>
        </p:grpSpPr>
        <p:grpSp>
          <p:nvGrpSpPr>
            <p:cNvPr id="32" name="组合 31"/>
            <p:cNvGrpSpPr/>
            <p:nvPr/>
          </p:nvGrpSpPr>
          <p:grpSpPr>
            <a:xfrm rot="14934839">
              <a:off x="2513775" y="4101937"/>
              <a:ext cx="1532887" cy="1805240"/>
              <a:chOff x="4130613" y="3376361"/>
              <a:chExt cx="834673" cy="982972"/>
            </a:xfrm>
          </p:grpSpPr>
          <p:sp>
            <p:nvSpPr>
              <p:cNvPr id="34" name="椭圆 33"/>
              <p:cNvSpPr/>
              <p:nvPr/>
            </p:nvSpPr>
            <p:spPr>
              <a:xfrm>
                <a:off x="4130613" y="3962193"/>
                <a:ext cx="397140" cy="397140"/>
              </a:xfrm>
              <a:prstGeom prst="ellipse">
                <a:avLst/>
              </a:prstGeom>
              <a:gradFill>
                <a:gsLst>
                  <a:gs pos="0">
                    <a:srgbClr val="2F68A1"/>
                  </a:gs>
                  <a:gs pos="97000">
                    <a:schemeClr val="tx1"/>
                  </a:gs>
                </a:gsLst>
                <a:path path="circle">
                  <a:fillToRect l="50000" t="50000" r="50000" b="50000"/>
                </a:path>
              </a:gradFill>
              <a:ln w="3175" cap="flat" cmpd="sng" algn="ctr">
                <a:solidFill>
                  <a:schemeClr val="accent1">
                    <a:alpha val="50000"/>
                  </a:schemeClr>
                </a:solidFill>
                <a:prstDash val="solid"/>
                <a:miter lim="800000"/>
              </a:ln>
              <a:effectLst/>
            </p:spPr>
            <p:txBody>
              <a:bodyPr rtlCol="0" anchor="ctr"/>
              <a:lstStyle/>
              <a:p>
                <a:pPr algn="ctr" defTabSz="1219200"/>
                <a:endParaRPr lang="zh-CN" altLang="en-US" sz="2400" b="1" kern="0">
                  <a:solidFill>
                    <a:schemeClr val="bg1"/>
                  </a:solidFill>
                  <a:latin typeface="+mj-ea"/>
                  <a:ea typeface="+mj-ea"/>
                  <a:cs typeface="+mn-ea"/>
                </a:endParaRPr>
              </a:p>
            </p:txBody>
          </p:sp>
          <p:cxnSp>
            <p:nvCxnSpPr>
              <p:cNvPr id="35" name="直接连接符 34"/>
              <p:cNvCxnSpPr/>
              <p:nvPr/>
            </p:nvCxnSpPr>
            <p:spPr>
              <a:xfrm flipH="1">
                <a:off x="4428257" y="3376361"/>
                <a:ext cx="537029" cy="610572"/>
              </a:xfrm>
              <a:prstGeom prst="line">
                <a:avLst/>
              </a:prstGeom>
              <a:gradFill>
                <a:gsLst>
                  <a:gs pos="0">
                    <a:srgbClr val="2F68A1"/>
                  </a:gs>
                  <a:gs pos="97000">
                    <a:schemeClr val="tx1"/>
                  </a:gs>
                </a:gsLst>
                <a:path path="circle">
                  <a:fillToRect l="50000" t="50000" r="50000" b="50000"/>
                </a:path>
              </a:gradFill>
              <a:ln w="3175" cap="flat" cmpd="sng" algn="ctr">
                <a:solidFill>
                  <a:schemeClr val="accent1">
                    <a:alpha val="50000"/>
                  </a:schemeClr>
                </a:solidFill>
                <a:prstDash val="solid"/>
                <a:miter lim="800000"/>
              </a:ln>
              <a:effectLst/>
            </p:spPr>
          </p:cxnSp>
        </p:grpSp>
        <p:sp>
          <p:nvSpPr>
            <p:cNvPr id="33" name="椭圆 98"/>
            <p:cNvSpPr/>
            <p:nvPr/>
          </p:nvSpPr>
          <p:spPr>
            <a:xfrm>
              <a:off x="3739014" y="4993780"/>
              <a:ext cx="371328" cy="384214"/>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endParaRPr>
            </a:p>
          </p:txBody>
        </p:sp>
      </p:grpSp>
      <p:grpSp>
        <p:nvGrpSpPr>
          <p:cNvPr id="8" name="组合 7"/>
          <p:cNvGrpSpPr/>
          <p:nvPr/>
        </p:nvGrpSpPr>
        <p:grpSpPr>
          <a:xfrm>
            <a:off x="10865557" y="3965709"/>
            <a:ext cx="1733344" cy="1471838"/>
            <a:chOff x="9080500" y="2068978"/>
            <a:chExt cx="1733344" cy="1471838"/>
          </a:xfrm>
        </p:grpSpPr>
        <p:grpSp>
          <p:nvGrpSpPr>
            <p:cNvPr id="37" name="组合 36"/>
            <p:cNvGrpSpPr/>
            <p:nvPr/>
          </p:nvGrpSpPr>
          <p:grpSpPr>
            <a:xfrm rot="5400000">
              <a:off x="9211253" y="1938225"/>
              <a:ext cx="1471838" cy="1733344"/>
              <a:chOff x="4130613" y="3376361"/>
              <a:chExt cx="834673" cy="982972"/>
            </a:xfrm>
          </p:grpSpPr>
          <p:sp>
            <p:nvSpPr>
              <p:cNvPr id="39" name="椭圆 38"/>
              <p:cNvSpPr/>
              <p:nvPr/>
            </p:nvSpPr>
            <p:spPr>
              <a:xfrm>
                <a:off x="4130613" y="3962193"/>
                <a:ext cx="397140" cy="397140"/>
              </a:xfrm>
              <a:prstGeom prst="ellipse">
                <a:avLst/>
              </a:prstGeom>
              <a:gradFill>
                <a:gsLst>
                  <a:gs pos="0">
                    <a:srgbClr val="2F68A1"/>
                  </a:gs>
                  <a:gs pos="97000">
                    <a:schemeClr val="tx1"/>
                  </a:gs>
                </a:gsLst>
                <a:path path="circle">
                  <a:fillToRect l="50000" t="50000" r="50000" b="50000"/>
                </a:path>
              </a:gradFill>
              <a:ln w="3175" cap="flat" cmpd="sng" algn="ctr">
                <a:solidFill>
                  <a:schemeClr val="accent1">
                    <a:alpha val="50000"/>
                  </a:schemeClr>
                </a:solidFill>
                <a:prstDash val="solid"/>
                <a:miter lim="800000"/>
              </a:ln>
              <a:effectLst/>
            </p:spPr>
            <p:txBody>
              <a:bodyPr rtlCol="0" anchor="ctr"/>
              <a:lstStyle/>
              <a:p>
                <a:pPr algn="ctr" defTabSz="1219200"/>
                <a:endParaRPr lang="zh-CN" altLang="en-US" sz="2400" b="1" kern="0" dirty="0">
                  <a:solidFill>
                    <a:schemeClr val="bg1"/>
                  </a:solidFill>
                  <a:latin typeface="+mj-ea"/>
                  <a:ea typeface="+mj-ea"/>
                  <a:cs typeface="+mn-ea"/>
                </a:endParaRPr>
              </a:p>
            </p:txBody>
          </p:sp>
          <p:cxnSp>
            <p:nvCxnSpPr>
              <p:cNvPr id="40" name="直接连接符 39"/>
              <p:cNvCxnSpPr/>
              <p:nvPr/>
            </p:nvCxnSpPr>
            <p:spPr>
              <a:xfrm flipH="1">
                <a:off x="4428257" y="3376361"/>
                <a:ext cx="537029" cy="610572"/>
              </a:xfrm>
              <a:prstGeom prst="line">
                <a:avLst/>
              </a:prstGeom>
              <a:gradFill>
                <a:gsLst>
                  <a:gs pos="0">
                    <a:srgbClr val="2F68A1"/>
                  </a:gs>
                  <a:gs pos="97000">
                    <a:schemeClr val="tx1"/>
                  </a:gs>
                </a:gsLst>
                <a:path path="circle">
                  <a:fillToRect l="50000" t="50000" r="50000" b="50000"/>
                </a:path>
              </a:gradFill>
              <a:ln w="3175" cap="flat" cmpd="sng" algn="ctr">
                <a:solidFill>
                  <a:schemeClr val="accent1">
                    <a:alpha val="50000"/>
                  </a:schemeClr>
                </a:solidFill>
                <a:prstDash val="solid"/>
                <a:miter lim="800000"/>
              </a:ln>
              <a:effectLst/>
            </p:spPr>
          </p:cxnSp>
        </p:grpSp>
        <p:sp>
          <p:nvSpPr>
            <p:cNvPr id="38" name="椭圆 99"/>
            <p:cNvSpPr/>
            <p:nvPr/>
          </p:nvSpPr>
          <p:spPr>
            <a:xfrm>
              <a:off x="9240273" y="2220802"/>
              <a:ext cx="384214" cy="384212"/>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prstClr val="white"/>
                </a:solidFill>
              </a:endParaRPr>
            </a:p>
          </p:txBody>
        </p:sp>
      </p:grpSp>
      <p:grpSp>
        <p:nvGrpSpPr>
          <p:cNvPr id="4" name="组合 3"/>
          <p:cNvGrpSpPr/>
          <p:nvPr/>
        </p:nvGrpSpPr>
        <p:grpSpPr>
          <a:xfrm>
            <a:off x="635923" y="4088995"/>
            <a:ext cx="3084393" cy="1191631"/>
            <a:chOff x="624546" y="940904"/>
            <a:chExt cx="3084393" cy="1191631"/>
          </a:xfrm>
        </p:grpSpPr>
        <p:sp>
          <p:nvSpPr>
            <p:cNvPr id="52" name="TextBox 76"/>
            <p:cNvSpPr txBox="1"/>
            <p:nvPr/>
          </p:nvSpPr>
          <p:spPr>
            <a:xfrm>
              <a:off x="1975269" y="940904"/>
              <a:ext cx="1733670" cy="369332"/>
            </a:xfrm>
            <a:prstGeom prst="rect">
              <a:avLst/>
            </a:prstGeom>
            <a:noFill/>
            <a:effectLst/>
          </p:spPr>
          <p:txBody>
            <a:bodyPr wrap="square" rtlCol="0">
              <a:spAutoFit/>
            </a:bodyPr>
            <a:lstStyle/>
            <a:p>
              <a:pPr algn="r" defTabSz="914400">
                <a:lnSpc>
                  <a:spcPct val="90000"/>
                </a:lnSpc>
                <a:spcBef>
                  <a:spcPct val="0"/>
                </a:spcBef>
              </a:pPr>
              <a:r>
                <a:rPr lang="en-US" altLang="zh-CN" sz="2000" b="1" dirty="0">
                  <a:gradFill>
                    <a:gsLst>
                      <a:gs pos="25000">
                        <a:srgbClr val="F2F3F6">
                          <a:alpha val="95000"/>
                        </a:srgbClr>
                      </a:gs>
                      <a:gs pos="75000">
                        <a:srgbClr val="BDC3D1"/>
                      </a:gs>
                      <a:gs pos="0">
                        <a:prstClr val="white"/>
                      </a:gs>
                      <a:gs pos="0">
                        <a:prstClr val="white">
                          <a:alpha val="70000"/>
                        </a:prstClr>
                      </a:gs>
                      <a:gs pos="100000">
                        <a:srgbClr val="143F63"/>
                      </a:gs>
                    </a:gsLst>
                    <a:lin ang="2700000" scaled="1"/>
                  </a:gradFill>
                  <a:latin typeface="+mj-ea"/>
                  <a:ea typeface="+mj-ea"/>
                  <a:cs typeface="Tahoma" panose="020B0604030504040204" pitchFamily="34" charset="0"/>
                </a:rPr>
                <a:t>1.</a:t>
              </a:r>
              <a:r>
                <a:rPr lang="zh-CN" altLang="en-US" sz="2000" b="1" dirty="0">
                  <a:gradFill>
                    <a:gsLst>
                      <a:gs pos="25000">
                        <a:srgbClr val="F2F3F6">
                          <a:alpha val="95000"/>
                        </a:srgbClr>
                      </a:gs>
                      <a:gs pos="75000">
                        <a:srgbClr val="BDC3D1"/>
                      </a:gs>
                      <a:gs pos="0">
                        <a:prstClr val="white"/>
                      </a:gs>
                      <a:gs pos="0">
                        <a:prstClr val="white">
                          <a:alpha val="70000"/>
                        </a:prstClr>
                      </a:gs>
                      <a:gs pos="100000">
                        <a:srgbClr val="143F63"/>
                      </a:gs>
                    </a:gsLst>
                    <a:lin ang="2700000" scaled="1"/>
                  </a:gradFill>
                  <a:latin typeface="+mj-ea"/>
                  <a:ea typeface="+mj-ea"/>
                  <a:cs typeface="Tahoma" panose="020B0604030504040204" pitchFamily="34" charset="0"/>
                </a:rPr>
                <a:t>起源</a:t>
              </a:r>
              <a:endParaRPr lang="zh-CN" altLang="en-US" sz="2000" b="1" dirty="0">
                <a:gradFill>
                  <a:gsLst>
                    <a:gs pos="25000">
                      <a:srgbClr val="F2F3F6">
                        <a:alpha val="95000"/>
                      </a:srgbClr>
                    </a:gs>
                    <a:gs pos="75000">
                      <a:srgbClr val="BDC3D1"/>
                    </a:gs>
                    <a:gs pos="0">
                      <a:prstClr val="white"/>
                    </a:gs>
                    <a:gs pos="0">
                      <a:prstClr val="white">
                        <a:alpha val="70000"/>
                      </a:prstClr>
                    </a:gs>
                    <a:gs pos="100000">
                      <a:srgbClr val="143F63"/>
                    </a:gs>
                  </a:gsLst>
                  <a:lin ang="2700000" scaled="1"/>
                </a:gradFill>
                <a:latin typeface="+mj-ea"/>
                <a:ea typeface="+mj-ea"/>
                <a:cs typeface="Tahoma" panose="020B0604030504040204" pitchFamily="34" charset="0"/>
              </a:endParaRPr>
            </a:p>
          </p:txBody>
        </p:sp>
        <p:sp>
          <p:nvSpPr>
            <p:cNvPr id="53" name="文本框 52"/>
            <p:cNvSpPr txBox="1"/>
            <p:nvPr/>
          </p:nvSpPr>
          <p:spPr>
            <a:xfrm>
              <a:off x="624546" y="1343408"/>
              <a:ext cx="3084393" cy="789127"/>
            </a:xfrm>
            <a:prstGeom prst="rect">
              <a:avLst/>
            </a:prstGeom>
            <a:noFill/>
            <a:effectLst/>
          </p:spPr>
          <p:txBody>
            <a:bodyPr wrap="square" rtlCol="0">
              <a:spAutoFit/>
            </a:bodyPr>
            <a:lstStyle/>
            <a:p>
              <a:pPr>
                <a:lnSpc>
                  <a:spcPct val="130000"/>
                </a:lnSpc>
              </a:pPr>
              <a:r>
                <a:rPr lang="en-US" altLang="zh-CN" sz="1200" b="1" dirty="0">
                  <a:solidFill>
                    <a:schemeClr val="bg1"/>
                  </a:solidFill>
                  <a:latin typeface="微软雅黑" panose="020B0503020204020204" pitchFamily="34" charset="-122"/>
                  <a:ea typeface="微软雅黑" panose="020B0503020204020204" pitchFamily="34" charset="-122"/>
                </a:rPr>
                <a:t>1947</a:t>
              </a:r>
              <a:r>
                <a:rPr lang="zh-CN" altLang="en-US" sz="1200" b="1" dirty="0">
                  <a:solidFill>
                    <a:schemeClr val="bg1"/>
                  </a:solidFill>
                  <a:latin typeface="微软雅黑" panose="020B0503020204020204" pitchFamily="34" charset="-122"/>
                  <a:ea typeface="微软雅黑" panose="020B0503020204020204" pitchFamily="34" charset="-122"/>
                </a:rPr>
                <a:t>年，英国物理学家丹尼斯</a:t>
              </a:r>
              <a:r>
                <a:rPr lang="en-US" altLang="zh-CN" sz="1200" b="0" i="0" dirty="0">
                  <a:solidFill>
                    <a:schemeClr val="bg1"/>
                  </a:solidFill>
                  <a:effectLst/>
                  <a:latin typeface="Arial" panose="020B0604020202020204" pitchFamily="34" charset="0"/>
                </a:rPr>
                <a:t>·</a:t>
              </a:r>
              <a:r>
                <a:rPr lang="zh-CN" altLang="en-US" sz="1200" b="1" dirty="0">
                  <a:solidFill>
                    <a:schemeClr val="bg1"/>
                  </a:solidFill>
                  <a:latin typeface="微软雅黑" panose="020B0503020204020204" pitchFamily="34" charset="-122"/>
                  <a:ea typeface="微软雅黑" panose="020B0503020204020204" pitchFamily="34" charset="-122"/>
                </a:rPr>
                <a:t>盖伯发明全息投影术，应用于电子显微技术中，被称作电子全息投影技术。</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7843148" y="3913116"/>
            <a:ext cx="3084393" cy="1786870"/>
            <a:chOff x="6571516" y="1987417"/>
            <a:chExt cx="3084393" cy="1786870"/>
          </a:xfrm>
        </p:grpSpPr>
        <p:sp>
          <p:nvSpPr>
            <p:cNvPr id="50" name="TextBox 76"/>
            <p:cNvSpPr txBox="1"/>
            <p:nvPr/>
          </p:nvSpPr>
          <p:spPr>
            <a:xfrm>
              <a:off x="7825088" y="1987417"/>
              <a:ext cx="1733670" cy="369332"/>
            </a:xfrm>
            <a:prstGeom prst="rect">
              <a:avLst/>
            </a:prstGeom>
            <a:noFill/>
            <a:effectLst/>
          </p:spPr>
          <p:txBody>
            <a:bodyPr wrap="square" rtlCol="0">
              <a:spAutoFit/>
            </a:bodyPr>
            <a:lstStyle/>
            <a:p>
              <a:pPr algn="r" defTabSz="914400">
                <a:lnSpc>
                  <a:spcPct val="90000"/>
                </a:lnSpc>
                <a:spcBef>
                  <a:spcPct val="0"/>
                </a:spcBef>
              </a:pPr>
              <a:r>
                <a:rPr lang="en-US" altLang="zh-CN" sz="2000" b="1" dirty="0">
                  <a:gradFill>
                    <a:gsLst>
                      <a:gs pos="25000">
                        <a:srgbClr val="F2F3F6">
                          <a:alpha val="95000"/>
                        </a:srgbClr>
                      </a:gs>
                      <a:gs pos="75000">
                        <a:srgbClr val="BDC3D1"/>
                      </a:gs>
                      <a:gs pos="0">
                        <a:prstClr val="white"/>
                      </a:gs>
                      <a:gs pos="0">
                        <a:prstClr val="white">
                          <a:alpha val="70000"/>
                        </a:prstClr>
                      </a:gs>
                      <a:gs pos="100000">
                        <a:srgbClr val="143F63"/>
                      </a:gs>
                    </a:gsLst>
                    <a:lin ang="2700000" scaled="1"/>
                  </a:gradFill>
                  <a:latin typeface="+mj-ea"/>
                  <a:ea typeface="+mj-ea"/>
                  <a:cs typeface="Tahoma" panose="020B0604030504040204" pitchFamily="34" charset="0"/>
                </a:rPr>
                <a:t>3.</a:t>
              </a:r>
              <a:r>
                <a:rPr lang="zh-CN" altLang="en-US" sz="2000" b="1" dirty="0">
                  <a:gradFill>
                    <a:gsLst>
                      <a:gs pos="25000">
                        <a:srgbClr val="F2F3F6">
                          <a:alpha val="95000"/>
                        </a:srgbClr>
                      </a:gs>
                      <a:gs pos="75000">
                        <a:srgbClr val="BDC3D1"/>
                      </a:gs>
                      <a:gs pos="0">
                        <a:prstClr val="white"/>
                      </a:gs>
                      <a:gs pos="0">
                        <a:prstClr val="white">
                          <a:alpha val="70000"/>
                        </a:prstClr>
                      </a:gs>
                      <a:gs pos="100000">
                        <a:srgbClr val="143F63"/>
                      </a:gs>
                    </a:gsLst>
                    <a:lin ang="2700000" scaled="1"/>
                  </a:gradFill>
                  <a:latin typeface="+mj-ea"/>
                  <a:ea typeface="+mj-ea"/>
                  <a:cs typeface="Tahoma" panose="020B0604030504040204" pitchFamily="34" charset="0"/>
                </a:rPr>
                <a:t>基本成熟</a:t>
              </a:r>
              <a:endParaRPr lang="zh-CN" altLang="en-US" sz="2000" b="1" dirty="0">
                <a:gradFill>
                  <a:gsLst>
                    <a:gs pos="25000">
                      <a:srgbClr val="F2F3F6">
                        <a:alpha val="95000"/>
                      </a:srgbClr>
                    </a:gs>
                    <a:gs pos="75000">
                      <a:srgbClr val="BDC3D1"/>
                    </a:gs>
                    <a:gs pos="0">
                      <a:prstClr val="white"/>
                    </a:gs>
                    <a:gs pos="0">
                      <a:prstClr val="white">
                        <a:alpha val="70000"/>
                      </a:prstClr>
                    </a:gs>
                    <a:gs pos="100000">
                      <a:srgbClr val="143F63"/>
                    </a:gs>
                  </a:gsLst>
                  <a:lin ang="2700000" scaled="1"/>
                </a:gradFill>
                <a:latin typeface="+mj-ea"/>
                <a:ea typeface="+mj-ea"/>
                <a:cs typeface="Tahoma" panose="020B0604030504040204" pitchFamily="34" charset="0"/>
              </a:endParaRPr>
            </a:p>
          </p:txBody>
        </p:sp>
        <p:sp>
          <p:nvSpPr>
            <p:cNvPr id="54" name="文本框 53"/>
            <p:cNvSpPr txBox="1"/>
            <p:nvPr/>
          </p:nvSpPr>
          <p:spPr>
            <a:xfrm>
              <a:off x="6571516" y="2505029"/>
              <a:ext cx="3084393" cy="1269258"/>
            </a:xfrm>
            <a:prstGeom prst="rect">
              <a:avLst/>
            </a:prstGeom>
            <a:noFill/>
            <a:effectLst/>
          </p:spPr>
          <p:txBody>
            <a:bodyPr wrap="square" rtlCol="0">
              <a:spAutoFit/>
            </a:bodyPr>
            <a:lstStyle/>
            <a:p>
              <a:pPr>
                <a:lnSpc>
                  <a:spcPct val="130000"/>
                </a:lnSpc>
              </a:pPr>
              <a:r>
                <a:rPr lang="en-US" altLang="zh-CN" sz="1200" b="1" dirty="0">
                  <a:solidFill>
                    <a:schemeClr val="bg1"/>
                  </a:solidFill>
                  <a:latin typeface="微软雅黑" panose="020B0503020204020204" pitchFamily="34" charset="-122"/>
                  <a:ea typeface="微软雅黑" panose="020B0503020204020204" pitchFamily="34" charset="-122"/>
                </a:rPr>
                <a:t>1962</a:t>
              </a:r>
              <a:r>
                <a:rPr lang="zh-CN" altLang="en-US" sz="1200" b="1" dirty="0">
                  <a:solidFill>
                    <a:schemeClr val="bg1"/>
                  </a:solidFill>
                  <a:latin typeface="微软雅黑" panose="020B0503020204020204" pitchFamily="34" charset="-122"/>
                  <a:ea typeface="微软雅黑" panose="020B0503020204020204" pitchFamily="34" charset="-122"/>
                </a:rPr>
                <a:t>年苏联科学家尤里</a:t>
              </a:r>
              <a:r>
                <a:rPr lang="en-US" altLang="zh-CN" sz="1200" b="1" i="0" dirty="0">
                  <a:solidFill>
                    <a:schemeClr val="bg1"/>
                  </a:solidFill>
                  <a:effectLst/>
                  <a:latin typeface="微软雅黑" panose="020B0503020204020204" pitchFamily="34" charset="-122"/>
                  <a:ea typeface="微软雅黑" panose="020B0503020204020204" pitchFamily="34" charset="-122"/>
                </a:rPr>
                <a:t>·</a:t>
              </a:r>
              <a:r>
                <a:rPr lang="zh-CN" altLang="en-US" sz="1200" b="1" i="0" dirty="0">
                  <a:solidFill>
                    <a:schemeClr val="bg1"/>
                  </a:solidFill>
                  <a:effectLst/>
                  <a:latin typeface="微软雅黑" panose="020B0503020204020204" pitchFamily="34" charset="-122"/>
                  <a:ea typeface="微软雅黑" panose="020B0503020204020204" pitchFamily="34" charset="-122"/>
                </a:rPr>
                <a:t>丹尼苏克拍摄了第一张记录三维物体的光学全息投影照片。</a:t>
              </a:r>
              <a:r>
                <a:rPr lang="en-US" altLang="zh-CN" sz="1200" b="1" i="0" dirty="0">
                  <a:solidFill>
                    <a:schemeClr val="bg1"/>
                  </a:solidFill>
                  <a:effectLst/>
                  <a:latin typeface="微软雅黑" panose="020B0503020204020204" pitchFamily="34" charset="-122"/>
                  <a:ea typeface="微软雅黑" panose="020B0503020204020204" pitchFamily="34" charset="-122"/>
                </a:rPr>
                <a:t>20</a:t>
              </a:r>
              <a:r>
                <a:rPr lang="zh-CN" altLang="en-US" sz="1200" b="1" i="0" dirty="0">
                  <a:solidFill>
                    <a:schemeClr val="bg1"/>
                  </a:solidFill>
                  <a:effectLst/>
                  <a:latin typeface="微软雅黑" panose="020B0503020204020204" pitchFamily="34" charset="-122"/>
                  <a:ea typeface="微软雅黑" panose="020B0503020204020204" pitchFamily="34" charset="-122"/>
                </a:rPr>
                <a:t>世纪</a:t>
              </a:r>
              <a:r>
                <a:rPr lang="en-US" altLang="zh-CN" sz="1200" b="1" i="0" dirty="0">
                  <a:solidFill>
                    <a:schemeClr val="bg1"/>
                  </a:solidFill>
                  <a:effectLst/>
                  <a:latin typeface="微软雅黑" panose="020B0503020204020204" pitchFamily="34" charset="-122"/>
                  <a:ea typeface="微软雅黑" panose="020B0503020204020204" pitchFamily="34" charset="-122"/>
                </a:rPr>
                <a:t>60</a:t>
              </a:r>
              <a:r>
                <a:rPr lang="zh-CN" altLang="en-US" sz="1200" b="1" i="0" dirty="0">
                  <a:solidFill>
                    <a:schemeClr val="bg1"/>
                  </a:solidFill>
                  <a:effectLst/>
                  <a:latin typeface="微软雅黑" panose="020B0503020204020204" pitchFamily="34" charset="-122"/>
                  <a:ea typeface="微软雅黑" panose="020B0503020204020204" pitchFamily="34" charset="-122"/>
                </a:rPr>
                <a:t>年代末期，古德曼和劳伦斯等人提出数字全新技术的概念，开创了精确全息技术的时代。</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3097100" y="5202428"/>
            <a:ext cx="3084393" cy="1242374"/>
            <a:chOff x="3321807" y="2868213"/>
            <a:chExt cx="3084393" cy="1242374"/>
          </a:xfrm>
        </p:grpSpPr>
        <p:sp>
          <p:nvSpPr>
            <p:cNvPr id="51" name="TextBox 76"/>
            <p:cNvSpPr txBox="1"/>
            <p:nvPr/>
          </p:nvSpPr>
          <p:spPr>
            <a:xfrm>
              <a:off x="3321807" y="2868213"/>
              <a:ext cx="1733670" cy="369332"/>
            </a:xfrm>
            <a:prstGeom prst="rect">
              <a:avLst/>
            </a:prstGeom>
            <a:noFill/>
            <a:effectLst/>
          </p:spPr>
          <p:txBody>
            <a:bodyPr wrap="square" rtlCol="0">
              <a:spAutoFit/>
            </a:bodyPr>
            <a:lstStyle/>
            <a:p>
              <a:pPr defTabSz="914400">
                <a:lnSpc>
                  <a:spcPct val="90000"/>
                </a:lnSpc>
                <a:spcBef>
                  <a:spcPct val="0"/>
                </a:spcBef>
              </a:pPr>
              <a:r>
                <a:rPr lang="en-US" altLang="zh-CN" sz="2000" b="1" dirty="0">
                  <a:gradFill>
                    <a:gsLst>
                      <a:gs pos="25000">
                        <a:srgbClr val="F2F3F6">
                          <a:alpha val="95000"/>
                        </a:srgbClr>
                      </a:gs>
                      <a:gs pos="75000">
                        <a:srgbClr val="BDC3D1"/>
                      </a:gs>
                      <a:gs pos="0">
                        <a:prstClr val="white"/>
                      </a:gs>
                      <a:gs pos="0">
                        <a:prstClr val="white">
                          <a:alpha val="70000"/>
                        </a:prstClr>
                      </a:gs>
                      <a:gs pos="100000">
                        <a:srgbClr val="143F63"/>
                      </a:gs>
                    </a:gsLst>
                    <a:lin ang="2700000" scaled="1"/>
                  </a:gradFill>
                  <a:latin typeface="+mj-ea"/>
                  <a:ea typeface="+mj-ea"/>
                  <a:cs typeface="Tahoma" panose="020B0604030504040204" pitchFamily="34" charset="0"/>
                </a:rPr>
                <a:t>2.</a:t>
              </a:r>
              <a:r>
                <a:rPr lang="zh-CN" altLang="en-US" sz="2000" b="1" dirty="0">
                  <a:gradFill>
                    <a:gsLst>
                      <a:gs pos="25000">
                        <a:srgbClr val="F2F3F6">
                          <a:alpha val="95000"/>
                        </a:srgbClr>
                      </a:gs>
                      <a:gs pos="75000">
                        <a:srgbClr val="BDC3D1"/>
                      </a:gs>
                      <a:gs pos="0">
                        <a:prstClr val="white"/>
                      </a:gs>
                      <a:gs pos="0">
                        <a:prstClr val="white">
                          <a:alpha val="70000"/>
                        </a:prstClr>
                      </a:gs>
                      <a:gs pos="100000">
                        <a:srgbClr val="143F63"/>
                      </a:gs>
                    </a:gsLst>
                    <a:lin ang="2700000" scaled="1"/>
                  </a:gradFill>
                  <a:latin typeface="+mj-ea"/>
                  <a:ea typeface="+mj-ea"/>
                  <a:cs typeface="Tahoma" panose="020B0604030504040204" pitchFamily="34" charset="0"/>
                </a:rPr>
                <a:t>发展</a:t>
              </a:r>
              <a:endParaRPr lang="zh-CN" altLang="en-US" sz="2000" b="1" dirty="0">
                <a:gradFill>
                  <a:gsLst>
                    <a:gs pos="25000">
                      <a:srgbClr val="F2F3F6">
                        <a:alpha val="95000"/>
                      </a:srgbClr>
                    </a:gs>
                    <a:gs pos="75000">
                      <a:srgbClr val="BDC3D1"/>
                    </a:gs>
                    <a:gs pos="0">
                      <a:prstClr val="white"/>
                    </a:gs>
                    <a:gs pos="0">
                      <a:prstClr val="white">
                        <a:alpha val="70000"/>
                      </a:prstClr>
                    </a:gs>
                    <a:gs pos="100000">
                      <a:srgbClr val="143F63"/>
                    </a:gs>
                  </a:gsLst>
                  <a:lin ang="2700000" scaled="1"/>
                </a:gradFill>
                <a:latin typeface="+mj-ea"/>
                <a:ea typeface="+mj-ea"/>
                <a:cs typeface="Tahoma" panose="020B0604030504040204" pitchFamily="34" charset="0"/>
              </a:endParaRPr>
            </a:p>
          </p:txBody>
        </p:sp>
        <p:sp>
          <p:nvSpPr>
            <p:cNvPr id="55" name="文本框 54"/>
            <p:cNvSpPr txBox="1"/>
            <p:nvPr/>
          </p:nvSpPr>
          <p:spPr>
            <a:xfrm>
              <a:off x="3321807" y="3321460"/>
              <a:ext cx="3084393" cy="789127"/>
            </a:xfrm>
            <a:prstGeom prst="rect">
              <a:avLst/>
            </a:prstGeom>
            <a:noFill/>
            <a:effectLst/>
          </p:spPr>
          <p:txBody>
            <a:bodyPr wrap="square" rtlCol="0">
              <a:spAutoFit/>
            </a:bodyPr>
            <a:lstStyle/>
            <a:p>
              <a:pPr>
                <a:lnSpc>
                  <a:spcPct val="130000"/>
                </a:lnSpc>
              </a:pPr>
              <a:r>
                <a:rPr lang="en-US" altLang="zh-CN" sz="1200" b="1" dirty="0">
                  <a:solidFill>
                    <a:schemeClr val="bg1"/>
                  </a:solidFill>
                  <a:latin typeface="微软雅黑" panose="020B0503020204020204" pitchFamily="34" charset="-122"/>
                  <a:ea typeface="微软雅黑" panose="020B0503020204020204" pitchFamily="34" charset="-122"/>
                </a:rPr>
                <a:t>1960</a:t>
              </a:r>
              <a:r>
                <a:rPr lang="zh-CN" altLang="en-US" sz="1200" b="1" dirty="0">
                  <a:solidFill>
                    <a:schemeClr val="bg1"/>
                  </a:solidFill>
                  <a:latin typeface="微软雅黑" panose="020B0503020204020204" pitchFamily="34" charset="-122"/>
                  <a:ea typeface="微软雅黑" panose="020B0503020204020204" pitchFamily="34" charset="-122"/>
                </a:rPr>
                <a:t>年激光的发明，使受限于光波的相干性与大强度光源等问题的全息投影技术取得了实质性的进展。</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grpSp>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34480" y="950518"/>
            <a:ext cx="2328790" cy="3147264"/>
          </a:xfrm>
          <a:prstGeom prst="rect">
            <a:avLst/>
          </a:prstGeom>
        </p:spPr>
      </p:pic>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5726" y="954713"/>
            <a:ext cx="3416296" cy="3124752"/>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7930" y="884166"/>
            <a:ext cx="3819525" cy="3028950"/>
          </a:xfrm>
          <a:prstGeom prst="rect">
            <a:avLst/>
          </a:prstGeom>
        </p:spPr>
      </p:pic>
      <p:sp>
        <p:nvSpPr>
          <p:cNvPr id="20" name="文本框 19"/>
          <p:cNvSpPr txBox="1"/>
          <p:nvPr/>
        </p:nvSpPr>
        <p:spPr bwMode="auto">
          <a:xfrm>
            <a:off x="1034480" y="506027"/>
            <a:ext cx="1895151" cy="256097"/>
          </a:xfrm>
          <a:prstGeom prst="rect">
            <a:avLst/>
          </a:prstGeom>
          <a:noFill/>
        </p:spPr>
        <p:txBody>
          <a:bodyPr wrap="square" lIns="90000" tIns="46800" rIns="90000" bIns="46800" rtlCol="0">
            <a:spAutoFit/>
          </a:bodyPr>
          <a:lstStyle/>
          <a:p>
            <a:pPr algn="l"/>
            <a:r>
              <a:rPr lang="en-US" altLang="zh-CN" sz="1050" b="0" dirty="0">
                <a:gradFill>
                  <a:gsLst>
                    <a:gs pos="60000">
                      <a:srgbClr val="BDC3D1"/>
                    </a:gs>
                    <a:gs pos="0">
                      <a:prstClr val="white"/>
                    </a:gs>
                    <a:gs pos="0">
                      <a:prstClr val="white"/>
                    </a:gs>
                    <a:gs pos="100000">
                      <a:srgbClr val="061C52"/>
                    </a:gs>
                  </a:gsLst>
                  <a:lin ang="2700000" scaled="1"/>
                </a:gradFill>
                <a:effectLst/>
                <a:latin typeface="微软雅黑" panose="020B0503020204020204" pitchFamily="34" charset="-122"/>
                <a:ea typeface="微软雅黑" panose="020B0503020204020204" pitchFamily="34" charset="-122"/>
              </a:rPr>
              <a:t>Development History</a:t>
            </a:r>
            <a:endParaRPr lang="zh-CN" altLang="en-US" sz="1050" b="0" dirty="0">
              <a:gradFill>
                <a:gsLst>
                  <a:gs pos="60000">
                    <a:srgbClr val="BDC3D1"/>
                  </a:gs>
                  <a:gs pos="0">
                    <a:prstClr val="white"/>
                  </a:gs>
                  <a:gs pos="0">
                    <a:prstClr val="white"/>
                  </a:gs>
                  <a:gs pos="100000">
                    <a:srgbClr val="061C52"/>
                  </a:gs>
                </a:gsLst>
                <a:lin ang="2700000" scaled="1"/>
              </a:gradFill>
              <a:effectLst/>
              <a:latin typeface="微软雅黑" panose="020B0503020204020204" pitchFamily="34" charset="-122"/>
              <a:ea typeface="微软雅黑" panose="020B0503020204020204" pitchFamily="34" charset="-122"/>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barn(outVertical)">
                                      <p:cBhvr>
                                        <p:cTn id="11" dur="5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2" presetClass="entr" presetSubtype="8"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0-#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ppt_x</p:attrName>
                                        </p:attrNameLst>
                                      </p:cBhvr>
                                      <p:tavLst>
                                        <p:tav tm="0">
                                          <p:val>
                                            <p:strVal val="#ppt_x"/>
                                          </p:val>
                                        </p:tav>
                                        <p:tav tm="100000">
                                          <p:val>
                                            <p:strVal val="#ppt_x"/>
                                          </p:val>
                                        </p:tav>
                                      </p:tavLst>
                                    </p:anim>
                                    <p:anim calcmode="lin" valueType="num">
                                      <p:cBhvr>
                                        <p:cTn id="3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500"/>
                                        <p:tgtEl>
                                          <p:spTgt spid="5"/>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1000"/>
                                        <p:tgtEl>
                                          <p:spTgt spid="18"/>
                                        </p:tgtEl>
                                      </p:cBhvr>
                                    </p:animEffect>
                                    <p:anim calcmode="lin" valueType="num">
                                      <p:cBhvr>
                                        <p:cTn id="55" dur="1000" fill="hold"/>
                                        <p:tgtEl>
                                          <p:spTgt spid="18"/>
                                        </p:tgtEl>
                                        <p:attrNameLst>
                                          <p:attrName>ppt_x</p:attrName>
                                        </p:attrNameLst>
                                      </p:cBhvr>
                                      <p:tavLst>
                                        <p:tav tm="0">
                                          <p:val>
                                            <p:strVal val="#ppt_x"/>
                                          </p:val>
                                        </p:tav>
                                        <p:tav tm="100000">
                                          <p:val>
                                            <p:strVal val="#ppt_x"/>
                                          </p:val>
                                        </p:tav>
                                      </p:tavLst>
                                    </p:anim>
                                    <p:anim calcmode="lin" valueType="num">
                                      <p:cBhvr>
                                        <p:cTn id="5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tags/tag1.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2.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3.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4.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5.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6.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6">
      <a:majorFont>
        <a:latin typeface="Calibri Light"/>
        <a:ea typeface="等线"/>
        <a:cs typeface=""/>
      </a:majorFont>
      <a:minorFont>
        <a:latin typeface="Calibri"/>
        <a:ea typeface="等线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bwMode="auto">
        <a:noFill/>
      </a:spPr>
      <a:bodyPr wrap="square" lIns="90000" tIns="46800" rIns="90000" bIns="46800">
        <a:spAutoFit/>
      </a:bodyPr>
      <a:lstStyle>
        <a:defPPr algn="l">
          <a:defRPr sz="1400" b="0" dirty="0">
            <a:gradFill>
              <a:gsLst>
                <a:gs pos="60000">
                  <a:srgbClr val="BDC3D1"/>
                </a:gs>
                <a:gs pos="0">
                  <a:prstClr val="white"/>
                </a:gs>
                <a:gs pos="0">
                  <a:prstClr val="white"/>
                </a:gs>
                <a:gs pos="100000">
                  <a:srgbClr val="061C52"/>
                </a:gs>
              </a:gsLst>
              <a:lin ang="2700000" scaled="1"/>
            </a:gradFill>
            <a:effectLst/>
            <a:latin typeface="Calibri" panose="020F0502020204030204" pitchFamily="34"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1332</Words>
  <Application>WPS 演示</Application>
  <PresentationFormat>宽屏</PresentationFormat>
  <Paragraphs>189</Paragraphs>
  <Slides>14</Slides>
  <Notes>7</Notes>
  <HiddenSlides>0</HiddenSlides>
  <MMClips>2</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14</vt:i4>
      </vt:variant>
    </vt:vector>
  </HeadingPairs>
  <TitlesOfParts>
    <vt:vector size="31" baseType="lpstr">
      <vt:lpstr>Arial</vt:lpstr>
      <vt:lpstr>宋体</vt:lpstr>
      <vt:lpstr>Wingdings</vt:lpstr>
      <vt:lpstr>Calibri</vt:lpstr>
      <vt:lpstr>Tahoma</vt:lpstr>
      <vt:lpstr>等线 Light</vt:lpstr>
      <vt:lpstr>微软雅黑</vt:lpstr>
      <vt:lpstr>微软雅黑 Light</vt:lpstr>
      <vt:lpstr>思源黑体 CN Normal</vt:lpstr>
      <vt:lpstr>黑体</vt:lpstr>
      <vt:lpstr>等线</vt:lpstr>
      <vt:lpstr>思源黑体 CN Light</vt:lpstr>
      <vt:lpstr>思源黑体 CN Heavy</vt:lpstr>
      <vt:lpstr>Calibri</vt:lpstr>
      <vt:lpstr>思源黑体 CN Heavy</vt:lpstr>
      <vt:lpstr>Arial Unicode MS</vt:lpstr>
      <vt:lpstr>1_Office 主题​​</vt:lpstr>
      <vt:lpstr>3D全息投影</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感谢观看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jinshuiqiao</dc:creator>
  <cp:lastModifiedBy>qq</cp:lastModifiedBy>
  <cp:revision>116</cp:revision>
  <dcterms:created xsi:type="dcterms:W3CDTF">2018-11-20T09:49:00Z</dcterms:created>
  <dcterms:modified xsi:type="dcterms:W3CDTF">2020-12-23T11:57:17Z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2052-11.1.0.9985</vt:lpwstr>
  </property>
</Properties>
</file>