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EE85-C9EC-4567-A459-E973C8B192FE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430338" y="1143000"/>
            <a:ext cx="9718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8C240-3E30-41E2-B144-FD502F250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5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8C240-3E30-41E2-B144-FD502F2506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3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3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30F2-32FD-4E97-AC39-9753EB2E17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0C3B-515B-4BC2-98C6-016461BC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536020-F192-F804-8155-6F013DA0CF5D}"/>
              </a:ext>
            </a:extLst>
          </p:cNvPr>
          <p:cNvSpPr/>
          <p:nvPr/>
        </p:nvSpPr>
        <p:spPr>
          <a:xfrm>
            <a:off x="332499" y="2867891"/>
            <a:ext cx="2022763" cy="11222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Command </a:t>
            </a:r>
            <a:r>
              <a:rPr lang="ko-KR" altLang="en-US" b="1" dirty="0">
                <a:solidFill>
                  <a:schemeClr val="tx1"/>
                </a:solidFill>
              </a:rPr>
              <a:t>입력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enter_command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DA246E-9073-4EAF-C0CA-003513559B95}"/>
              </a:ext>
            </a:extLst>
          </p:cNvPr>
          <p:cNvSpPr/>
          <p:nvPr/>
        </p:nvSpPr>
        <p:spPr>
          <a:xfrm>
            <a:off x="2798616" y="2867891"/>
            <a:ext cx="2022763" cy="11222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Command Parsing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Parsing()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args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[]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에 저장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2F692E-F6D3-A4FB-1A03-5977F4D4D215}"/>
              </a:ext>
            </a:extLst>
          </p:cNvPr>
          <p:cNvSpPr/>
          <p:nvPr/>
        </p:nvSpPr>
        <p:spPr>
          <a:xfrm>
            <a:off x="6179116" y="5444842"/>
            <a:ext cx="1787237" cy="678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Shell</a:t>
            </a:r>
            <a:r>
              <a:rPr lang="ko-KR" altLang="en-US" b="1" dirty="0">
                <a:solidFill>
                  <a:schemeClr val="tx1"/>
                </a:solidFill>
              </a:rPr>
              <a:t> 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745218-7E5B-224A-6848-EFD583553F4F}"/>
              </a:ext>
            </a:extLst>
          </p:cNvPr>
          <p:cNvSpPr/>
          <p:nvPr/>
        </p:nvSpPr>
        <p:spPr>
          <a:xfrm>
            <a:off x="6179117" y="692729"/>
            <a:ext cx="1787237" cy="678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Show_history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313E80A-D053-4F7C-DFD0-75B4C1A8A4E6}"/>
              </a:ext>
            </a:extLst>
          </p:cNvPr>
          <p:cNvSpPr/>
          <p:nvPr/>
        </p:nvSpPr>
        <p:spPr>
          <a:xfrm>
            <a:off x="5271643" y="2635821"/>
            <a:ext cx="3602181" cy="1620982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What was assigned to the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"/>
              </a:rPr>
              <a:t>args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[0]?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939C6E-8091-3DA3-E1F1-2CDF284C1051}"/>
              </a:ext>
            </a:extLst>
          </p:cNvPr>
          <p:cNvSpPr/>
          <p:nvPr/>
        </p:nvSpPr>
        <p:spPr>
          <a:xfrm>
            <a:off x="9580702" y="3117271"/>
            <a:ext cx="1316183" cy="678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Fork()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F10D069-FFA4-0B32-9818-A080183910A9}"/>
              </a:ext>
            </a:extLst>
          </p:cNvPr>
          <p:cNvSpPr/>
          <p:nvPr/>
        </p:nvSpPr>
        <p:spPr>
          <a:xfrm>
            <a:off x="11693228" y="495302"/>
            <a:ext cx="9573794" cy="29336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C04D8C-1699-4FAA-7153-85E068E7DF75}"/>
              </a:ext>
            </a:extLst>
          </p:cNvPr>
          <p:cNvSpPr/>
          <p:nvPr/>
        </p:nvSpPr>
        <p:spPr>
          <a:xfrm>
            <a:off x="11693228" y="3764975"/>
            <a:ext cx="9559935" cy="25804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2CC57D7-3FF0-C63B-486C-73B0922266DB}"/>
              </a:ext>
            </a:extLst>
          </p:cNvPr>
          <p:cNvSpPr/>
          <p:nvPr/>
        </p:nvSpPr>
        <p:spPr>
          <a:xfrm>
            <a:off x="11998030" y="692729"/>
            <a:ext cx="2909461" cy="845128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args</a:t>
            </a:r>
            <a:r>
              <a:rPr lang="en-US" altLang="ko-KR" b="1" dirty="0">
                <a:solidFill>
                  <a:schemeClr val="tx1"/>
                </a:solidFill>
              </a:rPr>
              <a:t>[0] == ‘!!’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DE21D0-E8ED-92BB-92E3-9A247E29C799}"/>
              </a:ext>
            </a:extLst>
          </p:cNvPr>
          <p:cNvSpPr/>
          <p:nvPr/>
        </p:nvSpPr>
        <p:spPr>
          <a:xfrm>
            <a:off x="12392883" y="2130131"/>
            <a:ext cx="2119753" cy="845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Execute Most Recent Command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C9DE79E7-A0C3-13BB-3374-E48C5D6F15C6}"/>
              </a:ext>
            </a:extLst>
          </p:cNvPr>
          <p:cNvSpPr/>
          <p:nvPr/>
        </p:nvSpPr>
        <p:spPr>
          <a:xfrm>
            <a:off x="15420096" y="692729"/>
            <a:ext cx="2909461" cy="845128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args</a:t>
            </a:r>
            <a:r>
              <a:rPr lang="en-US" altLang="ko-KR" b="1" dirty="0">
                <a:solidFill>
                  <a:schemeClr val="tx1"/>
                </a:solidFill>
              </a:rPr>
              <a:t>[0] == ‘!Number’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C9CFA1-6BAD-02DE-A72B-F17662259BEA}"/>
              </a:ext>
            </a:extLst>
          </p:cNvPr>
          <p:cNvSpPr/>
          <p:nvPr/>
        </p:nvSpPr>
        <p:spPr>
          <a:xfrm>
            <a:off x="15811632" y="2133598"/>
            <a:ext cx="2119753" cy="845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Execute History Number Command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1D4F8A-17E0-D454-CA41-C47557A411AC}"/>
              </a:ext>
            </a:extLst>
          </p:cNvPr>
          <p:cNvSpPr/>
          <p:nvPr/>
        </p:nvSpPr>
        <p:spPr>
          <a:xfrm>
            <a:off x="18727728" y="2116275"/>
            <a:ext cx="2119753" cy="845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Execute Command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50AFBF19-51A2-2B7A-F14B-DF7FD0F5A489}"/>
              </a:ext>
            </a:extLst>
          </p:cNvPr>
          <p:cNvSpPr/>
          <p:nvPr/>
        </p:nvSpPr>
        <p:spPr>
          <a:xfrm>
            <a:off x="11894111" y="4005694"/>
            <a:ext cx="4045547" cy="845128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Is_background</a:t>
            </a:r>
            <a:r>
              <a:rPr lang="en-US" altLang="ko-KR" b="1" dirty="0">
                <a:solidFill>
                  <a:schemeClr val="tx1"/>
                </a:solidFill>
              </a:rPr>
              <a:t> ==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A02B-000E-E05B-4D8B-5B265D755954}"/>
              </a:ext>
            </a:extLst>
          </p:cNvPr>
          <p:cNvSpPr/>
          <p:nvPr/>
        </p:nvSpPr>
        <p:spPr>
          <a:xfrm>
            <a:off x="12857011" y="5278587"/>
            <a:ext cx="2119753" cy="845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Wait()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자식 프로세스의 종료를 기다림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2B8456-3714-0A83-12A8-A09F42A7A38D}"/>
              </a:ext>
            </a:extLst>
          </p:cNvPr>
          <p:cNvSpPr/>
          <p:nvPr/>
        </p:nvSpPr>
        <p:spPr>
          <a:xfrm>
            <a:off x="17311242" y="5230096"/>
            <a:ext cx="2119753" cy="845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History</a:t>
            </a:r>
            <a:r>
              <a:rPr lang="ko-KR" altLang="en-US" b="1" dirty="0">
                <a:solidFill>
                  <a:schemeClr val="tx1"/>
                </a:solidFill>
              </a:rPr>
              <a:t>에 </a:t>
            </a:r>
            <a:r>
              <a:rPr lang="en-US" altLang="ko-KR" b="1" dirty="0">
                <a:solidFill>
                  <a:schemeClr val="tx1"/>
                </a:solidFill>
              </a:rPr>
              <a:t>Command </a:t>
            </a:r>
            <a:r>
              <a:rPr lang="ko-KR" altLang="en-US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193121F-2E58-A21F-3F8A-1BE794737F8B}"/>
              </a:ext>
            </a:extLst>
          </p:cNvPr>
          <p:cNvSpPr/>
          <p:nvPr/>
        </p:nvSpPr>
        <p:spPr>
          <a:xfrm>
            <a:off x="16736289" y="4003966"/>
            <a:ext cx="3255819" cy="845128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args</a:t>
            </a:r>
            <a:r>
              <a:rPr lang="en-US" altLang="ko-KR" b="1" dirty="0">
                <a:solidFill>
                  <a:schemeClr val="tx1"/>
                </a:solidFill>
              </a:rPr>
              <a:t>[0][0] != ‘!’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243CEE-FA81-76B7-B717-172D8A3D07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55262" y="3429000"/>
            <a:ext cx="44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6E299F-6963-E37A-9121-48636512A59E}"/>
              </a:ext>
            </a:extLst>
          </p:cNvPr>
          <p:cNvCxnSpPr/>
          <p:nvPr/>
        </p:nvCxnSpPr>
        <p:spPr>
          <a:xfrm>
            <a:off x="4821379" y="3429000"/>
            <a:ext cx="44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1AAACC-DD61-BCDA-0F1F-782A708AEBD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7072734" y="1371601"/>
            <a:ext cx="2" cy="126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E2FCFD-584C-E077-1082-A7F656D5FB97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7072734" y="4256803"/>
            <a:ext cx="1" cy="11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B38663F-67B1-762E-559F-F900F9AF0CD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8873824" y="3446312"/>
            <a:ext cx="706878" cy="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E2B5DB2-F0E5-2FE5-4D7B-B2044509C17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10896885" y="1962151"/>
            <a:ext cx="796343" cy="1494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72575DC-A818-A8AF-DB04-2D9C9A702FA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0896885" y="3456707"/>
            <a:ext cx="796343" cy="15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3BA854-91F8-7C37-0C09-85787FC1D6D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3452760" y="1537857"/>
            <a:ext cx="1" cy="5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13DB84B-4504-442C-78E0-0ED43855EC7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6871509" y="1537857"/>
            <a:ext cx="3318" cy="59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474B104-4275-6821-E44A-478890ABE962}"/>
              </a:ext>
            </a:extLst>
          </p:cNvPr>
          <p:cNvCxnSpPr>
            <a:stCxn id="20" idx="3"/>
            <a:endCxn id="22" idx="0"/>
          </p:cNvCxnSpPr>
          <p:nvPr/>
        </p:nvCxnSpPr>
        <p:spPr>
          <a:xfrm>
            <a:off x="18329557" y="1115293"/>
            <a:ext cx="1458048" cy="1000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6DBD003-BCB6-7DBD-E288-2257639CA9BA}"/>
              </a:ext>
            </a:extLst>
          </p:cNvPr>
          <p:cNvCxnSpPr>
            <a:stCxn id="15" idx="3"/>
            <a:endCxn id="4" idx="0"/>
          </p:cNvCxnSpPr>
          <p:nvPr/>
        </p:nvCxnSpPr>
        <p:spPr>
          <a:xfrm flipH="1">
            <a:off x="1343881" y="1962151"/>
            <a:ext cx="19923141" cy="905740"/>
          </a:xfrm>
          <a:prstGeom prst="bentConnector4">
            <a:avLst>
              <a:gd name="adj1" fmla="val -1147"/>
              <a:gd name="adj2" fmla="val -1871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408ECC-F137-A87C-7B8A-F3CFC32D1B5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13916885" y="4850822"/>
            <a:ext cx="3" cy="42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91BDFD0-D7DC-1C9F-9F8A-2F71FC2094BB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 flipV="1">
            <a:off x="15939658" y="4426530"/>
            <a:ext cx="796631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555FD2-8DA0-8DCA-0C14-D5889F317D9B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18364199" y="4849094"/>
            <a:ext cx="6920" cy="3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82D5B11-0FA8-884F-450C-1D8CADD9C9BF}"/>
              </a:ext>
            </a:extLst>
          </p:cNvPr>
          <p:cNvCxnSpPr>
            <a:stCxn id="16" idx="3"/>
            <a:endCxn id="4" idx="2"/>
          </p:cNvCxnSpPr>
          <p:nvPr/>
        </p:nvCxnSpPr>
        <p:spPr>
          <a:xfrm flipH="1" flipV="1">
            <a:off x="1343881" y="3990109"/>
            <a:ext cx="19909282" cy="1065070"/>
          </a:xfrm>
          <a:prstGeom prst="bentConnector4">
            <a:avLst>
              <a:gd name="adj1" fmla="val -1148"/>
              <a:gd name="adj2" fmla="val -1426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BD9EF6-41E3-E9F7-26F5-24D0B66A8D04}"/>
              </a:ext>
            </a:extLst>
          </p:cNvPr>
          <p:cNvSpPr txBox="1"/>
          <p:nvPr/>
        </p:nvSpPr>
        <p:spPr>
          <a:xfrm>
            <a:off x="19125899" y="526477"/>
            <a:ext cx="224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 Process</a:t>
            </a:r>
            <a:endParaRPr lang="ko-KR" altLang="en-US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68C81-B715-2EAD-26CC-488535B7212F}"/>
              </a:ext>
            </a:extLst>
          </p:cNvPr>
          <p:cNvSpPr txBox="1"/>
          <p:nvPr/>
        </p:nvSpPr>
        <p:spPr>
          <a:xfrm>
            <a:off x="19065938" y="3796143"/>
            <a:ext cx="224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Parent Process</a:t>
            </a:r>
            <a:endParaRPr lang="ko-KR" altLang="en-US" sz="2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27011-5096-C46C-B143-5F78FE341599}"/>
              </a:ext>
            </a:extLst>
          </p:cNvPr>
          <p:cNvSpPr txBox="1"/>
          <p:nvPr/>
        </p:nvSpPr>
        <p:spPr>
          <a:xfrm>
            <a:off x="7051676" y="1818349"/>
            <a:ext cx="122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history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503186-D49A-34DB-D0C4-706B26AA2135}"/>
              </a:ext>
            </a:extLst>
          </p:cNvPr>
          <p:cNvSpPr txBox="1"/>
          <p:nvPr/>
        </p:nvSpPr>
        <p:spPr>
          <a:xfrm>
            <a:off x="7091860" y="4537290"/>
            <a:ext cx="122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exit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1C64C3-9DD4-3FCF-742C-46F982C9BC1E}"/>
              </a:ext>
            </a:extLst>
          </p:cNvPr>
          <p:cNvSpPr txBox="1"/>
          <p:nvPr/>
        </p:nvSpPr>
        <p:spPr>
          <a:xfrm>
            <a:off x="8722343" y="3415082"/>
            <a:ext cx="122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others</a:t>
            </a:r>
            <a:endParaRPr lang="ko-KR" altLang="en-US" b="1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72FE95F-B95C-DF01-22EF-CA8DF4AB4C6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14907491" y="1115293"/>
            <a:ext cx="512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0C398E-A8B7-81AE-B110-2EADF24AB466}"/>
              </a:ext>
            </a:extLst>
          </p:cNvPr>
          <p:cNvSpPr txBox="1"/>
          <p:nvPr/>
        </p:nvSpPr>
        <p:spPr>
          <a:xfrm>
            <a:off x="14822851" y="1159321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False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597C05-78E6-A1C8-FA16-BC16F2A13D86}"/>
              </a:ext>
            </a:extLst>
          </p:cNvPr>
          <p:cNvSpPr txBox="1"/>
          <p:nvPr/>
        </p:nvSpPr>
        <p:spPr>
          <a:xfrm>
            <a:off x="16871508" y="1600931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True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8025A8-32E3-F362-B059-38AB79E25BB1}"/>
              </a:ext>
            </a:extLst>
          </p:cNvPr>
          <p:cNvSpPr txBox="1"/>
          <p:nvPr/>
        </p:nvSpPr>
        <p:spPr>
          <a:xfrm>
            <a:off x="13451102" y="1585882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True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064F1F-E91B-D55E-20FF-EAEE3109A887}"/>
              </a:ext>
            </a:extLst>
          </p:cNvPr>
          <p:cNvSpPr txBox="1"/>
          <p:nvPr/>
        </p:nvSpPr>
        <p:spPr>
          <a:xfrm>
            <a:off x="18577005" y="1077071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False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9C60C5-EB50-B083-0237-FF288A6043DB}"/>
              </a:ext>
            </a:extLst>
          </p:cNvPr>
          <p:cNvSpPr txBox="1"/>
          <p:nvPr/>
        </p:nvSpPr>
        <p:spPr>
          <a:xfrm>
            <a:off x="13305482" y="4879813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True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5CF79-43ED-93A4-7F94-3DC471E347F3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14976764" y="4426530"/>
            <a:ext cx="1759525" cy="127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4082D1-F639-57FF-B1E5-55803DE13BAF}"/>
              </a:ext>
            </a:extLst>
          </p:cNvPr>
          <p:cNvSpPr txBox="1"/>
          <p:nvPr/>
        </p:nvSpPr>
        <p:spPr>
          <a:xfrm>
            <a:off x="17718155" y="4815737"/>
            <a:ext cx="12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2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94</Words>
  <Application>Microsoft Office PowerPoint</Application>
  <PresentationFormat>사용자 지정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kwanjung</dc:creator>
  <cp:lastModifiedBy>kwanjung</cp:lastModifiedBy>
  <cp:revision>4</cp:revision>
  <dcterms:created xsi:type="dcterms:W3CDTF">2022-05-08T07:11:42Z</dcterms:created>
  <dcterms:modified xsi:type="dcterms:W3CDTF">2022-05-08T10:13:37Z</dcterms:modified>
</cp:coreProperties>
</file>