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8793"/>
    <a:srgbClr val="BCB4C4"/>
    <a:srgbClr val="654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7" autoAdjust="0"/>
    <p:restoredTop sz="94660"/>
  </p:normalViewPr>
  <p:slideViewPr>
    <p:cSldViewPr snapToGrid="0">
      <p:cViewPr>
        <p:scale>
          <a:sx n="100" d="100"/>
          <a:sy n="100" d="100"/>
        </p:scale>
        <p:origin x="185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67F39C-B624-4A71-9031-74BAAD37283F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55257CF-1945-4341-9A6B-BACFF6910B93}">
      <dgm:prSet phldrT="[Text]" custT="1"/>
      <dgm:spPr>
        <a:solidFill>
          <a:srgbClr val="7F8793"/>
        </a:solidFill>
      </dgm:spPr>
      <dgm:t>
        <a:bodyPr anchor="t"/>
        <a:lstStyle/>
        <a:p>
          <a:pPr marL="0" latinLnBrk="1">
            <a:lnSpc>
              <a:spcPct val="100000"/>
            </a:lnSpc>
            <a:spcAft>
              <a:spcPts val="0"/>
            </a:spcAft>
          </a:pPr>
          <a:r>
            <a:rPr lang="ko-KR" altLang="en-US" sz="2400" dirty="0"/>
            <a:t>박수환</a:t>
          </a:r>
          <a:endParaRPr lang="en-US" altLang="ko-KR" sz="2400" dirty="0"/>
        </a:p>
        <a:p>
          <a:pPr marL="0" latinLnBrk="1">
            <a:lnSpc>
              <a:spcPct val="100000"/>
            </a:lnSpc>
            <a:spcAft>
              <a:spcPts val="0"/>
            </a:spcAft>
          </a:pPr>
          <a:r>
            <a:rPr lang="en-US" altLang="ko-KR" sz="1300" dirty="0"/>
            <a:t>Project Manager</a:t>
          </a:r>
        </a:p>
        <a:p>
          <a:pPr marL="0" latinLnBrk="1">
            <a:lnSpc>
              <a:spcPct val="100000"/>
            </a:lnSpc>
            <a:spcAft>
              <a:spcPts val="0"/>
            </a:spcAft>
          </a:pPr>
          <a:r>
            <a:rPr lang="ko-KR" altLang="en-US" sz="1000" dirty="0"/>
            <a:t>프로젝트 총괄 및 </a:t>
          </a:r>
          <a:r>
            <a:rPr lang="en-US" altLang="ko-KR" sz="1000" dirty="0"/>
            <a:t>Main Programmer</a:t>
          </a:r>
          <a:endParaRPr lang="ko-KR" altLang="en-US" sz="1000" dirty="0"/>
        </a:p>
      </dgm:t>
    </dgm:pt>
    <dgm:pt modelId="{1CA13F78-02F3-4C0A-AE2B-3CB040E3DB1E}" type="parTrans" cxnId="{87594F9E-AE2C-4FDE-8A19-A2F8EB6D98BA}">
      <dgm:prSet/>
      <dgm:spPr/>
      <dgm:t>
        <a:bodyPr/>
        <a:lstStyle/>
        <a:p>
          <a:pPr latinLnBrk="1"/>
          <a:endParaRPr lang="ko-KR" altLang="en-US"/>
        </a:p>
      </dgm:t>
    </dgm:pt>
    <dgm:pt modelId="{E620F22E-75F0-4AB4-8601-E3A391749448}" type="sibTrans" cxnId="{87594F9E-AE2C-4FDE-8A19-A2F8EB6D98BA}">
      <dgm:prSet/>
      <dgm:spPr/>
      <dgm:t>
        <a:bodyPr/>
        <a:lstStyle/>
        <a:p>
          <a:pPr latinLnBrk="1"/>
          <a:endParaRPr lang="ko-KR" altLang="en-US"/>
        </a:p>
      </dgm:t>
    </dgm:pt>
    <dgm:pt modelId="{68097B94-2756-4338-8017-932B0A3C5EBA}">
      <dgm:prSet phldrT="[Text]" custT="1"/>
      <dgm:spPr>
        <a:solidFill>
          <a:srgbClr val="7F8793"/>
        </a:solidFill>
      </dgm:spPr>
      <dgm:t>
        <a:bodyPr anchor="t"/>
        <a:lstStyle/>
        <a:p>
          <a:pPr latinLnBrk="1"/>
          <a:r>
            <a:rPr lang="ko-KR" altLang="en-US" sz="1800" dirty="0"/>
            <a:t>강동윤</a:t>
          </a:r>
          <a:endParaRPr lang="en-US" altLang="ko-KR" sz="1800" dirty="0"/>
        </a:p>
        <a:p>
          <a:pPr latinLnBrk="1"/>
          <a:r>
            <a:rPr lang="ko-KR" altLang="en-US" sz="900" dirty="0"/>
            <a:t>조원</a:t>
          </a:r>
          <a:endParaRPr lang="en-US" altLang="ko-KR" sz="900" dirty="0"/>
        </a:p>
        <a:p>
          <a:pPr latinLnBrk="1"/>
          <a:r>
            <a:rPr lang="en-US" altLang="ko-KR" sz="900" dirty="0"/>
            <a:t>Database</a:t>
          </a:r>
          <a:endParaRPr lang="ko-KR" altLang="en-US" sz="900" dirty="0"/>
        </a:p>
      </dgm:t>
    </dgm:pt>
    <dgm:pt modelId="{F3F1B104-40FF-49F0-9450-321D639F6B23}" type="parTrans" cxnId="{B7460093-02C7-437B-B3F5-F8938AA28D76}">
      <dgm:prSet/>
      <dgm:spPr>
        <a:solidFill>
          <a:srgbClr val="BCB4C4"/>
        </a:solidFill>
        <a:ln>
          <a:solidFill>
            <a:srgbClr val="654EA3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6C5F3E5-563F-47C5-9A3F-02135CD1C513}" type="sibTrans" cxnId="{B7460093-02C7-437B-B3F5-F8938AA28D76}">
      <dgm:prSet/>
      <dgm:spPr/>
      <dgm:t>
        <a:bodyPr/>
        <a:lstStyle/>
        <a:p>
          <a:pPr latinLnBrk="1"/>
          <a:endParaRPr lang="ko-KR" altLang="en-US"/>
        </a:p>
      </dgm:t>
    </dgm:pt>
    <dgm:pt modelId="{AA68132D-688A-4DF8-8CA2-24E8B3D205BA}">
      <dgm:prSet phldrT="[Text]" custT="1"/>
      <dgm:spPr>
        <a:solidFill>
          <a:srgbClr val="7F8793"/>
        </a:solidFill>
      </dgm:spPr>
      <dgm:t>
        <a:bodyPr anchor="t"/>
        <a:lstStyle/>
        <a:p>
          <a:pPr latinLnBrk="1"/>
          <a:r>
            <a:rPr lang="ko-KR" altLang="en-US" sz="1800" dirty="0"/>
            <a:t>이승호</a:t>
          </a:r>
          <a:endParaRPr lang="en-US" altLang="ko-KR" sz="1000" dirty="0"/>
        </a:p>
        <a:p>
          <a:pPr latinLnBrk="1"/>
          <a:r>
            <a:rPr lang="ko-KR" altLang="en-US" sz="1000" dirty="0"/>
            <a:t>조장</a:t>
          </a:r>
          <a:endParaRPr lang="en-US" altLang="ko-KR" sz="1000" dirty="0"/>
        </a:p>
        <a:p>
          <a:pPr latinLnBrk="1"/>
          <a:r>
            <a:rPr lang="en-US" altLang="ko-KR" sz="1000" dirty="0"/>
            <a:t>Main Event Process</a:t>
          </a:r>
          <a:endParaRPr lang="ko-KR" altLang="en-US" sz="1000" dirty="0"/>
        </a:p>
      </dgm:t>
    </dgm:pt>
    <dgm:pt modelId="{CDE4A19C-6615-45DF-8830-D70489355494}" type="parTrans" cxnId="{1EE683FC-61B2-412B-B8A6-2D488235440A}">
      <dgm:prSet/>
      <dgm:spPr>
        <a:solidFill>
          <a:srgbClr val="BCB4C4"/>
        </a:solidFill>
        <a:ln>
          <a:solidFill>
            <a:srgbClr val="654EA3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702E9F5-CA75-4E6A-A252-06E346D54317}" type="sibTrans" cxnId="{1EE683FC-61B2-412B-B8A6-2D488235440A}">
      <dgm:prSet/>
      <dgm:spPr/>
      <dgm:t>
        <a:bodyPr/>
        <a:lstStyle/>
        <a:p>
          <a:pPr latinLnBrk="1"/>
          <a:endParaRPr lang="ko-KR" altLang="en-US"/>
        </a:p>
      </dgm:t>
    </dgm:pt>
    <dgm:pt modelId="{4EF8C17B-D829-4D48-BB8F-A752CCECAABE}">
      <dgm:prSet phldrT="[Text]" custT="1"/>
      <dgm:spPr>
        <a:solidFill>
          <a:srgbClr val="7F8793"/>
        </a:solidFill>
      </dgm:spPr>
      <dgm:t>
        <a:bodyPr anchor="t"/>
        <a:lstStyle/>
        <a:p>
          <a:pPr latinLnBrk="1"/>
          <a:r>
            <a:rPr lang="ko-KR" altLang="en-US" sz="1800" dirty="0"/>
            <a:t>김주애</a:t>
          </a:r>
          <a:endParaRPr lang="en-US" altLang="ko-KR" sz="1800" dirty="0"/>
        </a:p>
        <a:p>
          <a:pPr latinLnBrk="1"/>
          <a:r>
            <a:rPr lang="ko-KR" altLang="en-US" sz="1000" dirty="0"/>
            <a:t>조원</a:t>
          </a:r>
          <a:endParaRPr lang="en-US" altLang="ko-KR" sz="1000" dirty="0"/>
        </a:p>
        <a:p>
          <a:pPr latinLnBrk="1"/>
          <a:r>
            <a:rPr lang="ko-KR" altLang="en-US" sz="1000" dirty="0"/>
            <a:t>외부 </a:t>
          </a:r>
          <a:r>
            <a:rPr lang="en-US" altLang="ko-KR" sz="1000" dirty="0"/>
            <a:t>API Parsing</a:t>
          </a:r>
          <a:endParaRPr lang="ko-KR" altLang="en-US" sz="1000" dirty="0"/>
        </a:p>
      </dgm:t>
    </dgm:pt>
    <dgm:pt modelId="{DDF20729-8AD5-4042-AECC-996EBF39ED0D}" type="parTrans" cxnId="{003215CC-80E0-4B5A-80DD-5CCB3A9640C7}">
      <dgm:prSet/>
      <dgm:spPr>
        <a:solidFill>
          <a:srgbClr val="BCB4C4"/>
        </a:solidFill>
        <a:ln>
          <a:solidFill>
            <a:srgbClr val="654EA3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31999B75-1063-4A2E-AB62-04ACB82F42AA}" type="sibTrans" cxnId="{003215CC-80E0-4B5A-80DD-5CCB3A9640C7}">
      <dgm:prSet/>
      <dgm:spPr/>
      <dgm:t>
        <a:bodyPr/>
        <a:lstStyle/>
        <a:p>
          <a:pPr latinLnBrk="1"/>
          <a:endParaRPr lang="ko-KR" altLang="en-US"/>
        </a:p>
      </dgm:t>
    </dgm:pt>
    <dgm:pt modelId="{20B9BEC3-7694-4D94-A0A9-72CBCABD4E56}">
      <dgm:prSet phldrT="[Text]" custT="1"/>
      <dgm:spPr>
        <a:solidFill>
          <a:srgbClr val="7F8793"/>
        </a:solidFill>
      </dgm:spPr>
      <dgm:t>
        <a:bodyPr anchor="t"/>
        <a:lstStyle/>
        <a:p>
          <a:pPr latinLnBrk="1"/>
          <a:r>
            <a:rPr lang="ko-KR" altLang="en-US" sz="1800" dirty="0"/>
            <a:t>김아름</a:t>
          </a:r>
          <a:endParaRPr lang="en-US" altLang="ko-KR" sz="1800" dirty="0"/>
        </a:p>
        <a:p>
          <a:pPr latinLnBrk="1"/>
          <a:r>
            <a:rPr lang="ko-KR" altLang="en-US" sz="1000" dirty="0"/>
            <a:t>조원</a:t>
          </a:r>
          <a:endParaRPr lang="en-US" altLang="ko-KR" sz="1000" dirty="0"/>
        </a:p>
        <a:p>
          <a:pPr latinLnBrk="1"/>
          <a:r>
            <a:rPr lang="en-US" altLang="ko-KR" sz="1000" dirty="0"/>
            <a:t>UI/UX</a:t>
          </a:r>
          <a:endParaRPr lang="ko-KR" altLang="en-US" sz="1000" dirty="0"/>
        </a:p>
      </dgm:t>
    </dgm:pt>
    <dgm:pt modelId="{D383AF32-270F-4F7B-8D37-D3E6752BADA2}" type="parTrans" cxnId="{E5C486DC-0102-4888-9846-B83DEC00C41B}">
      <dgm:prSet/>
      <dgm:spPr>
        <a:solidFill>
          <a:srgbClr val="BCB4C4"/>
        </a:solidFill>
        <a:ln>
          <a:solidFill>
            <a:srgbClr val="654EA3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E2C48EC-E7DE-41CC-B5A6-7F5AACC478E1}" type="sibTrans" cxnId="{E5C486DC-0102-4888-9846-B83DEC00C41B}">
      <dgm:prSet/>
      <dgm:spPr/>
      <dgm:t>
        <a:bodyPr/>
        <a:lstStyle/>
        <a:p>
          <a:pPr latinLnBrk="1"/>
          <a:endParaRPr lang="ko-KR" altLang="en-US"/>
        </a:p>
      </dgm:t>
    </dgm:pt>
    <dgm:pt modelId="{B8E5B69D-63F3-404B-8672-9B8FA41F78E1}" type="pres">
      <dgm:prSet presAssocID="{6367F39C-B624-4A71-9031-74BAAD37283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887284-90DD-4524-BE65-322CA0F82E98}" type="pres">
      <dgm:prSet presAssocID="{6367F39C-B624-4A71-9031-74BAAD37283F}" presName="hierFlow" presStyleCnt="0"/>
      <dgm:spPr/>
    </dgm:pt>
    <dgm:pt modelId="{B178590B-37FB-47EB-81C3-50EA4DB35DC7}" type="pres">
      <dgm:prSet presAssocID="{6367F39C-B624-4A71-9031-74BAAD37283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7407140-F026-45F1-81AB-D03201932257}" type="pres">
      <dgm:prSet presAssocID="{055257CF-1945-4341-9A6B-BACFF6910B93}" presName="Name14" presStyleCnt="0"/>
      <dgm:spPr/>
    </dgm:pt>
    <dgm:pt modelId="{CF27A09C-0FD1-4A95-BE53-056C91B75822}" type="pres">
      <dgm:prSet presAssocID="{055257CF-1945-4341-9A6B-BACFF6910B93}" presName="level1Shape" presStyleLbl="node0" presStyleIdx="0" presStyleCnt="1" custScaleX="102449" custScaleY="11215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19B46D-AAB8-4230-8847-F9B8F38D32DA}" type="pres">
      <dgm:prSet presAssocID="{055257CF-1945-4341-9A6B-BACFF6910B93}" presName="hierChild2" presStyleCnt="0"/>
      <dgm:spPr/>
    </dgm:pt>
    <dgm:pt modelId="{67559CA0-7098-44D9-8C18-79B472DEC10A}" type="pres">
      <dgm:prSet presAssocID="{CDE4A19C-6615-45DF-8830-D70489355494}" presName="Name19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4F18C7C-CF63-47EF-9E52-B5A1A31480B6}" type="pres">
      <dgm:prSet presAssocID="{AA68132D-688A-4DF8-8CA2-24E8B3D205BA}" presName="Name21" presStyleCnt="0"/>
      <dgm:spPr/>
    </dgm:pt>
    <dgm:pt modelId="{4F1D6C54-1E50-45B4-87CB-845C0EBD6696}" type="pres">
      <dgm:prSet presAssocID="{AA68132D-688A-4DF8-8CA2-24E8B3D205BA}" presName="level2Shape" presStyleLbl="node2" presStyleIdx="0" presStyleCnt="4" custScaleX="52189" custScaleY="110000"/>
      <dgm:spPr/>
      <dgm:t>
        <a:bodyPr/>
        <a:lstStyle/>
        <a:p>
          <a:pPr latinLnBrk="1"/>
          <a:endParaRPr lang="ko-KR" altLang="en-US"/>
        </a:p>
      </dgm:t>
    </dgm:pt>
    <dgm:pt modelId="{DB22132B-81E1-473B-B0C9-733F280AE6C1}" type="pres">
      <dgm:prSet presAssocID="{AA68132D-688A-4DF8-8CA2-24E8B3D205BA}" presName="hierChild3" presStyleCnt="0"/>
      <dgm:spPr/>
    </dgm:pt>
    <dgm:pt modelId="{E2F2F5E1-67D2-49EC-9BB2-EDEBE099F528}" type="pres">
      <dgm:prSet presAssocID="{DDF20729-8AD5-4042-AECC-996EBF39ED0D}" presName="Name19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0D74E52-80AF-4D41-886F-E44491FF1693}" type="pres">
      <dgm:prSet presAssocID="{4EF8C17B-D829-4D48-BB8F-A752CCECAABE}" presName="Name21" presStyleCnt="0"/>
      <dgm:spPr/>
    </dgm:pt>
    <dgm:pt modelId="{1C8632D0-8A3B-4FE6-A404-81C0AAED507F}" type="pres">
      <dgm:prSet presAssocID="{4EF8C17B-D829-4D48-BB8F-A752CCECAABE}" presName="level2Shape" presStyleLbl="node2" presStyleIdx="1" presStyleCnt="4" custScaleX="52189" custScaleY="110000"/>
      <dgm:spPr/>
      <dgm:t>
        <a:bodyPr/>
        <a:lstStyle/>
        <a:p>
          <a:pPr latinLnBrk="1"/>
          <a:endParaRPr lang="ko-KR" altLang="en-US"/>
        </a:p>
      </dgm:t>
    </dgm:pt>
    <dgm:pt modelId="{B2F9FA3D-CD5F-47BD-A1B1-D94AFE531FDA}" type="pres">
      <dgm:prSet presAssocID="{4EF8C17B-D829-4D48-BB8F-A752CCECAABE}" presName="hierChild3" presStyleCnt="0"/>
      <dgm:spPr/>
    </dgm:pt>
    <dgm:pt modelId="{76A064EA-263D-4270-A4BA-696F3809037D}" type="pres">
      <dgm:prSet presAssocID="{D383AF32-270F-4F7B-8D37-D3E6752BADA2}" presName="Name19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7E7EF337-7A43-40AE-B1FD-374529811D2F}" type="pres">
      <dgm:prSet presAssocID="{20B9BEC3-7694-4D94-A0A9-72CBCABD4E56}" presName="Name21" presStyleCnt="0"/>
      <dgm:spPr/>
    </dgm:pt>
    <dgm:pt modelId="{906C64F3-D4ED-424D-B3A8-445994B44C50}" type="pres">
      <dgm:prSet presAssocID="{20B9BEC3-7694-4D94-A0A9-72CBCABD4E56}" presName="level2Shape" presStyleLbl="node2" presStyleIdx="2" presStyleCnt="4" custScaleX="52189" custScaleY="110000"/>
      <dgm:spPr/>
      <dgm:t>
        <a:bodyPr/>
        <a:lstStyle/>
        <a:p>
          <a:pPr latinLnBrk="1"/>
          <a:endParaRPr lang="ko-KR" altLang="en-US"/>
        </a:p>
      </dgm:t>
    </dgm:pt>
    <dgm:pt modelId="{93302EA0-32BE-4D95-B524-058EB739B271}" type="pres">
      <dgm:prSet presAssocID="{20B9BEC3-7694-4D94-A0A9-72CBCABD4E56}" presName="hierChild3" presStyleCnt="0"/>
      <dgm:spPr/>
    </dgm:pt>
    <dgm:pt modelId="{3282CCD2-8750-4C9E-8BC7-8B71697717C1}" type="pres">
      <dgm:prSet presAssocID="{F3F1B104-40FF-49F0-9450-321D639F6B23}" presName="Name19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7BB5B777-AD55-472C-8A40-38E6A21C8D49}" type="pres">
      <dgm:prSet presAssocID="{68097B94-2756-4338-8017-932B0A3C5EBA}" presName="Name21" presStyleCnt="0"/>
      <dgm:spPr/>
    </dgm:pt>
    <dgm:pt modelId="{79C25FE9-F810-4648-B6F0-5DC3A05EB964}" type="pres">
      <dgm:prSet presAssocID="{68097B94-2756-4338-8017-932B0A3C5EBA}" presName="level2Shape" presStyleLbl="node2" presStyleIdx="3" presStyleCnt="4" custScaleX="52189" custScaleY="110000"/>
      <dgm:spPr/>
      <dgm:t>
        <a:bodyPr/>
        <a:lstStyle/>
        <a:p>
          <a:pPr latinLnBrk="1"/>
          <a:endParaRPr lang="ko-KR" altLang="en-US"/>
        </a:p>
      </dgm:t>
    </dgm:pt>
    <dgm:pt modelId="{CD352334-C290-4296-82AA-5A812F20DBC4}" type="pres">
      <dgm:prSet presAssocID="{68097B94-2756-4338-8017-932B0A3C5EBA}" presName="hierChild3" presStyleCnt="0"/>
      <dgm:spPr/>
    </dgm:pt>
    <dgm:pt modelId="{CEDD9A23-E87E-49EF-A741-D3D3E4120969}" type="pres">
      <dgm:prSet presAssocID="{6367F39C-B624-4A71-9031-74BAAD37283F}" presName="bgShapesFlow" presStyleCnt="0"/>
      <dgm:spPr/>
    </dgm:pt>
  </dgm:ptLst>
  <dgm:cxnLst>
    <dgm:cxn modelId="{17DC66C4-F913-4BAF-BE03-25CCC3A35328}" type="presOf" srcId="{D383AF32-270F-4F7B-8D37-D3E6752BADA2}" destId="{76A064EA-263D-4270-A4BA-696F3809037D}" srcOrd="0" destOrd="0" presId="urn:microsoft.com/office/officeart/2005/8/layout/hierarchy6"/>
    <dgm:cxn modelId="{822A64B0-BD4E-4582-8384-642428AA34CB}" type="presOf" srcId="{20B9BEC3-7694-4D94-A0A9-72CBCABD4E56}" destId="{906C64F3-D4ED-424D-B3A8-445994B44C50}" srcOrd="0" destOrd="0" presId="urn:microsoft.com/office/officeart/2005/8/layout/hierarchy6"/>
    <dgm:cxn modelId="{734D1591-E469-43AD-B32F-4FFB32E21158}" type="presOf" srcId="{AA68132D-688A-4DF8-8CA2-24E8B3D205BA}" destId="{4F1D6C54-1E50-45B4-87CB-845C0EBD6696}" srcOrd="0" destOrd="0" presId="urn:microsoft.com/office/officeart/2005/8/layout/hierarchy6"/>
    <dgm:cxn modelId="{87594F9E-AE2C-4FDE-8A19-A2F8EB6D98BA}" srcId="{6367F39C-B624-4A71-9031-74BAAD37283F}" destId="{055257CF-1945-4341-9A6B-BACFF6910B93}" srcOrd="0" destOrd="0" parTransId="{1CA13F78-02F3-4C0A-AE2B-3CB040E3DB1E}" sibTransId="{E620F22E-75F0-4AB4-8601-E3A391749448}"/>
    <dgm:cxn modelId="{E187A5B4-3371-4126-9816-95165882C5F2}" type="presOf" srcId="{CDE4A19C-6615-45DF-8830-D70489355494}" destId="{67559CA0-7098-44D9-8C18-79B472DEC10A}" srcOrd="0" destOrd="0" presId="urn:microsoft.com/office/officeart/2005/8/layout/hierarchy6"/>
    <dgm:cxn modelId="{003215CC-80E0-4B5A-80DD-5CCB3A9640C7}" srcId="{055257CF-1945-4341-9A6B-BACFF6910B93}" destId="{4EF8C17B-D829-4D48-BB8F-A752CCECAABE}" srcOrd="1" destOrd="0" parTransId="{DDF20729-8AD5-4042-AECC-996EBF39ED0D}" sibTransId="{31999B75-1063-4A2E-AB62-04ACB82F42AA}"/>
    <dgm:cxn modelId="{E5C486DC-0102-4888-9846-B83DEC00C41B}" srcId="{055257CF-1945-4341-9A6B-BACFF6910B93}" destId="{20B9BEC3-7694-4D94-A0A9-72CBCABD4E56}" srcOrd="2" destOrd="0" parTransId="{D383AF32-270F-4F7B-8D37-D3E6752BADA2}" sibTransId="{7E2C48EC-E7DE-41CC-B5A6-7F5AACC478E1}"/>
    <dgm:cxn modelId="{427FA41B-6CC6-4C13-A22A-A879D73600F3}" type="presOf" srcId="{F3F1B104-40FF-49F0-9450-321D639F6B23}" destId="{3282CCD2-8750-4C9E-8BC7-8B71697717C1}" srcOrd="0" destOrd="0" presId="urn:microsoft.com/office/officeart/2005/8/layout/hierarchy6"/>
    <dgm:cxn modelId="{74791C32-D309-4427-9FDB-A9AEC0FF38CF}" type="presOf" srcId="{68097B94-2756-4338-8017-932B0A3C5EBA}" destId="{79C25FE9-F810-4648-B6F0-5DC3A05EB964}" srcOrd="0" destOrd="0" presId="urn:microsoft.com/office/officeart/2005/8/layout/hierarchy6"/>
    <dgm:cxn modelId="{63B7093B-ED26-4EEC-AFC6-2226C61A76C4}" type="presOf" srcId="{055257CF-1945-4341-9A6B-BACFF6910B93}" destId="{CF27A09C-0FD1-4A95-BE53-056C91B75822}" srcOrd="0" destOrd="0" presId="urn:microsoft.com/office/officeart/2005/8/layout/hierarchy6"/>
    <dgm:cxn modelId="{1EE683FC-61B2-412B-B8A6-2D488235440A}" srcId="{055257CF-1945-4341-9A6B-BACFF6910B93}" destId="{AA68132D-688A-4DF8-8CA2-24E8B3D205BA}" srcOrd="0" destOrd="0" parTransId="{CDE4A19C-6615-45DF-8830-D70489355494}" sibTransId="{E702E9F5-CA75-4E6A-A252-06E346D54317}"/>
    <dgm:cxn modelId="{A8A172B3-5515-48FF-B30A-5F9D1AC5588F}" type="presOf" srcId="{6367F39C-B624-4A71-9031-74BAAD37283F}" destId="{B8E5B69D-63F3-404B-8672-9B8FA41F78E1}" srcOrd="0" destOrd="0" presId="urn:microsoft.com/office/officeart/2005/8/layout/hierarchy6"/>
    <dgm:cxn modelId="{52E0127E-FADB-4B92-A8E9-E03DF1559F48}" type="presOf" srcId="{DDF20729-8AD5-4042-AECC-996EBF39ED0D}" destId="{E2F2F5E1-67D2-49EC-9BB2-EDEBE099F528}" srcOrd="0" destOrd="0" presId="urn:microsoft.com/office/officeart/2005/8/layout/hierarchy6"/>
    <dgm:cxn modelId="{308ADDD9-E9BA-4DDF-BBA8-E8D632B23C75}" type="presOf" srcId="{4EF8C17B-D829-4D48-BB8F-A752CCECAABE}" destId="{1C8632D0-8A3B-4FE6-A404-81C0AAED507F}" srcOrd="0" destOrd="0" presId="urn:microsoft.com/office/officeart/2005/8/layout/hierarchy6"/>
    <dgm:cxn modelId="{B7460093-02C7-437B-B3F5-F8938AA28D76}" srcId="{055257CF-1945-4341-9A6B-BACFF6910B93}" destId="{68097B94-2756-4338-8017-932B0A3C5EBA}" srcOrd="3" destOrd="0" parTransId="{F3F1B104-40FF-49F0-9450-321D639F6B23}" sibTransId="{C6C5F3E5-563F-47C5-9A3F-02135CD1C513}"/>
    <dgm:cxn modelId="{71D75A66-3D00-4734-A85A-73FB131E9E0E}" type="presParOf" srcId="{B8E5B69D-63F3-404B-8672-9B8FA41F78E1}" destId="{BB887284-90DD-4524-BE65-322CA0F82E98}" srcOrd="0" destOrd="0" presId="urn:microsoft.com/office/officeart/2005/8/layout/hierarchy6"/>
    <dgm:cxn modelId="{C0E3162D-03F5-4A61-9809-92F3A26CBF58}" type="presParOf" srcId="{BB887284-90DD-4524-BE65-322CA0F82E98}" destId="{B178590B-37FB-47EB-81C3-50EA4DB35DC7}" srcOrd="0" destOrd="0" presId="urn:microsoft.com/office/officeart/2005/8/layout/hierarchy6"/>
    <dgm:cxn modelId="{5DC971CE-F6AA-45F1-88B2-1C8CC343D930}" type="presParOf" srcId="{B178590B-37FB-47EB-81C3-50EA4DB35DC7}" destId="{27407140-F026-45F1-81AB-D03201932257}" srcOrd="0" destOrd="0" presId="urn:microsoft.com/office/officeart/2005/8/layout/hierarchy6"/>
    <dgm:cxn modelId="{E0BE2DA6-C24F-4037-A158-58432DBBB29C}" type="presParOf" srcId="{27407140-F026-45F1-81AB-D03201932257}" destId="{CF27A09C-0FD1-4A95-BE53-056C91B75822}" srcOrd="0" destOrd="0" presId="urn:microsoft.com/office/officeart/2005/8/layout/hierarchy6"/>
    <dgm:cxn modelId="{069239DB-3A0B-4361-9758-5596BA1C29AD}" type="presParOf" srcId="{27407140-F026-45F1-81AB-D03201932257}" destId="{9E19B46D-AAB8-4230-8847-F9B8F38D32DA}" srcOrd="1" destOrd="0" presId="urn:microsoft.com/office/officeart/2005/8/layout/hierarchy6"/>
    <dgm:cxn modelId="{D5EDD3D2-D4AC-4DFC-8FBC-FAB6B1E315B0}" type="presParOf" srcId="{9E19B46D-AAB8-4230-8847-F9B8F38D32DA}" destId="{67559CA0-7098-44D9-8C18-79B472DEC10A}" srcOrd="0" destOrd="0" presId="urn:microsoft.com/office/officeart/2005/8/layout/hierarchy6"/>
    <dgm:cxn modelId="{0C46F976-2048-4E5E-B612-9D23C6525D44}" type="presParOf" srcId="{9E19B46D-AAB8-4230-8847-F9B8F38D32DA}" destId="{14F18C7C-CF63-47EF-9E52-B5A1A31480B6}" srcOrd="1" destOrd="0" presId="urn:microsoft.com/office/officeart/2005/8/layout/hierarchy6"/>
    <dgm:cxn modelId="{553F320C-62CB-4F46-8A89-F5CD96337CC6}" type="presParOf" srcId="{14F18C7C-CF63-47EF-9E52-B5A1A31480B6}" destId="{4F1D6C54-1E50-45B4-87CB-845C0EBD6696}" srcOrd="0" destOrd="0" presId="urn:microsoft.com/office/officeart/2005/8/layout/hierarchy6"/>
    <dgm:cxn modelId="{7FB754EF-B79A-4158-B24F-61962E9134F6}" type="presParOf" srcId="{14F18C7C-CF63-47EF-9E52-B5A1A31480B6}" destId="{DB22132B-81E1-473B-B0C9-733F280AE6C1}" srcOrd="1" destOrd="0" presId="urn:microsoft.com/office/officeart/2005/8/layout/hierarchy6"/>
    <dgm:cxn modelId="{D89EE972-193C-4602-A728-B9AACCEA9833}" type="presParOf" srcId="{9E19B46D-AAB8-4230-8847-F9B8F38D32DA}" destId="{E2F2F5E1-67D2-49EC-9BB2-EDEBE099F528}" srcOrd="2" destOrd="0" presId="urn:microsoft.com/office/officeart/2005/8/layout/hierarchy6"/>
    <dgm:cxn modelId="{ED261E1B-865F-4B10-B7C8-A4DC2A72BEA1}" type="presParOf" srcId="{9E19B46D-AAB8-4230-8847-F9B8F38D32DA}" destId="{C0D74E52-80AF-4D41-886F-E44491FF1693}" srcOrd="3" destOrd="0" presId="urn:microsoft.com/office/officeart/2005/8/layout/hierarchy6"/>
    <dgm:cxn modelId="{A95CACA8-73B8-4B7C-AAA5-0435633C359F}" type="presParOf" srcId="{C0D74E52-80AF-4D41-886F-E44491FF1693}" destId="{1C8632D0-8A3B-4FE6-A404-81C0AAED507F}" srcOrd="0" destOrd="0" presId="urn:microsoft.com/office/officeart/2005/8/layout/hierarchy6"/>
    <dgm:cxn modelId="{F72A6895-4459-478E-A58C-E054DE4BFD93}" type="presParOf" srcId="{C0D74E52-80AF-4D41-886F-E44491FF1693}" destId="{B2F9FA3D-CD5F-47BD-A1B1-D94AFE531FDA}" srcOrd="1" destOrd="0" presId="urn:microsoft.com/office/officeart/2005/8/layout/hierarchy6"/>
    <dgm:cxn modelId="{EF5B1468-1D42-4BF3-AAE8-67A70555081F}" type="presParOf" srcId="{9E19B46D-AAB8-4230-8847-F9B8F38D32DA}" destId="{76A064EA-263D-4270-A4BA-696F3809037D}" srcOrd="4" destOrd="0" presId="urn:microsoft.com/office/officeart/2005/8/layout/hierarchy6"/>
    <dgm:cxn modelId="{8D592D21-F7D0-4AB2-9B30-3B0AF97D072C}" type="presParOf" srcId="{9E19B46D-AAB8-4230-8847-F9B8F38D32DA}" destId="{7E7EF337-7A43-40AE-B1FD-374529811D2F}" srcOrd="5" destOrd="0" presId="urn:microsoft.com/office/officeart/2005/8/layout/hierarchy6"/>
    <dgm:cxn modelId="{2AEBE64C-A0D3-41F3-816C-F5D05C27B01C}" type="presParOf" srcId="{7E7EF337-7A43-40AE-B1FD-374529811D2F}" destId="{906C64F3-D4ED-424D-B3A8-445994B44C50}" srcOrd="0" destOrd="0" presId="urn:microsoft.com/office/officeart/2005/8/layout/hierarchy6"/>
    <dgm:cxn modelId="{0F8E9FEE-66D3-49C1-A5FA-939A0A8EA1AC}" type="presParOf" srcId="{7E7EF337-7A43-40AE-B1FD-374529811D2F}" destId="{93302EA0-32BE-4D95-B524-058EB739B271}" srcOrd="1" destOrd="0" presId="urn:microsoft.com/office/officeart/2005/8/layout/hierarchy6"/>
    <dgm:cxn modelId="{05BCECD3-89F4-4A9D-95E4-3327FF669DA8}" type="presParOf" srcId="{9E19B46D-AAB8-4230-8847-F9B8F38D32DA}" destId="{3282CCD2-8750-4C9E-8BC7-8B71697717C1}" srcOrd="6" destOrd="0" presId="urn:microsoft.com/office/officeart/2005/8/layout/hierarchy6"/>
    <dgm:cxn modelId="{18C43457-914D-489D-90D0-A6D15242EF4C}" type="presParOf" srcId="{9E19B46D-AAB8-4230-8847-F9B8F38D32DA}" destId="{7BB5B777-AD55-472C-8A40-38E6A21C8D49}" srcOrd="7" destOrd="0" presId="urn:microsoft.com/office/officeart/2005/8/layout/hierarchy6"/>
    <dgm:cxn modelId="{A81C44AF-6E6B-4579-9E46-564800062E47}" type="presParOf" srcId="{7BB5B777-AD55-472C-8A40-38E6A21C8D49}" destId="{79C25FE9-F810-4648-B6F0-5DC3A05EB964}" srcOrd="0" destOrd="0" presId="urn:microsoft.com/office/officeart/2005/8/layout/hierarchy6"/>
    <dgm:cxn modelId="{CA2E1C15-2716-4807-84AF-7283ACEAE53A}" type="presParOf" srcId="{7BB5B777-AD55-472C-8A40-38E6A21C8D49}" destId="{CD352334-C290-4296-82AA-5A812F20DBC4}" srcOrd="1" destOrd="0" presId="urn:microsoft.com/office/officeart/2005/8/layout/hierarchy6"/>
    <dgm:cxn modelId="{75F517FB-943E-4ADC-8857-81EE7F39647B}" type="presParOf" srcId="{B8E5B69D-63F3-404B-8672-9B8FA41F78E1}" destId="{CEDD9A23-E87E-49EF-A741-D3D3E4120969}" srcOrd="1" destOrd="0" presId="urn:microsoft.com/office/officeart/2005/8/layout/hierarchy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7A09C-0FD1-4A95-BE53-056C91B75822}">
      <dsp:nvSpPr>
        <dsp:cNvPr id="0" name=""/>
        <dsp:cNvSpPr/>
      </dsp:nvSpPr>
      <dsp:spPr>
        <a:xfrm>
          <a:off x="2834391" y="2414"/>
          <a:ext cx="2200523" cy="1605957"/>
        </a:xfrm>
        <a:prstGeom prst="roundRect">
          <a:avLst>
            <a:gd name="adj" fmla="val 10000"/>
          </a:avLst>
        </a:prstGeom>
        <a:solidFill>
          <a:srgbClr val="7F879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algn="ctr" defTabSz="10668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ko-KR" altLang="en-US" sz="2400" kern="1200" dirty="0"/>
            <a:t>박수환</a:t>
          </a:r>
          <a:endParaRPr lang="en-US" altLang="ko-KR" sz="2400" kern="1200" dirty="0"/>
        </a:p>
        <a:p>
          <a:pPr marL="0" lvl="0" algn="ctr" defTabSz="10668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ko-KR" sz="1300" kern="1200" dirty="0"/>
            <a:t>Project Manager</a:t>
          </a:r>
        </a:p>
        <a:p>
          <a:pPr marL="0" lvl="0" algn="ctr" defTabSz="10668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ko-KR" altLang="en-US" sz="1000" kern="1200" dirty="0"/>
            <a:t>프로젝트 총괄 및 </a:t>
          </a:r>
          <a:r>
            <a:rPr lang="en-US" altLang="ko-KR" sz="1000" kern="1200" dirty="0"/>
            <a:t>Main Programmer</a:t>
          </a:r>
          <a:endParaRPr lang="ko-KR" altLang="en-US" sz="1000" kern="1200" dirty="0"/>
        </a:p>
      </dsp:txBody>
      <dsp:txXfrm>
        <a:off x="2881428" y="49451"/>
        <a:ext cx="2106449" cy="1511883"/>
      </dsp:txXfrm>
    </dsp:sp>
    <dsp:sp modelId="{67559CA0-7098-44D9-8C18-79B472DEC10A}">
      <dsp:nvSpPr>
        <dsp:cNvPr id="0" name=""/>
        <dsp:cNvSpPr/>
      </dsp:nvSpPr>
      <dsp:spPr>
        <a:xfrm>
          <a:off x="1286621" y="1608371"/>
          <a:ext cx="2648032" cy="572778"/>
        </a:xfrm>
        <a:custGeom>
          <a:avLst/>
          <a:gdLst/>
          <a:ahLst/>
          <a:cxnLst/>
          <a:rect l="0" t="0" r="0" b="0"/>
          <a:pathLst>
            <a:path>
              <a:moveTo>
                <a:pt x="2648032" y="0"/>
              </a:moveTo>
              <a:lnTo>
                <a:pt x="2648032" y="286389"/>
              </a:lnTo>
              <a:lnTo>
                <a:pt x="0" y="286389"/>
              </a:lnTo>
              <a:lnTo>
                <a:pt x="0" y="572778"/>
              </a:lnTo>
            </a:path>
          </a:pathLst>
        </a:custGeom>
        <a:noFill/>
        <a:ln w="12700" cap="flat" cmpd="sng" algn="ctr">
          <a:solidFill>
            <a:srgbClr val="654EA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D6C54-1E50-45B4-87CB-845C0EBD6696}">
      <dsp:nvSpPr>
        <dsp:cNvPr id="0" name=""/>
        <dsp:cNvSpPr/>
      </dsp:nvSpPr>
      <dsp:spPr>
        <a:xfrm>
          <a:off x="726131" y="2181150"/>
          <a:ext cx="1120978" cy="1575142"/>
        </a:xfrm>
        <a:prstGeom prst="roundRect">
          <a:avLst>
            <a:gd name="adj" fmla="val 10000"/>
          </a:avLst>
        </a:prstGeom>
        <a:solidFill>
          <a:srgbClr val="7F879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이승호</a:t>
          </a:r>
          <a:endParaRPr lang="en-US" altLang="ko-KR" sz="1000" kern="1200" dirty="0"/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조장</a:t>
          </a:r>
          <a:endParaRPr lang="en-US" altLang="ko-KR" sz="1000" kern="1200" dirty="0"/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/>
            <a:t>Main Event Process</a:t>
          </a:r>
          <a:endParaRPr lang="ko-KR" altLang="en-US" sz="1000" kern="1200" dirty="0"/>
        </a:p>
      </dsp:txBody>
      <dsp:txXfrm>
        <a:off x="758963" y="2213982"/>
        <a:ext cx="1055314" cy="1509478"/>
      </dsp:txXfrm>
    </dsp:sp>
    <dsp:sp modelId="{E2F2F5E1-67D2-49EC-9BB2-EDEBE099F528}">
      <dsp:nvSpPr>
        <dsp:cNvPr id="0" name=""/>
        <dsp:cNvSpPr/>
      </dsp:nvSpPr>
      <dsp:spPr>
        <a:xfrm>
          <a:off x="3051976" y="1608371"/>
          <a:ext cx="882677" cy="572778"/>
        </a:xfrm>
        <a:custGeom>
          <a:avLst/>
          <a:gdLst/>
          <a:ahLst/>
          <a:cxnLst/>
          <a:rect l="0" t="0" r="0" b="0"/>
          <a:pathLst>
            <a:path>
              <a:moveTo>
                <a:pt x="882677" y="0"/>
              </a:moveTo>
              <a:lnTo>
                <a:pt x="882677" y="286389"/>
              </a:lnTo>
              <a:lnTo>
                <a:pt x="0" y="286389"/>
              </a:lnTo>
              <a:lnTo>
                <a:pt x="0" y="572778"/>
              </a:lnTo>
            </a:path>
          </a:pathLst>
        </a:custGeom>
        <a:noFill/>
        <a:ln w="12700" cap="flat" cmpd="sng" algn="ctr">
          <a:solidFill>
            <a:srgbClr val="654EA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632D0-8A3B-4FE6-A404-81C0AAED507F}">
      <dsp:nvSpPr>
        <dsp:cNvPr id="0" name=""/>
        <dsp:cNvSpPr/>
      </dsp:nvSpPr>
      <dsp:spPr>
        <a:xfrm>
          <a:off x="2491486" y="2181150"/>
          <a:ext cx="1120978" cy="1575142"/>
        </a:xfrm>
        <a:prstGeom prst="roundRect">
          <a:avLst>
            <a:gd name="adj" fmla="val 10000"/>
          </a:avLst>
        </a:prstGeom>
        <a:solidFill>
          <a:srgbClr val="7F879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김주애</a:t>
          </a:r>
          <a:endParaRPr lang="en-US" altLang="ko-KR" sz="1800" kern="1200" dirty="0"/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조원</a:t>
          </a:r>
          <a:endParaRPr lang="en-US" altLang="ko-KR" sz="1000" kern="1200" dirty="0"/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외부 </a:t>
          </a:r>
          <a:r>
            <a:rPr lang="en-US" altLang="ko-KR" sz="1000" kern="1200" dirty="0"/>
            <a:t>API Parsing</a:t>
          </a:r>
          <a:endParaRPr lang="ko-KR" altLang="en-US" sz="1000" kern="1200" dirty="0"/>
        </a:p>
      </dsp:txBody>
      <dsp:txXfrm>
        <a:off x="2524318" y="2213982"/>
        <a:ext cx="1055314" cy="1509478"/>
      </dsp:txXfrm>
    </dsp:sp>
    <dsp:sp modelId="{76A064EA-263D-4270-A4BA-696F3809037D}">
      <dsp:nvSpPr>
        <dsp:cNvPr id="0" name=""/>
        <dsp:cNvSpPr/>
      </dsp:nvSpPr>
      <dsp:spPr>
        <a:xfrm>
          <a:off x="3934653" y="1608371"/>
          <a:ext cx="882677" cy="572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389"/>
              </a:lnTo>
              <a:lnTo>
                <a:pt x="882677" y="286389"/>
              </a:lnTo>
              <a:lnTo>
                <a:pt x="882677" y="572778"/>
              </a:lnTo>
            </a:path>
          </a:pathLst>
        </a:custGeom>
        <a:noFill/>
        <a:ln w="12700" cap="flat" cmpd="sng" algn="ctr">
          <a:solidFill>
            <a:srgbClr val="654EA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C64F3-D4ED-424D-B3A8-445994B44C50}">
      <dsp:nvSpPr>
        <dsp:cNvPr id="0" name=""/>
        <dsp:cNvSpPr/>
      </dsp:nvSpPr>
      <dsp:spPr>
        <a:xfrm>
          <a:off x="4256841" y="2181150"/>
          <a:ext cx="1120978" cy="1575142"/>
        </a:xfrm>
        <a:prstGeom prst="roundRect">
          <a:avLst>
            <a:gd name="adj" fmla="val 10000"/>
          </a:avLst>
        </a:prstGeom>
        <a:solidFill>
          <a:srgbClr val="7F879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김아름</a:t>
          </a:r>
          <a:endParaRPr lang="en-US" altLang="ko-KR" sz="1800" kern="1200" dirty="0"/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조원</a:t>
          </a:r>
          <a:endParaRPr lang="en-US" altLang="ko-KR" sz="1000" kern="1200" dirty="0"/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/>
            <a:t>UI/UX</a:t>
          </a:r>
          <a:endParaRPr lang="ko-KR" altLang="en-US" sz="1000" kern="1200" dirty="0"/>
        </a:p>
      </dsp:txBody>
      <dsp:txXfrm>
        <a:off x="4289673" y="2213982"/>
        <a:ext cx="1055314" cy="1509478"/>
      </dsp:txXfrm>
    </dsp:sp>
    <dsp:sp modelId="{3282CCD2-8750-4C9E-8BC7-8B71697717C1}">
      <dsp:nvSpPr>
        <dsp:cNvPr id="0" name=""/>
        <dsp:cNvSpPr/>
      </dsp:nvSpPr>
      <dsp:spPr>
        <a:xfrm>
          <a:off x="3934653" y="1608371"/>
          <a:ext cx="2648032" cy="572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389"/>
              </a:lnTo>
              <a:lnTo>
                <a:pt x="2648032" y="286389"/>
              </a:lnTo>
              <a:lnTo>
                <a:pt x="2648032" y="572778"/>
              </a:lnTo>
            </a:path>
          </a:pathLst>
        </a:custGeom>
        <a:noFill/>
        <a:ln w="12700" cap="flat" cmpd="sng" algn="ctr">
          <a:solidFill>
            <a:srgbClr val="654EA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25FE9-F810-4648-B6F0-5DC3A05EB964}">
      <dsp:nvSpPr>
        <dsp:cNvPr id="0" name=""/>
        <dsp:cNvSpPr/>
      </dsp:nvSpPr>
      <dsp:spPr>
        <a:xfrm>
          <a:off x="6022196" y="2181150"/>
          <a:ext cx="1120978" cy="1575142"/>
        </a:xfrm>
        <a:prstGeom prst="roundRect">
          <a:avLst>
            <a:gd name="adj" fmla="val 10000"/>
          </a:avLst>
        </a:prstGeom>
        <a:solidFill>
          <a:srgbClr val="7F879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강동윤</a:t>
          </a:r>
          <a:endParaRPr lang="en-US" altLang="ko-KR" sz="1800" kern="1200" dirty="0"/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/>
            <a:t>조원</a:t>
          </a:r>
          <a:endParaRPr lang="en-US" altLang="ko-KR" sz="900" kern="1200" dirty="0"/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/>
            <a:t>Database</a:t>
          </a:r>
          <a:endParaRPr lang="ko-KR" altLang="en-US" sz="900" kern="1200" dirty="0"/>
        </a:p>
      </dsp:txBody>
      <dsp:txXfrm>
        <a:off x="6055028" y="2213982"/>
        <a:ext cx="1055314" cy="1509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A19CC-6C9B-49AC-BBAB-9C2A3BA249D1}" type="datetimeFigureOut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B507E-B6DB-474F-B8A4-F77F7B684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81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B507E-B6DB-474F-B8A4-F77F7B684F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91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B507E-B6DB-474F-B8A4-F77F7B684F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3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5470770"/>
          </a:xfrm>
          <a:prstGeom prst="rect">
            <a:avLst/>
          </a:prstGeom>
          <a:solidFill>
            <a:srgbClr val="654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anchor="ctr">
            <a:normAutofit/>
          </a:bodyPr>
          <a:lstStyle>
            <a:lvl1pPr algn="ctr">
              <a:defRPr sz="5400" b="1"/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1D90-5AB9-4F96-BCB6-9DFC0248D532}" type="datetime1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en-US" altLang="ko-KR" smtClean="0"/>
              <a:t>1</a:t>
            </a:r>
            <a:r>
              <a:rPr lang="ko-KR" altLang="en-US" smtClean="0"/>
              <a:t>조  </a:t>
            </a:r>
            <a:r>
              <a:rPr lang="en-US" altLang="ko-KR" smtClean="0"/>
              <a:t>&lt; </a:t>
            </a:r>
            <a:r>
              <a:rPr lang="ko-KR" altLang="en-US" smtClean="0"/>
              <a:t>오조 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810-FB4F-485C-BD78-72E6817C4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58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"/>
            <a:ext cx="9144000" cy="1690690"/>
          </a:xfrm>
          <a:prstGeom prst="rect">
            <a:avLst/>
          </a:prstGeom>
          <a:solidFill>
            <a:srgbClr val="654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7EE4-2E04-4E73-B6EA-F0CB3999EBCE}" type="datetime1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en-US" altLang="ko-KR" smtClean="0"/>
              <a:t>1</a:t>
            </a:r>
            <a:r>
              <a:rPr lang="ko-KR" altLang="en-US" smtClean="0"/>
              <a:t>조  </a:t>
            </a:r>
            <a:r>
              <a:rPr lang="en-US" altLang="ko-KR" smtClean="0"/>
              <a:t>&lt; </a:t>
            </a:r>
            <a:r>
              <a:rPr lang="ko-KR" altLang="en-US" smtClean="0"/>
              <a:t>오조 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810-FB4F-485C-BD78-72E6817C497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8" y="6140328"/>
            <a:ext cx="797170" cy="7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64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1690690"/>
          </a:xfrm>
          <a:prstGeom prst="rect">
            <a:avLst/>
          </a:prstGeom>
          <a:solidFill>
            <a:srgbClr val="654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79A7-CDF1-4F4A-985D-0CDAB88C082F}" type="datetime1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en-US" altLang="ko-KR" smtClean="0"/>
              <a:t>1</a:t>
            </a:r>
            <a:r>
              <a:rPr lang="ko-KR" altLang="en-US" smtClean="0"/>
              <a:t>조  </a:t>
            </a:r>
            <a:r>
              <a:rPr lang="en-US" altLang="ko-KR" smtClean="0"/>
              <a:t>&lt; </a:t>
            </a:r>
            <a:r>
              <a:rPr lang="ko-KR" altLang="en-US" smtClean="0"/>
              <a:t>오조 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810-FB4F-485C-BD78-72E6817C497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8" y="6140328"/>
            <a:ext cx="797170" cy="7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75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1690690"/>
          </a:xfrm>
          <a:prstGeom prst="rect">
            <a:avLst/>
          </a:prstGeom>
          <a:solidFill>
            <a:srgbClr val="654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F792-E6A5-4BD5-9C74-93C2A8A7AF5C}" type="datetime1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en-US" altLang="ko-KR" smtClean="0"/>
              <a:t>1</a:t>
            </a:r>
            <a:r>
              <a:rPr lang="ko-KR" altLang="en-US" smtClean="0"/>
              <a:t>조  </a:t>
            </a:r>
            <a:r>
              <a:rPr lang="en-US" altLang="ko-KR" smtClean="0"/>
              <a:t>&lt; </a:t>
            </a:r>
            <a:r>
              <a:rPr lang="ko-KR" altLang="en-US" smtClean="0"/>
              <a:t>오조 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810-FB4F-485C-BD78-72E6817C497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8" y="6140328"/>
            <a:ext cx="797170" cy="7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2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9144000" cy="1690690"/>
          </a:xfrm>
          <a:prstGeom prst="rect">
            <a:avLst/>
          </a:prstGeom>
          <a:solidFill>
            <a:srgbClr val="654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E0AA-45C2-412F-9E97-E9ED0848B06F}" type="datetime1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en-US" altLang="ko-KR" smtClean="0"/>
              <a:t>1</a:t>
            </a:r>
            <a:r>
              <a:rPr lang="ko-KR" altLang="en-US" smtClean="0"/>
              <a:t>조  </a:t>
            </a:r>
            <a:r>
              <a:rPr lang="en-US" altLang="ko-KR" smtClean="0"/>
              <a:t>&lt; </a:t>
            </a:r>
            <a:r>
              <a:rPr lang="ko-KR" altLang="en-US" smtClean="0"/>
              <a:t>오조 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810-FB4F-485C-BD78-72E6817C497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8" y="6140328"/>
            <a:ext cx="797170" cy="7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18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"/>
            <a:ext cx="9144000" cy="5470770"/>
          </a:xfrm>
          <a:prstGeom prst="rect">
            <a:avLst/>
          </a:prstGeom>
          <a:solidFill>
            <a:srgbClr val="654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/>
          <a:lstStyle>
            <a:lvl1pPr algn="ctr">
              <a:defRPr sz="6000" b="1">
                <a:solidFill>
                  <a:srgbClr val="BCB4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8BDD-3FC7-4CAB-AD22-2E9011E20055}" type="datetime1">
              <a:rPr lang="ko-KR" altLang="en-US" smtClean="0"/>
              <a:t>2018-02-28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en-US" altLang="ko-KR" smtClean="0"/>
              <a:t>1</a:t>
            </a:r>
            <a:r>
              <a:rPr lang="ko-KR" altLang="en-US" smtClean="0"/>
              <a:t>조  </a:t>
            </a:r>
            <a:r>
              <a:rPr lang="en-US" altLang="ko-KR" smtClean="0"/>
              <a:t>&lt; </a:t>
            </a:r>
            <a:r>
              <a:rPr lang="ko-KR" altLang="en-US" smtClean="0"/>
              <a:t>오조 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810-FB4F-485C-BD78-72E6817C497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8" y="6140328"/>
            <a:ext cx="797170" cy="7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5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"/>
            <a:ext cx="9144000" cy="1690690"/>
          </a:xfrm>
          <a:prstGeom prst="rect">
            <a:avLst/>
          </a:prstGeom>
          <a:solidFill>
            <a:srgbClr val="654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110F-E22B-4FDE-9118-FBAACD77A4BB}" type="datetime1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en-US" altLang="ko-KR" smtClean="0"/>
              <a:t>1</a:t>
            </a:r>
            <a:r>
              <a:rPr lang="ko-KR" altLang="en-US" smtClean="0"/>
              <a:t>조  </a:t>
            </a:r>
            <a:r>
              <a:rPr lang="en-US" altLang="ko-KR" smtClean="0"/>
              <a:t>&lt; </a:t>
            </a:r>
            <a:r>
              <a:rPr lang="ko-KR" altLang="en-US" smtClean="0"/>
              <a:t>오조 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810-FB4F-485C-BD78-72E6817C497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8" y="6140328"/>
            <a:ext cx="797170" cy="7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24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rgbClr val="654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E88D-EBE5-4A36-A5F1-E08A96C994B2}" type="datetime1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en-US" altLang="ko-KR" smtClean="0"/>
              <a:t>1</a:t>
            </a:r>
            <a:r>
              <a:rPr lang="ko-KR" altLang="en-US" smtClean="0"/>
              <a:t>조  </a:t>
            </a:r>
            <a:r>
              <a:rPr lang="en-US" altLang="ko-KR" smtClean="0"/>
              <a:t>&lt; </a:t>
            </a:r>
            <a:r>
              <a:rPr lang="ko-KR" altLang="en-US" smtClean="0"/>
              <a:t>오조 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810-FB4F-485C-BD78-72E6817C4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04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690690"/>
          </a:xfrm>
          <a:prstGeom prst="rect">
            <a:avLst/>
          </a:prstGeom>
          <a:solidFill>
            <a:srgbClr val="654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A437-BAD4-444E-A5D1-180C7AACCA7A}" type="datetime1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en-US" altLang="ko-KR" smtClean="0"/>
              <a:t>1</a:t>
            </a:r>
            <a:r>
              <a:rPr lang="ko-KR" altLang="en-US" smtClean="0"/>
              <a:t>조  </a:t>
            </a:r>
            <a:r>
              <a:rPr lang="en-US" altLang="ko-KR" smtClean="0"/>
              <a:t>&lt; </a:t>
            </a:r>
            <a:r>
              <a:rPr lang="ko-KR" altLang="en-US" smtClean="0"/>
              <a:t>오조 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810-FB4F-485C-BD78-72E6817C497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8" y="6140328"/>
            <a:ext cx="797170" cy="7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58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9144000" cy="1690690"/>
          </a:xfrm>
          <a:prstGeom prst="rect">
            <a:avLst/>
          </a:prstGeom>
          <a:solidFill>
            <a:srgbClr val="654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55D7-FAFF-44D2-9BCF-4A6066A0A0FD}" type="datetime1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en-US" altLang="ko-KR" smtClean="0"/>
              <a:t>1</a:t>
            </a:r>
            <a:r>
              <a:rPr lang="ko-KR" altLang="en-US" smtClean="0"/>
              <a:t>조  </a:t>
            </a:r>
            <a:r>
              <a:rPr lang="en-US" altLang="ko-KR" smtClean="0"/>
              <a:t>&lt; </a:t>
            </a:r>
            <a:r>
              <a:rPr lang="ko-KR" altLang="en-US" smtClean="0"/>
              <a:t>오조 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810-FB4F-485C-BD78-72E6817C497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8" y="6140328"/>
            <a:ext cx="797170" cy="7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9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1"/>
            <a:ext cx="9144000" cy="1690690"/>
          </a:xfrm>
          <a:prstGeom prst="rect">
            <a:avLst/>
          </a:prstGeom>
          <a:solidFill>
            <a:srgbClr val="654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294B-32A3-4C9D-8F18-C35D800F6977}" type="datetime1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en-US" altLang="ko-KR" smtClean="0"/>
              <a:t>1</a:t>
            </a:r>
            <a:r>
              <a:rPr lang="ko-KR" altLang="en-US" smtClean="0"/>
              <a:t>조  </a:t>
            </a:r>
            <a:r>
              <a:rPr lang="en-US" altLang="ko-KR" smtClean="0"/>
              <a:t>&lt; </a:t>
            </a:r>
            <a:r>
              <a:rPr lang="ko-KR" altLang="en-US" smtClean="0"/>
              <a:t>오조 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810-FB4F-485C-BD78-72E6817C497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8" y="6140328"/>
            <a:ext cx="797170" cy="7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54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"/>
            <a:ext cx="9144000" cy="1690690"/>
          </a:xfrm>
          <a:prstGeom prst="rect">
            <a:avLst/>
          </a:prstGeom>
          <a:solidFill>
            <a:srgbClr val="654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7F77-233E-4994-8F33-365FA3F35A84}" type="datetime1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en-US" altLang="ko-KR" smtClean="0"/>
              <a:t>1</a:t>
            </a:r>
            <a:r>
              <a:rPr lang="ko-KR" altLang="en-US" smtClean="0"/>
              <a:t>조  </a:t>
            </a:r>
            <a:r>
              <a:rPr lang="en-US" altLang="ko-KR" smtClean="0"/>
              <a:t>&lt; </a:t>
            </a:r>
            <a:r>
              <a:rPr lang="ko-KR" altLang="en-US" smtClean="0"/>
              <a:t>오조 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810-FB4F-485C-BD78-72E6817C497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8" y="6140328"/>
            <a:ext cx="797170" cy="7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3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2E72A-B3E9-4157-A0F2-16F4F19A9E9B}" type="datetime1">
              <a:rPr lang="ko-KR" altLang="en-US" smtClean="0"/>
              <a:t>2018-02-28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프로젝트 </a:t>
            </a:r>
            <a:r>
              <a:rPr lang="en-US" altLang="ko-KR" smtClean="0"/>
              <a:t>1</a:t>
            </a:r>
            <a:r>
              <a:rPr lang="ko-KR" altLang="en-US" smtClean="0"/>
              <a:t>조  </a:t>
            </a:r>
            <a:r>
              <a:rPr lang="en-US" altLang="ko-KR" smtClean="0"/>
              <a:t>&lt; </a:t>
            </a:r>
            <a:r>
              <a:rPr lang="ko-KR" altLang="en-US" smtClean="0"/>
              <a:t>오조 </a:t>
            </a:r>
            <a:r>
              <a:rPr lang="en-US" altLang="ko-KR" smtClean="0"/>
              <a:t>&gt;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오조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54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7F8793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F8793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F8793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F8793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F8793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43000" y="4349180"/>
            <a:ext cx="6858000" cy="91662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PROJECT 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TEAM</a:t>
            </a:r>
          </a:p>
          <a:p>
            <a:r>
              <a:rPr lang="en-US" altLang="ko-KR" b="1" dirty="0"/>
              <a:t>T</a:t>
            </a:r>
            <a:r>
              <a:rPr lang="en-US" altLang="ko-KR" b="1" dirty="0" smtClean="0"/>
              <a:t>eam </a:t>
            </a:r>
            <a:r>
              <a:rPr lang="en-US" altLang="ko-KR" sz="3200" b="1" dirty="0" smtClean="0"/>
              <a:t>OZO</a:t>
            </a:r>
            <a:endParaRPr lang="ko-KR" altLang="en-US" sz="3200" b="1" dirty="0"/>
          </a:p>
        </p:txBody>
      </p:sp>
      <p:pic>
        <p:nvPicPr>
          <p:cNvPr id="5" name="그림 227" descr="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2497" y="1744858"/>
            <a:ext cx="7979005" cy="2352862"/>
          </a:xfrm>
          <a:prstGeom prst="rect">
            <a:avLst/>
          </a:prstGeom>
          <a:effectLst/>
        </p:spPr>
      </p:pic>
      <p:sp>
        <p:nvSpPr>
          <p:cNvPr id="8" name="직사각형 265"/>
          <p:cNvSpPr/>
          <p:nvPr/>
        </p:nvSpPr>
        <p:spPr>
          <a:xfrm>
            <a:off x="2558739" y="1409285"/>
            <a:ext cx="4036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srgbClr val="BCB4C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BCB4C4"/>
                </a:solidFill>
              </a:rPr>
              <a:t>WEATHER ORGANIZER</a:t>
            </a:r>
            <a:endParaRPr lang="en-US" altLang="ko-KR" sz="2400" b="1" dirty="0">
              <a:solidFill>
                <a:srgbClr val="BCB4C4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5644515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Network Topology</a:t>
            </a:r>
            <a:endParaRPr lang="ko-KR" alt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2" t="47687" b="10398"/>
          <a:stretch/>
        </p:blipFill>
        <p:spPr>
          <a:xfrm>
            <a:off x="1590676" y="1925826"/>
            <a:ext cx="5962650" cy="4430525"/>
          </a:xfr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en-US" altLang="ko-KR" smtClean="0"/>
              <a:t>1</a:t>
            </a:r>
            <a:r>
              <a:rPr lang="ko-KR" altLang="en-US" smtClean="0"/>
              <a:t>조  </a:t>
            </a:r>
            <a:r>
              <a:rPr lang="en-US" altLang="ko-KR" smtClean="0"/>
              <a:t>&lt; </a:t>
            </a:r>
            <a:r>
              <a:rPr lang="ko-KR" altLang="en-US" smtClean="0"/>
              <a:t>오조 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810-FB4F-485C-BD78-72E6817C497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5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실제 화면</a:t>
            </a:r>
            <a:endParaRPr lang="ko-KR" alt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"/>
          <a:stretch/>
        </p:blipFill>
        <p:spPr>
          <a:xfrm>
            <a:off x="333375" y="1957597"/>
            <a:ext cx="5928741" cy="38814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827" y="1957597"/>
            <a:ext cx="2200523" cy="18692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08481" y="6038850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 </a:t>
            </a:r>
            <a:r>
              <a:rPr lang="ko-KR" altLang="en-US" sz="1200" dirty="0" smtClean="0"/>
              <a:t>메인 화면 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457134" y="3930582"/>
            <a:ext cx="1915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 </a:t>
            </a:r>
            <a:r>
              <a:rPr lang="ko-KR" altLang="en-US" sz="1200" dirty="0" smtClean="0"/>
              <a:t>조회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입력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수정 화면 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en-US" altLang="ko-KR" smtClean="0"/>
              <a:t>1</a:t>
            </a:r>
            <a:r>
              <a:rPr lang="ko-KR" altLang="en-US" smtClean="0"/>
              <a:t>조  </a:t>
            </a:r>
            <a:r>
              <a:rPr lang="en-US" altLang="ko-KR" smtClean="0"/>
              <a:t>&lt; </a:t>
            </a:r>
            <a:r>
              <a:rPr lang="ko-KR" altLang="en-US" smtClean="0"/>
              <a:t>오조 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810-FB4F-485C-BD78-72E6817C497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시연</a:t>
            </a:r>
            <a:endParaRPr lang="ko-KR" alt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en-US" altLang="ko-KR" smtClean="0"/>
              <a:t>1</a:t>
            </a:r>
            <a:r>
              <a:rPr lang="ko-KR" altLang="en-US" smtClean="0"/>
              <a:t>조  </a:t>
            </a:r>
            <a:r>
              <a:rPr lang="en-US" altLang="ko-KR" smtClean="0"/>
              <a:t>&lt; </a:t>
            </a:r>
            <a:r>
              <a:rPr lang="ko-KR" altLang="en-US" smtClean="0"/>
              <a:t>오조 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810-FB4F-485C-BD78-72E6817C497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9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개발 후기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수환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가지고 있는 생각을 프로그램으로 구현하는 것이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어려웠지만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원하는 대부분의 것을 완성해서 기쁘네요</a:t>
            </a:r>
            <a:endParaRPr lang="en-US" altLang="ko-KR" sz="2000" dirty="0" smtClean="0"/>
          </a:p>
          <a:p>
            <a:r>
              <a:rPr lang="ko-KR" altLang="en-US" sz="2000" dirty="0" smtClean="0"/>
              <a:t>승호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시작은 미약했을 지라도 끝은 창대했다</a:t>
            </a:r>
            <a:r>
              <a:rPr lang="en-US" altLang="ko-KR" sz="2000" dirty="0" smtClean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아디다스</a:t>
            </a:r>
            <a:r>
              <a:rPr lang="en-US" altLang="ko-KR" sz="2000" dirty="0" smtClean="0"/>
              <a:t> 1</a:t>
            </a:r>
            <a:r>
              <a:rPr lang="ko-KR" altLang="en-US" sz="2000" dirty="0" smtClean="0"/>
              <a:t>조</a:t>
            </a:r>
            <a:endParaRPr lang="en-US" altLang="ko-KR" sz="2000" dirty="0" smtClean="0"/>
          </a:p>
          <a:p>
            <a:r>
              <a:rPr lang="ko-KR" altLang="en-US" sz="2000" dirty="0" smtClean="0"/>
              <a:t>주애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어렵다고 생각했지만 정말 어려웠습니다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아름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어렵지 않을거라는 했지만 생각보다 쉽지않은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과정이었습니다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그래도 조원 모두 열의를 가지고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임한 결과 기간과 퀄리티 모두 만족스러운 결과가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나왔습니다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동윤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끝났다</a:t>
            </a:r>
            <a:r>
              <a:rPr lang="en-US" altLang="ko-KR" sz="2000" dirty="0" smtClean="0"/>
              <a:t>…</a:t>
            </a:r>
            <a:endParaRPr lang="ko-KR" alt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en-US" altLang="ko-KR" smtClean="0"/>
              <a:t>1</a:t>
            </a:r>
            <a:r>
              <a:rPr lang="ko-KR" altLang="en-US" smtClean="0"/>
              <a:t>조  </a:t>
            </a:r>
            <a:r>
              <a:rPr lang="en-US" altLang="ko-KR" smtClean="0"/>
              <a:t>&lt; </a:t>
            </a:r>
            <a:r>
              <a:rPr lang="ko-KR" altLang="en-US" smtClean="0"/>
              <a:t>오조 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810-FB4F-485C-BD78-72E6817C497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5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71906" y="2921169"/>
            <a:ext cx="42001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6000" b="1" dirty="0">
                <a:solidFill>
                  <a:schemeClr val="bg1"/>
                </a:solidFill>
              </a:rPr>
              <a:t>.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0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21027"/>
            <a:ext cx="7886700" cy="5160534"/>
          </a:xfrm>
          <a:solidFill>
            <a:schemeClr val="bg1"/>
          </a:solidFill>
        </p:spPr>
        <p:txBody>
          <a:bodyPr anchor="ctr">
            <a:normAutofit lnSpcReduction="10000"/>
          </a:bodyPr>
          <a:lstStyle/>
          <a:p>
            <a:pPr marL="514350" indent="-514350">
              <a:lnSpc>
                <a:spcPct val="110000"/>
              </a:lnSpc>
              <a:buSzPct val="90000"/>
              <a:buFont typeface="+mj-lt"/>
              <a:buAutoNum type="arabicPeriod"/>
            </a:pPr>
            <a:r>
              <a:rPr lang="ko-KR" altLang="en-US" dirty="0" smtClean="0"/>
              <a:t>개발 배경</a:t>
            </a:r>
            <a:endParaRPr lang="en-US" altLang="ko-KR" dirty="0" smtClean="0"/>
          </a:p>
          <a:p>
            <a:pPr marL="514350" indent="-514350">
              <a:lnSpc>
                <a:spcPct val="110000"/>
              </a:lnSpc>
              <a:buSzPct val="90000"/>
              <a:buFont typeface="+mj-lt"/>
              <a:buAutoNum type="arabicPeriod"/>
            </a:pPr>
            <a:r>
              <a:rPr lang="ko-KR" altLang="en-US" dirty="0" smtClean="0"/>
              <a:t>오조 조직도</a:t>
            </a:r>
            <a:endParaRPr lang="en-US" altLang="ko-KR" dirty="0" smtClean="0"/>
          </a:p>
          <a:p>
            <a:pPr marL="514350" indent="-514350">
              <a:lnSpc>
                <a:spcPct val="110000"/>
              </a:lnSpc>
              <a:buSzPct val="90000"/>
              <a:buFont typeface="+mj-lt"/>
              <a:buAutoNum type="arabicPeriod"/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marL="514350" indent="-514350">
              <a:lnSpc>
                <a:spcPct val="110000"/>
              </a:lnSpc>
              <a:buSzPct val="90000"/>
              <a:buFont typeface="+mj-lt"/>
              <a:buAutoNum type="arabicPeriod"/>
            </a:pPr>
            <a:r>
              <a:rPr lang="en-US" altLang="ko-KR" dirty="0" smtClean="0"/>
              <a:t>E-R Diagram</a:t>
            </a:r>
          </a:p>
          <a:p>
            <a:pPr marL="514350" indent="-514350">
              <a:lnSpc>
                <a:spcPct val="110000"/>
              </a:lnSpc>
              <a:buSzPct val="90000"/>
              <a:buFont typeface="+mj-lt"/>
              <a:buAutoNum type="arabicPeriod"/>
            </a:pPr>
            <a:r>
              <a:rPr lang="ko-KR" altLang="en-US" dirty="0" smtClean="0"/>
              <a:t>테이블 명세서</a:t>
            </a:r>
            <a:endParaRPr lang="en-US" altLang="ko-KR" dirty="0" smtClean="0"/>
          </a:p>
          <a:p>
            <a:pPr marL="514350" indent="-514350">
              <a:lnSpc>
                <a:spcPct val="110000"/>
              </a:lnSpc>
              <a:buSzPct val="90000"/>
              <a:buFont typeface="+mj-lt"/>
              <a:buAutoNum type="arabicPeriod"/>
            </a:pPr>
            <a:r>
              <a:rPr lang="en-US" altLang="ko-KR" dirty="0" smtClean="0"/>
              <a:t>Network Topology</a:t>
            </a:r>
          </a:p>
          <a:p>
            <a:pPr marL="514350" indent="-514350">
              <a:lnSpc>
                <a:spcPct val="110000"/>
              </a:lnSpc>
              <a:buSzPct val="90000"/>
              <a:buFont typeface="+mj-lt"/>
              <a:buAutoNum type="arabicPeriod"/>
            </a:pPr>
            <a:r>
              <a:rPr lang="ko-KR" altLang="en-US" dirty="0" smtClean="0"/>
              <a:t>실제 화면</a:t>
            </a:r>
            <a:endParaRPr lang="en-US" altLang="ko-KR" dirty="0" smtClean="0"/>
          </a:p>
          <a:p>
            <a:pPr marL="514350" indent="-514350">
              <a:lnSpc>
                <a:spcPct val="110000"/>
              </a:lnSpc>
              <a:buSzPct val="90000"/>
              <a:buFont typeface="+mj-lt"/>
              <a:buAutoNum type="arabicPeriod"/>
            </a:pPr>
            <a:r>
              <a:rPr lang="ko-KR" altLang="en-US" dirty="0" smtClean="0"/>
              <a:t>시연</a:t>
            </a:r>
            <a:endParaRPr lang="en-US" altLang="ko-KR" dirty="0" smtClean="0"/>
          </a:p>
          <a:p>
            <a:pPr marL="514350" indent="-514350">
              <a:lnSpc>
                <a:spcPct val="110000"/>
              </a:lnSpc>
              <a:buSzPct val="90000"/>
              <a:buFont typeface="+mj-lt"/>
              <a:buAutoNum type="arabicPeriod"/>
            </a:pPr>
            <a:r>
              <a:rPr lang="ko-KR" altLang="en-US" dirty="0" smtClean="0"/>
              <a:t>개발 후기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2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개발 배경</a:t>
            </a:r>
            <a:endParaRPr lang="ko-KR" alt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28650" y="2006413"/>
            <a:ext cx="3872957" cy="3782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이미 </a:t>
            </a:r>
            <a:r>
              <a:rPr lang="en-US" altLang="ko-KR" sz="2400" dirty="0" smtClean="0"/>
              <a:t>OS</a:t>
            </a:r>
            <a:r>
              <a:rPr lang="ko-KR" altLang="en-US" sz="2400" dirty="0" smtClean="0"/>
              <a:t>의 기본 제공 어플 중에 일정관리와 날씨예보가 있으나</a:t>
            </a:r>
            <a:r>
              <a:rPr lang="en-US" altLang="ko-KR" sz="2400" dirty="0" smtClean="0"/>
              <a:t>,</a:t>
            </a:r>
          </a:p>
          <a:p>
            <a:pPr marL="0" indent="0">
              <a:buNone/>
            </a:pPr>
            <a:r>
              <a:rPr lang="ko-KR" altLang="en-US" sz="2400" dirty="0" smtClean="0"/>
              <a:t>두 어플을 별도로 각각 실행하여야 하는 불편함을 해소하기 위함 </a:t>
            </a:r>
            <a:endParaRPr lang="ko-KR" altLang="en-US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925152" y="2006413"/>
            <a:ext cx="3780231" cy="4017642"/>
            <a:chOff x="4925152" y="2006413"/>
            <a:chExt cx="3780231" cy="401764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8767" y="2006413"/>
              <a:ext cx="3076616" cy="23974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5152" y="3641969"/>
              <a:ext cx="3065596" cy="2382086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6044062" y="6063245"/>
            <a:ext cx="15424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&lt; Windows 10</a:t>
            </a:r>
            <a:r>
              <a:rPr lang="ko-KR" altLang="en-US" sz="1050" dirty="0" smtClean="0"/>
              <a:t>의 예 </a:t>
            </a:r>
            <a:r>
              <a:rPr lang="en-US" altLang="ko-KR" sz="1050" dirty="0" smtClean="0"/>
              <a:t>&gt;</a:t>
            </a:r>
            <a:endParaRPr lang="ko-KR" altLang="en-US" sz="1050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en-US" altLang="ko-KR" smtClean="0"/>
              <a:t>1</a:t>
            </a:r>
            <a:r>
              <a:rPr lang="ko-KR" altLang="en-US" smtClean="0"/>
              <a:t>조  </a:t>
            </a:r>
            <a:r>
              <a:rPr lang="en-US" altLang="ko-KR" smtClean="0"/>
              <a:t>&lt; </a:t>
            </a:r>
            <a:r>
              <a:rPr lang="ko-KR" altLang="en-US" smtClean="0"/>
              <a:t>오조 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810-FB4F-485C-BD78-72E6817C497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3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오조 조직도</a:t>
            </a:r>
            <a:endParaRPr lang="ko-KR" alt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96410508"/>
              </p:ext>
            </p:extLst>
          </p:nvPr>
        </p:nvGraphicFramePr>
        <p:xfrm>
          <a:off x="637347" y="2075717"/>
          <a:ext cx="7869307" cy="3758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en-US" altLang="ko-KR" smtClean="0"/>
              <a:t>1</a:t>
            </a:r>
            <a:r>
              <a:rPr lang="ko-KR" altLang="en-US" smtClean="0"/>
              <a:t>조  </a:t>
            </a:r>
            <a:r>
              <a:rPr lang="en-US" altLang="ko-KR" smtClean="0"/>
              <a:t>&lt; </a:t>
            </a:r>
            <a:r>
              <a:rPr lang="ko-KR" altLang="en-US" smtClean="0"/>
              <a:t>오조 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810-FB4F-485C-BD78-72E6817C49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개발 환경</a:t>
            </a:r>
            <a:endParaRPr lang="ko-KR" alt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49" y="1825625"/>
            <a:ext cx="5553320" cy="4351338"/>
          </a:xfrm>
        </p:spPr>
        <p:txBody>
          <a:bodyPr anchor="ctr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Server OS – </a:t>
            </a:r>
            <a:r>
              <a:rPr lang="en-US" altLang="ko-KR" b="1" dirty="0" smtClean="0"/>
              <a:t>CentOS 6.9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Database – </a:t>
            </a:r>
            <a:r>
              <a:rPr lang="en-US" altLang="ko-KR" b="1" dirty="0" smtClean="0"/>
              <a:t>Oracle 12c EE</a:t>
            </a:r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Development OS –  </a:t>
            </a:r>
            <a:r>
              <a:rPr lang="en-US" altLang="ko-KR" b="1" dirty="0" smtClean="0"/>
              <a:t>Windows 10, Ubuntu(</a:t>
            </a:r>
            <a:r>
              <a:rPr lang="en-US" altLang="ko-KR" b="1" dirty="0"/>
              <a:t>L</a:t>
            </a:r>
            <a:r>
              <a:rPr lang="en-US" altLang="ko-KR" b="1" dirty="0" smtClean="0"/>
              <a:t>inux)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Platform – </a:t>
            </a:r>
            <a:r>
              <a:rPr lang="en-US" altLang="ko-KR" b="1" dirty="0" smtClean="0"/>
              <a:t>Java 8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Development Tool – </a:t>
            </a:r>
            <a:r>
              <a:rPr lang="en-US" altLang="ko-KR" b="1" dirty="0" smtClean="0"/>
              <a:t>Eclipse Oxygen.2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Database Development tool – </a:t>
            </a:r>
            <a:r>
              <a:rPr lang="en-US" altLang="ko-KR" b="1" dirty="0" smtClean="0"/>
              <a:t>SQL Developer 17.4.0</a:t>
            </a:r>
            <a:endParaRPr lang="ko-KR" alt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88" y="2641633"/>
            <a:ext cx="2110618" cy="652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113" y="4159267"/>
            <a:ext cx="1217368" cy="6178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55" y="1727325"/>
            <a:ext cx="1689084" cy="8867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292" y="3397743"/>
            <a:ext cx="1313010" cy="657786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en-US" altLang="ko-KR" smtClean="0"/>
              <a:t>1</a:t>
            </a:r>
            <a:r>
              <a:rPr lang="ko-KR" altLang="en-US" smtClean="0"/>
              <a:t>조  </a:t>
            </a:r>
            <a:r>
              <a:rPr lang="en-US" altLang="ko-KR" smtClean="0"/>
              <a:t>&lt; </a:t>
            </a:r>
            <a:r>
              <a:rPr lang="ko-KR" altLang="en-US" smtClean="0"/>
              <a:t>오조 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810-FB4F-485C-BD78-72E6817C4972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067" y="4880819"/>
            <a:ext cx="1607460" cy="3773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068" y="5438095"/>
            <a:ext cx="1607459" cy="62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E-R Diagram</a:t>
            </a:r>
            <a:endParaRPr lang="ko-KR" altLang="en-US" b="1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en-US" altLang="ko-KR" smtClean="0"/>
              <a:t>1</a:t>
            </a:r>
            <a:r>
              <a:rPr lang="ko-KR" altLang="en-US" smtClean="0"/>
              <a:t>조  </a:t>
            </a:r>
            <a:r>
              <a:rPr lang="en-US" altLang="ko-KR" smtClean="0"/>
              <a:t>&lt; </a:t>
            </a:r>
            <a:r>
              <a:rPr lang="ko-KR" altLang="en-US" smtClean="0"/>
              <a:t>오조 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810-FB4F-485C-BD78-72E6817C4972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44"/>
          <a:stretch/>
        </p:blipFill>
        <p:spPr>
          <a:xfrm>
            <a:off x="872413" y="1825625"/>
            <a:ext cx="7399175" cy="4327659"/>
          </a:xfrm>
        </p:spPr>
      </p:pic>
    </p:spTree>
    <p:extLst>
      <p:ext uri="{BB962C8B-B14F-4D97-AF65-F5344CB8AC3E}">
        <p14:creationId xmlns:p14="http://schemas.microsoft.com/office/powerpoint/2010/main" val="21402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테이블 명세서</a:t>
            </a:r>
            <a:endParaRPr lang="ko-KR" alt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1903368"/>
            <a:ext cx="3031935" cy="4287603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en-US" altLang="ko-KR" smtClean="0"/>
              <a:t>1</a:t>
            </a:r>
            <a:r>
              <a:rPr lang="ko-KR" altLang="en-US" smtClean="0"/>
              <a:t>조  </a:t>
            </a:r>
            <a:r>
              <a:rPr lang="en-US" altLang="ko-KR" smtClean="0"/>
              <a:t>&lt; </a:t>
            </a:r>
            <a:r>
              <a:rPr lang="ko-KR" altLang="en-US" smtClean="0"/>
              <a:t>오조 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810-FB4F-485C-BD78-72E6817C4972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67" y="1903368"/>
            <a:ext cx="3031200" cy="428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</a:t>
            </a:r>
            <a:r>
              <a:rPr lang="ko-KR" altLang="en-US" b="1" dirty="0" smtClean="0"/>
              <a:t>명세서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en-US" altLang="ko-KR" smtClean="0"/>
              <a:t>1</a:t>
            </a:r>
            <a:r>
              <a:rPr lang="ko-KR" altLang="en-US" smtClean="0"/>
              <a:t>조  </a:t>
            </a:r>
            <a:r>
              <a:rPr lang="en-US" altLang="ko-KR" smtClean="0"/>
              <a:t>&lt; </a:t>
            </a:r>
            <a:r>
              <a:rPr lang="ko-KR" altLang="en-US" smtClean="0"/>
              <a:t>오조 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810-FB4F-485C-BD78-72E6817C4972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57" y="1879720"/>
            <a:ext cx="3031933" cy="428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3" y="1879720"/>
            <a:ext cx="3031933" cy="42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명세서</a:t>
            </a:r>
            <a:r>
              <a:rPr lang="en-US" altLang="ko-KR" b="1" dirty="0"/>
              <a:t>(</a:t>
            </a:r>
            <a:r>
              <a:rPr lang="ko-KR" altLang="en-US" b="1" dirty="0"/>
              <a:t>계속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프로젝트 </a:t>
            </a:r>
            <a:r>
              <a:rPr lang="en-US" altLang="ko-KR" smtClean="0"/>
              <a:t>1</a:t>
            </a:r>
            <a:r>
              <a:rPr lang="ko-KR" altLang="en-US" smtClean="0"/>
              <a:t>조  </a:t>
            </a:r>
            <a:r>
              <a:rPr lang="en-US" altLang="ko-KR" smtClean="0"/>
              <a:t>&lt; </a:t>
            </a:r>
            <a:r>
              <a:rPr lang="ko-KR" altLang="en-US" smtClean="0"/>
              <a:t>오조 </a:t>
            </a:r>
            <a:r>
              <a:rPr lang="en-US" altLang="ko-KR" smtClean="0"/>
              <a:t>&gt;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810-FB4F-485C-BD78-72E6817C4972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97" y="1879720"/>
            <a:ext cx="3031933" cy="42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6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237</Words>
  <Application>Microsoft Office PowerPoint</Application>
  <PresentationFormat>On-screen Show (4:3)</PresentationFormat>
  <Paragraphs>92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Theme</vt:lpstr>
      <vt:lpstr> </vt:lpstr>
      <vt:lpstr>Index</vt:lpstr>
      <vt:lpstr>개발 배경</vt:lpstr>
      <vt:lpstr>오조 조직도</vt:lpstr>
      <vt:lpstr>개발 환경</vt:lpstr>
      <vt:lpstr>E-R Diagram</vt:lpstr>
      <vt:lpstr>테이블 명세서</vt:lpstr>
      <vt:lpstr>테이블 명세서(계속)</vt:lpstr>
      <vt:lpstr>테이블 명세서(계속)</vt:lpstr>
      <vt:lpstr>Network Topology</vt:lpstr>
      <vt:lpstr>실제 화면</vt:lpstr>
      <vt:lpstr>시연</vt:lpstr>
      <vt:lpstr>개발 후기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DY Kang</dc:creator>
  <cp:lastModifiedBy>Chris DY Kang</cp:lastModifiedBy>
  <cp:revision>24</cp:revision>
  <dcterms:created xsi:type="dcterms:W3CDTF">2018-02-28T02:03:16Z</dcterms:created>
  <dcterms:modified xsi:type="dcterms:W3CDTF">2018-02-28T09:26:26Z</dcterms:modified>
</cp:coreProperties>
</file>