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1" autoAdjust="0"/>
    <p:restoredTop sz="94660"/>
  </p:normalViewPr>
  <p:slideViewPr>
    <p:cSldViewPr snapToGrid="0">
      <p:cViewPr varScale="1">
        <p:scale>
          <a:sx n="98" d="100"/>
          <a:sy n="98" d="100"/>
        </p:scale>
        <p:origin x="7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57C56-50AC-40D5-A3E9-A7D94F01B2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9EE7672-AC35-4683-AEF5-7DB5BBEFEA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E3E2D97-9EC5-477A-B5AD-05FF238D8352}"/>
              </a:ext>
            </a:extLst>
          </p:cNvPr>
          <p:cNvSpPr>
            <a:spLocks noGrp="1"/>
          </p:cNvSpPr>
          <p:nvPr>
            <p:ph type="dt" sz="half" idx="10"/>
          </p:nvPr>
        </p:nvSpPr>
        <p:spPr/>
        <p:txBody>
          <a:bodyPr/>
          <a:lstStyle/>
          <a:p>
            <a:fld id="{B2486F07-10FC-41A6-99AB-8C91F8B3E7A3}" type="datetimeFigureOut">
              <a:rPr lang="en-IN" smtClean="0"/>
              <a:t>05-06-2025</a:t>
            </a:fld>
            <a:endParaRPr lang="en-IN"/>
          </a:p>
        </p:txBody>
      </p:sp>
      <p:sp>
        <p:nvSpPr>
          <p:cNvPr id="5" name="Footer Placeholder 4">
            <a:extLst>
              <a:ext uri="{FF2B5EF4-FFF2-40B4-BE49-F238E27FC236}">
                <a16:creationId xmlns:a16="http://schemas.microsoft.com/office/drawing/2014/main" id="{C50D995D-E8D1-40C3-B8CF-3ECB3AC2EB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B75147-A1EC-47C5-888F-DEF24427F769}"/>
              </a:ext>
            </a:extLst>
          </p:cNvPr>
          <p:cNvSpPr>
            <a:spLocks noGrp="1"/>
          </p:cNvSpPr>
          <p:nvPr>
            <p:ph type="sldNum" sz="quarter" idx="12"/>
          </p:nvPr>
        </p:nvSpPr>
        <p:spPr/>
        <p:txBody>
          <a:bodyPr/>
          <a:lstStyle/>
          <a:p>
            <a:fld id="{978563AD-9CBD-4218-A3C9-60F7826C36CF}" type="slidenum">
              <a:rPr lang="en-IN" smtClean="0"/>
              <a:t>‹#›</a:t>
            </a:fld>
            <a:endParaRPr lang="en-IN"/>
          </a:p>
        </p:txBody>
      </p:sp>
    </p:spTree>
    <p:extLst>
      <p:ext uri="{BB962C8B-B14F-4D97-AF65-F5344CB8AC3E}">
        <p14:creationId xmlns:p14="http://schemas.microsoft.com/office/powerpoint/2010/main" val="1303459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6E9D0-7A82-42B2-B4F6-1CFCC0DB98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F0ED8B-BBE1-4401-A05A-54C158863D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28D34C-CA02-4F1D-B6F0-9DD41ACE716D}"/>
              </a:ext>
            </a:extLst>
          </p:cNvPr>
          <p:cNvSpPr>
            <a:spLocks noGrp="1"/>
          </p:cNvSpPr>
          <p:nvPr>
            <p:ph type="dt" sz="half" idx="10"/>
          </p:nvPr>
        </p:nvSpPr>
        <p:spPr/>
        <p:txBody>
          <a:bodyPr/>
          <a:lstStyle/>
          <a:p>
            <a:fld id="{B2486F07-10FC-41A6-99AB-8C91F8B3E7A3}" type="datetimeFigureOut">
              <a:rPr lang="en-IN" smtClean="0"/>
              <a:t>05-06-2025</a:t>
            </a:fld>
            <a:endParaRPr lang="en-IN"/>
          </a:p>
        </p:txBody>
      </p:sp>
      <p:sp>
        <p:nvSpPr>
          <p:cNvPr id="5" name="Footer Placeholder 4">
            <a:extLst>
              <a:ext uri="{FF2B5EF4-FFF2-40B4-BE49-F238E27FC236}">
                <a16:creationId xmlns:a16="http://schemas.microsoft.com/office/drawing/2014/main" id="{F2F3E6A7-6E65-40E0-BEB6-ECFF25DBBA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17485A-FC87-42CD-8D43-0D5B902C90E3}"/>
              </a:ext>
            </a:extLst>
          </p:cNvPr>
          <p:cNvSpPr>
            <a:spLocks noGrp="1"/>
          </p:cNvSpPr>
          <p:nvPr>
            <p:ph type="sldNum" sz="quarter" idx="12"/>
          </p:nvPr>
        </p:nvSpPr>
        <p:spPr/>
        <p:txBody>
          <a:bodyPr/>
          <a:lstStyle/>
          <a:p>
            <a:fld id="{978563AD-9CBD-4218-A3C9-60F7826C36CF}" type="slidenum">
              <a:rPr lang="en-IN" smtClean="0"/>
              <a:t>‹#›</a:t>
            </a:fld>
            <a:endParaRPr lang="en-IN"/>
          </a:p>
        </p:txBody>
      </p:sp>
    </p:spTree>
    <p:extLst>
      <p:ext uri="{BB962C8B-B14F-4D97-AF65-F5344CB8AC3E}">
        <p14:creationId xmlns:p14="http://schemas.microsoft.com/office/powerpoint/2010/main" val="4041629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EC9DD6-7C05-4ADE-A7C4-6BD19DFF30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B182D0C-20F4-4104-96D3-1E25712BEC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A886C-F515-4712-8D13-50DE65F67B3B}"/>
              </a:ext>
            </a:extLst>
          </p:cNvPr>
          <p:cNvSpPr>
            <a:spLocks noGrp="1"/>
          </p:cNvSpPr>
          <p:nvPr>
            <p:ph type="dt" sz="half" idx="10"/>
          </p:nvPr>
        </p:nvSpPr>
        <p:spPr/>
        <p:txBody>
          <a:bodyPr/>
          <a:lstStyle/>
          <a:p>
            <a:fld id="{B2486F07-10FC-41A6-99AB-8C91F8B3E7A3}" type="datetimeFigureOut">
              <a:rPr lang="en-IN" smtClean="0"/>
              <a:t>05-06-2025</a:t>
            </a:fld>
            <a:endParaRPr lang="en-IN"/>
          </a:p>
        </p:txBody>
      </p:sp>
      <p:sp>
        <p:nvSpPr>
          <p:cNvPr id="5" name="Footer Placeholder 4">
            <a:extLst>
              <a:ext uri="{FF2B5EF4-FFF2-40B4-BE49-F238E27FC236}">
                <a16:creationId xmlns:a16="http://schemas.microsoft.com/office/drawing/2014/main" id="{D4850316-BC2C-4C92-8532-E9A9254A66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1AD91B-E7CD-44B7-83F6-EAE2DAA89479}"/>
              </a:ext>
            </a:extLst>
          </p:cNvPr>
          <p:cNvSpPr>
            <a:spLocks noGrp="1"/>
          </p:cNvSpPr>
          <p:nvPr>
            <p:ph type="sldNum" sz="quarter" idx="12"/>
          </p:nvPr>
        </p:nvSpPr>
        <p:spPr/>
        <p:txBody>
          <a:bodyPr/>
          <a:lstStyle/>
          <a:p>
            <a:fld id="{978563AD-9CBD-4218-A3C9-60F7826C36CF}" type="slidenum">
              <a:rPr lang="en-IN" smtClean="0"/>
              <a:t>‹#›</a:t>
            </a:fld>
            <a:endParaRPr lang="en-IN"/>
          </a:p>
        </p:txBody>
      </p:sp>
    </p:spTree>
    <p:extLst>
      <p:ext uri="{BB962C8B-B14F-4D97-AF65-F5344CB8AC3E}">
        <p14:creationId xmlns:p14="http://schemas.microsoft.com/office/powerpoint/2010/main" val="1297077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DE133-8FCE-45D7-96DC-629D257C51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6BC372-141F-474D-9DC0-3C0C354E55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9EC52-8D51-469D-AD0D-CA7F6F2B1C12}"/>
              </a:ext>
            </a:extLst>
          </p:cNvPr>
          <p:cNvSpPr>
            <a:spLocks noGrp="1"/>
          </p:cNvSpPr>
          <p:nvPr>
            <p:ph type="dt" sz="half" idx="10"/>
          </p:nvPr>
        </p:nvSpPr>
        <p:spPr/>
        <p:txBody>
          <a:bodyPr/>
          <a:lstStyle/>
          <a:p>
            <a:fld id="{B2486F07-10FC-41A6-99AB-8C91F8B3E7A3}" type="datetimeFigureOut">
              <a:rPr lang="en-IN" smtClean="0"/>
              <a:t>05-06-2025</a:t>
            </a:fld>
            <a:endParaRPr lang="en-IN"/>
          </a:p>
        </p:txBody>
      </p:sp>
      <p:sp>
        <p:nvSpPr>
          <p:cNvPr id="5" name="Footer Placeholder 4">
            <a:extLst>
              <a:ext uri="{FF2B5EF4-FFF2-40B4-BE49-F238E27FC236}">
                <a16:creationId xmlns:a16="http://schemas.microsoft.com/office/drawing/2014/main" id="{793C50AC-EC1D-4CA3-BEDB-36CE446A13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6044F2-0290-47FB-9744-974D464DD48D}"/>
              </a:ext>
            </a:extLst>
          </p:cNvPr>
          <p:cNvSpPr>
            <a:spLocks noGrp="1"/>
          </p:cNvSpPr>
          <p:nvPr>
            <p:ph type="sldNum" sz="quarter" idx="12"/>
          </p:nvPr>
        </p:nvSpPr>
        <p:spPr/>
        <p:txBody>
          <a:bodyPr/>
          <a:lstStyle/>
          <a:p>
            <a:fld id="{978563AD-9CBD-4218-A3C9-60F7826C36CF}" type="slidenum">
              <a:rPr lang="en-IN" smtClean="0"/>
              <a:t>‹#›</a:t>
            </a:fld>
            <a:endParaRPr lang="en-IN"/>
          </a:p>
        </p:txBody>
      </p:sp>
    </p:spTree>
    <p:extLst>
      <p:ext uri="{BB962C8B-B14F-4D97-AF65-F5344CB8AC3E}">
        <p14:creationId xmlns:p14="http://schemas.microsoft.com/office/powerpoint/2010/main" val="3534645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43710-6511-43DB-8B6A-37C8766AFC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83473CD-482F-4E68-ACBC-574E70E8A7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0E1400-27CA-4627-BE29-30320EABBAAA}"/>
              </a:ext>
            </a:extLst>
          </p:cNvPr>
          <p:cNvSpPr>
            <a:spLocks noGrp="1"/>
          </p:cNvSpPr>
          <p:nvPr>
            <p:ph type="dt" sz="half" idx="10"/>
          </p:nvPr>
        </p:nvSpPr>
        <p:spPr/>
        <p:txBody>
          <a:bodyPr/>
          <a:lstStyle/>
          <a:p>
            <a:fld id="{B2486F07-10FC-41A6-99AB-8C91F8B3E7A3}" type="datetimeFigureOut">
              <a:rPr lang="en-IN" smtClean="0"/>
              <a:t>05-06-2025</a:t>
            </a:fld>
            <a:endParaRPr lang="en-IN"/>
          </a:p>
        </p:txBody>
      </p:sp>
      <p:sp>
        <p:nvSpPr>
          <p:cNvPr id="5" name="Footer Placeholder 4">
            <a:extLst>
              <a:ext uri="{FF2B5EF4-FFF2-40B4-BE49-F238E27FC236}">
                <a16:creationId xmlns:a16="http://schemas.microsoft.com/office/drawing/2014/main" id="{68C89BF8-47E1-4CED-B834-D50B3A9E80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73E88F-6601-4084-907E-9572C2D6551A}"/>
              </a:ext>
            </a:extLst>
          </p:cNvPr>
          <p:cNvSpPr>
            <a:spLocks noGrp="1"/>
          </p:cNvSpPr>
          <p:nvPr>
            <p:ph type="sldNum" sz="quarter" idx="12"/>
          </p:nvPr>
        </p:nvSpPr>
        <p:spPr/>
        <p:txBody>
          <a:bodyPr/>
          <a:lstStyle/>
          <a:p>
            <a:fld id="{978563AD-9CBD-4218-A3C9-60F7826C36CF}" type="slidenum">
              <a:rPr lang="en-IN" smtClean="0"/>
              <a:t>‹#›</a:t>
            </a:fld>
            <a:endParaRPr lang="en-IN"/>
          </a:p>
        </p:txBody>
      </p:sp>
    </p:spTree>
    <p:extLst>
      <p:ext uri="{BB962C8B-B14F-4D97-AF65-F5344CB8AC3E}">
        <p14:creationId xmlns:p14="http://schemas.microsoft.com/office/powerpoint/2010/main" val="271505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DEBE1-FAC0-4C29-8B4C-6E9B6E0E5E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9AFCCA-1FE6-414B-920D-95B1D15DCD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DE5C11-5738-47FE-80A3-565FDFF96D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25A8D9-7820-410D-B679-25D4D5272F08}"/>
              </a:ext>
            </a:extLst>
          </p:cNvPr>
          <p:cNvSpPr>
            <a:spLocks noGrp="1"/>
          </p:cNvSpPr>
          <p:nvPr>
            <p:ph type="dt" sz="half" idx="10"/>
          </p:nvPr>
        </p:nvSpPr>
        <p:spPr/>
        <p:txBody>
          <a:bodyPr/>
          <a:lstStyle/>
          <a:p>
            <a:fld id="{B2486F07-10FC-41A6-99AB-8C91F8B3E7A3}" type="datetimeFigureOut">
              <a:rPr lang="en-IN" smtClean="0"/>
              <a:t>05-06-2025</a:t>
            </a:fld>
            <a:endParaRPr lang="en-IN"/>
          </a:p>
        </p:txBody>
      </p:sp>
      <p:sp>
        <p:nvSpPr>
          <p:cNvPr id="6" name="Footer Placeholder 5">
            <a:extLst>
              <a:ext uri="{FF2B5EF4-FFF2-40B4-BE49-F238E27FC236}">
                <a16:creationId xmlns:a16="http://schemas.microsoft.com/office/drawing/2014/main" id="{5B21D0BF-CA5A-4307-A7D8-D6B01EA7CB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9E8CD6-603B-4453-AC74-73E09AD18EFF}"/>
              </a:ext>
            </a:extLst>
          </p:cNvPr>
          <p:cNvSpPr>
            <a:spLocks noGrp="1"/>
          </p:cNvSpPr>
          <p:nvPr>
            <p:ph type="sldNum" sz="quarter" idx="12"/>
          </p:nvPr>
        </p:nvSpPr>
        <p:spPr/>
        <p:txBody>
          <a:bodyPr/>
          <a:lstStyle/>
          <a:p>
            <a:fld id="{978563AD-9CBD-4218-A3C9-60F7826C36CF}" type="slidenum">
              <a:rPr lang="en-IN" smtClean="0"/>
              <a:t>‹#›</a:t>
            </a:fld>
            <a:endParaRPr lang="en-IN"/>
          </a:p>
        </p:txBody>
      </p:sp>
    </p:spTree>
    <p:extLst>
      <p:ext uri="{BB962C8B-B14F-4D97-AF65-F5344CB8AC3E}">
        <p14:creationId xmlns:p14="http://schemas.microsoft.com/office/powerpoint/2010/main" val="1201168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90A66-0F8E-47AC-AE47-563F8CA3C5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679DE0-C2E5-423A-B17E-F36E2BBFAB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3E8F04-5C6B-4A0E-9646-B4CF159ACA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513618-BEC3-4D40-9ED8-7856C8599B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409D78-4736-45F1-BC4F-7E809ECA27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981326-2742-42CF-82B9-C93D3133F4A4}"/>
              </a:ext>
            </a:extLst>
          </p:cNvPr>
          <p:cNvSpPr>
            <a:spLocks noGrp="1"/>
          </p:cNvSpPr>
          <p:nvPr>
            <p:ph type="dt" sz="half" idx="10"/>
          </p:nvPr>
        </p:nvSpPr>
        <p:spPr/>
        <p:txBody>
          <a:bodyPr/>
          <a:lstStyle/>
          <a:p>
            <a:fld id="{B2486F07-10FC-41A6-99AB-8C91F8B3E7A3}" type="datetimeFigureOut">
              <a:rPr lang="en-IN" smtClean="0"/>
              <a:t>05-06-2025</a:t>
            </a:fld>
            <a:endParaRPr lang="en-IN"/>
          </a:p>
        </p:txBody>
      </p:sp>
      <p:sp>
        <p:nvSpPr>
          <p:cNvPr id="8" name="Footer Placeholder 7">
            <a:extLst>
              <a:ext uri="{FF2B5EF4-FFF2-40B4-BE49-F238E27FC236}">
                <a16:creationId xmlns:a16="http://schemas.microsoft.com/office/drawing/2014/main" id="{B8E60CD5-2CE9-45AB-AC4F-824E318B07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43A1EA-0886-4BAF-9697-55515F7620C8}"/>
              </a:ext>
            </a:extLst>
          </p:cNvPr>
          <p:cNvSpPr>
            <a:spLocks noGrp="1"/>
          </p:cNvSpPr>
          <p:nvPr>
            <p:ph type="sldNum" sz="quarter" idx="12"/>
          </p:nvPr>
        </p:nvSpPr>
        <p:spPr/>
        <p:txBody>
          <a:bodyPr/>
          <a:lstStyle/>
          <a:p>
            <a:fld id="{978563AD-9CBD-4218-A3C9-60F7826C36CF}" type="slidenum">
              <a:rPr lang="en-IN" smtClean="0"/>
              <a:t>‹#›</a:t>
            </a:fld>
            <a:endParaRPr lang="en-IN"/>
          </a:p>
        </p:txBody>
      </p:sp>
    </p:spTree>
    <p:extLst>
      <p:ext uri="{BB962C8B-B14F-4D97-AF65-F5344CB8AC3E}">
        <p14:creationId xmlns:p14="http://schemas.microsoft.com/office/powerpoint/2010/main" val="3760759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D1F7-BB2E-4B2C-85A3-DE27272005B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5E80E5-04DD-483B-9064-FB8F087FD58F}"/>
              </a:ext>
            </a:extLst>
          </p:cNvPr>
          <p:cNvSpPr>
            <a:spLocks noGrp="1"/>
          </p:cNvSpPr>
          <p:nvPr>
            <p:ph type="dt" sz="half" idx="10"/>
          </p:nvPr>
        </p:nvSpPr>
        <p:spPr/>
        <p:txBody>
          <a:bodyPr/>
          <a:lstStyle/>
          <a:p>
            <a:fld id="{B2486F07-10FC-41A6-99AB-8C91F8B3E7A3}" type="datetimeFigureOut">
              <a:rPr lang="en-IN" smtClean="0"/>
              <a:t>05-06-2025</a:t>
            </a:fld>
            <a:endParaRPr lang="en-IN"/>
          </a:p>
        </p:txBody>
      </p:sp>
      <p:sp>
        <p:nvSpPr>
          <p:cNvPr id="4" name="Footer Placeholder 3">
            <a:extLst>
              <a:ext uri="{FF2B5EF4-FFF2-40B4-BE49-F238E27FC236}">
                <a16:creationId xmlns:a16="http://schemas.microsoft.com/office/drawing/2014/main" id="{C9EE02C7-7C65-48AD-8B8A-EDA20EA2AD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19B26C0-24AE-4D74-A67F-01797C44BDC0}"/>
              </a:ext>
            </a:extLst>
          </p:cNvPr>
          <p:cNvSpPr>
            <a:spLocks noGrp="1"/>
          </p:cNvSpPr>
          <p:nvPr>
            <p:ph type="sldNum" sz="quarter" idx="12"/>
          </p:nvPr>
        </p:nvSpPr>
        <p:spPr/>
        <p:txBody>
          <a:bodyPr/>
          <a:lstStyle/>
          <a:p>
            <a:fld id="{978563AD-9CBD-4218-A3C9-60F7826C36CF}" type="slidenum">
              <a:rPr lang="en-IN" smtClean="0"/>
              <a:t>‹#›</a:t>
            </a:fld>
            <a:endParaRPr lang="en-IN"/>
          </a:p>
        </p:txBody>
      </p:sp>
    </p:spTree>
    <p:extLst>
      <p:ext uri="{BB962C8B-B14F-4D97-AF65-F5344CB8AC3E}">
        <p14:creationId xmlns:p14="http://schemas.microsoft.com/office/powerpoint/2010/main" val="343565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CFC81E-38E5-4A0A-9D4C-2E8B1812A83E}"/>
              </a:ext>
            </a:extLst>
          </p:cNvPr>
          <p:cNvSpPr>
            <a:spLocks noGrp="1"/>
          </p:cNvSpPr>
          <p:nvPr>
            <p:ph type="dt" sz="half" idx="10"/>
          </p:nvPr>
        </p:nvSpPr>
        <p:spPr/>
        <p:txBody>
          <a:bodyPr/>
          <a:lstStyle/>
          <a:p>
            <a:fld id="{B2486F07-10FC-41A6-99AB-8C91F8B3E7A3}" type="datetimeFigureOut">
              <a:rPr lang="en-IN" smtClean="0"/>
              <a:t>05-06-2025</a:t>
            </a:fld>
            <a:endParaRPr lang="en-IN"/>
          </a:p>
        </p:txBody>
      </p:sp>
      <p:sp>
        <p:nvSpPr>
          <p:cNvPr id="3" name="Footer Placeholder 2">
            <a:extLst>
              <a:ext uri="{FF2B5EF4-FFF2-40B4-BE49-F238E27FC236}">
                <a16:creationId xmlns:a16="http://schemas.microsoft.com/office/drawing/2014/main" id="{8CCBDDE7-A625-40D3-82C0-AEAD5365F63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3FDCD1-3730-406D-B684-6629EE32BD0C}"/>
              </a:ext>
            </a:extLst>
          </p:cNvPr>
          <p:cNvSpPr>
            <a:spLocks noGrp="1"/>
          </p:cNvSpPr>
          <p:nvPr>
            <p:ph type="sldNum" sz="quarter" idx="12"/>
          </p:nvPr>
        </p:nvSpPr>
        <p:spPr/>
        <p:txBody>
          <a:bodyPr/>
          <a:lstStyle/>
          <a:p>
            <a:fld id="{978563AD-9CBD-4218-A3C9-60F7826C36CF}" type="slidenum">
              <a:rPr lang="en-IN" smtClean="0"/>
              <a:t>‹#›</a:t>
            </a:fld>
            <a:endParaRPr lang="en-IN"/>
          </a:p>
        </p:txBody>
      </p:sp>
    </p:spTree>
    <p:extLst>
      <p:ext uri="{BB962C8B-B14F-4D97-AF65-F5344CB8AC3E}">
        <p14:creationId xmlns:p14="http://schemas.microsoft.com/office/powerpoint/2010/main" val="379892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AC02-A509-484F-B639-5BEA229BA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89006A-3225-486B-A853-B78A8963E7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032C49-718E-4C84-92C3-D22A2E0CE9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F6B79-746D-4C85-8712-0D70724575B4}"/>
              </a:ext>
            </a:extLst>
          </p:cNvPr>
          <p:cNvSpPr>
            <a:spLocks noGrp="1"/>
          </p:cNvSpPr>
          <p:nvPr>
            <p:ph type="dt" sz="half" idx="10"/>
          </p:nvPr>
        </p:nvSpPr>
        <p:spPr/>
        <p:txBody>
          <a:bodyPr/>
          <a:lstStyle/>
          <a:p>
            <a:fld id="{B2486F07-10FC-41A6-99AB-8C91F8B3E7A3}" type="datetimeFigureOut">
              <a:rPr lang="en-IN" smtClean="0"/>
              <a:t>05-06-2025</a:t>
            </a:fld>
            <a:endParaRPr lang="en-IN"/>
          </a:p>
        </p:txBody>
      </p:sp>
      <p:sp>
        <p:nvSpPr>
          <p:cNvPr id="6" name="Footer Placeholder 5">
            <a:extLst>
              <a:ext uri="{FF2B5EF4-FFF2-40B4-BE49-F238E27FC236}">
                <a16:creationId xmlns:a16="http://schemas.microsoft.com/office/drawing/2014/main" id="{4D8CC213-15C4-4661-AAFE-11419CFFB0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850326-742C-4A1A-A3A5-8E1DA97212BC}"/>
              </a:ext>
            </a:extLst>
          </p:cNvPr>
          <p:cNvSpPr>
            <a:spLocks noGrp="1"/>
          </p:cNvSpPr>
          <p:nvPr>
            <p:ph type="sldNum" sz="quarter" idx="12"/>
          </p:nvPr>
        </p:nvSpPr>
        <p:spPr/>
        <p:txBody>
          <a:bodyPr/>
          <a:lstStyle/>
          <a:p>
            <a:fld id="{978563AD-9CBD-4218-A3C9-60F7826C36CF}" type="slidenum">
              <a:rPr lang="en-IN" smtClean="0"/>
              <a:t>‹#›</a:t>
            </a:fld>
            <a:endParaRPr lang="en-IN"/>
          </a:p>
        </p:txBody>
      </p:sp>
    </p:spTree>
    <p:extLst>
      <p:ext uri="{BB962C8B-B14F-4D97-AF65-F5344CB8AC3E}">
        <p14:creationId xmlns:p14="http://schemas.microsoft.com/office/powerpoint/2010/main" val="4236162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392E-7EC8-4B45-A2EA-ED6C3F10F3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B5B16DD-B632-41A9-A412-69F31EFEE8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FEBDFA2-26B0-4E55-A78C-4A35D3866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445625-F2F2-49E7-B1B5-D0D6AE14D402}"/>
              </a:ext>
            </a:extLst>
          </p:cNvPr>
          <p:cNvSpPr>
            <a:spLocks noGrp="1"/>
          </p:cNvSpPr>
          <p:nvPr>
            <p:ph type="dt" sz="half" idx="10"/>
          </p:nvPr>
        </p:nvSpPr>
        <p:spPr/>
        <p:txBody>
          <a:bodyPr/>
          <a:lstStyle/>
          <a:p>
            <a:fld id="{B2486F07-10FC-41A6-99AB-8C91F8B3E7A3}" type="datetimeFigureOut">
              <a:rPr lang="en-IN" smtClean="0"/>
              <a:t>05-06-2025</a:t>
            </a:fld>
            <a:endParaRPr lang="en-IN"/>
          </a:p>
        </p:txBody>
      </p:sp>
      <p:sp>
        <p:nvSpPr>
          <p:cNvPr id="6" name="Footer Placeholder 5">
            <a:extLst>
              <a:ext uri="{FF2B5EF4-FFF2-40B4-BE49-F238E27FC236}">
                <a16:creationId xmlns:a16="http://schemas.microsoft.com/office/drawing/2014/main" id="{B1B205AD-2811-4761-947A-6855291B1E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A65161-6C3D-4120-BC97-1CD7A6244FF6}"/>
              </a:ext>
            </a:extLst>
          </p:cNvPr>
          <p:cNvSpPr>
            <a:spLocks noGrp="1"/>
          </p:cNvSpPr>
          <p:nvPr>
            <p:ph type="sldNum" sz="quarter" idx="12"/>
          </p:nvPr>
        </p:nvSpPr>
        <p:spPr/>
        <p:txBody>
          <a:bodyPr/>
          <a:lstStyle/>
          <a:p>
            <a:fld id="{978563AD-9CBD-4218-A3C9-60F7826C36CF}" type="slidenum">
              <a:rPr lang="en-IN" smtClean="0"/>
              <a:t>‹#›</a:t>
            </a:fld>
            <a:endParaRPr lang="en-IN"/>
          </a:p>
        </p:txBody>
      </p:sp>
    </p:spTree>
    <p:extLst>
      <p:ext uri="{BB962C8B-B14F-4D97-AF65-F5344CB8AC3E}">
        <p14:creationId xmlns:p14="http://schemas.microsoft.com/office/powerpoint/2010/main" val="2696139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4BD1A4-D944-4DA1-8EEE-5C629A2B99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11C9D6-A5F5-46E9-BCF7-F346453E93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F8446F-44EC-4C6E-881D-EB082E94E3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486F07-10FC-41A6-99AB-8C91F8B3E7A3}" type="datetimeFigureOut">
              <a:rPr lang="en-IN" smtClean="0"/>
              <a:t>05-06-2025</a:t>
            </a:fld>
            <a:endParaRPr lang="en-IN"/>
          </a:p>
        </p:txBody>
      </p:sp>
      <p:sp>
        <p:nvSpPr>
          <p:cNvPr id="5" name="Footer Placeholder 4">
            <a:extLst>
              <a:ext uri="{FF2B5EF4-FFF2-40B4-BE49-F238E27FC236}">
                <a16:creationId xmlns:a16="http://schemas.microsoft.com/office/drawing/2014/main" id="{9C0F66AF-E63C-4256-8ABE-C6474B96FA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CB7279-FC34-437D-8619-5A26263D25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8563AD-9CBD-4218-A3C9-60F7826C36CF}" type="slidenum">
              <a:rPr lang="en-IN" smtClean="0"/>
              <a:t>‹#›</a:t>
            </a:fld>
            <a:endParaRPr lang="en-IN"/>
          </a:p>
        </p:txBody>
      </p:sp>
    </p:spTree>
    <p:extLst>
      <p:ext uri="{BB962C8B-B14F-4D97-AF65-F5344CB8AC3E}">
        <p14:creationId xmlns:p14="http://schemas.microsoft.com/office/powerpoint/2010/main" val="40534027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B66-1BCF-46F2-B99A-FDC39F81E6A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00BC6CB-BE99-46FC-AD0E-F749B3B00D3B}"/>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EC6076D2-9900-4E50-866E-52FC5543B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417196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CDA4-1CBB-4F84-ACF7-9FE87DE68CCB}"/>
              </a:ext>
            </a:extLst>
          </p:cNvPr>
          <p:cNvSpPr>
            <a:spLocks noGrp="1"/>
          </p:cNvSpPr>
          <p:nvPr>
            <p:ph type="title"/>
          </p:nvPr>
        </p:nvSpPr>
        <p:spPr>
          <a:xfrm>
            <a:off x="262647" y="73396"/>
            <a:ext cx="10107038" cy="607641"/>
          </a:xfrm>
        </p:spPr>
        <p:txBody>
          <a:bodyPr>
            <a:normAutofit/>
          </a:bodyPr>
          <a:lstStyle/>
          <a:p>
            <a:r>
              <a:rPr lang="en-IN" sz="3600" b="1" dirty="0">
                <a:latin typeface="Times New Roman" panose="02020603050405020304" pitchFamily="18" charset="0"/>
                <a:cs typeface="Times New Roman" panose="02020603050405020304" pitchFamily="18" charset="0"/>
              </a:rPr>
              <a:t>Summary for Financial Dashboard </a:t>
            </a:r>
          </a:p>
        </p:txBody>
      </p:sp>
      <p:sp>
        <p:nvSpPr>
          <p:cNvPr id="3" name="Content Placeholder 2">
            <a:extLst>
              <a:ext uri="{FF2B5EF4-FFF2-40B4-BE49-F238E27FC236}">
                <a16:creationId xmlns:a16="http://schemas.microsoft.com/office/drawing/2014/main" id="{A7D3AA8D-7632-4021-9AA9-5FF7D927499F}"/>
              </a:ext>
            </a:extLst>
          </p:cNvPr>
          <p:cNvSpPr>
            <a:spLocks noGrp="1"/>
          </p:cNvSpPr>
          <p:nvPr>
            <p:ph idx="1"/>
          </p:nvPr>
        </p:nvSpPr>
        <p:spPr>
          <a:xfrm>
            <a:off x="476655" y="826851"/>
            <a:ext cx="10847962" cy="5554494"/>
          </a:xfrm>
        </p:spPr>
        <p:txBody>
          <a:bodyPr>
            <a:normAutofit lnSpcReduction="10000"/>
          </a:bodyPr>
          <a:lstStyle/>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Revenue:</a:t>
            </a:r>
            <a:r>
              <a:rPr lang="en-US" sz="1800" dirty="0">
                <a:latin typeface="Times New Roman" panose="02020603050405020304" pitchFamily="18" charset="0"/>
                <a:cs typeface="Times New Roman" panose="02020603050405020304" pitchFamily="18" charset="0"/>
              </a:rPr>
              <a:t> ₹352,461</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Profit:</a:t>
            </a:r>
            <a:r>
              <a:rPr lang="en-US" sz="1800" dirty="0">
                <a:latin typeface="Times New Roman" panose="02020603050405020304" pitchFamily="18" charset="0"/>
                <a:cs typeface="Times New Roman" panose="02020603050405020304" pitchFamily="18" charset="0"/>
              </a:rPr>
              <a:t> ₹35,468</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Sales:</a:t>
            </a:r>
            <a:r>
              <a:rPr lang="en-US" sz="1800" dirty="0">
                <a:latin typeface="Times New Roman" panose="02020603050405020304" pitchFamily="18" charset="0"/>
                <a:cs typeface="Times New Roman" panose="02020603050405020304" pitchFamily="18" charset="0"/>
              </a:rPr>
              <a:t> ₹352,461</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Orders:</a:t>
            </a:r>
            <a:r>
              <a:rPr lang="en-US" sz="1800" dirty="0">
                <a:latin typeface="Times New Roman" panose="02020603050405020304" pitchFamily="18" charset="0"/>
                <a:cs typeface="Times New Roman" panose="02020603050405020304" pitchFamily="18" charset="0"/>
              </a:rPr>
              <a:t> 753</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Customers:</a:t>
            </a:r>
            <a:r>
              <a:rPr lang="en-US" sz="1800" dirty="0">
                <a:latin typeface="Times New Roman" panose="02020603050405020304" pitchFamily="18" charset="0"/>
                <a:cs typeface="Times New Roman" panose="02020603050405020304" pitchFamily="18" charset="0"/>
              </a:rPr>
              <a:t> 483</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Quantity Sold:</a:t>
            </a:r>
            <a:r>
              <a:rPr lang="en-US" sz="1800" dirty="0">
                <a:latin typeface="Times New Roman" panose="02020603050405020304" pitchFamily="18" charset="0"/>
                <a:cs typeface="Times New Roman" panose="02020603050405020304" pitchFamily="18" charset="0"/>
              </a:rPr>
              <a:t> 5,775</a:t>
            </a:r>
          </a:p>
          <a:p>
            <a:pPr marL="0" indent="0">
              <a:buNone/>
            </a:pPr>
            <a:r>
              <a:rPr lang="en-US" sz="2000" b="1" u="sng" dirty="0">
                <a:latin typeface="Times New Roman" panose="02020603050405020304" pitchFamily="18" charset="0"/>
                <a:cs typeface="Times New Roman" panose="02020603050405020304" pitchFamily="18" charset="0"/>
              </a:rPr>
              <a:t>Revenue Performance: </a:t>
            </a:r>
            <a:r>
              <a:rPr lang="en-US" sz="2000" dirty="0">
                <a:latin typeface="Times New Roman" panose="02020603050405020304" pitchFamily="18" charset="0"/>
                <a:cs typeface="Times New Roman" panose="02020603050405020304" pitchFamily="18" charset="0"/>
              </a:rPr>
              <a:t>The revenue trend indicates a good end-of-year performance, with a dramatic increase between October and December and a steady increase throughout the year . According to the plotted data, December seems to be the month with the most revenue</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Region Performance: </a:t>
            </a:r>
            <a:r>
              <a:rPr lang="en-US" sz="2000" dirty="0">
                <a:latin typeface="Times New Roman" panose="02020603050405020304" pitchFamily="18" charset="0"/>
                <a:cs typeface="Times New Roman" panose="02020603050405020304" pitchFamily="18" charset="0"/>
              </a:rPr>
              <a:t>Darker hues denote better performance, with the East area exhibiting the best overall performance across the several measures shown (presumably sales or revenue).The Central and West regions do average. Comparatively speaking, the South area does worse than the others.</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u="sng" dirty="0">
                <a:latin typeface="Times New Roman" panose="02020603050405020304" pitchFamily="18" charset="0"/>
                <a:cs typeface="Times New Roman" panose="02020603050405020304" pitchFamily="18" charset="0"/>
              </a:rPr>
              <a:t>Findings: </a:t>
            </a:r>
            <a:r>
              <a:rPr lang="en-US" sz="2000" dirty="0">
                <a:latin typeface="Times New Roman" panose="02020603050405020304" pitchFamily="18" charset="0"/>
                <a:cs typeface="Times New Roman" panose="02020603050405020304" pitchFamily="18" charset="0"/>
              </a:rPr>
              <a:t>December is the most lucrative month, indicating either year-end demand or strong seasonal promotions . The South region, whose performance is quite poor, could be one of the focus areas for improvement. The East is in the lead and may be further utilized for growth or advancement.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4761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173</Words>
  <Application>Microsoft Office PowerPoint</Application>
  <PresentationFormat>Widescreen</PresentationFormat>
  <Paragraphs>12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Summary for Financial Dashboard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cp:revision>
  <dcterms:created xsi:type="dcterms:W3CDTF">2025-06-05T16:01:12Z</dcterms:created>
  <dcterms:modified xsi:type="dcterms:W3CDTF">2025-06-05T16:01:24Z</dcterms:modified>
</cp:coreProperties>
</file>