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84" autoAdjust="0"/>
  </p:normalViewPr>
  <p:slideViewPr>
    <p:cSldViewPr snapToGrid="0">
      <p:cViewPr varScale="1">
        <p:scale>
          <a:sx n="68" d="100"/>
          <a:sy n="68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21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9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82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47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5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50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2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3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6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3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4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1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3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8A2BF1-3D43-42C4-BCC2-8B8D5ED83C62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50C0-D830-4459-9308-64D9B64AF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23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1571" y="5275266"/>
            <a:ext cx="833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Guided by : Prof. </a:t>
            </a:r>
            <a:r>
              <a:rPr lang="en-US" sz="2800" b="1" dirty="0" err="1" smtClean="0">
                <a:latin typeface="+mj-lt"/>
              </a:rPr>
              <a:t>Amruta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 err="1" smtClean="0">
                <a:latin typeface="+mj-lt"/>
              </a:rPr>
              <a:t>Deshmukh</a:t>
            </a:r>
            <a:endParaRPr lang="en-IN" sz="28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6893" y="3321447"/>
            <a:ext cx="6544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</a:rPr>
              <a:t>By : </a:t>
            </a:r>
            <a:r>
              <a:rPr lang="en-IN" sz="2800" b="1" dirty="0" err="1" smtClean="0">
                <a:latin typeface="+mj-lt"/>
              </a:rPr>
              <a:t>Harshal</a:t>
            </a:r>
            <a:r>
              <a:rPr lang="en-IN" sz="2800" b="1" dirty="0" smtClean="0">
                <a:latin typeface="+mj-lt"/>
              </a:rPr>
              <a:t> Kailas </a:t>
            </a:r>
            <a:r>
              <a:rPr lang="en-IN" sz="2800" b="1" dirty="0" err="1" smtClean="0">
                <a:latin typeface="+mj-lt"/>
              </a:rPr>
              <a:t>Wagh</a:t>
            </a:r>
            <a:endParaRPr lang="en-IN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1571" y="3898639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</a:rPr>
              <a:t>MCA-1 , </a:t>
            </a:r>
            <a:r>
              <a:rPr lang="en-IN" sz="2800" b="1" dirty="0" err="1" smtClean="0">
                <a:latin typeface="+mj-lt"/>
              </a:rPr>
              <a:t>Div</a:t>
            </a:r>
            <a:r>
              <a:rPr lang="en-IN" sz="2800" b="1" dirty="0" smtClean="0">
                <a:latin typeface="+mj-lt"/>
              </a:rPr>
              <a:t> - D</a:t>
            </a:r>
            <a:endParaRPr lang="en-IN" sz="2800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571" y="4552582"/>
            <a:ext cx="339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+mj-lt"/>
              </a:rPr>
              <a:t>Roll No : 23467</a:t>
            </a:r>
            <a:endParaRPr lang="en-IN" sz="2800" b="1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65" y="236272"/>
            <a:ext cx="7375599" cy="294706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10" name="TextBox 9"/>
          <p:cNvSpPr txBox="1"/>
          <p:nvPr/>
        </p:nvSpPr>
        <p:spPr>
          <a:xfrm>
            <a:off x="5926337" y="105549"/>
            <a:ext cx="3937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EasyShop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0771" y="855810"/>
            <a:ext cx="272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The Shopping Hub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" y="270808"/>
            <a:ext cx="2641887" cy="2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2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97224"/>
            <a:ext cx="9404723" cy="824753"/>
          </a:xfrm>
        </p:spPr>
        <p:txBody>
          <a:bodyPr/>
          <a:lstStyle/>
          <a:p>
            <a:pPr algn="ctr"/>
            <a:r>
              <a:rPr lang="en-IN" b="1" u="sng" dirty="0" smtClean="0"/>
              <a:t>Data Dictionary</a:t>
            </a:r>
            <a:endParaRPr lang="en-IN" b="1" u="sng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24020"/>
              </p:ext>
            </p:extLst>
          </p:nvPr>
        </p:nvGraphicFramePr>
        <p:xfrm>
          <a:off x="645130" y="1183342"/>
          <a:ext cx="10798319" cy="479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617"/>
                <a:gridCol w="1542617"/>
                <a:gridCol w="1542617"/>
                <a:gridCol w="1542617"/>
                <a:gridCol w="1542617"/>
                <a:gridCol w="1542617"/>
                <a:gridCol w="1542617"/>
              </a:tblGrid>
              <a:tr h="591067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 smtClean="0">
                          <a:effectLst/>
                        </a:rPr>
                        <a:t>Field</a:t>
                      </a:r>
                      <a:r>
                        <a:rPr lang="en-IN" b="1" baseline="0" dirty="0" smtClean="0">
                          <a:effectLst/>
                        </a:rPr>
                        <a:t> </a:t>
                      </a:r>
                      <a:r>
                        <a:rPr lang="en-IN" b="1" dirty="0" smtClean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>
                          <a:effectLst/>
                        </a:rPr>
                        <a:t>Primary</a:t>
                      </a:r>
                      <a:r>
                        <a:rPr lang="en-IN" baseline="0" dirty="0" smtClean="0">
                          <a:effectLst/>
                        </a:rPr>
                        <a:t>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73749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err="1" smtClean="0">
                          <a:effectLst/>
                        </a:rPr>
                        <a:t>Chunnu_p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*********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>
                          <a:effectLst/>
                        </a:rPr>
                        <a:t>Primary</a:t>
                      </a:r>
                      <a:r>
                        <a:rPr lang="en-IN" baseline="0" dirty="0" smtClean="0">
                          <a:effectLst/>
                        </a:rPr>
                        <a:t>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 A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19.99</a:t>
                      </a:r>
                    </a:p>
                  </a:txBody>
                  <a:tcPr anchor="ctr"/>
                </a:tc>
              </a:tr>
              <a:tr h="427281">
                <a:tc>
                  <a:txBody>
                    <a:bodyPr/>
                    <a:lstStyle/>
                    <a:p>
                      <a:pPr fontAlgn="base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27281">
                <a:tc>
                  <a:txBody>
                    <a:bodyPr/>
                    <a:lstStyle/>
                    <a:p>
                      <a:pPr algn="l" fontAlgn="base"/>
                      <a:endParaRPr lang="en-IN" b="0" i="0" dirty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864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97475"/>
              </p:ext>
            </p:extLst>
          </p:nvPr>
        </p:nvGraphicFramePr>
        <p:xfrm>
          <a:off x="753033" y="523877"/>
          <a:ext cx="10972801" cy="5969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099"/>
                <a:gridCol w="1516117"/>
                <a:gridCol w="1516117"/>
                <a:gridCol w="1516117"/>
                <a:gridCol w="1516117"/>
                <a:gridCol w="1516117"/>
                <a:gridCol w="1516117"/>
              </a:tblGrid>
              <a:tr h="720667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 smtClean="0">
                          <a:effectLst/>
                        </a:rPr>
                        <a:t>Field</a:t>
                      </a:r>
                      <a:r>
                        <a:rPr lang="en-IN" b="1" baseline="0" dirty="0" smtClean="0">
                          <a:effectLst/>
                        </a:rPr>
                        <a:t> </a:t>
                      </a:r>
                      <a:r>
                        <a:rPr lang="en-IN" b="1" dirty="0" smtClean="0">
                          <a:effectLst/>
                        </a:rPr>
                        <a:t>Name</a:t>
                      </a:r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 smtClean="0">
                          <a:effectLst/>
                        </a:rPr>
                        <a:t>Primary</a:t>
                      </a:r>
                      <a:r>
                        <a:rPr lang="en-IN" baseline="0" dirty="0" smtClean="0">
                          <a:effectLst/>
                        </a:rPr>
                        <a:t>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201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Collection 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 dirty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PK, 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301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Category X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CartID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101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Foreign Key (FK) to User.UserID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associated with the 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41752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831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784831"/>
              </p:ext>
            </p:extLst>
          </p:nvPr>
        </p:nvGraphicFramePr>
        <p:xfrm>
          <a:off x="534570" y="376238"/>
          <a:ext cx="1085508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727"/>
                <a:gridCol w="1550727"/>
                <a:gridCol w="1550727"/>
                <a:gridCol w="1550727"/>
                <a:gridCol w="1550727"/>
                <a:gridCol w="1550727"/>
                <a:gridCol w="1550727"/>
              </a:tblGrid>
              <a:tr h="484169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Field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OrderID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201</a:t>
                      </a:r>
                    </a:p>
                  </a:txBody>
                  <a:tcPr anchor="ctr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Foreign Key (FK) to User.UserID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who placed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276668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i="0">
                          <a:solidFill>
                            <a:srgbClr val="D1D5DB"/>
                          </a:solidFill>
                          <a:effectLst/>
                          <a:latin typeface="Söhne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IN" b="0" i="0">
                        <a:solidFill>
                          <a:srgbClr val="D1D5DB"/>
                        </a:solidFill>
                        <a:effectLst/>
                        <a:latin typeface="Söhne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301</a:t>
                      </a:r>
                    </a:p>
                  </a:txBody>
                  <a:tcPr anchor="ctr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Seller's username for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seller123</a:t>
                      </a:r>
                    </a:p>
                  </a:txBody>
                  <a:tcPr anchor="ctr"/>
                </a:tc>
              </a:tr>
              <a:tr h="691670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Seller's password for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*********</a:t>
                      </a:r>
                    </a:p>
                  </a:txBody>
                  <a:tcPr anchor="ctr"/>
                </a:tc>
              </a:tr>
              <a:tr h="2766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349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08884"/>
              </p:ext>
            </p:extLst>
          </p:nvPr>
        </p:nvGraphicFramePr>
        <p:xfrm>
          <a:off x="872200" y="603250"/>
          <a:ext cx="1073364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378"/>
                <a:gridCol w="1533378"/>
                <a:gridCol w="1533378"/>
                <a:gridCol w="1533378"/>
                <a:gridCol w="1533378"/>
                <a:gridCol w="1533378"/>
                <a:gridCol w="1533378"/>
              </a:tblGrid>
              <a:tr h="589602">
                <a:tc>
                  <a:txBody>
                    <a:bodyPr/>
                    <a:lstStyle/>
                    <a:p>
                      <a:pPr fontAlgn="b"/>
                      <a:r>
                        <a:rPr lang="en-IN" b="1" dirty="0" err="1">
                          <a:effectLst/>
                        </a:rPr>
                        <a:t>Sr</a:t>
                      </a:r>
                      <a:r>
                        <a:rPr lang="en-IN" b="1" dirty="0">
                          <a:effectLst/>
                        </a:rPr>
                        <a:t> 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Table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Field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Data Type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Constraints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Example Value</a:t>
                      </a:r>
                    </a:p>
                  </a:txBody>
                  <a:tcPr anchor="b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Primary Key (PK), Auto 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Unique identifier for the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401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Foreign Key (FK) to User.UserID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User associated with the 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StreetAddress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Street address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123 Main St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City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Exampleville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State or province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Example State</a:t>
                      </a:r>
                    </a:p>
                  </a:txBody>
                  <a:tcPr anchor="ctr"/>
                </a:tc>
              </a:tr>
              <a:tr h="589602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ZipCode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Postal code for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12345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97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539" y="241227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5400" b="1" i="1" u="sng" dirty="0" smtClean="0">
                <a:latin typeface="Arial Black" panose="020B0A04020102020204" pitchFamily="34" charset="0"/>
              </a:rPr>
              <a:t>Thank You</a:t>
            </a:r>
            <a:endParaRPr lang="en-IN" sz="5400" b="1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4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pPr algn="ctr"/>
            <a:r>
              <a:rPr lang="en-IN" sz="3600" b="1" u="sng" dirty="0" smtClean="0"/>
              <a:t>ER DIAGRAM</a:t>
            </a:r>
            <a:endParaRPr lang="en-IN" sz="36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1252025"/>
            <a:ext cx="10072466" cy="5219113"/>
          </a:xfrm>
        </p:spPr>
      </p:pic>
    </p:spTree>
    <p:extLst>
      <p:ext uri="{BB962C8B-B14F-4D97-AF65-F5344CB8AC3E}">
        <p14:creationId xmlns:p14="http://schemas.microsoft.com/office/powerpoint/2010/main" val="3495484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9400"/>
            <a:ext cx="9905998" cy="9652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Class Diagram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44600"/>
            <a:ext cx="10422230" cy="5087206"/>
          </a:xfrm>
        </p:spPr>
      </p:pic>
    </p:spTree>
    <p:extLst>
      <p:ext uri="{BB962C8B-B14F-4D97-AF65-F5344CB8AC3E}">
        <p14:creationId xmlns:p14="http://schemas.microsoft.com/office/powerpoint/2010/main" val="2626906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2571"/>
            <a:ext cx="9905998" cy="596900"/>
          </a:xfrm>
        </p:spPr>
        <p:txBody>
          <a:bodyPr/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Use case Diagram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11519"/>
            <a:ext cx="9094787" cy="5609599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20149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099" y="217715"/>
            <a:ext cx="9905998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Activity Diagram for seller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916939"/>
            <a:ext cx="5575300" cy="5444671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2922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66700"/>
            <a:ext cx="9905998" cy="609600"/>
          </a:xfrm>
        </p:spPr>
        <p:txBody>
          <a:bodyPr/>
          <a:lstStyle/>
          <a:p>
            <a:r>
              <a:rPr lang="en-IN" b="1" u="sng" dirty="0">
                <a:latin typeface="Arial Black" panose="020B0A04020102020204" pitchFamily="34" charset="0"/>
              </a:rPr>
              <a:t>Activity Diagram </a:t>
            </a:r>
            <a:r>
              <a:rPr lang="en-IN" b="1" u="sng" dirty="0" smtClean="0">
                <a:latin typeface="Arial Black" panose="020B0A04020102020204" pitchFamily="34" charset="0"/>
              </a:rPr>
              <a:t>for customer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27" y="1147072"/>
            <a:ext cx="4356270" cy="5710928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99146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03" y="98474"/>
            <a:ext cx="4495800" cy="6601603"/>
          </a:xfr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91349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2314"/>
            <a:ext cx="9905998" cy="572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Sequence Diagram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1097280"/>
            <a:ext cx="10183078" cy="5513231"/>
          </a:xfrm>
        </p:spPr>
      </p:pic>
    </p:spTree>
    <p:extLst>
      <p:ext uri="{BB962C8B-B14F-4D97-AF65-F5344CB8AC3E}">
        <p14:creationId xmlns:p14="http://schemas.microsoft.com/office/powerpoint/2010/main" val="664401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0450"/>
            <a:ext cx="9905998" cy="4736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Data Dictionary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6" y="1055077"/>
            <a:ext cx="9190476" cy="5607920"/>
          </a:xfrm>
        </p:spPr>
      </p:pic>
    </p:spTree>
    <p:extLst>
      <p:ext uri="{BB962C8B-B14F-4D97-AF65-F5344CB8AC3E}">
        <p14:creationId xmlns:p14="http://schemas.microsoft.com/office/powerpoint/2010/main" val="336472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339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Century Gothic</vt:lpstr>
      <vt:lpstr>Söhne</vt:lpstr>
      <vt:lpstr>Wingdings 3</vt:lpstr>
      <vt:lpstr>Ion</vt:lpstr>
      <vt:lpstr>PowerPoint Presentation</vt:lpstr>
      <vt:lpstr>ER DIAGRAM</vt:lpstr>
      <vt:lpstr>Class Diagram</vt:lpstr>
      <vt:lpstr>Use case Diagram</vt:lpstr>
      <vt:lpstr>Activity Diagram for seller</vt:lpstr>
      <vt:lpstr>Activity Diagram for customer</vt:lpstr>
      <vt:lpstr>PowerPoint Presentation</vt:lpstr>
      <vt:lpstr>Sequence Diagram</vt:lpstr>
      <vt:lpstr>Data Dictionary</vt:lpstr>
      <vt:lpstr>Data Dictionary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EasyShop</dc:title>
  <dc:creator>User</dc:creator>
  <cp:lastModifiedBy>User</cp:lastModifiedBy>
  <cp:revision>20</cp:revision>
  <dcterms:created xsi:type="dcterms:W3CDTF">2023-10-13T05:56:26Z</dcterms:created>
  <dcterms:modified xsi:type="dcterms:W3CDTF">2023-11-01T20:21:26Z</dcterms:modified>
</cp:coreProperties>
</file>