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2" r:id="rId5"/>
    <p:sldId id="273" r:id="rId6"/>
    <p:sldId id="263" r:id="rId7"/>
    <p:sldId id="259" r:id="rId8"/>
    <p:sldId id="283" r:id="rId9"/>
    <p:sldId id="284" r:id="rId10"/>
    <p:sldId id="281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2CAFE-0783-DF51-04A7-F4F6917CED17}" v="10" dt="2023-03-29T06:45:06.671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3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 custT="1"/>
      <dgm:spPr/>
      <dgm:t>
        <a:bodyPr rtlCol="0" anchor="ctr"/>
        <a:lstStyle/>
        <a:p>
          <a:pPr marL="0" rt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使用言語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0A490C8-22B4-4D68-875C-0F0DE2FF864D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en-US" altLang="ja-JP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PHP   Bootstrap(HTML, CSS)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ja-JP" altLang="en-US" sz="2000" b="0" i="0" dirty="0"/>
            <a:t>​デザイン性のあるものにしたい</a:t>
          </a:r>
          <a:endParaRPr lang="ja-JP" altLang="en-US" sz="2000" b="0" i="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0418D2B-9486-42DE-AFDD-1D31420040FF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endParaRPr lang="ja-JP" altLang="en-US" sz="1800" b="0" i="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2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4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4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2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2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4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4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2"/>
      <dgm:spPr/>
    </dgm:pt>
    <dgm:pt modelId="{3380EF9C-3F0E-624D-89C2-20B7B097FB92}" type="pres">
      <dgm:prSet presAssocID="{50418D2B-9486-42DE-AFDD-1D31420040FF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 custT="1"/>
      <dgm:spPr/>
      <dgm:t>
        <a:bodyPr rtlCol="0" anchor="ctr"/>
        <a:lstStyle/>
        <a:p>
          <a:pPr marL="0" rt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商品予約をオンライン</a:t>
          </a:r>
          <a:r>
            <a:rPr lang="ja-JP" altLang="en-US" sz="2000" b="0" i="0" baseline="0" noProof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で受け付けたい</a:t>
          </a:r>
          <a:endParaRPr lang="ja-JP" altLang="en-US" sz="2000" b="0" i="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来店（座席）予約をオンラインで受け付けたい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0418D2B-9486-42DE-AFDD-1D31420040FF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ja-JP" altLang="en-US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予約ページの作成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顧客情報を管理し、</a:t>
          </a:r>
          <a:r>
            <a:rPr lang="en-US" altLang="ja-JP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DM</a:t>
          </a:r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発送をしたい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EC0C300-11E4-45CF-8418-973585107209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ja-JP" altLang="en-US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登録してもらった情報を入れるデータベースを作成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0A490C8-22B4-4D68-875C-0F0DE2FF864D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ja-JP" altLang="en-US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新規登録、ログインをしてもらうようにする</a:t>
          </a:r>
          <a:endParaRPr lang="en-US" altLang="ja-JP" sz="1800" b="0" i="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3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6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6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3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3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6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6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3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3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6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6" custScaleX="58540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3"/>
      <dgm:spPr/>
    </dgm:pt>
    <dgm:pt modelId="{60ED89A1-904B-E446-B340-02B3D3D2D4CF}" type="pres">
      <dgm:prSet presAssocID="{0EC0C300-11E4-45CF-8418-973585107209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0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0"/>
          <a:ext cx="2287790" cy="21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使用言語</a:t>
          </a:r>
        </a:p>
      </dsp:txBody>
      <dsp:txXfrm>
        <a:off x="0" y="0"/>
        <a:ext cx="2287790" cy="2198878"/>
      </dsp:txXfrm>
    </dsp:sp>
    <dsp:sp modelId="{4B7883FE-9BF1-834B-9E55-433D1207CAF9}">
      <dsp:nvSpPr>
        <dsp:cNvPr id="0" name=""/>
        <dsp:cNvSpPr/>
      </dsp:nvSpPr>
      <dsp:spPr>
        <a:xfrm>
          <a:off x="2459374" y="99851"/>
          <a:ext cx="8979578" cy="19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PHP   Bootstrap(HTML, CSS)</a:t>
          </a:r>
        </a:p>
      </dsp:txBody>
      <dsp:txXfrm>
        <a:off x="2459374" y="99851"/>
        <a:ext cx="8979578" cy="1997027"/>
      </dsp:txXfrm>
    </dsp:sp>
    <dsp:sp modelId="{F855322D-A55D-8B49-879F-C673DBB2B4C9}">
      <dsp:nvSpPr>
        <dsp:cNvPr id="0" name=""/>
        <dsp:cNvSpPr/>
      </dsp:nvSpPr>
      <dsp:spPr>
        <a:xfrm>
          <a:off x="2287790" y="2096879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2198878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2198878"/>
          <a:ext cx="2287790" cy="21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dirty="0"/>
            <a:t>​デザイン性のあるものにしたい</a:t>
          </a:r>
          <a:endParaRPr lang="ja-JP" altLang="en-US" sz="2000" b="0" i="0" kern="120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sp:txBody>
      <dsp:txXfrm>
        <a:off x="0" y="2198878"/>
        <a:ext cx="2287790" cy="2198878"/>
      </dsp:txXfrm>
    </dsp:sp>
    <dsp:sp modelId="{040275F6-8CD8-B443-8E15-E2EA8C115BE0}">
      <dsp:nvSpPr>
        <dsp:cNvPr id="0" name=""/>
        <dsp:cNvSpPr/>
      </dsp:nvSpPr>
      <dsp:spPr>
        <a:xfrm>
          <a:off x="2459374" y="2298729"/>
          <a:ext cx="8979578" cy="19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1800" b="0" i="0" kern="120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sp:txBody>
      <dsp:txXfrm>
        <a:off x="2459374" y="2298729"/>
        <a:ext cx="8979578" cy="1997027"/>
      </dsp:txXfrm>
    </dsp:sp>
    <dsp:sp modelId="{1103FC42-5419-864B-A44F-32D393A0563C}">
      <dsp:nvSpPr>
        <dsp:cNvPr id="0" name=""/>
        <dsp:cNvSpPr/>
      </dsp:nvSpPr>
      <dsp:spPr>
        <a:xfrm>
          <a:off x="2287790" y="4295757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2482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2482"/>
          <a:ext cx="2287790" cy="16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商品予約をオンライン</a:t>
          </a:r>
          <a:r>
            <a:rPr lang="ja-JP" altLang="en-US" sz="2000" b="0" i="0" kern="1200" baseline="0" noProof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で受け付けたい</a:t>
          </a:r>
          <a:endParaRPr lang="ja-JP" altLang="en-US" sz="2000" b="0" i="0" kern="120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sp:txBody>
      <dsp:txXfrm>
        <a:off x="0" y="2482"/>
        <a:ext cx="2287790" cy="1693032"/>
      </dsp:txXfrm>
    </dsp:sp>
    <dsp:sp modelId="{4B7883FE-9BF1-834B-9E55-433D1207CAF9}">
      <dsp:nvSpPr>
        <dsp:cNvPr id="0" name=""/>
        <dsp:cNvSpPr/>
      </dsp:nvSpPr>
      <dsp:spPr>
        <a:xfrm>
          <a:off x="2459374" y="79363"/>
          <a:ext cx="8979578" cy="153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新規登録、ログインをしてもらうようにする</a:t>
          </a:r>
          <a:endParaRPr lang="en-US" altLang="ja-JP" sz="1800" b="0" i="0" kern="120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sp:txBody>
      <dsp:txXfrm>
        <a:off x="2459374" y="79363"/>
        <a:ext cx="8979578" cy="1537617"/>
      </dsp:txXfrm>
    </dsp:sp>
    <dsp:sp modelId="{F855322D-A55D-8B49-879F-C673DBB2B4C9}">
      <dsp:nvSpPr>
        <dsp:cNvPr id="0" name=""/>
        <dsp:cNvSpPr/>
      </dsp:nvSpPr>
      <dsp:spPr>
        <a:xfrm>
          <a:off x="2287790" y="1616980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1695515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062"/>
                <a:satOff val="32765"/>
                <a:lumOff val="5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062"/>
                <a:satOff val="32765"/>
                <a:lumOff val="5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062"/>
                <a:satOff val="32765"/>
                <a:lumOff val="5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1695515"/>
          <a:ext cx="2287790" cy="16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来店（座席）予約をオンラインで受け付けたい</a:t>
          </a:r>
        </a:p>
      </dsp:txBody>
      <dsp:txXfrm>
        <a:off x="0" y="1695515"/>
        <a:ext cx="2287790" cy="1693032"/>
      </dsp:txXfrm>
    </dsp:sp>
    <dsp:sp modelId="{040275F6-8CD8-B443-8E15-E2EA8C115BE0}">
      <dsp:nvSpPr>
        <dsp:cNvPr id="0" name=""/>
        <dsp:cNvSpPr/>
      </dsp:nvSpPr>
      <dsp:spPr>
        <a:xfrm>
          <a:off x="2459374" y="1772396"/>
          <a:ext cx="8979578" cy="153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予約ページの作成</a:t>
          </a:r>
        </a:p>
      </dsp:txBody>
      <dsp:txXfrm>
        <a:off x="2459374" y="1772396"/>
        <a:ext cx="8979578" cy="1537617"/>
      </dsp:txXfrm>
    </dsp:sp>
    <dsp:sp modelId="{1103FC42-5419-864B-A44F-32D393A0563C}">
      <dsp:nvSpPr>
        <dsp:cNvPr id="0" name=""/>
        <dsp:cNvSpPr/>
      </dsp:nvSpPr>
      <dsp:spPr>
        <a:xfrm>
          <a:off x="2287790" y="3310013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3388547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3388547"/>
          <a:ext cx="2287790" cy="16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顧客情報を管理し、</a:t>
          </a:r>
          <a:r>
            <a:rPr lang="en-US" altLang="ja-JP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DM</a:t>
          </a: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発送をしたい</a:t>
          </a:r>
        </a:p>
      </dsp:txBody>
      <dsp:txXfrm>
        <a:off x="0" y="3388547"/>
        <a:ext cx="2287790" cy="1693032"/>
      </dsp:txXfrm>
    </dsp:sp>
    <dsp:sp modelId="{DAF6D365-7021-E74E-8AD3-AB3AC6A0D057}">
      <dsp:nvSpPr>
        <dsp:cNvPr id="0" name=""/>
        <dsp:cNvSpPr/>
      </dsp:nvSpPr>
      <dsp:spPr>
        <a:xfrm>
          <a:off x="2459374" y="3465428"/>
          <a:ext cx="5256645" cy="153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登録してもらった情報を入れるデータベースを作成</a:t>
          </a:r>
        </a:p>
      </dsp:txBody>
      <dsp:txXfrm>
        <a:off x="2459374" y="3465428"/>
        <a:ext cx="5256645" cy="1537617"/>
      </dsp:txXfrm>
    </dsp:sp>
    <dsp:sp modelId="{9071E8DC-DDBE-CD4E-9B99-FF7E5F21CEFF}">
      <dsp:nvSpPr>
        <dsp:cNvPr id="0" name=""/>
        <dsp:cNvSpPr/>
      </dsp:nvSpPr>
      <dsp:spPr>
        <a:xfrm>
          <a:off x="2287790" y="5003046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588EFB-3B95-447A-B7C6-0E249FBCB22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3/29/2023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E357A0-8177-46BC-BFCE-19D99E3453C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9C4CFB-3E45-4FC7-9A01-D69D87A01C4F}" type="datetime1">
              <a:rPr lang="en-US" altLang="ja-JP" noProof="0" smtClean="0"/>
              <a:pPr/>
              <a:t>3/29/2023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C366290-4595-5745-A50F-D5EC13BAC60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665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C366290-4595-5745-A50F-D5EC13BAC604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7774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642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C366290-4595-5745-A50F-D5EC13BAC604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126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C366290-4595-5745-A50F-D5EC13BAC604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347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22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リーフォーム:図形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リーフォーム:図形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チーム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図プレースホルダー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" name="図プレースホルダー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7" name="図プレースホルダー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図プレースホルダー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9" name="テキスト プレースホルダー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テキスト プレースホルダー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" name="テキスト プレースホルダー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3" name="テキスト プレースホルダー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4" name="テキスト プレースホルダー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フリーフォーム:図形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リーフォーム:図形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リーフォーム:図形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リーフォーム:図形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図形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0" name="テキスト プレースホルダー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コンテンツ プレースホルダー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画像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8" name="フリーフォーム:図形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結び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図形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議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r"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9" name="画像 8" descr="図形、円&#10;&#10;説明の自動生成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sz="60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:図形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:図形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リーフォーム:図形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26" name="グラフィック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内容</a:t>
            </a:r>
          </a:p>
        </p:txBody>
      </p:sp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9278"/>
              </p:ext>
            </p:extLst>
          </p:nvPr>
        </p:nvGraphicFramePr>
        <p:xfrm>
          <a:off x="7801610" y="153574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役割分担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algn="r" rtl="0"/>
                      <a:r>
                        <a:rPr lang="ja" sz="18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目標</a:t>
                      </a:r>
                    </a:p>
                    <a:p>
                      <a:pPr marL="0" algn="r" defTabSz="914400" rtl="0" eaLnBrk="1" latinLnBrk="0" hangingPunct="1"/>
                      <a:r>
                        <a:rPr 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要件を満たすための方法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alt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6</a:t>
                      </a:r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画面遷移案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</a:t>
                      </a:r>
                      <a:r>
                        <a:rPr lang="en-US" alt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</a:t>
                      </a:r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490"/>
            <a:ext cx="10515600" cy="466344"/>
          </a:xfrm>
        </p:spPr>
        <p:txBody>
          <a:bodyPr rtlCol="0"/>
          <a:lstStyle/>
          <a:p>
            <a:pPr rtl="0"/>
            <a:r>
              <a:rPr lang="ja-JP" altLang="en-US" sz="4400" dirty="0"/>
              <a:t>目標</a:t>
            </a:r>
            <a:endParaRPr lang="en-US" altLang="ja-JP" sz="4400" dirty="0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0394" y="3164014"/>
            <a:ext cx="8594566" cy="2028825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ja-JP" altLang="en-US" sz="3200" dirty="0"/>
              <a:t>おしゃれで見やすくて誰でも使いやすいページを作る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20XX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タイトル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役割分担</a:t>
            </a:r>
          </a:p>
        </p:txBody>
      </p:sp>
      <p:sp>
        <p:nvSpPr>
          <p:cNvPr id="27" name="テキスト プレースホルダー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7512" y="1827151"/>
            <a:ext cx="4572000" cy="4070729"/>
          </a:xfrm>
        </p:spPr>
        <p:txBody>
          <a:bodyPr rtlCol="0"/>
          <a:lstStyle/>
          <a:p>
            <a:pPr rtl="0">
              <a:lnSpc>
                <a:spcPct val="120000"/>
              </a:lnSpc>
            </a:pPr>
            <a:r>
              <a:rPr lang="ja-JP" altLang="en-US" sz="2400" dirty="0"/>
              <a:t>班長・・・村田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en-US" altLang="ja-JP" sz="2400" dirty="0"/>
              <a:t>PHP</a:t>
            </a:r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ログイン・新規登録ページ・・・竜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予約ページ・・・大西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その他ページ・・・村田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デザイン・・・田口、今津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endParaRPr lang="en-US" altLang="ja-JP" dirty="0"/>
          </a:p>
          <a:p>
            <a:pPr rtl="0">
              <a:lnSpc>
                <a:spcPct val="120000"/>
              </a:lnSpc>
            </a:pPr>
            <a:endParaRPr lang="en-US" altLang="ja-JP" dirty="0"/>
          </a:p>
          <a:p>
            <a:pPr rtl="0">
              <a:lnSpc>
                <a:spcPct val="120000"/>
              </a:lnSpc>
            </a:pPr>
            <a:endParaRPr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/>
              <a:t>20XX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pPr rtl="0"/>
              <a:t>4</a:t>
            </a:fld>
            <a:endParaRPr lang="ja-JP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B4234F9-603E-7E06-C2B8-D12A339D6A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7804" r="27804"/>
          <a:stretch/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要件を満たすための方法</a:t>
            </a:r>
          </a:p>
        </p:txBody>
      </p:sp>
      <p:graphicFrame>
        <p:nvGraphicFramePr>
          <p:cNvPr id="14" name="コンテンツ プレースホルダー 3" descr="タイムライン プレースホルダー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23234"/>
              </p:ext>
            </p:extLst>
          </p:nvPr>
        </p:nvGraphicFramePr>
        <p:xfrm>
          <a:off x="576262" y="1380745"/>
          <a:ext cx="11438953" cy="4397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20XX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668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要件を満たすための方法</a:t>
            </a:r>
          </a:p>
        </p:txBody>
      </p:sp>
      <p:graphicFrame>
        <p:nvGraphicFramePr>
          <p:cNvPr id="14" name="コンテンツ プレースホルダー 3" descr="タイムライン プレースホルダー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64551"/>
              </p:ext>
            </p:extLst>
          </p:nvPr>
        </p:nvGraphicFramePr>
        <p:xfrm>
          <a:off x="576262" y="1380744"/>
          <a:ext cx="11438953" cy="508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20XX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t>6</a:t>
            </a:fld>
            <a:endParaRPr lang="ja-JP" altLang="en-US" dirty="0"/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1EF8577C-80E0-09FE-D37E-0C5B1C632B1F}"/>
              </a:ext>
            </a:extLst>
          </p:cNvPr>
          <p:cNvSpPr/>
          <p:nvPr/>
        </p:nvSpPr>
        <p:spPr>
          <a:xfrm>
            <a:off x="2699657" y="1828800"/>
            <a:ext cx="228600" cy="3886200"/>
          </a:xfrm>
          <a:prstGeom prst="rightBrac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912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E</a:t>
            </a:r>
            <a:r>
              <a:rPr lang="ja-JP" altLang="en-US" dirty="0"/>
              <a:t>班　中間発表 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735_TF11964407_Win32" id="{A0A8941F-F4A5-4E1B-A969-21DCF3EF3BEB}" vid="{F376D68C-7CB5-415B-AC97-A6BF86FF73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336E95772E0A942B1C1135003A8A693" ma:contentTypeVersion="6" ma:contentTypeDescription="新しいドキュメントを作成します。" ma:contentTypeScope="" ma:versionID="3b8ce97568114d00716a7cfc6d977f88">
  <xsd:schema xmlns:xsd="http://www.w3.org/2001/XMLSchema" xmlns:xs="http://www.w3.org/2001/XMLSchema" xmlns:p="http://schemas.microsoft.com/office/2006/metadata/properties" xmlns:ns3="637da8fe-3f3c-4443-9393-2498979e5833" xmlns:ns4="e0a338f3-6967-4189-9277-2b8b610cb186" targetNamespace="http://schemas.microsoft.com/office/2006/metadata/properties" ma:root="true" ma:fieldsID="9a75046311445c6a46ce8d79bdc83966" ns3:_="" ns4:_="">
    <xsd:import namespace="637da8fe-3f3c-4443-9393-2498979e5833"/>
    <xsd:import namespace="e0a338f3-6967-4189-9277-2b8b610cb18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da8fe-3f3c-4443-9393-2498979e583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338f3-6967-4189-9277-2b8b610cb18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37da8fe-3f3c-4443-9393-2498979e5833" xsi:nil="true"/>
  </documentManagement>
</p:properties>
</file>

<file path=customXml/itemProps1.xml><?xml version="1.0" encoding="utf-8"?>
<ds:datastoreItem xmlns:ds="http://schemas.openxmlformats.org/officeDocument/2006/customXml" ds:itemID="{CA507339-25F9-45D5-B2EE-8A0DAB3095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FD76F4-7316-4127-A49C-22E444AE8692}">
  <ds:schemaRefs>
    <ds:schemaRef ds:uri="637da8fe-3f3c-4443-9393-2498979e5833"/>
    <ds:schemaRef ds:uri="e0a338f3-6967-4189-9277-2b8b610cb1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F18EF6-097A-4021-A843-F43B2F3DD709}">
  <ds:schemaRefs>
    <ds:schemaRef ds:uri="637da8fe-3f3c-4443-9393-2498979e5833"/>
    <ds:schemaRef ds:uri="e0a338f3-6967-4189-9277-2b8b610cb1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{7F0F7916-F238-4521-9EA6-4E4C5CD83743}tf11964407_win32</Template>
  <TotalTime>193</TotalTime>
  <Words>178</Words>
  <Application>Microsoft Office PowerPoint</Application>
  <PresentationFormat>ワイド画面</PresentationFormat>
  <Paragraphs>53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Arial</vt:lpstr>
      <vt:lpstr>Courier New</vt:lpstr>
      <vt:lpstr>Gill Sans Nova Light</vt:lpstr>
      <vt:lpstr>Office テーマ</vt:lpstr>
      <vt:lpstr>E班　　中間発表</vt:lpstr>
      <vt:lpstr>内容</vt:lpstr>
      <vt:lpstr>目標</vt:lpstr>
      <vt:lpstr>役割分担</vt:lpstr>
      <vt:lpstr>要件を満たすための方法</vt:lpstr>
      <vt:lpstr>要件を満たすための方法</vt:lpstr>
      <vt:lpstr>E班　中間発表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E班　　中間発表</dc:title>
  <dc:creator>田口　遥菜</dc:creator>
  <cp:lastModifiedBy>田口　遥菜</cp:lastModifiedBy>
  <cp:revision>4</cp:revision>
  <dcterms:created xsi:type="dcterms:W3CDTF">2023-03-23T06:18:35Z</dcterms:created>
  <dcterms:modified xsi:type="dcterms:W3CDTF">2023-03-29T06:47:44Z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0x010100E336E95772E0A942B1C1135003A8A693</vt:lpwstr>
  </property>
</Properties>
</file>