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2" r:id="rId5"/>
    <p:sldId id="273" r:id="rId6"/>
    <p:sldId id="285" r:id="rId7"/>
    <p:sldId id="259" r:id="rId8"/>
    <p:sldId id="263" r:id="rId9"/>
    <p:sldId id="286" r:id="rId10"/>
    <p:sldId id="283" r:id="rId11"/>
    <p:sldId id="284" r:id="rId12"/>
    <p:sldId id="281" r:id="rId13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72CAFE-0783-DF51-04A7-F4F6917CED17}" v="10" dt="2023-03-29T06:45:06.671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30"/>
  </p:normalViewPr>
  <p:slideViewPr>
    <p:cSldViewPr snapToGrid="0">
      <p:cViewPr varScale="1">
        <p:scale>
          <a:sx n="40" d="100"/>
          <a:sy n="40" d="100"/>
        </p:scale>
        <p:origin x="44" y="4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3d2" qsCatId="3D" csTypeId="urn:microsoft.com/office/officeart/2005/8/colors/accent1_3" csCatId="accent1" phldr="1"/>
      <dgm:spPr/>
      <dgm:t>
        <a:bodyPr rtlCol="0"/>
        <a:lstStyle/>
        <a:p>
          <a:pPr rtl="0"/>
          <a:endParaRPr lang="en-US"/>
        </a:p>
      </dgm:t>
    </dgm:pt>
    <dgm:pt modelId="{73D947E0-108F-4D20-A71E-3CF329F97212}">
      <dgm:prSet phldr="0" custT="1"/>
      <dgm:spPr/>
      <dgm:t>
        <a:bodyPr rtlCol="0" anchor="ctr"/>
        <a:lstStyle/>
        <a:p>
          <a:pPr marL="0" rtl="0"/>
          <a:r>
            <a:rPr lang="ja-JP" altLang="en-US" sz="2000" b="0" i="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使用言語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0A490C8-22B4-4D68-875C-0F0DE2FF864D}">
      <dgm:prSet phldr="0" custT="1"/>
      <dgm:spPr/>
      <dgm:t>
        <a:bodyPr rtlCol="0" anchor="ctr"/>
        <a:lstStyle/>
        <a:p>
          <a:pPr marL="0" rtl="0">
            <a:lnSpc>
              <a:spcPct val="100000"/>
            </a:lnSpc>
          </a:pPr>
          <a:r>
            <a:rPr lang="en-US" altLang="ja-JP" sz="1800" b="0" i="0" baseline="0" noProof="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Gill Sans Light" panose="020B0302020104020203" pitchFamily="34" charset="-79"/>
            </a:rPr>
            <a:t>PHP   Bootstrap(HTML, CSS)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ja-JP" altLang="en-US" sz="2000" b="0" i="0" dirty="0"/>
            <a:t>​デザイン性のあるものにしたい</a:t>
          </a:r>
          <a:endParaRPr lang="ja-JP" altLang="en-US" sz="2000" b="0" i="0" baseline="0" noProof="0" dirty="0">
            <a:latin typeface="Meiryo UI" panose="020B0604030504040204" pitchFamily="50" charset="-128"/>
            <a:ea typeface="Meiryo UI" panose="020B0604030504040204" pitchFamily="50" charset="-128"/>
            <a:cs typeface="Gill Sans SemiBold" panose="020B0502020104020203" pitchFamily="34" charset="-79"/>
          </a:endParaRPr>
        </a:p>
      </dgm:t>
    </dgm:pt>
    <dgm:pt modelId="{10C68AF5-481C-45AA-A216-8BBBB04515B9}" type="parTrans" cxnId="{F28D7702-2FC3-49BD-BB13-C989E5EE622A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0418D2B-9486-42DE-AFDD-1D31420040FF}">
      <dgm:prSet phldr="0" custT="1"/>
      <dgm:spPr/>
      <dgm:t>
        <a:bodyPr rtlCol="0" anchor="ctr"/>
        <a:lstStyle/>
        <a:p>
          <a:pPr marL="0" rtl="0">
            <a:lnSpc>
              <a:spcPct val="100000"/>
            </a:lnSpc>
          </a:pPr>
          <a:endParaRPr lang="ja-JP" altLang="en-US" sz="1800" b="0" i="0" baseline="0" noProof="0" dirty="0">
            <a:solidFill>
              <a:schemeClr val="accent2"/>
            </a:solidFill>
            <a:latin typeface="Meiryo UI" panose="020B0604030504040204" pitchFamily="50" charset="-128"/>
            <a:ea typeface="Meiryo UI" panose="020B0604030504040204" pitchFamily="50" charset="-128"/>
            <a:cs typeface="Gill Sans Light" panose="020B0302020104020203" pitchFamily="34" charset="-79"/>
          </a:endParaRPr>
        </a:p>
      </dgm:t>
    </dgm:pt>
    <dgm:pt modelId="{D5A17F6B-93F5-442B-938A-0F38C281BE88}" type="parTrans" cxnId="{5A5BA622-5DEB-48B9-88D9-C1DE36C711E5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D87A0A5-8024-4710-846B-D5BFAC785107}" type="sibTrans" cxnId="{5A5BA622-5DEB-48B9-88D9-C1DE36C711E5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6564C5E9-1595-624A-93AF-6AD41D06A4F7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CFCA7698-FAF1-9341-A1FC-ED13A8E7C585}" type="pres">
      <dgm:prSet presAssocID="{73D947E0-108F-4D20-A71E-3CF329F97212}" presName="thickLine" presStyleLbl="alignNode1" presStyleIdx="0" presStyleCnt="2"/>
      <dgm:spPr/>
    </dgm:pt>
    <dgm:pt modelId="{73B53ECD-88F7-D549-B120-6C2932F2D11A}" type="pres">
      <dgm:prSet presAssocID="{73D947E0-108F-4D20-A71E-3CF329F97212}" presName="horz1" presStyleCnt="0"/>
      <dgm:spPr/>
    </dgm:pt>
    <dgm:pt modelId="{16779ABC-4458-134D-8407-3B550EE07267}" type="pres">
      <dgm:prSet presAssocID="{73D947E0-108F-4D20-A71E-3CF329F97212}" presName="tx1" presStyleLbl="revTx" presStyleIdx="0" presStyleCnt="4"/>
      <dgm:spPr/>
    </dgm:pt>
    <dgm:pt modelId="{CAE07029-F81D-A44F-9347-F3E3A6E31F74}" type="pres">
      <dgm:prSet presAssocID="{73D947E0-108F-4D20-A71E-3CF329F97212}" presName="vert1" presStyleCnt="0"/>
      <dgm:spPr/>
    </dgm:pt>
    <dgm:pt modelId="{5A9BB2A1-D458-5443-B445-41D2960F03F2}" type="pres">
      <dgm:prSet presAssocID="{30A490C8-22B4-4D68-875C-0F0DE2FF864D}" presName="vertSpace2a" presStyleCnt="0"/>
      <dgm:spPr/>
    </dgm:pt>
    <dgm:pt modelId="{D7B8E40A-DB15-184E-8163-CFBBECDBFC1D}" type="pres">
      <dgm:prSet presAssocID="{30A490C8-22B4-4D68-875C-0F0DE2FF864D}" presName="horz2" presStyleCnt="0"/>
      <dgm:spPr/>
    </dgm:pt>
    <dgm:pt modelId="{59832A42-FD52-4B4A-92FB-6B1C497CBF3C}" type="pres">
      <dgm:prSet presAssocID="{30A490C8-22B4-4D68-875C-0F0DE2FF864D}" presName="horzSpace2" presStyleCnt="0"/>
      <dgm:spPr/>
    </dgm:pt>
    <dgm:pt modelId="{4B7883FE-9BF1-834B-9E55-433D1207CAF9}" type="pres">
      <dgm:prSet presAssocID="{30A490C8-22B4-4D68-875C-0F0DE2FF864D}" presName="tx2" presStyleLbl="revTx" presStyleIdx="1" presStyleCnt="4"/>
      <dgm:spPr/>
    </dgm:pt>
    <dgm:pt modelId="{0CBE5C3F-806F-B144-AE1F-FC9577B85A0B}" type="pres">
      <dgm:prSet presAssocID="{30A490C8-22B4-4D68-875C-0F0DE2FF864D}" presName="vert2" presStyleCnt="0"/>
      <dgm:spPr/>
    </dgm:pt>
    <dgm:pt modelId="{F855322D-A55D-8B49-879F-C673DBB2B4C9}" type="pres">
      <dgm:prSet presAssocID="{30A490C8-22B4-4D68-875C-0F0DE2FF864D}" presName="thinLine2b" presStyleLbl="callout" presStyleIdx="0" presStyleCnt="2"/>
      <dgm:spPr/>
    </dgm:pt>
    <dgm:pt modelId="{C673FE58-57C7-E240-8F76-83FFAD340DC5}" type="pres">
      <dgm:prSet presAssocID="{30A490C8-22B4-4D68-875C-0F0DE2FF864D}" presName="vertSpace2b" presStyleCnt="0"/>
      <dgm:spPr/>
    </dgm:pt>
    <dgm:pt modelId="{DD445911-31B5-374B-964F-E521B7F4A98B}" type="pres">
      <dgm:prSet presAssocID="{B1AFA1AF-0FF8-45B3-A6D0-0E255A2F637D}" presName="thickLine" presStyleLbl="alignNode1" presStyleIdx="1" presStyleCnt="2"/>
      <dgm:spPr/>
    </dgm:pt>
    <dgm:pt modelId="{2D373430-1C80-8F46-ABC4-CBE10AB29E21}" type="pres">
      <dgm:prSet presAssocID="{B1AFA1AF-0FF8-45B3-A6D0-0E255A2F637D}" presName="horz1" presStyleCnt="0"/>
      <dgm:spPr/>
    </dgm:pt>
    <dgm:pt modelId="{57741AD6-DFD2-814C-A051-E841CC65A4EA}" type="pres">
      <dgm:prSet presAssocID="{B1AFA1AF-0FF8-45B3-A6D0-0E255A2F637D}" presName="tx1" presStyleLbl="revTx" presStyleIdx="2" presStyleCnt="4"/>
      <dgm:spPr/>
    </dgm:pt>
    <dgm:pt modelId="{BAE20A88-DF00-8949-A8B2-0E344D388E90}" type="pres">
      <dgm:prSet presAssocID="{B1AFA1AF-0FF8-45B3-A6D0-0E255A2F637D}" presName="vert1" presStyleCnt="0"/>
      <dgm:spPr/>
    </dgm:pt>
    <dgm:pt modelId="{FFD3D6B1-6613-9A41-97D0-43A8EBCE5EAD}" type="pres">
      <dgm:prSet presAssocID="{50418D2B-9486-42DE-AFDD-1D31420040FF}" presName="vertSpace2a" presStyleCnt="0"/>
      <dgm:spPr/>
    </dgm:pt>
    <dgm:pt modelId="{A95899B2-8F62-204F-B53E-8872741B3D8A}" type="pres">
      <dgm:prSet presAssocID="{50418D2B-9486-42DE-AFDD-1D31420040FF}" presName="horz2" presStyleCnt="0"/>
      <dgm:spPr/>
    </dgm:pt>
    <dgm:pt modelId="{6C1C9676-3658-6D4F-92CD-97954CEC2777}" type="pres">
      <dgm:prSet presAssocID="{50418D2B-9486-42DE-AFDD-1D31420040FF}" presName="horzSpace2" presStyleCnt="0"/>
      <dgm:spPr/>
    </dgm:pt>
    <dgm:pt modelId="{040275F6-8CD8-B443-8E15-E2EA8C115BE0}" type="pres">
      <dgm:prSet presAssocID="{50418D2B-9486-42DE-AFDD-1D31420040FF}" presName="tx2" presStyleLbl="revTx" presStyleIdx="3" presStyleCnt="4"/>
      <dgm:spPr/>
    </dgm:pt>
    <dgm:pt modelId="{D9398154-13A0-B94E-B51B-C707B5F9C02E}" type="pres">
      <dgm:prSet presAssocID="{50418D2B-9486-42DE-AFDD-1D31420040FF}" presName="vert2" presStyleCnt="0"/>
      <dgm:spPr/>
    </dgm:pt>
    <dgm:pt modelId="{1103FC42-5419-864B-A44F-32D393A0563C}" type="pres">
      <dgm:prSet presAssocID="{50418D2B-9486-42DE-AFDD-1D31420040FF}" presName="thinLine2b" presStyleLbl="callout" presStyleIdx="1" presStyleCnt="2"/>
      <dgm:spPr/>
    </dgm:pt>
    <dgm:pt modelId="{3380EF9C-3F0E-624D-89C2-20B7B097FB92}" type="pres">
      <dgm:prSet presAssocID="{50418D2B-9486-42DE-AFDD-1D31420040FF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DB88A911-C9AB-4245-8A20-5A06108094AF}" type="presOf" srcId="{B1AFA1AF-0FF8-45B3-A6D0-0E255A2F637D}" destId="{57741AD6-DFD2-814C-A051-E841CC65A4EA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D012C86A-5FCF-F74E-A1E4-DA1AAC68B769}" type="presOf" srcId="{50418D2B-9486-42DE-AFDD-1D31420040FF}" destId="{040275F6-8CD8-B443-8E15-E2EA8C115BE0}" srcOrd="0" destOrd="0" presId="urn:microsoft.com/office/officeart/2008/layout/LinedList"/>
    <dgm:cxn modelId="{B9992E53-656B-E848-AF8E-65823B9AD34E}" type="presOf" srcId="{0DD8915E-DC14-41D6-9BB5-F49E1C265163}" destId="{6564C5E9-1595-624A-93AF-6AD41D06A4F7}" srcOrd="0" destOrd="0" presId="urn:microsoft.com/office/officeart/2008/layout/LinedList"/>
    <dgm:cxn modelId="{151D13B9-4602-AE4A-A285-285AEA258666}" type="presOf" srcId="{30A490C8-22B4-4D68-875C-0F0DE2FF864D}" destId="{4B7883FE-9BF1-834B-9E55-433D1207CAF9}" srcOrd="0" destOrd="0" presId="urn:microsoft.com/office/officeart/2008/layout/LinedList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24FD07F8-A7B8-6241-8064-11664CC65CE1}" type="presOf" srcId="{73D947E0-108F-4D20-A71E-3CF329F97212}" destId="{16779ABC-4458-134D-8407-3B550EE07267}" srcOrd="0" destOrd="0" presId="urn:microsoft.com/office/officeart/2008/layout/LinedList"/>
    <dgm:cxn modelId="{AFE9FC3A-D3FF-CA44-9605-4703DA53A4C2}" type="presParOf" srcId="{6564C5E9-1595-624A-93AF-6AD41D06A4F7}" destId="{CFCA7698-FAF1-9341-A1FC-ED13A8E7C585}" srcOrd="0" destOrd="0" presId="urn:microsoft.com/office/officeart/2008/layout/LinedList"/>
    <dgm:cxn modelId="{EB08E1B8-074C-A546-B1B8-3153F413A947}" type="presParOf" srcId="{6564C5E9-1595-624A-93AF-6AD41D06A4F7}" destId="{73B53ECD-88F7-D549-B120-6C2932F2D11A}" srcOrd="1" destOrd="0" presId="urn:microsoft.com/office/officeart/2008/layout/LinedList"/>
    <dgm:cxn modelId="{1B53D0A1-66D8-134B-8AF2-80B1E3806E98}" type="presParOf" srcId="{73B53ECD-88F7-D549-B120-6C2932F2D11A}" destId="{16779ABC-4458-134D-8407-3B550EE07267}" srcOrd="0" destOrd="0" presId="urn:microsoft.com/office/officeart/2008/layout/LinedList"/>
    <dgm:cxn modelId="{1A46E30E-242E-1540-8649-777E95C5E910}" type="presParOf" srcId="{73B53ECD-88F7-D549-B120-6C2932F2D11A}" destId="{CAE07029-F81D-A44F-9347-F3E3A6E31F74}" srcOrd="1" destOrd="0" presId="urn:microsoft.com/office/officeart/2008/layout/LinedList"/>
    <dgm:cxn modelId="{0AF080A1-E7F5-D446-9052-7D8C86784D60}" type="presParOf" srcId="{CAE07029-F81D-A44F-9347-F3E3A6E31F74}" destId="{5A9BB2A1-D458-5443-B445-41D2960F03F2}" srcOrd="0" destOrd="0" presId="urn:microsoft.com/office/officeart/2008/layout/LinedList"/>
    <dgm:cxn modelId="{5F4C5453-C466-2B4D-B675-3231308CA30E}" type="presParOf" srcId="{CAE07029-F81D-A44F-9347-F3E3A6E31F74}" destId="{D7B8E40A-DB15-184E-8163-CFBBECDBFC1D}" srcOrd="1" destOrd="0" presId="urn:microsoft.com/office/officeart/2008/layout/LinedList"/>
    <dgm:cxn modelId="{0732A2C9-16FC-034F-A91F-8267830F6866}" type="presParOf" srcId="{D7B8E40A-DB15-184E-8163-CFBBECDBFC1D}" destId="{59832A42-FD52-4B4A-92FB-6B1C497CBF3C}" srcOrd="0" destOrd="0" presId="urn:microsoft.com/office/officeart/2008/layout/LinedList"/>
    <dgm:cxn modelId="{5CB90678-FEDD-7B4C-85C5-E74FFAC3A6D5}" type="presParOf" srcId="{D7B8E40A-DB15-184E-8163-CFBBECDBFC1D}" destId="{4B7883FE-9BF1-834B-9E55-433D1207CAF9}" srcOrd="1" destOrd="0" presId="urn:microsoft.com/office/officeart/2008/layout/LinedList"/>
    <dgm:cxn modelId="{D41FA6A6-5400-9848-8819-FB97F59FFCED}" type="presParOf" srcId="{D7B8E40A-DB15-184E-8163-CFBBECDBFC1D}" destId="{0CBE5C3F-806F-B144-AE1F-FC9577B85A0B}" srcOrd="2" destOrd="0" presId="urn:microsoft.com/office/officeart/2008/layout/LinedList"/>
    <dgm:cxn modelId="{DD71C1D8-1043-5D4C-8AF5-FC83DCADAF26}" type="presParOf" srcId="{CAE07029-F81D-A44F-9347-F3E3A6E31F74}" destId="{F855322D-A55D-8B49-879F-C673DBB2B4C9}" srcOrd="2" destOrd="0" presId="urn:microsoft.com/office/officeart/2008/layout/LinedList"/>
    <dgm:cxn modelId="{6E9B0D8B-3CAE-244A-8A0F-D830FD2A0D04}" type="presParOf" srcId="{CAE07029-F81D-A44F-9347-F3E3A6E31F74}" destId="{C673FE58-57C7-E240-8F76-83FFAD340DC5}" srcOrd="3" destOrd="0" presId="urn:microsoft.com/office/officeart/2008/layout/LinedList"/>
    <dgm:cxn modelId="{4756F502-58A1-F94B-920C-2DBBEEAA4DEA}" type="presParOf" srcId="{6564C5E9-1595-624A-93AF-6AD41D06A4F7}" destId="{DD445911-31B5-374B-964F-E521B7F4A98B}" srcOrd="2" destOrd="0" presId="urn:microsoft.com/office/officeart/2008/layout/LinedList"/>
    <dgm:cxn modelId="{9F80C39F-2660-5140-922B-91B27E6D4697}" type="presParOf" srcId="{6564C5E9-1595-624A-93AF-6AD41D06A4F7}" destId="{2D373430-1C80-8F46-ABC4-CBE10AB29E21}" srcOrd="3" destOrd="0" presId="urn:microsoft.com/office/officeart/2008/layout/LinedList"/>
    <dgm:cxn modelId="{92EB25AD-569A-6A4D-A26B-6CDFE99B6EDD}" type="presParOf" srcId="{2D373430-1C80-8F46-ABC4-CBE10AB29E21}" destId="{57741AD6-DFD2-814C-A051-E841CC65A4EA}" srcOrd="0" destOrd="0" presId="urn:microsoft.com/office/officeart/2008/layout/LinedList"/>
    <dgm:cxn modelId="{6D72D2D3-E663-854F-9534-F50F1A2D112F}" type="presParOf" srcId="{2D373430-1C80-8F46-ABC4-CBE10AB29E21}" destId="{BAE20A88-DF00-8949-A8B2-0E344D388E90}" srcOrd="1" destOrd="0" presId="urn:microsoft.com/office/officeart/2008/layout/LinedList"/>
    <dgm:cxn modelId="{76CA08A2-B1A8-D84F-A1D6-D18A937678EA}" type="presParOf" srcId="{BAE20A88-DF00-8949-A8B2-0E344D388E90}" destId="{FFD3D6B1-6613-9A41-97D0-43A8EBCE5EAD}" srcOrd="0" destOrd="0" presId="urn:microsoft.com/office/officeart/2008/layout/LinedList"/>
    <dgm:cxn modelId="{D3976E80-191E-2A47-8A23-312C10E64BE5}" type="presParOf" srcId="{BAE20A88-DF00-8949-A8B2-0E344D388E90}" destId="{A95899B2-8F62-204F-B53E-8872741B3D8A}" srcOrd="1" destOrd="0" presId="urn:microsoft.com/office/officeart/2008/layout/LinedList"/>
    <dgm:cxn modelId="{5164E1C6-4BB0-1849-BD77-C9B7AA21D82B}" type="presParOf" srcId="{A95899B2-8F62-204F-B53E-8872741B3D8A}" destId="{6C1C9676-3658-6D4F-92CD-97954CEC2777}" srcOrd="0" destOrd="0" presId="urn:microsoft.com/office/officeart/2008/layout/LinedList"/>
    <dgm:cxn modelId="{3FC4A5DA-F6DE-374E-AEAD-681CEC40E66A}" type="presParOf" srcId="{A95899B2-8F62-204F-B53E-8872741B3D8A}" destId="{040275F6-8CD8-B443-8E15-E2EA8C115BE0}" srcOrd="1" destOrd="0" presId="urn:microsoft.com/office/officeart/2008/layout/LinedList"/>
    <dgm:cxn modelId="{EBEECA50-8981-8340-B29B-B350D88E1D99}" type="presParOf" srcId="{A95899B2-8F62-204F-B53E-8872741B3D8A}" destId="{D9398154-13A0-B94E-B51B-C707B5F9C02E}" srcOrd="2" destOrd="0" presId="urn:microsoft.com/office/officeart/2008/layout/LinedList"/>
    <dgm:cxn modelId="{14FAAD23-AA19-634D-A90F-2C772DFBC51E}" type="presParOf" srcId="{BAE20A88-DF00-8949-A8B2-0E344D388E90}" destId="{1103FC42-5419-864B-A44F-32D393A0563C}" srcOrd="2" destOrd="0" presId="urn:microsoft.com/office/officeart/2008/layout/LinedList"/>
    <dgm:cxn modelId="{5920C6F5-90CC-1D42-B07E-283F9763DDF5}" type="presParOf" srcId="{BAE20A88-DF00-8949-A8B2-0E344D388E90}" destId="{3380EF9C-3F0E-624D-89C2-20B7B097FB92}" srcOrd="3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3d2" qsCatId="3D" csTypeId="urn:microsoft.com/office/officeart/2005/8/colors/accent1_3" csCatId="accent1" phldr="1"/>
      <dgm:spPr/>
      <dgm:t>
        <a:bodyPr rtlCol="0"/>
        <a:lstStyle/>
        <a:p>
          <a:pPr rtl="0"/>
          <a:endParaRPr lang="en-US"/>
        </a:p>
      </dgm:t>
    </dgm:pt>
    <dgm:pt modelId="{73D947E0-108F-4D20-A71E-3CF329F97212}">
      <dgm:prSet phldr="0" custT="1"/>
      <dgm:spPr/>
      <dgm:t>
        <a:bodyPr rtlCol="0" anchor="ctr"/>
        <a:lstStyle/>
        <a:p>
          <a:pPr marL="0" rtl="0"/>
          <a:r>
            <a:rPr lang="ja-JP" altLang="en-US" sz="2000" b="0" i="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商品予約をオンライン</a:t>
          </a:r>
          <a:r>
            <a:rPr lang="ja-JP" altLang="en-US" sz="2000" b="0" i="0" baseline="0" noProof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で受け付けたい</a:t>
          </a:r>
          <a:endParaRPr lang="ja-JP" altLang="en-US" sz="2000" b="0" i="0" baseline="0" noProof="0" dirty="0">
            <a:latin typeface="Meiryo UI" panose="020B0604030504040204" pitchFamily="50" charset="-128"/>
            <a:ea typeface="Meiryo UI" panose="020B0604030504040204" pitchFamily="50" charset="-128"/>
            <a:cs typeface="Gill Sans SemiBold" panose="020B0502020104020203" pitchFamily="34" charset="-79"/>
          </a:endParaRPr>
        </a:p>
      </dgm:t>
    </dgm:pt>
    <dgm:pt modelId="{9D249532-A24D-4D8F-848A-9F42F2E486C9}" type="parTrans" cxnId="{A0077D09-C12C-46D0-8DF7-194B6911362A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ja-JP" altLang="en-US" sz="2000" b="0" i="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来店（座席）予約をオンラインで受け付けたい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0418D2B-9486-42DE-AFDD-1D31420040FF}">
      <dgm:prSet phldr="0" custT="1"/>
      <dgm:spPr/>
      <dgm:t>
        <a:bodyPr rtlCol="0" anchor="ctr"/>
        <a:lstStyle/>
        <a:p>
          <a:pPr marL="0" rtl="0">
            <a:lnSpc>
              <a:spcPct val="100000"/>
            </a:lnSpc>
          </a:pPr>
          <a:r>
            <a:rPr lang="ja-JP" altLang="en-US" sz="1800" b="0" i="0" baseline="0" noProof="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Gill Sans Light" panose="020B0302020104020203" pitchFamily="34" charset="-79"/>
            </a:rPr>
            <a:t>予約ページの作成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D87A0A5-8024-4710-846B-D5BFAC785107}" type="sibTrans" cxnId="{5A5BA622-5DEB-48B9-88D9-C1DE36C711E5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/>
          <a:r>
            <a:rPr lang="ja-JP" altLang="en-US" sz="2000" b="0" i="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顧客情報を管理し、</a:t>
          </a:r>
          <a:r>
            <a:rPr lang="en-US" altLang="ja-JP" sz="2000" b="0" i="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DM</a:t>
          </a:r>
          <a:r>
            <a:rPr lang="ja-JP" altLang="en-US" sz="2000" b="0" i="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発送をしたい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8632E42-D7EB-4C31-877E-6F1B2801851A}" type="sibTrans" cxnId="{6C23D0C9-74B2-4C8B-AB2F-A03B3B0EBE56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EC0C300-11E4-45CF-8418-973585107209}">
      <dgm:prSet phldr="0" custT="1"/>
      <dgm:spPr/>
      <dgm:t>
        <a:bodyPr rtlCol="0" anchor="ctr"/>
        <a:lstStyle/>
        <a:p>
          <a:pPr marL="0" rtl="0">
            <a:lnSpc>
              <a:spcPct val="100000"/>
            </a:lnSpc>
          </a:pPr>
          <a:r>
            <a:rPr lang="ja-JP" altLang="en-US" sz="1800" b="0" i="0" baseline="0" noProof="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Gill Sans Light" panose="020B0302020104020203" pitchFamily="34" charset="-79"/>
            </a:rPr>
            <a:t>登録してもらった情報を入れるデータベースを作成</a:t>
          </a:r>
        </a:p>
      </dgm:t>
    </dgm:pt>
    <dgm:pt modelId="{1E4DD98E-100E-46B7-B24A-408BBF69E9FA}" type="parTrans" cxnId="{51563A4F-C0EB-47D6-B5BC-47A4E599AD4B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0FAB5D1-62B3-4FF6-A07D-EE607F529C32}" type="sibTrans" cxnId="{51563A4F-C0EB-47D6-B5BC-47A4E599AD4B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0A490C8-22B4-4D68-875C-0F0DE2FF864D}">
      <dgm:prSet phldr="0" custT="1"/>
      <dgm:spPr/>
      <dgm:t>
        <a:bodyPr rtlCol="0" anchor="ctr"/>
        <a:lstStyle/>
        <a:p>
          <a:pPr marL="0" rtl="0">
            <a:lnSpc>
              <a:spcPct val="100000"/>
            </a:lnSpc>
          </a:pPr>
          <a:r>
            <a:rPr lang="ja-JP" altLang="en-US" sz="1800" b="0" i="0" baseline="0" noProof="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Gill Sans Light" panose="020B0302020104020203" pitchFamily="34" charset="-79"/>
            </a:rPr>
            <a:t>新規登録、ログインをしてもらうようにする</a:t>
          </a:r>
          <a:endParaRPr lang="en-US" altLang="ja-JP" sz="1800" b="0" i="0" baseline="0" noProof="0" dirty="0">
            <a:solidFill>
              <a:schemeClr val="accent2"/>
            </a:solidFill>
            <a:latin typeface="Meiryo UI" panose="020B0604030504040204" pitchFamily="50" charset="-128"/>
            <a:ea typeface="Meiryo UI" panose="020B0604030504040204" pitchFamily="50" charset="-128"/>
            <a:cs typeface="Gill Sans Light" panose="020B0302020104020203" pitchFamily="34" charset="-79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35C64B0-4F0C-4FD1-BD23-B1D4C9887CBE}" type="parTrans" cxnId="{381FE1CC-8184-4745-8EB3-6DE11655998D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6564C5E9-1595-624A-93AF-6AD41D06A4F7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CFCA7698-FAF1-9341-A1FC-ED13A8E7C585}" type="pres">
      <dgm:prSet presAssocID="{73D947E0-108F-4D20-A71E-3CF329F97212}" presName="thickLine" presStyleLbl="alignNode1" presStyleIdx="0" presStyleCnt="3"/>
      <dgm:spPr/>
    </dgm:pt>
    <dgm:pt modelId="{73B53ECD-88F7-D549-B120-6C2932F2D11A}" type="pres">
      <dgm:prSet presAssocID="{73D947E0-108F-4D20-A71E-3CF329F97212}" presName="horz1" presStyleCnt="0"/>
      <dgm:spPr/>
    </dgm:pt>
    <dgm:pt modelId="{16779ABC-4458-134D-8407-3B550EE07267}" type="pres">
      <dgm:prSet presAssocID="{73D947E0-108F-4D20-A71E-3CF329F97212}" presName="tx1" presStyleLbl="revTx" presStyleIdx="0" presStyleCnt="6"/>
      <dgm:spPr/>
    </dgm:pt>
    <dgm:pt modelId="{CAE07029-F81D-A44F-9347-F3E3A6E31F74}" type="pres">
      <dgm:prSet presAssocID="{73D947E0-108F-4D20-A71E-3CF329F97212}" presName="vert1" presStyleCnt="0"/>
      <dgm:spPr/>
    </dgm:pt>
    <dgm:pt modelId="{5A9BB2A1-D458-5443-B445-41D2960F03F2}" type="pres">
      <dgm:prSet presAssocID="{30A490C8-22B4-4D68-875C-0F0DE2FF864D}" presName="vertSpace2a" presStyleCnt="0"/>
      <dgm:spPr/>
    </dgm:pt>
    <dgm:pt modelId="{D7B8E40A-DB15-184E-8163-CFBBECDBFC1D}" type="pres">
      <dgm:prSet presAssocID="{30A490C8-22B4-4D68-875C-0F0DE2FF864D}" presName="horz2" presStyleCnt="0"/>
      <dgm:spPr/>
    </dgm:pt>
    <dgm:pt modelId="{59832A42-FD52-4B4A-92FB-6B1C497CBF3C}" type="pres">
      <dgm:prSet presAssocID="{30A490C8-22B4-4D68-875C-0F0DE2FF864D}" presName="horzSpace2" presStyleCnt="0"/>
      <dgm:spPr/>
    </dgm:pt>
    <dgm:pt modelId="{4B7883FE-9BF1-834B-9E55-433D1207CAF9}" type="pres">
      <dgm:prSet presAssocID="{30A490C8-22B4-4D68-875C-0F0DE2FF864D}" presName="tx2" presStyleLbl="revTx" presStyleIdx="1" presStyleCnt="6"/>
      <dgm:spPr/>
    </dgm:pt>
    <dgm:pt modelId="{0CBE5C3F-806F-B144-AE1F-FC9577B85A0B}" type="pres">
      <dgm:prSet presAssocID="{30A490C8-22B4-4D68-875C-0F0DE2FF864D}" presName="vert2" presStyleCnt="0"/>
      <dgm:spPr/>
    </dgm:pt>
    <dgm:pt modelId="{F855322D-A55D-8B49-879F-C673DBB2B4C9}" type="pres">
      <dgm:prSet presAssocID="{30A490C8-22B4-4D68-875C-0F0DE2FF864D}" presName="thinLine2b" presStyleLbl="callout" presStyleIdx="0" presStyleCnt="3"/>
      <dgm:spPr/>
    </dgm:pt>
    <dgm:pt modelId="{C673FE58-57C7-E240-8F76-83FFAD340DC5}" type="pres">
      <dgm:prSet presAssocID="{30A490C8-22B4-4D68-875C-0F0DE2FF864D}" presName="vertSpace2b" presStyleCnt="0"/>
      <dgm:spPr/>
    </dgm:pt>
    <dgm:pt modelId="{DD445911-31B5-374B-964F-E521B7F4A98B}" type="pres">
      <dgm:prSet presAssocID="{B1AFA1AF-0FF8-45B3-A6D0-0E255A2F637D}" presName="thickLine" presStyleLbl="alignNode1" presStyleIdx="1" presStyleCnt="3"/>
      <dgm:spPr/>
    </dgm:pt>
    <dgm:pt modelId="{2D373430-1C80-8F46-ABC4-CBE10AB29E21}" type="pres">
      <dgm:prSet presAssocID="{B1AFA1AF-0FF8-45B3-A6D0-0E255A2F637D}" presName="horz1" presStyleCnt="0"/>
      <dgm:spPr/>
    </dgm:pt>
    <dgm:pt modelId="{57741AD6-DFD2-814C-A051-E841CC65A4EA}" type="pres">
      <dgm:prSet presAssocID="{B1AFA1AF-0FF8-45B3-A6D0-0E255A2F637D}" presName="tx1" presStyleLbl="revTx" presStyleIdx="2" presStyleCnt="6"/>
      <dgm:spPr/>
    </dgm:pt>
    <dgm:pt modelId="{BAE20A88-DF00-8949-A8B2-0E344D388E90}" type="pres">
      <dgm:prSet presAssocID="{B1AFA1AF-0FF8-45B3-A6D0-0E255A2F637D}" presName="vert1" presStyleCnt="0"/>
      <dgm:spPr/>
    </dgm:pt>
    <dgm:pt modelId="{FFD3D6B1-6613-9A41-97D0-43A8EBCE5EAD}" type="pres">
      <dgm:prSet presAssocID="{50418D2B-9486-42DE-AFDD-1D31420040FF}" presName="vertSpace2a" presStyleCnt="0"/>
      <dgm:spPr/>
    </dgm:pt>
    <dgm:pt modelId="{A95899B2-8F62-204F-B53E-8872741B3D8A}" type="pres">
      <dgm:prSet presAssocID="{50418D2B-9486-42DE-AFDD-1D31420040FF}" presName="horz2" presStyleCnt="0"/>
      <dgm:spPr/>
    </dgm:pt>
    <dgm:pt modelId="{6C1C9676-3658-6D4F-92CD-97954CEC2777}" type="pres">
      <dgm:prSet presAssocID="{50418D2B-9486-42DE-AFDD-1D31420040FF}" presName="horzSpace2" presStyleCnt="0"/>
      <dgm:spPr/>
    </dgm:pt>
    <dgm:pt modelId="{040275F6-8CD8-B443-8E15-E2EA8C115BE0}" type="pres">
      <dgm:prSet presAssocID="{50418D2B-9486-42DE-AFDD-1D31420040FF}" presName="tx2" presStyleLbl="revTx" presStyleIdx="3" presStyleCnt="6"/>
      <dgm:spPr/>
    </dgm:pt>
    <dgm:pt modelId="{D9398154-13A0-B94E-B51B-C707B5F9C02E}" type="pres">
      <dgm:prSet presAssocID="{50418D2B-9486-42DE-AFDD-1D31420040FF}" presName="vert2" presStyleCnt="0"/>
      <dgm:spPr/>
    </dgm:pt>
    <dgm:pt modelId="{1103FC42-5419-864B-A44F-32D393A0563C}" type="pres">
      <dgm:prSet presAssocID="{50418D2B-9486-42DE-AFDD-1D31420040FF}" presName="thinLine2b" presStyleLbl="callout" presStyleIdx="1" presStyleCnt="3"/>
      <dgm:spPr/>
    </dgm:pt>
    <dgm:pt modelId="{3380EF9C-3F0E-624D-89C2-20B7B097FB92}" type="pres">
      <dgm:prSet presAssocID="{50418D2B-9486-42DE-AFDD-1D31420040FF}" presName="vertSpace2b" presStyleCnt="0"/>
      <dgm:spPr/>
    </dgm:pt>
    <dgm:pt modelId="{04EDAAE1-E9CA-2F45-BA18-8E6050569C72}" type="pres">
      <dgm:prSet presAssocID="{E9682B4F-0217-4B50-923E-C104AA24290F}" presName="thickLine" presStyleLbl="alignNode1" presStyleIdx="2" presStyleCnt="3"/>
      <dgm:spPr/>
    </dgm:pt>
    <dgm:pt modelId="{C9E76191-5F12-BF45-AE9C-6FAE2221EFF8}" type="pres">
      <dgm:prSet presAssocID="{E9682B4F-0217-4B50-923E-C104AA24290F}" presName="horz1" presStyleCnt="0"/>
      <dgm:spPr/>
    </dgm:pt>
    <dgm:pt modelId="{12C6F6CB-CEC3-A749-930B-00502DB5A1B0}" type="pres">
      <dgm:prSet presAssocID="{E9682B4F-0217-4B50-923E-C104AA24290F}" presName="tx1" presStyleLbl="revTx" presStyleIdx="4" presStyleCnt="6"/>
      <dgm:spPr/>
    </dgm:pt>
    <dgm:pt modelId="{52E4ABEF-FAC6-8548-9F4D-4E473158A2BE}" type="pres">
      <dgm:prSet presAssocID="{E9682B4F-0217-4B50-923E-C104AA24290F}" presName="vert1" presStyleCnt="0"/>
      <dgm:spPr/>
    </dgm:pt>
    <dgm:pt modelId="{B0D3DAFD-9D46-1543-B3B5-D71843B5B4DB}" type="pres">
      <dgm:prSet presAssocID="{0EC0C300-11E4-45CF-8418-973585107209}" presName="vertSpace2a" presStyleCnt="0"/>
      <dgm:spPr/>
    </dgm:pt>
    <dgm:pt modelId="{4C9CCEC2-ABF3-194E-B533-02A4276A931F}" type="pres">
      <dgm:prSet presAssocID="{0EC0C300-11E4-45CF-8418-973585107209}" presName="horz2" presStyleCnt="0"/>
      <dgm:spPr/>
    </dgm:pt>
    <dgm:pt modelId="{AAE7011B-BADF-3944-9735-AFBCAC4F810D}" type="pres">
      <dgm:prSet presAssocID="{0EC0C300-11E4-45CF-8418-973585107209}" presName="horzSpace2" presStyleCnt="0"/>
      <dgm:spPr/>
    </dgm:pt>
    <dgm:pt modelId="{DAF6D365-7021-E74E-8AD3-AB3AC6A0D057}" type="pres">
      <dgm:prSet presAssocID="{0EC0C300-11E4-45CF-8418-973585107209}" presName="tx2" presStyleLbl="revTx" presStyleIdx="5" presStyleCnt="6" custScaleX="58540"/>
      <dgm:spPr/>
    </dgm:pt>
    <dgm:pt modelId="{EC170AFD-CC2D-3946-BDA9-5D66425E90C2}" type="pres">
      <dgm:prSet presAssocID="{0EC0C300-11E4-45CF-8418-973585107209}" presName="vert2" presStyleCnt="0"/>
      <dgm:spPr/>
    </dgm:pt>
    <dgm:pt modelId="{9071E8DC-DDBE-CD4E-9B99-FF7E5F21CEFF}" type="pres">
      <dgm:prSet presAssocID="{0EC0C300-11E4-45CF-8418-973585107209}" presName="thinLine2b" presStyleLbl="callout" presStyleIdx="2" presStyleCnt="3"/>
      <dgm:spPr/>
    </dgm:pt>
    <dgm:pt modelId="{60ED89A1-904B-E446-B340-02B3D3D2D4CF}" type="pres">
      <dgm:prSet presAssocID="{0EC0C300-11E4-45CF-8418-973585107209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DB88A911-C9AB-4245-8A20-5A06108094AF}" type="presOf" srcId="{B1AFA1AF-0FF8-45B3-A6D0-0E255A2F637D}" destId="{57741AD6-DFD2-814C-A051-E841CC65A4EA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DB1D962D-409E-D840-8C70-0D3A99E96A69}" type="presOf" srcId="{E9682B4F-0217-4B50-923E-C104AA24290F}" destId="{12C6F6CB-CEC3-A749-930B-00502DB5A1B0}" srcOrd="0" destOrd="0" presId="urn:microsoft.com/office/officeart/2008/layout/LinedList"/>
    <dgm:cxn modelId="{D012C86A-5FCF-F74E-A1E4-DA1AAC68B769}" type="presOf" srcId="{50418D2B-9486-42DE-AFDD-1D31420040FF}" destId="{040275F6-8CD8-B443-8E15-E2EA8C115BE0}" srcOrd="0" destOrd="0" presId="urn:microsoft.com/office/officeart/2008/layout/Lined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B9992E53-656B-E848-AF8E-65823B9AD34E}" type="presOf" srcId="{0DD8915E-DC14-41D6-9BB5-F49E1C265163}" destId="{6564C5E9-1595-624A-93AF-6AD41D06A4F7}" srcOrd="0" destOrd="0" presId="urn:microsoft.com/office/officeart/2008/layout/LinedList"/>
    <dgm:cxn modelId="{864E7292-9A7E-3F43-81DD-D653DF53DEF3}" type="presOf" srcId="{0EC0C300-11E4-45CF-8418-973585107209}" destId="{DAF6D365-7021-E74E-8AD3-AB3AC6A0D057}" srcOrd="0" destOrd="0" presId="urn:microsoft.com/office/officeart/2008/layout/LinedList"/>
    <dgm:cxn modelId="{151D13B9-4602-AE4A-A285-285AEA258666}" type="presOf" srcId="{30A490C8-22B4-4D68-875C-0F0DE2FF864D}" destId="{4B7883FE-9BF1-834B-9E55-433D1207CAF9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24FD07F8-A7B8-6241-8064-11664CC65CE1}" type="presOf" srcId="{73D947E0-108F-4D20-A71E-3CF329F97212}" destId="{16779ABC-4458-134D-8407-3B550EE07267}" srcOrd="0" destOrd="0" presId="urn:microsoft.com/office/officeart/2008/layout/LinedList"/>
    <dgm:cxn modelId="{AFE9FC3A-D3FF-CA44-9605-4703DA53A4C2}" type="presParOf" srcId="{6564C5E9-1595-624A-93AF-6AD41D06A4F7}" destId="{CFCA7698-FAF1-9341-A1FC-ED13A8E7C585}" srcOrd="0" destOrd="0" presId="urn:microsoft.com/office/officeart/2008/layout/LinedList"/>
    <dgm:cxn modelId="{EB08E1B8-074C-A546-B1B8-3153F413A947}" type="presParOf" srcId="{6564C5E9-1595-624A-93AF-6AD41D06A4F7}" destId="{73B53ECD-88F7-D549-B120-6C2932F2D11A}" srcOrd="1" destOrd="0" presId="urn:microsoft.com/office/officeart/2008/layout/LinedList"/>
    <dgm:cxn modelId="{1B53D0A1-66D8-134B-8AF2-80B1E3806E98}" type="presParOf" srcId="{73B53ECD-88F7-D549-B120-6C2932F2D11A}" destId="{16779ABC-4458-134D-8407-3B550EE07267}" srcOrd="0" destOrd="0" presId="urn:microsoft.com/office/officeart/2008/layout/LinedList"/>
    <dgm:cxn modelId="{1A46E30E-242E-1540-8649-777E95C5E910}" type="presParOf" srcId="{73B53ECD-88F7-D549-B120-6C2932F2D11A}" destId="{CAE07029-F81D-A44F-9347-F3E3A6E31F74}" srcOrd="1" destOrd="0" presId="urn:microsoft.com/office/officeart/2008/layout/LinedList"/>
    <dgm:cxn modelId="{0AF080A1-E7F5-D446-9052-7D8C86784D60}" type="presParOf" srcId="{CAE07029-F81D-A44F-9347-F3E3A6E31F74}" destId="{5A9BB2A1-D458-5443-B445-41D2960F03F2}" srcOrd="0" destOrd="0" presId="urn:microsoft.com/office/officeart/2008/layout/LinedList"/>
    <dgm:cxn modelId="{5F4C5453-C466-2B4D-B675-3231308CA30E}" type="presParOf" srcId="{CAE07029-F81D-A44F-9347-F3E3A6E31F74}" destId="{D7B8E40A-DB15-184E-8163-CFBBECDBFC1D}" srcOrd="1" destOrd="0" presId="urn:microsoft.com/office/officeart/2008/layout/LinedList"/>
    <dgm:cxn modelId="{0732A2C9-16FC-034F-A91F-8267830F6866}" type="presParOf" srcId="{D7B8E40A-DB15-184E-8163-CFBBECDBFC1D}" destId="{59832A42-FD52-4B4A-92FB-6B1C497CBF3C}" srcOrd="0" destOrd="0" presId="urn:microsoft.com/office/officeart/2008/layout/LinedList"/>
    <dgm:cxn modelId="{5CB90678-FEDD-7B4C-85C5-E74FFAC3A6D5}" type="presParOf" srcId="{D7B8E40A-DB15-184E-8163-CFBBECDBFC1D}" destId="{4B7883FE-9BF1-834B-9E55-433D1207CAF9}" srcOrd="1" destOrd="0" presId="urn:microsoft.com/office/officeart/2008/layout/LinedList"/>
    <dgm:cxn modelId="{D41FA6A6-5400-9848-8819-FB97F59FFCED}" type="presParOf" srcId="{D7B8E40A-DB15-184E-8163-CFBBECDBFC1D}" destId="{0CBE5C3F-806F-B144-AE1F-FC9577B85A0B}" srcOrd="2" destOrd="0" presId="urn:microsoft.com/office/officeart/2008/layout/LinedList"/>
    <dgm:cxn modelId="{DD71C1D8-1043-5D4C-8AF5-FC83DCADAF26}" type="presParOf" srcId="{CAE07029-F81D-A44F-9347-F3E3A6E31F74}" destId="{F855322D-A55D-8B49-879F-C673DBB2B4C9}" srcOrd="2" destOrd="0" presId="urn:microsoft.com/office/officeart/2008/layout/LinedList"/>
    <dgm:cxn modelId="{6E9B0D8B-3CAE-244A-8A0F-D830FD2A0D04}" type="presParOf" srcId="{CAE07029-F81D-A44F-9347-F3E3A6E31F74}" destId="{C673FE58-57C7-E240-8F76-83FFAD340DC5}" srcOrd="3" destOrd="0" presId="urn:microsoft.com/office/officeart/2008/layout/LinedList"/>
    <dgm:cxn modelId="{4756F502-58A1-F94B-920C-2DBBEEAA4DEA}" type="presParOf" srcId="{6564C5E9-1595-624A-93AF-6AD41D06A4F7}" destId="{DD445911-31B5-374B-964F-E521B7F4A98B}" srcOrd="2" destOrd="0" presId="urn:microsoft.com/office/officeart/2008/layout/LinedList"/>
    <dgm:cxn modelId="{9F80C39F-2660-5140-922B-91B27E6D4697}" type="presParOf" srcId="{6564C5E9-1595-624A-93AF-6AD41D06A4F7}" destId="{2D373430-1C80-8F46-ABC4-CBE10AB29E21}" srcOrd="3" destOrd="0" presId="urn:microsoft.com/office/officeart/2008/layout/LinedList"/>
    <dgm:cxn modelId="{92EB25AD-569A-6A4D-A26B-6CDFE99B6EDD}" type="presParOf" srcId="{2D373430-1C80-8F46-ABC4-CBE10AB29E21}" destId="{57741AD6-DFD2-814C-A051-E841CC65A4EA}" srcOrd="0" destOrd="0" presId="urn:microsoft.com/office/officeart/2008/layout/LinedList"/>
    <dgm:cxn modelId="{6D72D2D3-E663-854F-9534-F50F1A2D112F}" type="presParOf" srcId="{2D373430-1C80-8F46-ABC4-CBE10AB29E21}" destId="{BAE20A88-DF00-8949-A8B2-0E344D388E90}" srcOrd="1" destOrd="0" presId="urn:microsoft.com/office/officeart/2008/layout/LinedList"/>
    <dgm:cxn modelId="{76CA08A2-B1A8-D84F-A1D6-D18A937678EA}" type="presParOf" srcId="{BAE20A88-DF00-8949-A8B2-0E344D388E90}" destId="{FFD3D6B1-6613-9A41-97D0-43A8EBCE5EAD}" srcOrd="0" destOrd="0" presId="urn:microsoft.com/office/officeart/2008/layout/LinedList"/>
    <dgm:cxn modelId="{D3976E80-191E-2A47-8A23-312C10E64BE5}" type="presParOf" srcId="{BAE20A88-DF00-8949-A8B2-0E344D388E90}" destId="{A95899B2-8F62-204F-B53E-8872741B3D8A}" srcOrd="1" destOrd="0" presId="urn:microsoft.com/office/officeart/2008/layout/LinedList"/>
    <dgm:cxn modelId="{5164E1C6-4BB0-1849-BD77-C9B7AA21D82B}" type="presParOf" srcId="{A95899B2-8F62-204F-B53E-8872741B3D8A}" destId="{6C1C9676-3658-6D4F-92CD-97954CEC2777}" srcOrd="0" destOrd="0" presId="urn:microsoft.com/office/officeart/2008/layout/LinedList"/>
    <dgm:cxn modelId="{3FC4A5DA-F6DE-374E-AEAD-681CEC40E66A}" type="presParOf" srcId="{A95899B2-8F62-204F-B53E-8872741B3D8A}" destId="{040275F6-8CD8-B443-8E15-E2EA8C115BE0}" srcOrd="1" destOrd="0" presId="urn:microsoft.com/office/officeart/2008/layout/LinedList"/>
    <dgm:cxn modelId="{EBEECA50-8981-8340-B29B-B350D88E1D99}" type="presParOf" srcId="{A95899B2-8F62-204F-B53E-8872741B3D8A}" destId="{D9398154-13A0-B94E-B51B-C707B5F9C02E}" srcOrd="2" destOrd="0" presId="urn:microsoft.com/office/officeart/2008/layout/LinedList"/>
    <dgm:cxn modelId="{14FAAD23-AA19-634D-A90F-2C772DFBC51E}" type="presParOf" srcId="{BAE20A88-DF00-8949-A8B2-0E344D388E90}" destId="{1103FC42-5419-864B-A44F-32D393A0563C}" srcOrd="2" destOrd="0" presId="urn:microsoft.com/office/officeart/2008/layout/LinedList"/>
    <dgm:cxn modelId="{5920C6F5-90CC-1D42-B07E-283F9763DDF5}" type="presParOf" srcId="{BAE20A88-DF00-8949-A8B2-0E344D388E90}" destId="{3380EF9C-3F0E-624D-89C2-20B7B097FB92}" srcOrd="3" destOrd="0" presId="urn:microsoft.com/office/officeart/2008/layout/LinedList"/>
    <dgm:cxn modelId="{69066118-8321-C84B-8730-7891EA85D306}" type="presParOf" srcId="{6564C5E9-1595-624A-93AF-6AD41D06A4F7}" destId="{04EDAAE1-E9CA-2F45-BA18-8E6050569C72}" srcOrd="4" destOrd="0" presId="urn:microsoft.com/office/officeart/2008/layout/LinedList"/>
    <dgm:cxn modelId="{D6DFF9EC-81C7-9844-A64E-782F3175A529}" type="presParOf" srcId="{6564C5E9-1595-624A-93AF-6AD41D06A4F7}" destId="{C9E76191-5F12-BF45-AE9C-6FAE2221EFF8}" srcOrd="5" destOrd="0" presId="urn:microsoft.com/office/officeart/2008/layout/LinedList"/>
    <dgm:cxn modelId="{55D167D0-1FFB-3B47-B1CA-DDF79D4312A2}" type="presParOf" srcId="{C9E76191-5F12-BF45-AE9C-6FAE2221EFF8}" destId="{12C6F6CB-CEC3-A749-930B-00502DB5A1B0}" srcOrd="0" destOrd="0" presId="urn:microsoft.com/office/officeart/2008/layout/LinedList"/>
    <dgm:cxn modelId="{CFB7884C-ECCD-C44C-B410-02F07DBD2DAE}" type="presParOf" srcId="{C9E76191-5F12-BF45-AE9C-6FAE2221EFF8}" destId="{52E4ABEF-FAC6-8548-9F4D-4E473158A2BE}" srcOrd="1" destOrd="0" presId="urn:microsoft.com/office/officeart/2008/layout/LinedList"/>
    <dgm:cxn modelId="{2AF9A08E-58ED-DE4A-AC76-7328589F18EE}" type="presParOf" srcId="{52E4ABEF-FAC6-8548-9F4D-4E473158A2BE}" destId="{B0D3DAFD-9D46-1543-B3B5-D71843B5B4DB}" srcOrd="0" destOrd="0" presId="urn:microsoft.com/office/officeart/2008/layout/LinedList"/>
    <dgm:cxn modelId="{ED118803-C0D1-EF46-8EAB-BC486A2A10C1}" type="presParOf" srcId="{52E4ABEF-FAC6-8548-9F4D-4E473158A2BE}" destId="{4C9CCEC2-ABF3-194E-B533-02A4276A931F}" srcOrd="1" destOrd="0" presId="urn:microsoft.com/office/officeart/2008/layout/LinedList"/>
    <dgm:cxn modelId="{DE1306D4-F250-6043-9FE2-0CA42CCCE1B5}" type="presParOf" srcId="{4C9CCEC2-ABF3-194E-B533-02A4276A931F}" destId="{AAE7011B-BADF-3944-9735-AFBCAC4F810D}" srcOrd="0" destOrd="0" presId="urn:microsoft.com/office/officeart/2008/layout/LinedList"/>
    <dgm:cxn modelId="{D315A992-7B4B-9646-870A-59A4DEDFF73C}" type="presParOf" srcId="{4C9CCEC2-ABF3-194E-B533-02A4276A931F}" destId="{DAF6D365-7021-E74E-8AD3-AB3AC6A0D057}" srcOrd="1" destOrd="0" presId="urn:microsoft.com/office/officeart/2008/layout/LinedList"/>
    <dgm:cxn modelId="{8CBA91F6-2DC8-D543-BB9F-8D33B34760EF}" type="presParOf" srcId="{4C9CCEC2-ABF3-194E-B533-02A4276A931F}" destId="{EC170AFD-CC2D-3946-BDA9-5D66425E90C2}" srcOrd="2" destOrd="0" presId="urn:microsoft.com/office/officeart/2008/layout/LinedList"/>
    <dgm:cxn modelId="{042001ED-F371-B94A-A941-B8385E523028}" type="presParOf" srcId="{52E4ABEF-FAC6-8548-9F4D-4E473158A2BE}" destId="{9071E8DC-DDBE-CD4E-9B99-FF7E5F21CEFF}" srcOrd="2" destOrd="0" presId="urn:microsoft.com/office/officeart/2008/layout/LinedList"/>
    <dgm:cxn modelId="{FFD0C568-9F11-1947-9F33-012793B26F51}" type="presParOf" srcId="{52E4ABEF-FAC6-8548-9F4D-4E473158A2BE}" destId="{60ED89A1-904B-E446-B340-02B3D3D2D4CF}" srcOrd="3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7698-FAF1-9341-A1FC-ED13A8E7C585}">
      <dsp:nvSpPr>
        <dsp:cNvPr id="0" name=""/>
        <dsp:cNvSpPr/>
      </dsp:nvSpPr>
      <dsp:spPr>
        <a:xfrm>
          <a:off x="0" y="0"/>
          <a:ext cx="11438953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79ABC-4458-134D-8407-3B550EE07267}">
      <dsp:nvSpPr>
        <dsp:cNvPr id="0" name=""/>
        <dsp:cNvSpPr/>
      </dsp:nvSpPr>
      <dsp:spPr>
        <a:xfrm>
          <a:off x="0" y="0"/>
          <a:ext cx="2287790" cy="21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0" i="0" kern="120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使用言語</a:t>
          </a:r>
        </a:p>
      </dsp:txBody>
      <dsp:txXfrm>
        <a:off x="0" y="0"/>
        <a:ext cx="2287790" cy="2198878"/>
      </dsp:txXfrm>
    </dsp:sp>
    <dsp:sp modelId="{4B7883FE-9BF1-834B-9E55-433D1207CAF9}">
      <dsp:nvSpPr>
        <dsp:cNvPr id="0" name=""/>
        <dsp:cNvSpPr/>
      </dsp:nvSpPr>
      <dsp:spPr>
        <a:xfrm>
          <a:off x="2459374" y="99851"/>
          <a:ext cx="8979578" cy="19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800" b="0" i="0" kern="1200" baseline="0" noProof="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Gill Sans Light" panose="020B0302020104020203" pitchFamily="34" charset="-79"/>
            </a:rPr>
            <a:t>PHP   Bootstrap(HTML, CSS)</a:t>
          </a:r>
        </a:p>
      </dsp:txBody>
      <dsp:txXfrm>
        <a:off x="2459374" y="99851"/>
        <a:ext cx="8979578" cy="1997027"/>
      </dsp:txXfrm>
    </dsp:sp>
    <dsp:sp modelId="{F855322D-A55D-8B49-879F-C673DBB2B4C9}">
      <dsp:nvSpPr>
        <dsp:cNvPr id="0" name=""/>
        <dsp:cNvSpPr/>
      </dsp:nvSpPr>
      <dsp:spPr>
        <a:xfrm>
          <a:off x="2287790" y="2096879"/>
          <a:ext cx="9151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45911-31B5-374B-964F-E521B7F4A98B}">
      <dsp:nvSpPr>
        <dsp:cNvPr id="0" name=""/>
        <dsp:cNvSpPr/>
      </dsp:nvSpPr>
      <dsp:spPr>
        <a:xfrm>
          <a:off x="0" y="2198878"/>
          <a:ext cx="11438953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12124"/>
                <a:satOff val="65530"/>
                <a:lumOff val="101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2124"/>
                <a:satOff val="65530"/>
                <a:lumOff val="101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2124"/>
                <a:satOff val="65530"/>
                <a:lumOff val="101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741AD6-DFD2-814C-A051-E841CC65A4EA}">
      <dsp:nvSpPr>
        <dsp:cNvPr id="0" name=""/>
        <dsp:cNvSpPr/>
      </dsp:nvSpPr>
      <dsp:spPr>
        <a:xfrm>
          <a:off x="0" y="2198878"/>
          <a:ext cx="2287790" cy="21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0" i="0" kern="1200" dirty="0"/>
            <a:t>​デザイン性のあるものにしたい</a:t>
          </a:r>
          <a:endParaRPr lang="ja-JP" altLang="en-US" sz="2000" b="0" i="0" kern="1200" baseline="0" noProof="0" dirty="0">
            <a:latin typeface="Meiryo UI" panose="020B0604030504040204" pitchFamily="50" charset="-128"/>
            <a:ea typeface="Meiryo UI" panose="020B0604030504040204" pitchFamily="50" charset="-128"/>
            <a:cs typeface="Gill Sans SemiBold" panose="020B0502020104020203" pitchFamily="34" charset="-79"/>
          </a:endParaRPr>
        </a:p>
      </dsp:txBody>
      <dsp:txXfrm>
        <a:off x="0" y="2198878"/>
        <a:ext cx="2287790" cy="2198878"/>
      </dsp:txXfrm>
    </dsp:sp>
    <dsp:sp modelId="{040275F6-8CD8-B443-8E15-E2EA8C115BE0}">
      <dsp:nvSpPr>
        <dsp:cNvPr id="0" name=""/>
        <dsp:cNvSpPr/>
      </dsp:nvSpPr>
      <dsp:spPr>
        <a:xfrm>
          <a:off x="2459374" y="2298729"/>
          <a:ext cx="8979578" cy="19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ja-JP" altLang="en-US" sz="1800" b="0" i="0" kern="1200" baseline="0" noProof="0" dirty="0">
            <a:solidFill>
              <a:schemeClr val="accent2"/>
            </a:solidFill>
            <a:latin typeface="Meiryo UI" panose="020B0604030504040204" pitchFamily="50" charset="-128"/>
            <a:ea typeface="Meiryo UI" panose="020B0604030504040204" pitchFamily="50" charset="-128"/>
            <a:cs typeface="Gill Sans Light" panose="020B0302020104020203" pitchFamily="34" charset="-79"/>
          </a:endParaRPr>
        </a:p>
      </dsp:txBody>
      <dsp:txXfrm>
        <a:off x="2459374" y="2298729"/>
        <a:ext cx="8979578" cy="1997027"/>
      </dsp:txXfrm>
    </dsp:sp>
    <dsp:sp modelId="{1103FC42-5419-864B-A44F-32D393A0563C}">
      <dsp:nvSpPr>
        <dsp:cNvPr id="0" name=""/>
        <dsp:cNvSpPr/>
      </dsp:nvSpPr>
      <dsp:spPr>
        <a:xfrm>
          <a:off x="2287790" y="4295757"/>
          <a:ext cx="9151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7698-FAF1-9341-A1FC-ED13A8E7C585}">
      <dsp:nvSpPr>
        <dsp:cNvPr id="0" name=""/>
        <dsp:cNvSpPr/>
      </dsp:nvSpPr>
      <dsp:spPr>
        <a:xfrm>
          <a:off x="0" y="2482"/>
          <a:ext cx="11438953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79ABC-4458-134D-8407-3B550EE07267}">
      <dsp:nvSpPr>
        <dsp:cNvPr id="0" name=""/>
        <dsp:cNvSpPr/>
      </dsp:nvSpPr>
      <dsp:spPr>
        <a:xfrm>
          <a:off x="0" y="2482"/>
          <a:ext cx="2287790" cy="169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0" i="0" kern="120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商品予約をオンライン</a:t>
          </a:r>
          <a:r>
            <a:rPr lang="ja-JP" altLang="en-US" sz="2000" b="0" i="0" kern="1200" baseline="0" noProof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で受け付けたい</a:t>
          </a:r>
          <a:endParaRPr lang="ja-JP" altLang="en-US" sz="2000" b="0" i="0" kern="1200" baseline="0" noProof="0" dirty="0">
            <a:latin typeface="Meiryo UI" panose="020B0604030504040204" pitchFamily="50" charset="-128"/>
            <a:ea typeface="Meiryo UI" panose="020B0604030504040204" pitchFamily="50" charset="-128"/>
            <a:cs typeface="Gill Sans SemiBold" panose="020B0502020104020203" pitchFamily="34" charset="-79"/>
          </a:endParaRPr>
        </a:p>
      </dsp:txBody>
      <dsp:txXfrm>
        <a:off x="0" y="2482"/>
        <a:ext cx="2287790" cy="1693032"/>
      </dsp:txXfrm>
    </dsp:sp>
    <dsp:sp modelId="{4B7883FE-9BF1-834B-9E55-433D1207CAF9}">
      <dsp:nvSpPr>
        <dsp:cNvPr id="0" name=""/>
        <dsp:cNvSpPr/>
      </dsp:nvSpPr>
      <dsp:spPr>
        <a:xfrm>
          <a:off x="2459374" y="79363"/>
          <a:ext cx="8979578" cy="1537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b="0" i="0" kern="1200" baseline="0" noProof="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Gill Sans Light" panose="020B0302020104020203" pitchFamily="34" charset="-79"/>
            </a:rPr>
            <a:t>新規登録、ログインをしてもらうようにする</a:t>
          </a:r>
          <a:endParaRPr lang="en-US" altLang="ja-JP" sz="1800" b="0" i="0" kern="1200" baseline="0" noProof="0" dirty="0">
            <a:solidFill>
              <a:schemeClr val="accent2"/>
            </a:solidFill>
            <a:latin typeface="Meiryo UI" panose="020B0604030504040204" pitchFamily="50" charset="-128"/>
            <a:ea typeface="Meiryo UI" panose="020B0604030504040204" pitchFamily="50" charset="-128"/>
            <a:cs typeface="Gill Sans Light" panose="020B0302020104020203" pitchFamily="34" charset="-79"/>
          </a:endParaRPr>
        </a:p>
      </dsp:txBody>
      <dsp:txXfrm>
        <a:off x="2459374" y="79363"/>
        <a:ext cx="8979578" cy="1537617"/>
      </dsp:txXfrm>
    </dsp:sp>
    <dsp:sp modelId="{F855322D-A55D-8B49-879F-C673DBB2B4C9}">
      <dsp:nvSpPr>
        <dsp:cNvPr id="0" name=""/>
        <dsp:cNvSpPr/>
      </dsp:nvSpPr>
      <dsp:spPr>
        <a:xfrm>
          <a:off x="2287790" y="1616980"/>
          <a:ext cx="9151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45911-31B5-374B-964F-E521B7F4A98B}">
      <dsp:nvSpPr>
        <dsp:cNvPr id="0" name=""/>
        <dsp:cNvSpPr/>
      </dsp:nvSpPr>
      <dsp:spPr>
        <a:xfrm>
          <a:off x="0" y="1695515"/>
          <a:ext cx="11438953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6062"/>
                <a:satOff val="32765"/>
                <a:lumOff val="50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6062"/>
                <a:satOff val="32765"/>
                <a:lumOff val="50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6062"/>
                <a:satOff val="32765"/>
                <a:lumOff val="50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741AD6-DFD2-814C-A051-E841CC65A4EA}">
      <dsp:nvSpPr>
        <dsp:cNvPr id="0" name=""/>
        <dsp:cNvSpPr/>
      </dsp:nvSpPr>
      <dsp:spPr>
        <a:xfrm>
          <a:off x="0" y="1695515"/>
          <a:ext cx="2287790" cy="169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0" i="0" kern="120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来店（座席）予約をオンラインで受け付けたい</a:t>
          </a:r>
        </a:p>
      </dsp:txBody>
      <dsp:txXfrm>
        <a:off x="0" y="1695515"/>
        <a:ext cx="2287790" cy="1693032"/>
      </dsp:txXfrm>
    </dsp:sp>
    <dsp:sp modelId="{040275F6-8CD8-B443-8E15-E2EA8C115BE0}">
      <dsp:nvSpPr>
        <dsp:cNvPr id="0" name=""/>
        <dsp:cNvSpPr/>
      </dsp:nvSpPr>
      <dsp:spPr>
        <a:xfrm>
          <a:off x="2459374" y="1772396"/>
          <a:ext cx="8979578" cy="1537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b="0" i="0" kern="1200" baseline="0" noProof="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Gill Sans Light" panose="020B0302020104020203" pitchFamily="34" charset="-79"/>
            </a:rPr>
            <a:t>予約ページの作成</a:t>
          </a:r>
        </a:p>
      </dsp:txBody>
      <dsp:txXfrm>
        <a:off x="2459374" y="1772396"/>
        <a:ext cx="8979578" cy="1537617"/>
      </dsp:txXfrm>
    </dsp:sp>
    <dsp:sp modelId="{1103FC42-5419-864B-A44F-32D393A0563C}">
      <dsp:nvSpPr>
        <dsp:cNvPr id="0" name=""/>
        <dsp:cNvSpPr/>
      </dsp:nvSpPr>
      <dsp:spPr>
        <a:xfrm>
          <a:off x="2287790" y="3310013"/>
          <a:ext cx="9151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DAAE1-E9CA-2F45-BA18-8E6050569C72}">
      <dsp:nvSpPr>
        <dsp:cNvPr id="0" name=""/>
        <dsp:cNvSpPr/>
      </dsp:nvSpPr>
      <dsp:spPr>
        <a:xfrm>
          <a:off x="0" y="3388547"/>
          <a:ext cx="11438953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12124"/>
                <a:satOff val="65530"/>
                <a:lumOff val="101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2124"/>
                <a:satOff val="65530"/>
                <a:lumOff val="101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2124"/>
                <a:satOff val="65530"/>
                <a:lumOff val="101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C6F6CB-CEC3-A749-930B-00502DB5A1B0}">
      <dsp:nvSpPr>
        <dsp:cNvPr id="0" name=""/>
        <dsp:cNvSpPr/>
      </dsp:nvSpPr>
      <dsp:spPr>
        <a:xfrm>
          <a:off x="0" y="3388547"/>
          <a:ext cx="2287790" cy="169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0" i="0" kern="120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顧客情報を管理し、</a:t>
          </a:r>
          <a:r>
            <a:rPr lang="en-US" altLang="ja-JP" sz="2000" b="0" i="0" kern="120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DM</a:t>
          </a:r>
          <a:r>
            <a:rPr lang="ja-JP" altLang="en-US" sz="2000" b="0" i="0" kern="120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発送をしたい</a:t>
          </a:r>
        </a:p>
      </dsp:txBody>
      <dsp:txXfrm>
        <a:off x="0" y="3388547"/>
        <a:ext cx="2287790" cy="1693032"/>
      </dsp:txXfrm>
    </dsp:sp>
    <dsp:sp modelId="{DAF6D365-7021-E74E-8AD3-AB3AC6A0D057}">
      <dsp:nvSpPr>
        <dsp:cNvPr id="0" name=""/>
        <dsp:cNvSpPr/>
      </dsp:nvSpPr>
      <dsp:spPr>
        <a:xfrm>
          <a:off x="2459374" y="3465428"/>
          <a:ext cx="5256645" cy="1537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b="0" i="0" kern="1200" baseline="0" noProof="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Gill Sans Light" panose="020B0302020104020203" pitchFamily="34" charset="-79"/>
            </a:rPr>
            <a:t>登録してもらった情報を入れるデータベースを作成</a:t>
          </a:r>
        </a:p>
      </dsp:txBody>
      <dsp:txXfrm>
        <a:off x="2459374" y="3465428"/>
        <a:ext cx="5256645" cy="1537617"/>
      </dsp:txXfrm>
    </dsp:sp>
    <dsp:sp modelId="{9071E8DC-DDBE-CD4E-9B99-FF7E5F21CEFF}">
      <dsp:nvSpPr>
        <dsp:cNvPr id="0" name=""/>
        <dsp:cNvSpPr/>
      </dsp:nvSpPr>
      <dsp:spPr>
        <a:xfrm>
          <a:off x="2287790" y="5003046"/>
          <a:ext cx="9151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588EFB-3B95-447A-B7C6-0E249FBCB226}" type="datetime1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6/29/2023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E357A0-8177-46BC-BFCE-19D99E3453CC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59C4CFB-3E45-4FC7-9A01-D69D87A01C4F}" type="datetime1">
              <a:rPr lang="en-US" altLang="ja-JP" noProof="0" smtClean="0"/>
              <a:pPr/>
              <a:t>6/29/2023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C366290-4595-5745-A50F-D5EC13BAC604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6665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C366290-4595-5745-A50F-D5EC13BAC604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C366290-4595-5745-A50F-D5EC13BAC604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642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US" altLang="ja-JP" smtClean="0"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7774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US" altLang="ja-JP" smtClean="0"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6756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C366290-4595-5745-A50F-D5EC13BAC604}" type="slidenum">
              <a:rPr lang="en-US" altLang="ja-JP" smtClean="0"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1264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C366290-4595-5745-A50F-D5EC13BAC604}" type="slidenum">
              <a:rPr lang="en-US" altLang="ja-JP" smtClean="0"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3470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US" altLang="ja-JP" smtClean="0"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722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フリーフォーム:図形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フリーフォーム:図形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チーム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タイトル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9" name="図プレースホルダー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0" name="図プレースホルダー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1" name="図プレースホルダー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7" name="テキスト プレースホルダー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8" name="テキスト プレースホルダー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9" name="テキスト プレースホルダー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0" name="テキスト プレースホルダー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2" name="テキスト プレースホルダー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3" name="テキスト プレースホルダー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4" name="テキスト プレースホルダー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5" name="テキスト プレースホルダー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" name="図プレースホルダー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3" name="図プレースホルダー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7" name="図プレースホルダー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8" name="図プレースホルダー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9" name="テキスト プレースホルダー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0" name="テキスト プレースホルダー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" name="テキスト プレースホルダー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" name="テキスト プレースホルダー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3" name="テキスト プレースホルダー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4" name="テキスト プレースホルダー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5" name="テキスト プレースホルダー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6" name="テキスト プレースホルダー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ムラ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フリーフォーム:図形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フリーフォーム:図形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リーフォーム:図形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フリーフォーム:図形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プレースホルダー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29" name="テキスト プレースホルダー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0" name="テキスト プレースホルダー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2" name="テキスト プレースホルダー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3" name="テキスト プレースホルダー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52" name="タイトル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フリーフォーム:図形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283464" marR="0" lvl="0" indent="-28346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0" name="テキスト プレースホルダー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1" name="コンテンツ プレースホルダー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画像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48" name="フリーフォーム:図形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結び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:図形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sz="6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9" name="フリーフォーム:図形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図形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リーフォーム:図形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議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sz="2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r"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9144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8288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:図形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リーフォーム:図形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pic>
        <p:nvPicPr>
          <p:cNvPr id="9" name="画像 8" descr="図形、円&#10;&#10;説明の自動生成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図プレースホルダー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sz="60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9" name="フリーフォーム:図形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リーフォーム:図形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リーフォーム:図形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:図形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フリーフォーム:図形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pic>
        <p:nvPicPr>
          <p:cNvPr id="26" name="グラフィック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テキスト プレースホルダー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sz="2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22" name="フリーフォーム:図形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タイトル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図プレースホルダー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0" name="図プレースホルダー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1" name="図プレースホルダー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7" name="テキスト プレースホルダー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</p:txBody>
      </p:sp>
      <p:sp>
        <p:nvSpPr>
          <p:cNvPr id="48" name="テキスト プレースホルダー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9" name="テキスト プレースホルダー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0" name="テキスト プレースホルダー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2" name="テキスト プレースホルダー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3" name="テキスト プレースホルダー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4" name="テキスト プレースホルダー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5" name="テキスト プレースホルダー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E</a:t>
            </a:r>
            <a:r>
              <a:rPr lang="ja-JP" altLang="en-US" dirty="0"/>
              <a:t>班　　発表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内容</a:t>
            </a:r>
          </a:p>
        </p:txBody>
      </p:sp>
      <p:graphicFrame>
        <p:nvGraphicFramePr>
          <p:cNvPr id="2" name="表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59278"/>
              </p:ext>
            </p:extLst>
          </p:nvPr>
        </p:nvGraphicFramePr>
        <p:xfrm>
          <a:off x="7801610" y="153574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 Light" panose="020B0302020104020203" pitchFamily="34" charset="-79"/>
                        </a:rPr>
                        <a:t>役割分担</a:t>
                      </a:r>
                      <a:endParaRPr lang="ja" sz="24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 Light" panose="020B0302020104020203" pitchFamily="34" charset="-79"/>
                      </a:endParaRPr>
                    </a:p>
                    <a:p>
                      <a:pPr algn="r" rtl="0"/>
                      <a:r>
                        <a:rPr lang="ja" sz="18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" sz="24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 Light" panose="020B0302020104020203" pitchFamily="34" charset="-79"/>
                        </a:rPr>
                        <a:t>目標</a:t>
                      </a:r>
                    </a:p>
                    <a:p>
                      <a:pPr marL="0" algn="r" defTabSz="914400" rtl="0" eaLnBrk="1" latinLnBrk="0" hangingPunct="1"/>
                      <a:r>
                        <a:rPr lang="ja" sz="1800" kern="12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 Light" panose="020B0302020104020203" pitchFamily="34" charset="-79"/>
                        </a:rPr>
                        <a:t>要件を満たすための方法</a:t>
                      </a:r>
                      <a:endParaRPr lang="ja" sz="24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altLang="ja" sz="1800" kern="12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6</a:t>
                      </a:r>
                      <a:endParaRPr lang="ja" sz="1800" kern="12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 Light" panose="020B0302020104020203" pitchFamily="34" charset="-79"/>
                        </a:rPr>
                        <a:t>画面遷移案</a:t>
                      </a:r>
                      <a:endParaRPr lang="ja" sz="24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ja" sz="1800" kern="12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1</a:t>
                      </a:r>
                      <a:r>
                        <a:rPr lang="en-US" altLang="ja" sz="1800" kern="12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1</a:t>
                      </a:r>
                      <a:endParaRPr lang="ja" sz="1800" kern="12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" sz="1800" kern="12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内容</a:t>
            </a:r>
          </a:p>
        </p:txBody>
      </p:sp>
      <p:graphicFrame>
        <p:nvGraphicFramePr>
          <p:cNvPr id="2" name="表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121025"/>
              </p:ext>
            </p:extLst>
          </p:nvPr>
        </p:nvGraphicFramePr>
        <p:xfrm>
          <a:off x="7801610" y="882605"/>
          <a:ext cx="4132263" cy="5594544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algn="r" rtl="0"/>
                      <a:endParaRPr lang="ja" sz="18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8212041"/>
                  </a:ext>
                </a:extLst>
              </a:tr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 Light" panose="020B0302020104020203" pitchFamily="34" charset="-79"/>
                        </a:rPr>
                        <a:t>役割分担</a:t>
                      </a:r>
                      <a:endParaRPr lang="ja" sz="24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 Light" panose="020B0302020104020203" pitchFamily="34" charset="-79"/>
                      </a:endParaRPr>
                    </a:p>
                    <a:p>
                      <a:pPr algn="r" rtl="0"/>
                      <a:endParaRPr lang="ja" sz="18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 Light" panose="020B0302020104020203" pitchFamily="34" charset="-79"/>
                        </a:rPr>
                        <a:t>リニューアルのコンセプトその理由</a:t>
                      </a:r>
                      <a:endParaRPr lang="ja" sz="24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endParaRPr lang="ja" sz="1800" kern="12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baseline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 Light" panose="020B0302020104020203" pitchFamily="34" charset="-79"/>
                        </a:rPr>
                        <a:t>お客様からの要望</a:t>
                      </a:r>
                      <a:endParaRPr lang="ja" sz="24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endParaRPr lang="ja" sz="1800" kern="12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 Light" panose="020B0302020104020203" pitchFamily="34" charset="-79"/>
                        </a:rPr>
                        <a:t>課題を解決するための方法</a:t>
                      </a:r>
                      <a:endParaRPr lang="en-US" altLang="ja-JP" sz="24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 Light" panose="020B0302020104020203" pitchFamily="34" charset="-79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 Light" panose="020B0302020104020203" pitchFamily="34" charset="-79"/>
                        </a:rPr>
                        <a:t>工夫した点</a:t>
                      </a:r>
                      <a:endParaRPr lang="ja" sz="24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 Light" panose="020B0302020104020203" pitchFamily="34" charset="-79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kern="12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自分たちのサイトを選ぶメリット</a:t>
                      </a:r>
                      <a:endParaRPr lang="ja" sz="1800" kern="12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55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タイトル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役割分担</a:t>
            </a:r>
          </a:p>
        </p:txBody>
      </p:sp>
      <p:sp>
        <p:nvSpPr>
          <p:cNvPr id="27" name="テキスト プレースホルダー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7512" y="1827151"/>
            <a:ext cx="4572000" cy="4070729"/>
          </a:xfrm>
        </p:spPr>
        <p:txBody>
          <a:bodyPr rtlCol="0"/>
          <a:lstStyle/>
          <a:p>
            <a:pPr rtl="0">
              <a:lnSpc>
                <a:spcPct val="120000"/>
              </a:lnSpc>
            </a:pPr>
            <a:r>
              <a:rPr lang="ja-JP" altLang="en-US" sz="2400" dirty="0"/>
              <a:t>班長・・・村田</a:t>
            </a:r>
            <a:endParaRPr lang="en-US" altLang="ja-JP" sz="2400" dirty="0"/>
          </a:p>
          <a:p>
            <a:pPr rtl="0">
              <a:lnSpc>
                <a:spcPct val="120000"/>
              </a:lnSpc>
            </a:pPr>
            <a:endParaRPr lang="en-US" altLang="ja-JP" sz="2400" dirty="0"/>
          </a:p>
          <a:p>
            <a:pPr rtl="0">
              <a:lnSpc>
                <a:spcPct val="120000"/>
              </a:lnSpc>
            </a:pPr>
            <a:r>
              <a:rPr lang="en-US" altLang="ja-JP" sz="2400" dirty="0"/>
              <a:t>PHP</a:t>
            </a:r>
          </a:p>
          <a:p>
            <a:pPr rtl="0">
              <a:lnSpc>
                <a:spcPct val="120000"/>
              </a:lnSpc>
            </a:pPr>
            <a:r>
              <a:rPr lang="ja-JP" altLang="en-US" sz="2400" dirty="0"/>
              <a:t>ログイン・新規登録ページ・・・竜</a:t>
            </a:r>
            <a:endParaRPr lang="en-US" altLang="ja-JP" sz="2400" dirty="0"/>
          </a:p>
          <a:p>
            <a:pPr rtl="0">
              <a:lnSpc>
                <a:spcPct val="120000"/>
              </a:lnSpc>
            </a:pPr>
            <a:r>
              <a:rPr lang="ja-JP" altLang="en-US" sz="2400" dirty="0"/>
              <a:t>予約ページ・・</a:t>
            </a:r>
            <a:r>
              <a:rPr lang="ja-JP" altLang="en-US" sz="2400"/>
              <a:t>・大西、村田</a:t>
            </a:r>
            <a:endParaRPr lang="en-US" altLang="ja-JP" sz="2400" dirty="0"/>
          </a:p>
          <a:p>
            <a:pPr rtl="0">
              <a:lnSpc>
                <a:spcPct val="120000"/>
              </a:lnSpc>
            </a:pPr>
            <a:r>
              <a:rPr lang="ja-JP" altLang="en-US" sz="2400" dirty="0"/>
              <a:t>その他ページ・・・村田</a:t>
            </a:r>
            <a:endParaRPr lang="en-US" altLang="ja-JP" sz="2400" dirty="0"/>
          </a:p>
          <a:p>
            <a:pPr rtl="0">
              <a:lnSpc>
                <a:spcPct val="120000"/>
              </a:lnSpc>
            </a:pPr>
            <a:endParaRPr lang="en-US" altLang="ja-JP" sz="2400" dirty="0"/>
          </a:p>
          <a:p>
            <a:pPr rtl="0">
              <a:lnSpc>
                <a:spcPct val="120000"/>
              </a:lnSpc>
            </a:pPr>
            <a:r>
              <a:rPr lang="ja-JP" altLang="en-US" sz="2400" dirty="0"/>
              <a:t>デザイン・・・田口、今津</a:t>
            </a:r>
            <a:endParaRPr lang="en-US" altLang="ja-JP" sz="2400" dirty="0"/>
          </a:p>
          <a:p>
            <a:pPr rtl="0">
              <a:lnSpc>
                <a:spcPct val="120000"/>
              </a:lnSpc>
            </a:pPr>
            <a:endParaRPr lang="en-US" altLang="ja-JP" dirty="0"/>
          </a:p>
          <a:p>
            <a:pPr rtl="0">
              <a:lnSpc>
                <a:spcPct val="120000"/>
              </a:lnSpc>
            </a:pPr>
            <a:endParaRPr lang="en-US" altLang="ja-JP" dirty="0"/>
          </a:p>
          <a:p>
            <a:pPr rtl="0">
              <a:lnSpc>
                <a:spcPct val="120000"/>
              </a:lnSpc>
            </a:pPr>
            <a:endParaRPr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/>
              <a:t>20XX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ja-JP" dirty="0"/>
              <a:t>E</a:t>
            </a:r>
            <a:r>
              <a:rPr lang="ja-JP" altLang="en-US" dirty="0"/>
              <a:t>班　　中間発表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3</a:t>
            </a:r>
            <a:endParaRPr lang="ja-JP" alt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1B4234F9-603E-7E06-C2B8-D12A339D6A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27804" r="27804"/>
          <a:stretch/>
        </p:blipFill>
        <p:spPr/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4490"/>
            <a:ext cx="10515600" cy="466344"/>
          </a:xfrm>
        </p:spPr>
        <p:txBody>
          <a:bodyPr rtlCol="0"/>
          <a:lstStyle/>
          <a:p>
            <a:pPr rtl="0"/>
            <a:r>
              <a:rPr lang="ja-JP" altLang="en-US" sz="4400" dirty="0"/>
              <a:t>目標</a:t>
            </a:r>
            <a:endParaRPr lang="en-US" altLang="ja-JP" sz="4400" dirty="0"/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0394" y="3164014"/>
            <a:ext cx="8594566" cy="2028825"/>
          </a:xfrm>
        </p:spPr>
        <p:txBody>
          <a:bodyPr rtlCol="0">
            <a:normAutofit/>
          </a:bodyPr>
          <a:lstStyle/>
          <a:p>
            <a:pPr rtl="0">
              <a:lnSpc>
                <a:spcPct val="120000"/>
              </a:lnSpc>
            </a:pPr>
            <a:r>
              <a:rPr lang="ja-JP" altLang="en-US" sz="3200" dirty="0"/>
              <a:t>おしゃれで見やすくて誰でも使いやすいページを作る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59" y="6464808"/>
            <a:ext cx="1318661" cy="192666"/>
          </a:xfrm>
        </p:spPr>
        <p:txBody>
          <a:bodyPr rtlCol="0"/>
          <a:lstStyle/>
          <a:p>
            <a:pPr rtl="0"/>
            <a:r>
              <a:rPr lang="en-US" altLang="ja-JP" dirty="0"/>
              <a:t>2023/06/30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E</a:t>
            </a:r>
            <a:r>
              <a:rPr lang="ja-JP" altLang="en-US" dirty="0"/>
              <a:t>班　　発表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8FB4751-880F-D840-AAA9-3A15815CC996}" type="slidenum">
              <a:rPr lang="en-US" altLang="ja-JP" smtClean="0"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4490"/>
            <a:ext cx="10515600" cy="466344"/>
          </a:xfrm>
        </p:spPr>
        <p:txBody>
          <a:bodyPr rtlCol="0"/>
          <a:lstStyle/>
          <a:p>
            <a:pPr rtl="0"/>
            <a:r>
              <a:rPr lang="ja-JP" altLang="en-US" sz="4400" dirty="0"/>
              <a:t>現行</a:t>
            </a:r>
            <a:endParaRPr lang="en-US" altLang="ja-JP" sz="4400" dirty="0"/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0394" y="3164014"/>
            <a:ext cx="8594566" cy="2028825"/>
          </a:xfrm>
        </p:spPr>
        <p:txBody>
          <a:bodyPr rtlCol="0">
            <a:normAutofit/>
          </a:bodyPr>
          <a:lstStyle/>
          <a:p>
            <a:pPr rtl="0">
              <a:lnSpc>
                <a:spcPct val="120000"/>
              </a:lnSpc>
            </a:pPr>
            <a:r>
              <a:rPr lang="ja-JP" altLang="en-US" sz="3200" dirty="0"/>
              <a:t>おしゃれで見やすくて誰でも使いやすいページを作る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59" y="6464808"/>
            <a:ext cx="1318661" cy="192666"/>
          </a:xfrm>
        </p:spPr>
        <p:txBody>
          <a:bodyPr rtlCol="0"/>
          <a:lstStyle/>
          <a:p>
            <a:pPr rtl="0"/>
            <a:r>
              <a:rPr lang="en-US" altLang="ja-JP" dirty="0"/>
              <a:t>2023/06/30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E</a:t>
            </a:r>
            <a:r>
              <a:rPr lang="ja-JP" altLang="en-US" dirty="0"/>
              <a:t>班　　発表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8FB4751-880F-D840-AAA9-3A15815CC996}" type="slidenum">
              <a:rPr lang="en-US" altLang="ja-JP" smtClean="0"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75465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要件を満たすための方法</a:t>
            </a:r>
          </a:p>
        </p:txBody>
      </p:sp>
      <p:graphicFrame>
        <p:nvGraphicFramePr>
          <p:cNvPr id="14" name="コンテンツ プレースホルダー 3" descr="タイムライン プレースホルダー ">
            <a:extLst>
              <a:ext uri="{FF2B5EF4-FFF2-40B4-BE49-F238E27FC236}">
                <a16:creationId xmlns:a16="http://schemas.microsoft.com/office/drawing/2014/main" id="{8B282638-605F-AABF-CB34-2453951B1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23234"/>
              </p:ext>
            </p:extLst>
          </p:nvPr>
        </p:nvGraphicFramePr>
        <p:xfrm>
          <a:off x="576262" y="1380745"/>
          <a:ext cx="11438953" cy="4397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20XX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ja-JP" dirty="0"/>
              <a:t>E</a:t>
            </a:r>
            <a:r>
              <a:rPr lang="ja-JP" altLang="en-US" dirty="0"/>
              <a:t>班　　中間発表</a:t>
            </a:r>
            <a:endParaRPr lang="en-US" altLang="ja-JP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8FB4751-880F-D840-AAA9-3A15815CC996}" type="slidenum">
              <a:rPr lang="en-US" altLang="ja-JP" smtClean="0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668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要件を満たすための方法</a:t>
            </a:r>
          </a:p>
        </p:txBody>
      </p:sp>
      <p:graphicFrame>
        <p:nvGraphicFramePr>
          <p:cNvPr id="14" name="コンテンツ プレースホルダー 3" descr="タイムライン プレースホルダー ">
            <a:extLst>
              <a:ext uri="{FF2B5EF4-FFF2-40B4-BE49-F238E27FC236}">
                <a16:creationId xmlns:a16="http://schemas.microsoft.com/office/drawing/2014/main" id="{8B282638-605F-AABF-CB34-2453951B1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64551"/>
              </p:ext>
            </p:extLst>
          </p:nvPr>
        </p:nvGraphicFramePr>
        <p:xfrm>
          <a:off x="576262" y="1380744"/>
          <a:ext cx="11438953" cy="508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20XX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ja-JP" dirty="0"/>
              <a:t>E</a:t>
            </a:r>
            <a:r>
              <a:rPr lang="ja-JP" altLang="en-US" dirty="0"/>
              <a:t>班　　中間発表</a:t>
            </a:r>
            <a:endParaRPr lang="en-US" altLang="ja-JP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8FB4751-880F-D840-AAA9-3A15815CC996}" type="slidenum">
              <a:rPr lang="en-US" altLang="ja-JP" smtClean="0"/>
              <a:t>8</a:t>
            </a:fld>
            <a:endParaRPr lang="ja-JP" altLang="en-US" dirty="0"/>
          </a:p>
        </p:txBody>
      </p:sp>
      <p:sp>
        <p:nvSpPr>
          <p:cNvPr id="2" name="右中かっこ 1">
            <a:extLst>
              <a:ext uri="{FF2B5EF4-FFF2-40B4-BE49-F238E27FC236}">
                <a16:creationId xmlns:a16="http://schemas.microsoft.com/office/drawing/2014/main" id="{1EF8577C-80E0-09FE-D37E-0C5B1C632B1F}"/>
              </a:ext>
            </a:extLst>
          </p:cNvPr>
          <p:cNvSpPr/>
          <p:nvPr/>
        </p:nvSpPr>
        <p:spPr>
          <a:xfrm>
            <a:off x="2699657" y="1828800"/>
            <a:ext cx="228600" cy="3886200"/>
          </a:xfrm>
          <a:prstGeom prst="rightBrac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912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E</a:t>
            </a:r>
            <a:r>
              <a:rPr lang="ja-JP" altLang="en-US" dirty="0"/>
              <a:t>班　中間発表 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735_TF11964407_Win32" id="{A0A8941F-F4A5-4E1B-A969-21DCF3EF3BEB}" vid="{F376D68C-7CB5-415B-AC97-A6BF86FF739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37da8fe-3f3c-4443-9393-2498979e583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336E95772E0A942B1C1135003A8A693" ma:contentTypeVersion="6" ma:contentTypeDescription="新しいドキュメントを作成します。" ma:contentTypeScope="" ma:versionID="3b8ce97568114d00716a7cfc6d977f88">
  <xsd:schema xmlns:xsd="http://www.w3.org/2001/XMLSchema" xmlns:xs="http://www.w3.org/2001/XMLSchema" xmlns:p="http://schemas.microsoft.com/office/2006/metadata/properties" xmlns:ns3="637da8fe-3f3c-4443-9393-2498979e5833" xmlns:ns4="e0a338f3-6967-4189-9277-2b8b610cb186" targetNamespace="http://schemas.microsoft.com/office/2006/metadata/properties" ma:root="true" ma:fieldsID="9a75046311445c6a46ce8d79bdc83966" ns3:_="" ns4:_="">
    <xsd:import namespace="637da8fe-3f3c-4443-9393-2498979e5833"/>
    <xsd:import namespace="e0a338f3-6967-4189-9277-2b8b610cb18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7da8fe-3f3c-4443-9393-2498979e5833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a338f3-6967-4189-9277-2b8b610cb18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F18EF6-097A-4021-A843-F43B2F3DD709}">
  <ds:schemaRefs>
    <ds:schemaRef ds:uri="637da8fe-3f3c-4443-9393-2498979e5833"/>
    <ds:schemaRef ds:uri="e0a338f3-6967-4189-9277-2b8b610cb1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A507339-25F9-45D5-B2EE-8A0DAB3095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FD76F4-7316-4127-A49C-22E444AE8692}">
  <ds:schemaRefs>
    <ds:schemaRef ds:uri="637da8fe-3f3c-4443-9393-2498979e5833"/>
    <ds:schemaRef ds:uri="e0a338f3-6967-4189-9277-2b8b610cb1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{7F0F7916-F238-4521-9EA6-4E4C5CD83743}tf11964407_win32</Template>
  <TotalTime>232</TotalTime>
  <Words>225</Words>
  <Application>Microsoft Office PowerPoint</Application>
  <PresentationFormat>ワイド画面</PresentationFormat>
  <Paragraphs>67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Meiryo UI</vt:lpstr>
      <vt:lpstr>Arial</vt:lpstr>
      <vt:lpstr>Courier New</vt:lpstr>
      <vt:lpstr>Gill Sans Nova Light</vt:lpstr>
      <vt:lpstr>Office テーマ</vt:lpstr>
      <vt:lpstr>E班　　発表</vt:lpstr>
      <vt:lpstr>内容</vt:lpstr>
      <vt:lpstr>内容</vt:lpstr>
      <vt:lpstr>役割分担</vt:lpstr>
      <vt:lpstr>目標</vt:lpstr>
      <vt:lpstr>現行</vt:lpstr>
      <vt:lpstr>要件を満たすための方法</vt:lpstr>
      <vt:lpstr>要件を満たすための方法</vt:lpstr>
      <vt:lpstr>E班　中間発表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E班　　中間発表</dc:title>
  <dc:creator>田口　遥菜</dc:creator>
  <cp:lastModifiedBy>村田　悠晏</cp:lastModifiedBy>
  <cp:revision>6</cp:revision>
  <dcterms:created xsi:type="dcterms:W3CDTF">2023-03-23T06:18:35Z</dcterms:created>
  <dcterms:modified xsi:type="dcterms:W3CDTF">2023-06-29T02:44:22Z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0x010100E336E95772E0A942B1C1135003A8A693</vt:lpwstr>
  </property>
</Properties>
</file>