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07352-6FFC-48D1-9380-0B156F4B6EF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BD8BBB-BF18-42A0-B7AC-43F8477D8725}">
      <dgm:prSet/>
      <dgm:spPr/>
      <dgm:t>
        <a:bodyPr/>
        <a:lstStyle/>
        <a:p>
          <a:r>
            <a:rPr lang="en-US"/>
            <a:t>- Definition of health care</a:t>
          </a:r>
        </a:p>
      </dgm:t>
    </dgm:pt>
    <dgm:pt modelId="{F5D6CA53-EC5B-44B0-8FCA-17926C357864}" type="parTrans" cxnId="{0DCF52E9-8AB6-4A7D-B5FB-767A69E6F5D3}">
      <dgm:prSet/>
      <dgm:spPr/>
      <dgm:t>
        <a:bodyPr/>
        <a:lstStyle/>
        <a:p>
          <a:endParaRPr lang="en-US"/>
        </a:p>
      </dgm:t>
    </dgm:pt>
    <dgm:pt modelId="{6A340033-131E-40CB-96B5-0794A1D29F6B}" type="sibTrans" cxnId="{0DCF52E9-8AB6-4A7D-B5FB-767A69E6F5D3}">
      <dgm:prSet/>
      <dgm:spPr/>
      <dgm:t>
        <a:bodyPr/>
        <a:lstStyle/>
        <a:p>
          <a:endParaRPr lang="en-US"/>
        </a:p>
      </dgm:t>
    </dgm:pt>
    <dgm:pt modelId="{A1DD99CA-15A8-401B-967E-A990F177ADD1}">
      <dgm:prSet/>
      <dgm:spPr/>
      <dgm:t>
        <a:bodyPr/>
        <a:lstStyle/>
        <a:p>
          <a:r>
            <a:rPr lang="en-US"/>
            <a:t>- Importance and scope</a:t>
          </a:r>
        </a:p>
      </dgm:t>
    </dgm:pt>
    <dgm:pt modelId="{9608630D-E20D-4F0E-A37D-57B6E883D6FA}" type="parTrans" cxnId="{0394C707-2997-4490-87F0-6DFD5D0BC6F3}">
      <dgm:prSet/>
      <dgm:spPr/>
      <dgm:t>
        <a:bodyPr/>
        <a:lstStyle/>
        <a:p>
          <a:endParaRPr lang="en-US"/>
        </a:p>
      </dgm:t>
    </dgm:pt>
    <dgm:pt modelId="{E87AD3A0-08D5-4369-91DD-680CE9B115DF}" type="sibTrans" cxnId="{0394C707-2997-4490-87F0-6DFD5D0BC6F3}">
      <dgm:prSet/>
      <dgm:spPr/>
      <dgm:t>
        <a:bodyPr/>
        <a:lstStyle/>
        <a:p>
          <a:endParaRPr lang="en-US"/>
        </a:p>
      </dgm:t>
    </dgm:pt>
    <dgm:pt modelId="{AE3C046E-6548-4395-AD03-D770D4ED398E}">
      <dgm:prSet/>
      <dgm:spPr/>
      <dgm:t>
        <a:bodyPr/>
        <a:lstStyle/>
        <a:p>
          <a:r>
            <a:rPr lang="en-US"/>
            <a:t>- Key components: prevention, treatment, and management</a:t>
          </a:r>
        </a:p>
      </dgm:t>
    </dgm:pt>
    <dgm:pt modelId="{0701DE84-792D-454C-80AB-D1C7A53B0D57}" type="parTrans" cxnId="{61DF3A65-158A-4F94-A18E-5A12C6CDD624}">
      <dgm:prSet/>
      <dgm:spPr/>
      <dgm:t>
        <a:bodyPr/>
        <a:lstStyle/>
        <a:p>
          <a:endParaRPr lang="en-US"/>
        </a:p>
      </dgm:t>
    </dgm:pt>
    <dgm:pt modelId="{926E299F-5547-45B3-A854-B42769E8406A}" type="sibTrans" cxnId="{61DF3A65-158A-4F94-A18E-5A12C6CDD624}">
      <dgm:prSet/>
      <dgm:spPr/>
      <dgm:t>
        <a:bodyPr/>
        <a:lstStyle/>
        <a:p>
          <a:endParaRPr lang="en-US"/>
        </a:p>
      </dgm:t>
    </dgm:pt>
    <dgm:pt modelId="{B9089104-3C7E-472F-9F1A-D534734128E3}" type="pres">
      <dgm:prSet presAssocID="{D9E07352-6FFC-48D1-9380-0B156F4B6EF7}" presName="linear" presStyleCnt="0">
        <dgm:presLayoutVars>
          <dgm:animLvl val="lvl"/>
          <dgm:resizeHandles val="exact"/>
        </dgm:presLayoutVars>
      </dgm:prSet>
      <dgm:spPr/>
    </dgm:pt>
    <dgm:pt modelId="{622A053A-D48D-4A94-8385-251255095396}" type="pres">
      <dgm:prSet presAssocID="{75BD8BBB-BF18-42A0-B7AC-43F8477D87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2C15A6-EEAE-4F41-A5B3-A065DD91C7D8}" type="pres">
      <dgm:prSet presAssocID="{6A340033-131E-40CB-96B5-0794A1D29F6B}" presName="spacer" presStyleCnt="0"/>
      <dgm:spPr/>
    </dgm:pt>
    <dgm:pt modelId="{0623DB58-28DE-48A8-BC0F-38C6CBA73CDA}" type="pres">
      <dgm:prSet presAssocID="{A1DD99CA-15A8-401B-967E-A990F177AD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D5B052-9E1D-410F-A510-0B19AAF100B3}" type="pres">
      <dgm:prSet presAssocID="{E87AD3A0-08D5-4369-91DD-680CE9B115DF}" presName="spacer" presStyleCnt="0"/>
      <dgm:spPr/>
    </dgm:pt>
    <dgm:pt modelId="{89E848BA-529F-4442-998A-68596EB83829}" type="pres">
      <dgm:prSet presAssocID="{AE3C046E-6548-4395-AD03-D770D4ED398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64ED06-24BD-4E5D-9325-8EC76F656C94}" type="presOf" srcId="{AE3C046E-6548-4395-AD03-D770D4ED398E}" destId="{89E848BA-529F-4442-998A-68596EB83829}" srcOrd="0" destOrd="0" presId="urn:microsoft.com/office/officeart/2005/8/layout/vList2"/>
    <dgm:cxn modelId="{0394C707-2997-4490-87F0-6DFD5D0BC6F3}" srcId="{D9E07352-6FFC-48D1-9380-0B156F4B6EF7}" destId="{A1DD99CA-15A8-401B-967E-A990F177ADD1}" srcOrd="1" destOrd="0" parTransId="{9608630D-E20D-4F0E-A37D-57B6E883D6FA}" sibTransId="{E87AD3A0-08D5-4369-91DD-680CE9B115DF}"/>
    <dgm:cxn modelId="{5A5C4B5C-6C5A-4168-B66A-F9EE64C9B58E}" type="presOf" srcId="{D9E07352-6FFC-48D1-9380-0B156F4B6EF7}" destId="{B9089104-3C7E-472F-9F1A-D534734128E3}" srcOrd="0" destOrd="0" presId="urn:microsoft.com/office/officeart/2005/8/layout/vList2"/>
    <dgm:cxn modelId="{61DF3A65-158A-4F94-A18E-5A12C6CDD624}" srcId="{D9E07352-6FFC-48D1-9380-0B156F4B6EF7}" destId="{AE3C046E-6548-4395-AD03-D770D4ED398E}" srcOrd="2" destOrd="0" parTransId="{0701DE84-792D-454C-80AB-D1C7A53B0D57}" sibTransId="{926E299F-5547-45B3-A854-B42769E8406A}"/>
    <dgm:cxn modelId="{F028396B-6A73-4516-99C4-627633E546F5}" type="presOf" srcId="{A1DD99CA-15A8-401B-967E-A990F177ADD1}" destId="{0623DB58-28DE-48A8-BC0F-38C6CBA73CDA}" srcOrd="0" destOrd="0" presId="urn:microsoft.com/office/officeart/2005/8/layout/vList2"/>
    <dgm:cxn modelId="{1EDE52E4-03A3-4080-898B-ED129FC9C239}" type="presOf" srcId="{75BD8BBB-BF18-42A0-B7AC-43F8477D8725}" destId="{622A053A-D48D-4A94-8385-251255095396}" srcOrd="0" destOrd="0" presId="urn:microsoft.com/office/officeart/2005/8/layout/vList2"/>
    <dgm:cxn modelId="{0DCF52E9-8AB6-4A7D-B5FB-767A69E6F5D3}" srcId="{D9E07352-6FFC-48D1-9380-0B156F4B6EF7}" destId="{75BD8BBB-BF18-42A0-B7AC-43F8477D8725}" srcOrd="0" destOrd="0" parTransId="{F5D6CA53-EC5B-44B0-8FCA-17926C357864}" sibTransId="{6A340033-131E-40CB-96B5-0794A1D29F6B}"/>
    <dgm:cxn modelId="{D15A7E46-D048-48CD-8E8E-8AED5B92D406}" type="presParOf" srcId="{B9089104-3C7E-472F-9F1A-D534734128E3}" destId="{622A053A-D48D-4A94-8385-251255095396}" srcOrd="0" destOrd="0" presId="urn:microsoft.com/office/officeart/2005/8/layout/vList2"/>
    <dgm:cxn modelId="{5EF28875-D8E8-4A6D-A461-83A538E5AA36}" type="presParOf" srcId="{B9089104-3C7E-472F-9F1A-D534734128E3}" destId="{B82C15A6-EEAE-4F41-A5B3-A065DD91C7D8}" srcOrd="1" destOrd="0" presId="urn:microsoft.com/office/officeart/2005/8/layout/vList2"/>
    <dgm:cxn modelId="{846E11AA-4659-4BF4-BC91-2F5E09C91240}" type="presParOf" srcId="{B9089104-3C7E-472F-9F1A-D534734128E3}" destId="{0623DB58-28DE-48A8-BC0F-38C6CBA73CDA}" srcOrd="2" destOrd="0" presId="urn:microsoft.com/office/officeart/2005/8/layout/vList2"/>
    <dgm:cxn modelId="{1EDD0145-BC3A-45F5-8071-2C36C1910283}" type="presParOf" srcId="{B9089104-3C7E-472F-9F1A-D534734128E3}" destId="{F9D5B052-9E1D-410F-A510-0B19AAF100B3}" srcOrd="3" destOrd="0" presId="urn:microsoft.com/office/officeart/2005/8/layout/vList2"/>
    <dgm:cxn modelId="{675AB9ED-933B-4317-8479-F441C93F46C4}" type="presParOf" srcId="{B9089104-3C7E-472F-9F1A-D534734128E3}" destId="{89E848BA-529F-4442-998A-68596EB838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F6B865-69FD-4A70-BE6A-EC61391E3BBA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FA4E5B-FBF1-4EDF-A2B2-6781C98674FF}">
      <dgm:prSet/>
      <dgm:spPr/>
      <dgm:t>
        <a:bodyPr/>
        <a:lstStyle/>
        <a:p>
          <a:r>
            <a:rPr lang="en-US"/>
            <a:t>- Telemedicine</a:t>
          </a:r>
        </a:p>
      </dgm:t>
    </dgm:pt>
    <dgm:pt modelId="{80B9A6DA-D2D6-4B3E-961F-537F74525609}" type="parTrans" cxnId="{798AC127-F3FA-4351-8B30-FF18DF08FC64}">
      <dgm:prSet/>
      <dgm:spPr/>
      <dgm:t>
        <a:bodyPr/>
        <a:lstStyle/>
        <a:p>
          <a:endParaRPr lang="en-US"/>
        </a:p>
      </dgm:t>
    </dgm:pt>
    <dgm:pt modelId="{D40C2775-D796-4752-A5DF-A353E0C75F5D}" type="sibTrans" cxnId="{798AC127-F3FA-4351-8B30-FF18DF08FC64}">
      <dgm:prSet/>
      <dgm:spPr/>
      <dgm:t>
        <a:bodyPr/>
        <a:lstStyle/>
        <a:p>
          <a:endParaRPr lang="en-US"/>
        </a:p>
      </dgm:t>
    </dgm:pt>
    <dgm:pt modelId="{4C3C5F25-693A-4CED-9E5C-959209D7FCB0}">
      <dgm:prSet/>
      <dgm:spPr/>
      <dgm:t>
        <a:bodyPr/>
        <a:lstStyle/>
        <a:p>
          <a:r>
            <a:rPr lang="en-US"/>
            <a:t>- Electronic Health Records (EHR)</a:t>
          </a:r>
        </a:p>
      </dgm:t>
    </dgm:pt>
    <dgm:pt modelId="{347DF272-3E80-4B88-A18E-B67155AACFB8}" type="parTrans" cxnId="{E53C6C3E-D723-4A6A-8B90-6F672BCC33C9}">
      <dgm:prSet/>
      <dgm:spPr/>
      <dgm:t>
        <a:bodyPr/>
        <a:lstStyle/>
        <a:p>
          <a:endParaRPr lang="en-US"/>
        </a:p>
      </dgm:t>
    </dgm:pt>
    <dgm:pt modelId="{503B752E-833F-4C4D-A2E5-985ABEBAAA7F}" type="sibTrans" cxnId="{E53C6C3E-D723-4A6A-8B90-6F672BCC33C9}">
      <dgm:prSet/>
      <dgm:spPr/>
      <dgm:t>
        <a:bodyPr/>
        <a:lstStyle/>
        <a:p>
          <a:endParaRPr lang="en-US"/>
        </a:p>
      </dgm:t>
    </dgm:pt>
    <dgm:pt modelId="{5C3D1082-B694-45A6-8E3F-3E28C416DC56}">
      <dgm:prSet/>
      <dgm:spPr/>
      <dgm:t>
        <a:bodyPr/>
        <a:lstStyle/>
        <a:p>
          <a:r>
            <a:rPr lang="en-US"/>
            <a:t>- AI and Machine Learning in diagnostics</a:t>
          </a:r>
        </a:p>
      </dgm:t>
    </dgm:pt>
    <dgm:pt modelId="{E9ED293B-A8E4-4A79-8C80-19B8D72DAF6E}" type="parTrans" cxnId="{FF365FBD-9969-429C-9E79-69A3D4ECC2C4}">
      <dgm:prSet/>
      <dgm:spPr/>
      <dgm:t>
        <a:bodyPr/>
        <a:lstStyle/>
        <a:p>
          <a:endParaRPr lang="en-US"/>
        </a:p>
      </dgm:t>
    </dgm:pt>
    <dgm:pt modelId="{C86E0EDB-0EE7-4B32-A496-B49C901BEF00}" type="sibTrans" cxnId="{FF365FBD-9969-429C-9E79-69A3D4ECC2C4}">
      <dgm:prSet/>
      <dgm:spPr/>
      <dgm:t>
        <a:bodyPr/>
        <a:lstStyle/>
        <a:p>
          <a:endParaRPr lang="en-US"/>
        </a:p>
      </dgm:t>
    </dgm:pt>
    <dgm:pt modelId="{146B170B-CAD1-43BD-8CC8-1E0ECEFFA45F}">
      <dgm:prSet/>
      <dgm:spPr/>
      <dgm:t>
        <a:bodyPr/>
        <a:lstStyle/>
        <a:p>
          <a:r>
            <a:rPr lang="en-US"/>
            <a:t>- Wearable health technology</a:t>
          </a:r>
        </a:p>
      </dgm:t>
    </dgm:pt>
    <dgm:pt modelId="{D5D95256-1853-497B-8BAB-479FFD31E66E}" type="parTrans" cxnId="{3FA5B2AA-FAFD-4070-A483-236C7584CB94}">
      <dgm:prSet/>
      <dgm:spPr/>
      <dgm:t>
        <a:bodyPr/>
        <a:lstStyle/>
        <a:p>
          <a:endParaRPr lang="en-US"/>
        </a:p>
      </dgm:t>
    </dgm:pt>
    <dgm:pt modelId="{BE11BFF9-372D-4196-B133-56F14849709C}" type="sibTrans" cxnId="{3FA5B2AA-FAFD-4070-A483-236C7584CB94}">
      <dgm:prSet/>
      <dgm:spPr/>
      <dgm:t>
        <a:bodyPr/>
        <a:lstStyle/>
        <a:p>
          <a:endParaRPr lang="en-US"/>
        </a:p>
      </dgm:t>
    </dgm:pt>
    <dgm:pt modelId="{EFAC0BC2-55EA-4CB8-A981-D569F21F79F5}" type="pres">
      <dgm:prSet presAssocID="{0DF6B865-69FD-4A70-BE6A-EC61391E3BBA}" presName="diagram" presStyleCnt="0">
        <dgm:presLayoutVars>
          <dgm:dir/>
          <dgm:resizeHandles val="exact"/>
        </dgm:presLayoutVars>
      </dgm:prSet>
      <dgm:spPr/>
    </dgm:pt>
    <dgm:pt modelId="{25EBAEA4-630E-4302-89C8-49E78F749E36}" type="pres">
      <dgm:prSet presAssocID="{F2FA4E5B-FBF1-4EDF-A2B2-6781C98674FF}" presName="node" presStyleLbl="node1" presStyleIdx="0" presStyleCnt="4">
        <dgm:presLayoutVars>
          <dgm:bulletEnabled val="1"/>
        </dgm:presLayoutVars>
      </dgm:prSet>
      <dgm:spPr/>
    </dgm:pt>
    <dgm:pt modelId="{5B11C040-F0A6-427E-8BF6-DC75E26E3128}" type="pres">
      <dgm:prSet presAssocID="{D40C2775-D796-4752-A5DF-A353E0C75F5D}" presName="sibTrans" presStyleLbl="sibTrans2D1" presStyleIdx="0" presStyleCnt="3"/>
      <dgm:spPr/>
    </dgm:pt>
    <dgm:pt modelId="{2227C677-9A58-493A-AAB3-F962AADC87DE}" type="pres">
      <dgm:prSet presAssocID="{D40C2775-D796-4752-A5DF-A353E0C75F5D}" presName="connectorText" presStyleLbl="sibTrans2D1" presStyleIdx="0" presStyleCnt="3"/>
      <dgm:spPr/>
    </dgm:pt>
    <dgm:pt modelId="{FA8265A5-48DC-47DD-A9E8-69CEAA00C6B7}" type="pres">
      <dgm:prSet presAssocID="{4C3C5F25-693A-4CED-9E5C-959209D7FCB0}" presName="node" presStyleLbl="node1" presStyleIdx="1" presStyleCnt="4">
        <dgm:presLayoutVars>
          <dgm:bulletEnabled val="1"/>
        </dgm:presLayoutVars>
      </dgm:prSet>
      <dgm:spPr/>
    </dgm:pt>
    <dgm:pt modelId="{3E3C1E50-72EE-451C-9F6C-AE8468E19A87}" type="pres">
      <dgm:prSet presAssocID="{503B752E-833F-4C4D-A2E5-985ABEBAAA7F}" presName="sibTrans" presStyleLbl="sibTrans2D1" presStyleIdx="1" presStyleCnt="3"/>
      <dgm:spPr/>
    </dgm:pt>
    <dgm:pt modelId="{B611B566-7FE7-4398-815A-315367380FBB}" type="pres">
      <dgm:prSet presAssocID="{503B752E-833F-4C4D-A2E5-985ABEBAAA7F}" presName="connectorText" presStyleLbl="sibTrans2D1" presStyleIdx="1" presStyleCnt="3"/>
      <dgm:spPr/>
    </dgm:pt>
    <dgm:pt modelId="{D4FF7141-814B-4BA4-8283-4F5725AA3D1C}" type="pres">
      <dgm:prSet presAssocID="{5C3D1082-B694-45A6-8E3F-3E28C416DC56}" presName="node" presStyleLbl="node1" presStyleIdx="2" presStyleCnt="4">
        <dgm:presLayoutVars>
          <dgm:bulletEnabled val="1"/>
        </dgm:presLayoutVars>
      </dgm:prSet>
      <dgm:spPr/>
    </dgm:pt>
    <dgm:pt modelId="{71835636-8AFA-4C04-85BA-5AE4A1B8BE58}" type="pres">
      <dgm:prSet presAssocID="{C86E0EDB-0EE7-4B32-A496-B49C901BEF00}" presName="sibTrans" presStyleLbl="sibTrans2D1" presStyleIdx="2" presStyleCnt="3"/>
      <dgm:spPr/>
    </dgm:pt>
    <dgm:pt modelId="{02326444-E8F6-4C52-AFA4-9939FB0EA5B8}" type="pres">
      <dgm:prSet presAssocID="{C86E0EDB-0EE7-4B32-A496-B49C901BEF00}" presName="connectorText" presStyleLbl="sibTrans2D1" presStyleIdx="2" presStyleCnt="3"/>
      <dgm:spPr/>
    </dgm:pt>
    <dgm:pt modelId="{7E52178A-8A8F-4800-A9D7-F95AB8FA97DB}" type="pres">
      <dgm:prSet presAssocID="{146B170B-CAD1-43BD-8CC8-1E0ECEFFA45F}" presName="node" presStyleLbl="node1" presStyleIdx="3" presStyleCnt="4">
        <dgm:presLayoutVars>
          <dgm:bulletEnabled val="1"/>
        </dgm:presLayoutVars>
      </dgm:prSet>
      <dgm:spPr/>
    </dgm:pt>
  </dgm:ptLst>
  <dgm:cxnLst>
    <dgm:cxn modelId="{61404814-25BB-4EFF-AEC8-3971E0B5B093}" type="presOf" srcId="{146B170B-CAD1-43BD-8CC8-1E0ECEFFA45F}" destId="{7E52178A-8A8F-4800-A9D7-F95AB8FA97DB}" srcOrd="0" destOrd="0" presId="urn:microsoft.com/office/officeart/2005/8/layout/process5"/>
    <dgm:cxn modelId="{9E83EE1C-45A3-478F-B854-BC40ED58AAB1}" type="presOf" srcId="{5C3D1082-B694-45A6-8E3F-3E28C416DC56}" destId="{D4FF7141-814B-4BA4-8283-4F5725AA3D1C}" srcOrd="0" destOrd="0" presId="urn:microsoft.com/office/officeart/2005/8/layout/process5"/>
    <dgm:cxn modelId="{798AC127-F3FA-4351-8B30-FF18DF08FC64}" srcId="{0DF6B865-69FD-4A70-BE6A-EC61391E3BBA}" destId="{F2FA4E5B-FBF1-4EDF-A2B2-6781C98674FF}" srcOrd="0" destOrd="0" parTransId="{80B9A6DA-D2D6-4B3E-961F-537F74525609}" sibTransId="{D40C2775-D796-4752-A5DF-A353E0C75F5D}"/>
    <dgm:cxn modelId="{AB0DF63C-8573-4B00-9A0F-AD4B83EAA3B6}" type="presOf" srcId="{0DF6B865-69FD-4A70-BE6A-EC61391E3BBA}" destId="{EFAC0BC2-55EA-4CB8-A981-D569F21F79F5}" srcOrd="0" destOrd="0" presId="urn:microsoft.com/office/officeart/2005/8/layout/process5"/>
    <dgm:cxn modelId="{E53C6C3E-D723-4A6A-8B90-6F672BCC33C9}" srcId="{0DF6B865-69FD-4A70-BE6A-EC61391E3BBA}" destId="{4C3C5F25-693A-4CED-9E5C-959209D7FCB0}" srcOrd="1" destOrd="0" parTransId="{347DF272-3E80-4B88-A18E-B67155AACFB8}" sibTransId="{503B752E-833F-4C4D-A2E5-985ABEBAAA7F}"/>
    <dgm:cxn modelId="{EE16226C-39B7-45A1-BDA5-577BBB60C484}" type="presOf" srcId="{503B752E-833F-4C4D-A2E5-985ABEBAAA7F}" destId="{B611B566-7FE7-4398-815A-315367380FBB}" srcOrd="1" destOrd="0" presId="urn:microsoft.com/office/officeart/2005/8/layout/process5"/>
    <dgm:cxn modelId="{5812C24C-438F-407A-BAA2-F041658A0339}" type="presOf" srcId="{F2FA4E5B-FBF1-4EDF-A2B2-6781C98674FF}" destId="{25EBAEA4-630E-4302-89C8-49E78F749E36}" srcOrd="0" destOrd="0" presId="urn:microsoft.com/office/officeart/2005/8/layout/process5"/>
    <dgm:cxn modelId="{35BE1B58-4192-4D92-B684-4BF756845018}" type="presOf" srcId="{503B752E-833F-4C4D-A2E5-985ABEBAAA7F}" destId="{3E3C1E50-72EE-451C-9F6C-AE8468E19A87}" srcOrd="0" destOrd="0" presId="urn:microsoft.com/office/officeart/2005/8/layout/process5"/>
    <dgm:cxn modelId="{A7A8B28C-10AB-416B-92AB-2ABC629CD82A}" type="presOf" srcId="{C86E0EDB-0EE7-4B32-A496-B49C901BEF00}" destId="{71835636-8AFA-4C04-85BA-5AE4A1B8BE58}" srcOrd="0" destOrd="0" presId="urn:microsoft.com/office/officeart/2005/8/layout/process5"/>
    <dgm:cxn modelId="{3FA5B2AA-FAFD-4070-A483-236C7584CB94}" srcId="{0DF6B865-69FD-4A70-BE6A-EC61391E3BBA}" destId="{146B170B-CAD1-43BD-8CC8-1E0ECEFFA45F}" srcOrd="3" destOrd="0" parTransId="{D5D95256-1853-497B-8BAB-479FFD31E66E}" sibTransId="{BE11BFF9-372D-4196-B133-56F14849709C}"/>
    <dgm:cxn modelId="{FF365FBD-9969-429C-9E79-69A3D4ECC2C4}" srcId="{0DF6B865-69FD-4A70-BE6A-EC61391E3BBA}" destId="{5C3D1082-B694-45A6-8E3F-3E28C416DC56}" srcOrd="2" destOrd="0" parTransId="{E9ED293B-A8E4-4A79-8C80-19B8D72DAF6E}" sibTransId="{C86E0EDB-0EE7-4B32-A496-B49C901BEF00}"/>
    <dgm:cxn modelId="{95BD98C0-3157-4FE3-8177-C7FFE4F6BB44}" type="presOf" srcId="{D40C2775-D796-4752-A5DF-A353E0C75F5D}" destId="{2227C677-9A58-493A-AAB3-F962AADC87DE}" srcOrd="1" destOrd="0" presId="urn:microsoft.com/office/officeart/2005/8/layout/process5"/>
    <dgm:cxn modelId="{8A03AAC1-93E2-46F1-98B0-A3060089888F}" type="presOf" srcId="{D40C2775-D796-4752-A5DF-A353E0C75F5D}" destId="{5B11C040-F0A6-427E-8BF6-DC75E26E3128}" srcOrd="0" destOrd="0" presId="urn:microsoft.com/office/officeart/2005/8/layout/process5"/>
    <dgm:cxn modelId="{F8A946D7-F84A-4C3E-BF6A-5690974177E2}" type="presOf" srcId="{C86E0EDB-0EE7-4B32-A496-B49C901BEF00}" destId="{02326444-E8F6-4C52-AFA4-9939FB0EA5B8}" srcOrd="1" destOrd="0" presId="urn:microsoft.com/office/officeart/2005/8/layout/process5"/>
    <dgm:cxn modelId="{B9BCE1E8-16F2-48BB-B8C8-835BBFA29F8A}" type="presOf" srcId="{4C3C5F25-693A-4CED-9E5C-959209D7FCB0}" destId="{FA8265A5-48DC-47DD-A9E8-69CEAA00C6B7}" srcOrd="0" destOrd="0" presId="urn:microsoft.com/office/officeart/2005/8/layout/process5"/>
    <dgm:cxn modelId="{79A150AA-34B0-4A68-9911-6F34FA113305}" type="presParOf" srcId="{EFAC0BC2-55EA-4CB8-A981-D569F21F79F5}" destId="{25EBAEA4-630E-4302-89C8-49E78F749E36}" srcOrd="0" destOrd="0" presId="urn:microsoft.com/office/officeart/2005/8/layout/process5"/>
    <dgm:cxn modelId="{8C26A733-89E7-441F-B217-820E301129B6}" type="presParOf" srcId="{EFAC0BC2-55EA-4CB8-A981-D569F21F79F5}" destId="{5B11C040-F0A6-427E-8BF6-DC75E26E3128}" srcOrd="1" destOrd="0" presId="urn:microsoft.com/office/officeart/2005/8/layout/process5"/>
    <dgm:cxn modelId="{E2AB5D06-A3D3-4463-9A51-658D204E5E03}" type="presParOf" srcId="{5B11C040-F0A6-427E-8BF6-DC75E26E3128}" destId="{2227C677-9A58-493A-AAB3-F962AADC87DE}" srcOrd="0" destOrd="0" presId="urn:microsoft.com/office/officeart/2005/8/layout/process5"/>
    <dgm:cxn modelId="{AF8FCB34-AF4C-4746-8F87-64156C4B63C9}" type="presParOf" srcId="{EFAC0BC2-55EA-4CB8-A981-D569F21F79F5}" destId="{FA8265A5-48DC-47DD-A9E8-69CEAA00C6B7}" srcOrd="2" destOrd="0" presId="urn:microsoft.com/office/officeart/2005/8/layout/process5"/>
    <dgm:cxn modelId="{B752F138-BE5C-4B7F-8C87-E7C48C956929}" type="presParOf" srcId="{EFAC0BC2-55EA-4CB8-A981-D569F21F79F5}" destId="{3E3C1E50-72EE-451C-9F6C-AE8468E19A87}" srcOrd="3" destOrd="0" presId="urn:microsoft.com/office/officeart/2005/8/layout/process5"/>
    <dgm:cxn modelId="{D8813093-AED0-4AD6-BBFC-E52393676138}" type="presParOf" srcId="{3E3C1E50-72EE-451C-9F6C-AE8468E19A87}" destId="{B611B566-7FE7-4398-815A-315367380FBB}" srcOrd="0" destOrd="0" presId="urn:microsoft.com/office/officeart/2005/8/layout/process5"/>
    <dgm:cxn modelId="{D9B3DAC1-73C0-402A-BCEE-821BE7BE490A}" type="presParOf" srcId="{EFAC0BC2-55EA-4CB8-A981-D569F21F79F5}" destId="{D4FF7141-814B-4BA4-8283-4F5725AA3D1C}" srcOrd="4" destOrd="0" presId="urn:microsoft.com/office/officeart/2005/8/layout/process5"/>
    <dgm:cxn modelId="{21A5CD81-F98C-42CA-AC7B-69790A6C41EA}" type="presParOf" srcId="{EFAC0BC2-55EA-4CB8-A981-D569F21F79F5}" destId="{71835636-8AFA-4C04-85BA-5AE4A1B8BE58}" srcOrd="5" destOrd="0" presId="urn:microsoft.com/office/officeart/2005/8/layout/process5"/>
    <dgm:cxn modelId="{87E93256-108B-42D5-AC58-28529D6541C2}" type="presParOf" srcId="{71835636-8AFA-4C04-85BA-5AE4A1B8BE58}" destId="{02326444-E8F6-4C52-AFA4-9939FB0EA5B8}" srcOrd="0" destOrd="0" presId="urn:microsoft.com/office/officeart/2005/8/layout/process5"/>
    <dgm:cxn modelId="{4DD70D3C-AA82-4D0D-8DA8-25125AB496A1}" type="presParOf" srcId="{EFAC0BC2-55EA-4CB8-A981-D569F21F79F5}" destId="{7E52178A-8A8F-4800-A9D7-F95AB8FA97DB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C393C7-08DD-496F-AD75-84E7C599EB7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66217E-6A3B-495B-A0D7-A94EBFDD7ADD}">
      <dgm:prSet/>
      <dgm:spPr/>
      <dgm:t>
        <a:bodyPr/>
        <a:lstStyle/>
        <a:p>
          <a:r>
            <a:rPr lang="en-US"/>
            <a:t>- Accessibility to health care during the COVID-19 pandemic.</a:t>
          </a:r>
        </a:p>
      </dgm:t>
    </dgm:pt>
    <dgm:pt modelId="{021B5C2E-8AC0-431D-B2F9-40ED8AC728F3}" type="parTrans" cxnId="{E89707A1-0AC3-49C3-BA50-32086BD4B3FE}">
      <dgm:prSet/>
      <dgm:spPr/>
      <dgm:t>
        <a:bodyPr/>
        <a:lstStyle/>
        <a:p>
          <a:endParaRPr lang="en-US"/>
        </a:p>
      </dgm:t>
    </dgm:pt>
    <dgm:pt modelId="{8E756BE3-4641-448C-9DB5-44179A287512}" type="sibTrans" cxnId="{E89707A1-0AC3-49C3-BA50-32086BD4B3FE}">
      <dgm:prSet/>
      <dgm:spPr/>
      <dgm:t>
        <a:bodyPr/>
        <a:lstStyle/>
        <a:p>
          <a:endParaRPr lang="en-US"/>
        </a:p>
      </dgm:t>
    </dgm:pt>
    <dgm:pt modelId="{72E88FAB-76F6-48A0-A6C5-8607B6D355ED}">
      <dgm:prSet/>
      <dgm:spPr/>
      <dgm:t>
        <a:bodyPr/>
        <a:lstStyle/>
        <a:p>
          <a:r>
            <a:rPr lang="en-US"/>
            <a:t>- Example: Doctor on Demand and its impact on patient care.</a:t>
          </a:r>
        </a:p>
      </dgm:t>
    </dgm:pt>
    <dgm:pt modelId="{2303C86C-3C8E-4B3B-A2CB-E9435278F72D}" type="parTrans" cxnId="{D65C5C21-4C3A-4543-8EB0-1C8B84B8AB26}">
      <dgm:prSet/>
      <dgm:spPr/>
      <dgm:t>
        <a:bodyPr/>
        <a:lstStyle/>
        <a:p>
          <a:endParaRPr lang="en-US"/>
        </a:p>
      </dgm:t>
    </dgm:pt>
    <dgm:pt modelId="{750BA6F8-9497-43C9-907F-95F087AF4B06}" type="sibTrans" cxnId="{D65C5C21-4C3A-4543-8EB0-1C8B84B8AB26}">
      <dgm:prSet/>
      <dgm:spPr/>
      <dgm:t>
        <a:bodyPr/>
        <a:lstStyle/>
        <a:p>
          <a:endParaRPr lang="en-US"/>
        </a:p>
      </dgm:t>
    </dgm:pt>
    <dgm:pt modelId="{F16671DD-3791-4593-A310-1EBD344ECAD4}">
      <dgm:prSet/>
      <dgm:spPr/>
      <dgm:t>
        <a:bodyPr/>
        <a:lstStyle/>
        <a:p>
          <a:r>
            <a:rPr lang="en-US"/>
            <a:t>- Benefits: Convenience, cost-effectiveness, and time-saving.</a:t>
          </a:r>
        </a:p>
      </dgm:t>
    </dgm:pt>
    <dgm:pt modelId="{354308F2-63C0-40DA-A550-51D438B7A3A5}" type="parTrans" cxnId="{2D46A5E0-DA6B-4160-9B6D-C500C080AF26}">
      <dgm:prSet/>
      <dgm:spPr/>
      <dgm:t>
        <a:bodyPr/>
        <a:lstStyle/>
        <a:p>
          <a:endParaRPr lang="en-US"/>
        </a:p>
      </dgm:t>
    </dgm:pt>
    <dgm:pt modelId="{C1E05262-130C-4EF7-9B18-50D6DCA0319C}" type="sibTrans" cxnId="{2D46A5E0-DA6B-4160-9B6D-C500C080AF26}">
      <dgm:prSet/>
      <dgm:spPr/>
      <dgm:t>
        <a:bodyPr/>
        <a:lstStyle/>
        <a:p>
          <a:endParaRPr lang="en-US"/>
        </a:p>
      </dgm:t>
    </dgm:pt>
    <dgm:pt modelId="{485648A2-CB7D-4A39-849A-D1AE40BE711B}" type="pres">
      <dgm:prSet presAssocID="{63C393C7-08DD-496F-AD75-84E7C599EB74}" presName="outerComposite" presStyleCnt="0">
        <dgm:presLayoutVars>
          <dgm:chMax val="5"/>
          <dgm:dir/>
          <dgm:resizeHandles val="exact"/>
        </dgm:presLayoutVars>
      </dgm:prSet>
      <dgm:spPr/>
    </dgm:pt>
    <dgm:pt modelId="{75E8C3F9-6EA0-4947-80D3-DA19245D2FCA}" type="pres">
      <dgm:prSet presAssocID="{63C393C7-08DD-496F-AD75-84E7C599EB74}" presName="dummyMaxCanvas" presStyleCnt="0">
        <dgm:presLayoutVars/>
      </dgm:prSet>
      <dgm:spPr/>
    </dgm:pt>
    <dgm:pt modelId="{14C08BA9-6103-40C3-88A2-9D01200FEB39}" type="pres">
      <dgm:prSet presAssocID="{63C393C7-08DD-496F-AD75-84E7C599EB74}" presName="ThreeNodes_1" presStyleLbl="node1" presStyleIdx="0" presStyleCnt="3">
        <dgm:presLayoutVars>
          <dgm:bulletEnabled val="1"/>
        </dgm:presLayoutVars>
      </dgm:prSet>
      <dgm:spPr/>
    </dgm:pt>
    <dgm:pt modelId="{583413F2-2A79-4E3D-97A8-93821FAAEB25}" type="pres">
      <dgm:prSet presAssocID="{63C393C7-08DD-496F-AD75-84E7C599EB74}" presName="ThreeNodes_2" presStyleLbl="node1" presStyleIdx="1" presStyleCnt="3">
        <dgm:presLayoutVars>
          <dgm:bulletEnabled val="1"/>
        </dgm:presLayoutVars>
      </dgm:prSet>
      <dgm:spPr/>
    </dgm:pt>
    <dgm:pt modelId="{EDDB579E-3322-41D3-A41B-25C536924BDE}" type="pres">
      <dgm:prSet presAssocID="{63C393C7-08DD-496F-AD75-84E7C599EB74}" presName="ThreeNodes_3" presStyleLbl="node1" presStyleIdx="2" presStyleCnt="3">
        <dgm:presLayoutVars>
          <dgm:bulletEnabled val="1"/>
        </dgm:presLayoutVars>
      </dgm:prSet>
      <dgm:spPr/>
    </dgm:pt>
    <dgm:pt modelId="{9BD951B4-C2E8-4BDE-BF28-C7C82E263685}" type="pres">
      <dgm:prSet presAssocID="{63C393C7-08DD-496F-AD75-84E7C599EB74}" presName="ThreeConn_1-2" presStyleLbl="fgAccFollowNode1" presStyleIdx="0" presStyleCnt="2">
        <dgm:presLayoutVars>
          <dgm:bulletEnabled val="1"/>
        </dgm:presLayoutVars>
      </dgm:prSet>
      <dgm:spPr/>
    </dgm:pt>
    <dgm:pt modelId="{DD20A061-FFE1-4FC4-8C56-310DA2A28BDD}" type="pres">
      <dgm:prSet presAssocID="{63C393C7-08DD-496F-AD75-84E7C599EB74}" presName="ThreeConn_2-3" presStyleLbl="fgAccFollowNode1" presStyleIdx="1" presStyleCnt="2">
        <dgm:presLayoutVars>
          <dgm:bulletEnabled val="1"/>
        </dgm:presLayoutVars>
      </dgm:prSet>
      <dgm:spPr/>
    </dgm:pt>
    <dgm:pt modelId="{AA9275B8-AB8A-4D14-A4EC-EB24F9AA4E0D}" type="pres">
      <dgm:prSet presAssocID="{63C393C7-08DD-496F-AD75-84E7C599EB74}" presName="ThreeNodes_1_text" presStyleLbl="node1" presStyleIdx="2" presStyleCnt="3">
        <dgm:presLayoutVars>
          <dgm:bulletEnabled val="1"/>
        </dgm:presLayoutVars>
      </dgm:prSet>
      <dgm:spPr/>
    </dgm:pt>
    <dgm:pt modelId="{FC6C7D14-2D08-4DF9-B20B-2DE155943B05}" type="pres">
      <dgm:prSet presAssocID="{63C393C7-08DD-496F-AD75-84E7C599EB74}" presName="ThreeNodes_2_text" presStyleLbl="node1" presStyleIdx="2" presStyleCnt="3">
        <dgm:presLayoutVars>
          <dgm:bulletEnabled val="1"/>
        </dgm:presLayoutVars>
      </dgm:prSet>
      <dgm:spPr/>
    </dgm:pt>
    <dgm:pt modelId="{D5FCA1EE-07DF-4439-949C-079A14698FC3}" type="pres">
      <dgm:prSet presAssocID="{63C393C7-08DD-496F-AD75-84E7C599EB7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65C5C21-4C3A-4543-8EB0-1C8B84B8AB26}" srcId="{63C393C7-08DD-496F-AD75-84E7C599EB74}" destId="{72E88FAB-76F6-48A0-A6C5-8607B6D355ED}" srcOrd="1" destOrd="0" parTransId="{2303C86C-3C8E-4B3B-A2CB-E9435278F72D}" sibTransId="{750BA6F8-9497-43C9-907F-95F087AF4B06}"/>
    <dgm:cxn modelId="{8E07F430-04EB-4875-88D7-3008F2783CDE}" type="presOf" srcId="{F16671DD-3791-4593-A310-1EBD344ECAD4}" destId="{EDDB579E-3322-41D3-A41B-25C536924BDE}" srcOrd="0" destOrd="0" presId="urn:microsoft.com/office/officeart/2005/8/layout/vProcess5"/>
    <dgm:cxn modelId="{F5AF9240-7827-44DA-90B4-A9995088B6D4}" type="presOf" srcId="{3E66217E-6A3B-495B-A0D7-A94EBFDD7ADD}" destId="{AA9275B8-AB8A-4D14-A4EC-EB24F9AA4E0D}" srcOrd="1" destOrd="0" presId="urn:microsoft.com/office/officeart/2005/8/layout/vProcess5"/>
    <dgm:cxn modelId="{6014AB6A-0296-43C8-9D09-B1404933BDF7}" type="presOf" srcId="{8E756BE3-4641-448C-9DB5-44179A287512}" destId="{9BD951B4-C2E8-4BDE-BF28-C7C82E263685}" srcOrd="0" destOrd="0" presId="urn:microsoft.com/office/officeart/2005/8/layout/vProcess5"/>
    <dgm:cxn modelId="{844CC36C-EBAF-49C2-8472-B9B27D73A468}" type="presOf" srcId="{3E66217E-6A3B-495B-A0D7-A94EBFDD7ADD}" destId="{14C08BA9-6103-40C3-88A2-9D01200FEB39}" srcOrd="0" destOrd="0" presId="urn:microsoft.com/office/officeart/2005/8/layout/vProcess5"/>
    <dgm:cxn modelId="{68FA1695-D8B3-4897-AA32-B6AB99A59357}" type="presOf" srcId="{72E88FAB-76F6-48A0-A6C5-8607B6D355ED}" destId="{FC6C7D14-2D08-4DF9-B20B-2DE155943B05}" srcOrd="1" destOrd="0" presId="urn:microsoft.com/office/officeart/2005/8/layout/vProcess5"/>
    <dgm:cxn modelId="{E89707A1-0AC3-49C3-BA50-32086BD4B3FE}" srcId="{63C393C7-08DD-496F-AD75-84E7C599EB74}" destId="{3E66217E-6A3B-495B-A0D7-A94EBFDD7ADD}" srcOrd="0" destOrd="0" parTransId="{021B5C2E-8AC0-431D-B2F9-40ED8AC728F3}" sibTransId="{8E756BE3-4641-448C-9DB5-44179A287512}"/>
    <dgm:cxn modelId="{F02805A8-626F-4415-8FDA-F3BDBE9C9371}" type="presOf" srcId="{750BA6F8-9497-43C9-907F-95F087AF4B06}" destId="{DD20A061-FFE1-4FC4-8C56-310DA2A28BDD}" srcOrd="0" destOrd="0" presId="urn:microsoft.com/office/officeart/2005/8/layout/vProcess5"/>
    <dgm:cxn modelId="{65FCC2C2-F4A7-43D3-B33B-FF22F9A8C3B4}" type="presOf" srcId="{72E88FAB-76F6-48A0-A6C5-8607B6D355ED}" destId="{583413F2-2A79-4E3D-97A8-93821FAAEB25}" srcOrd="0" destOrd="0" presId="urn:microsoft.com/office/officeart/2005/8/layout/vProcess5"/>
    <dgm:cxn modelId="{796049D5-F9FD-489F-9FB7-2E1561CD3E71}" type="presOf" srcId="{63C393C7-08DD-496F-AD75-84E7C599EB74}" destId="{485648A2-CB7D-4A39-849A-D1AE40BE711B}" srcOrd="0" destOrd="0" presId="urn:microsoft.com/office/officeart/2005/8/layout/vProcess5"/>
    <dgm:cxn modelId="{D03FAAD6-AD2E-4F93-9811-8F7B496503C2}" type="presOf" srcId="{F16671DD-3791-4593-A310-1EBD344ECAD4}" destId="{D5FCA1EE-07DF-4439-949C-079A14698FC3}" srcOrd="1" destOrd="0" presId="urn:microsoft.com/office/officeart/2005/8/layout/vProcess5"/>
    <dgm:cxn modelId="{2D46A5E0-DA6B-4160-9B6D-C500C080AF26}" srcId="{63C393C7-08DD-496F-AD75-84E7C599EB74}" destId="{F16671DD-3791-4593-A310-1EBD344ECAD4}" srcOrd="2" destOrd="0" parTransId="{354308F2-63C0-40DA-A550-51D438B7A3A5}" sibTransId="{C1E05262-130C-4EF7-9B18-50D6DCA0319C}"/>
    <dgm:cxn modelId="{F2014D66-2CFA-4A45-9D55-C91252811ED7}" type="presParOf" srcId="{485648A2-CB7D-4A39-849A-D1AE40BE711B}" destId="{75E8C3F9-6EA0-4947-80D3-DA19245D2FCA}" srcOrd="0" destOrd="0" presId="urn:microsoft.com/office/officeart/2005/8/layout/vProcess5"/>
    <dgm:cxn modelId="{50E35216-7B24-484A-984F-A0C43A50B954}" type="presParOf" srcId="{485648A2-CB7D-4A39-849A-D1AE40BE711B}" destId="{14C08BA9-6103-40C3-88A2-9D01200FEB39}" srcOrd="1" destOrd="0" presId="urn:microsoft.com/office/officeart/2005/8/layout/vProcess5"/>
    <dgm:cxn modelId="{5B568D95-E226-4465-94DE-030131A868D5}" type="presParOf" srcId="{485648A2-CB7D-4A39-849A-D1AE40BE711B}" destId="{583413F2-2A79-4E3D-97A8-93821FAAEB25}" srcOrd="2" destOrd="0" presId="urn:microsoft.com/office/officeart/2005/8/layout/vProcess5"/>
    <dgm:cxn modelId="{79C71829-2826-490A-8ABA-40276299ABA8}" type="presParOf" srcId="{485648A2-CB7D-4A39-849A-D1AE40BE711B}" destId="{EDDB579E-3322-41D3-A41B-25C536924BDE}" srcOrd="3" destOrd="0" presId="urn:microsoft.com/office/officeart/2005/8/layout/vProcess5"/>
    <dgm:cxn modelId="{19D6CF86-7D1E-4E25-97E2-1C0CC8BEC99D}" type="presParOf" srcId="{485648A2-CB7D-4A39-849A-D1AE40BE711B}" destId="{9BD951B4-C2E8-4BDE-BF28-C7C82E263685}" srcOrd="4" destOrd="0" presId="urn:microsoft.com/office/officeart/2005/8/layout/vProcess5"/>
    <dgm:cxn modelId="{2FE97BBD-9973-4BF9-A926-5BAE1A98F962}" type="presParOf" srcId="{485648A2-CB7D-4A39-849A-D1AE40BE711B}" destId="{DD20A061-FFE1-4FC4-8C56-310DA2A28BDD}" srcOrd="5" destOrd="0" presId="urn:microsoft.com/office/officeart/2005/8/layout/vProcess5"/>
    <dgm:cxn modelId="{86B9D953-9F83-4566-B092-FB1D56EF950E}" type="presParOf" srcId="{485648A2-CB7D-4A39-849A-D1AE40BE711B}" destId="{AA9275B8-AB8A-4D14-A4EC-EB24F9AA4E0D}" srcOrd="6" destOrd="0" presId="urn:microsoft.com/office/officeart/2005/8/layout/vProcess5"/>
    <dgm:cxn modelId="{6C320581-C014-488B-B67C-E0CE6AEE82C8}" type="presParOf" srcId="{485648A2-CB7D-4A39-849A-D1AE40BE711B}" destId="{FC6C7D14-2D08-4DF9-B20B-2DE155943B05}" srcOrd="7" destOrd="0" presId="urn:microsoft.com/office/officeart/2005/8/layout/vProcess5"/>
    <dgm:cxn modelId="{254FAF8F-8539-4BA5-9181-7D80E23518B3}" type="presParOf" srcId="{485648A2-CB7D-4A39-849A-D1AE40BE711B}" destId="{D5FCA1EE-07DF-4439-949C-079A14698FC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AECBF6-CE79-427D-B779-C2F1AC03D2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D4940A-617B-4098-ABFE-827DDB08DF70}">
      <dgm:prSet/>
      <dgm:spPr/>
      <dgm:t>
        <a:bodyPr/>
        <a:lstStyle/>
        <a:p>
          <a:pPr>
            <a:defRPr cap="all"/>
          </a:pPr>
          <a:r>
            <a:rPr lang="en-US"/>
            <a:t>- Rising costs of medical services</a:t>
          </a:r>
        </a:p>
      </dgm:t>
    </dgm:pt>
    <dgm:pt modelId="{C201D99A-3E5F-42FD-A5C4-D704A2737157}" type="parTrans" cxnId="{07E38176-67E3-4E45-906E-8D93BF527EFD}">
      <dgm:prSet/>
      <dgm:spPr/>
      <dgm:t>
        <a:bodyPr/>
        <a:lstStyle/>
        <a:p>
          <a:endParaRPr lang="en-US"/>
        </a:p>
      </dgm:t>
    </dgm:pt>
    <dgm:pt modelId="{05585F6F-BA48-4262-8ACE-D840BE690CDB}" type="sibTrans" cxnId="{07E38176-67E3-4E45-906E-8D93BF527EFD}">
      <dgm:prSet/>
      <dgm:spPr/>
      <dgm:t>
        <a:bodyPr/>
        <a:lstStyle/>
        <a:p>
          <a:endParaRPr lang="en-US"/>
        </a:p>
      </dgm:t>
    </dgm:pt>
    <dgm:pt modelId="{B07109DA-DBD0-4ED4-A4C4-D8A0C6C1FF1E}">
      <dgm:prSet/>
      <dgm:spPr/>
      <dgm:t>
        <a:bodyPr/>
        <a:lstStyle/>
        <a:p>
          <a:pPr>
            <a:defRPr cap="all"/>
          </a:pPr>
          <a:r>
            <a:rPr lang="en-US"/>
            <a:t>- Equity in health access</a:t>
          </a:r>
        </a:p>
      </dgm:t>
    </dgm:pt>
    <dgm:pt modelId="{1C22C21F-2579-4899-AE23-B0CA666D6454}" type="parTrans" cxnId="{0A5C5561-E24D-4E43-A4E0-95C36DE5BAA7}">
      <dgm:prSet/>
      <dgm:spPr/>
      <dgm:t>
        <a:bodyPr/>
        <a:lstStyle/>
        <a:p>
          <a:endParaRPr lang="en-US"/>
        </a:p>
      </dgm:t>
    </dgm:pt>
    <dgm:pt modelId="{64261CFC-7859-4552-A841-2A1D7DD62ADB}" type="sibTrans" cxnId="{0A5C5561-E24D-4E43-A4E0-95C36DE5BAA7}">
      <dgm:prSet/>
      <dgm:spPr/>
      <dgm:t>
        <a:bodyPr/>
        <a:lstStyle/>
        <a:p>
          <a:endParaRPr lang="en-US"/>
        </a:p>
      </dgm:t>
    </dgm:pt>
    <dgm:pt modelId="{21F4456D-02CF-4E33-9060-B3733C6DA76D}">
      <dgm:prSet/>
      <dgm:spPr/>
      <dgm:t>
        <a:bodyPr/>
        <a:lstStyle/>
        <a:p>
          <a:pPr>
            <a:defRPr cap="all"/>
          </a:pPr>
          <a:r>
            <a:rPr lang="en-US"/>
            <a:t>- Cybersecurity threats to patient data</a:t>
          </a:r>
        </a:p>
      </dgm:t>
    </dgm:pt>
    <dgm:pt modelId="{8BE8F92B-EDE9-464E-BB4B-3355D900DF24}" type="parTrans" cxnId="{60DE0CE7-DD4F-4A14-9EB5-334436BFAB08}">
      <dgm:prSet/>
      <dgm:spPr/>
      <dgm:t>
        <a:bodyPr/>
        <a:lstStyle/>
        <a:p>
          <a:endParaRPr lang="en-US"/>
        </a:p>
      </dgm:t>
    </dgm:pt>
    <dgm:pt modelId="{88E8D97D-E885-4AC6-95FB-F9F04BDF98ED}" type="sibTrans" cxnId="{60DE0CE7-DD4F-4A14-9EB5-334436BFAB08}">
      <dgm:prSet/>
      <dgm:spPr/>
      <dgm:t>
        <a:bodyPr/>
        <a:lstStyle/>
        <a:p>
          <a:endParaRPr lang="en-US"/>
        </a:p>
      </dgm:t>
    </dgm:pt>
    <dgm:pt modelId="{64F257E3-5A02-43BA-9F11-89C5350C2189}" type="pres">
      <dgm:prSet presAssocID="{78AECBF6-CE79-427D-B779-C2F1AC03D266}" presName="root" presStyleCnt="0">
        <dgm:presLayoutVars>
          <dgm:dir/>
          <dgm:resizeHandles val="exact"/>
        </dgm:presLayoutVars>
      </dgm:prSet>
      <dgm:spPr/>
    </dgm:pt>
    <dgm:pt modelId="{E7190C26-0F3B-45B6-8C2C-EC062D4F73C9}" type="pres">
      <dgm:prSet presAssocID="{B2D4940A-617B-4098-ABFE-827DDB08DF70}" presName="compNode" presStyleCnt="0"/>
      <dgm:spPr/>
    </dgm:pt>
    <dgm:pt modelId="{88FBF990-359F-4626-B6D1-D00757E554CB}" type="pres">
      <dgm:prSet presAssocID="{B2D4940A-617B-4098-ABFE-827DDB08DF70}" presName="iconBgRect" presStyleLbl="bgShp" presStyleIdx="0" presStyleCnt="3"/>
      <dgm:spPr/>
    </dgm:pt>
    <dgm:pt modelId="{30868CDA-0909-4528-AFC3-176B1023D852}" type="pres">
      <dgm:prSet presAssocID="{B2D4940A-617B-4098-ABFE-827DDB08DF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6437AC9-7B95-49D4-897A-339CE0260144}" type="pres">
      <dgm:prSet presAssocID="{B2D4940A-617B-4098-ABFE-827DDB08DF70}" presName="spaceRect" presStyleCnt="0"/>
      <dgm:spPr/>
    </dgm:pt>
    <dgm:pt modelId="{5ED79C1E-13E0-4D8C-9E57-23E0DEFDBA19}" type="pres">
      <dgm:prSet presAssocID="{B2D4940A-617B-4098-ABFE-827DDB08DF70}" presName="textRect" presStyleLbl="revTx" presStyleIdx="0" presStyleCnt="3">
        <dgm:presLayoutVars>
          <dgm:chMax val="1"/>
          <dgm:chPref val="1"/>
        </dgm:presLayoutVars>
      </dgm:prSet>
      <dgm:spPr/>
    </dgm:pt>
    <dgm:pt modelId="{B60E455B-2432-4CC5-A587-9DCFCEC3CB7A}" type="pres">
      <dgm:prSet presAssocID="{05585F6F-BA48-4262-8ACE-D840BE690CDB}" presName="sibTrans" presStyleCnt="0"/>
      <dgm:spPr/>
    </dgm:pt>
    <dgm:pt modelId="{C85DF2DD-BD38-4270-99F6-A140E5F1B0EE}" type="pres">
      <dgm:prSet presAssocID="{B07109DA-DBD0-4ED4-A4C4-D8A0C6C1FF1E}" presName="compNode" presStyleCnt="0"/>
      <dgm:spPr/>
    </dgm:pt>
    <dgm:pt modelId="{70EF8A1B-A6B4-4A26-B51B-60F54197FCC1}" type="pres">
      <dgm:prSet presAssocID="{B07109DA-DBD0-4ED4-A4C4-D8A0C6C1FF1E}" presName="iconBgRect" presStyleLbl="bgShp" presStyleIdx="1" presStyleCnt="3"/>
      <dgm:spPr/>
    </dgm:pt>
    <dgm:pt modelId="{6680FBDC-2FD9-4BF3-B5E8-218967B18060}" type="pres">
      <dgm:prSet presAssocID="{B07109DA-DBD0-4ED4-A4C4-D8A0C6C1FF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302142C-A510-47C6-88C7-F25E6E63A870}" type="pres">
      <dgm:prSet presAssocID="{B07109DA-DBD0-4ED4-A4C4-D8A0C6C1FF1E}" presName="spaceRect" presStyleCnt="0"/>
      <dgm:spPr/>
    </dgm:pt>
    <dgm:pt modelId="{1201AF11-2F57-4FB0-B9C1-62B8224C3878}" type="pres">
      <dgm:prSet presAssocID="{B07109DA-DBD0-4ED4-A4C4-D8A0C6C1FF1E}" presName="textRect" presStyleLbl="revTx" presStyleIdx="1" presStyleCnt="3">
        <dgm:presLayoutVars>
          <dgm:chMax val="1"/>
          <dgm:chPref val="1"/>
        </dgm:presLayoutVars>
      </dgm:prSet>
      <dgm:spPr/>
    </dgm:pt>
    <dgm:pt modelId="{62E7301F-9903-4E87-ADF7-0EBEE8BFC3D9}" type="pres">
      <dgm:prSet presAssocID="{64261CFC-7859-4552-A841-2A1D7DD62ADB}" presName="sibTrans" presStyleCnt="0"/>
      <dgm:spPr/>
    </dgm:pt>
    <dgm:pt modelId="{AB3CAEF9-24AF-49BB-8404-F63F9B743ED8}" type="pres">
      <dgm:prSet presAssocID="{21F4456D-02CF-4E33-9060-B3733C6DA76D}" presName="compNode" presStyleCnt="0"/>
      <dgm:spPr/>
    </dgm:pt>
    <dgm:pt modelId="{564C89EC-0D33-49EF-A995-FAC175C9647F}" type="pres">
      <dgm:prSet presAssocID="{21F4456D-02CF-4E33-9060-B3733C6DA76D}" presName="iconBgRect" presStyleLbl="bgShp" presStyleIdx="2" presStyleCnt="3"/>
      <dgm:spPr/>
    </dgm:pt>
    <dgm:pt modelId="{952A6CB5-F105-44F1-9B4B-9C10FD482852}" type="pres">
      <dgm:prSet presAssocID="{21F4456D-02CF-4E33-9060-B3733C6DA7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E44F7E6-9EDC-4E3B-B74C-182D221360D6}" type="pres">
      <dgm:prSet presAssocID="{21F4456D-02CF-4E33-9060-B3733C6DA76D}" presName="spaceRect" presStyleCnt="0"/>
      <dgm:spPr/>
    </dgm:pt>
    <dgm:pt modelId="{949F3CD3-A42B-4DE9-8800-512C275AE88D}" type="pres">
      <dgm:prSet presAssocID="{21F4456D-02CF-4E33-9060-B3733C6DA7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6BE902-80AB-4A98-A820-025E6F0A38A3}" type="presOf" srcId="{B07109DA-DBD0-4ED4-A4C4-D8A0C6C1FF1E}" destId="{1201AF11-2F57-4FB0-B9C1-62B8224C3878}" srcOrd="0" destOrd="0" presId="urn:microsoft.com/office/officeart/2018/5/layout/IconCircleLabelList"/>
    <dgm:cxn modelId="{0A5C5561-E24D-4E43-A4E0-95C36DE5BAA7}" srcId="{78AECBF6-CE79-427D-B779-C2F1AC03D266}" destId="{B07109DA-DBD0-4ED4-A4C4-D8A0C6C1FF1E}" srcOrd="1" destOrd="0" parTransId="{1C22C21F-2579-4899-AE23-B0CA666D6454}" sibTransId="{64261CFC-7859-4552-A841-2A1D7DD62ADB}"/>
    <dgm:cxn modelId="{608C694B-3A7E-47D7-89F3-CC0FB2344C69}" type="presOf" srcId="{B2D4940A-617B-4098-ABFE-827DDB08DF70}" destId="{5ED79C1E-13E0-4D8C-9E57-23E0DEFDBA19}" srcOrd="0" destOrd="0" presId="urn:microsoft.com/office/officeart/2018/5/layout/IconCircleLabelList"/>
    <dgm:cxn modelId="{07E38176-67E3-4E45-906E-8D93BF527EFD}" srcId="{78AECBF6-CE79-427D-B779-C2F1AC03D266}" destId="{B2D4940A-617B-4098-ABFE-827DDB08DF70}" srcOrd="0" destOrd="0" parTransId="{C201D99A-3E5F-42FD-A5C4-D704A2737157}" sibTransId="{05585F6F-BA48-4262-8ACE-D840BE690CDB}"/>
    <dgm:cxn modelId="{B142FC57-299C-4C3E-A9A9-614E54E35922}" type="presOf" srcId="{21F4456D-02CF-4E33-9060-B3733C6DA76D}" destId="{949F3CD3-A42B-4DE9-8800-512C275AE88D}" srcOrd="0" destOrd="0" presId="urn:microsoft.com/office/officeart/2018/5/layout/IconCircleLabelList"/>
    <dgm:cxn modelId="{31C497A9-6759-4B43-997F-D94E36F58E49}" type="presOf" srcId="{78AECBF6-CE79-427D-B779-C2F1AC03D266}" destId="{64F257E3-5A02-43BA-9F11-89C5350C2189}" srcOrd="0" destOrd="0" presId="urn:microsoft.com/office/officeart/2018/5/layout/IconCircleLabelList"/>
    <dgm:cxn modelId="{60DE0CE7-DD4F-4A14-9EB5-334436BFAB08}" srcId="{78AECBF6-CE79-427D-B779-C2F1AC03D266}" destId="{21F4456D-02CF-4E33-9060-B3733C6DA76D}" srcOrd="2" destOrd="0" parTransId="{8BE8F92B-EDE9-464E-BB4B-3355D900DF24}" sibTransId="{88E8D97D-E885-4AC6-95FB-F9F04BDF98ED}"/>
    <dgm:cxn modelId="{BA47E11A-2A50-4C08-AA84-D56B467B5F80}" type="presParOf" srcId="{64F257E3-5A02-43BA-9F11-89C5350C2189}" destId="{E7190C26-0F3B-45B6-8C2C-EC062D4F73C9}" srcOrd="0" destOrd="0" presId="urn:microsoft.com/office/officeart/2018/5/layout/IconCircleLabelList"/>
    <dgm:cxn modelId="{E8AF48BE-895D-45F4-8959-AF7CFC2F89D6}" type="presParOf" srcId="{E7190C26-0F3B-45B6-8C2C-EC062D4F73C9}" destId="{88FBF990-359F-4626-B6D1-D00757E554CB}" srcOrd="0" destOrd="0" presId="urn:microsoft.com/office/officeart/2018/5/layout/IconCircleLabelList"/>
    <dgm:cxn modelId="{EE49BE16-3F42-43F4-A5F2-3C3D067A646C}" type="presParOf" srcId="{E7190C26-0F3B-45B6-8C2C-EC062D4F73C9}" destId="{30868CDA-0909-4528-AFC3-176B1023D852}" srcOrd="1" destOrd="0" presId="urn:microsoft.com/office/officeart/2018/5/layout/IconCircleLabelList"/>
    <dgm:cxn modelId="{45CB446A-7284-4D77-97A6-4BB8DF898A4D}" type="presParOf" srcId="{E7190C26-0F3B-45B6-8C2C-EC062D4F73C9}" destId="{F6437AC9-7B95-49D4-897A-339CE0260144}" srcOrd="2" destOrd="0" presId="urn:microsoft.com/office/officeart/2018/5/layout/IconCircleLabelList"/>
    <dgm:cxn modelId="{7D9B323A-6BF5-4D84-87F9-22EEA3A3B772}" type="presParOf" srcId="{E7190C26-0F3B-45B6-8C2C-EC062D4F73C9}" destId="{5ED79C1E-13E0-4D8C-9E57-23E0DEFDBA19}" srcOrd="3" destOrd="0" presId="urn:microsoft.com/office/officeart/2018/5/layout/IconCircleLabelList"/>
    <dgm:cxn modelId="{4AA354A6-FEF5-42F8-9143-9D422F087471}" type="presParOf" srcId="{64F257E3-5A02-43BA-9F11-89C5350C2189}" destId="{B60E455B-2432-4CC5-A587-9DCFCEC3CB7A}" srcOrd="1" destOrd="0" presId="urn:microsoft.com/office/officeart/2018/5/layout/IconCircleLabelList"/>
    <dgm:cxn modelId="{E0FB4E14-5EEC-4FC1-9A4D-CE072B48C341}" type="presParOf" srcId="{64F257E3-5A02-43BA-9F11-89C5350C2189}" destId="{C85DF2DD-BD38-4270-99F6-A140E5F1B0EE}" srcOrd="2" destOrd="0" presId="urn:microsoft.com/office/officeart/2018/5/layout/IconCircleLabelList"/>
    <dgm:cxn modelId="{E1492496-C3CF-47F0-85B9-07A0BD477F82}" type="presParOf" srcId="{C85DF2DD-BD38-4270-99F6-A140E5F1B0EE}" destId="{70EF8A1B-A6B4-4A26-B51B-60F54197FCC1}" srcOrd="0" destOrd="0" presId="urn:microsoft.com/office/officeart/2018/5/layout/IconCircleLabelList"/>
    <dgm:cxn modelId="{9A76E5D2-86EA-4BB2-BC8C-8641DDC2B0AB}" type="presParOf" srcId="{C85DF2DD-BD38-4270-99F6-A140E5F1B0EE}" destId="{6680FBDC-2FD9-4BF3-B5E8-218967B18060}" srcOrd="1" destOrd="0" presId="urn:microsoft.com/office/officeart/2018/5/layout/IconCircleLabelList"/>
    <dgm:cxn modelId="{A778BF73-C159-432E-B7FF-BC42373B32D9}" type="presParOf" srcId="{C85DF2DD-BD38-4270-99F6-A140E5F1B0EE}" destId="{8302142C-A510-47C6-88C7-F25E6E63A870}" srcOrd="2" destOrd="0" presId="urn:microsoft.com/office/officeart/2018/5/layout/IconCircleLabelList"/>
    <dgm:cxn modelId="{5AAB8ECD-C47B-4AFB-9645-9D7CCFD2E41B}" type="presParOf" srcId="{C85DF2DD-BD38-4270-99F6-A140E5F1B0EE}" destId="{1201AF11-2F57-4FB0-B9C1-62B8224C3878}" srcOrd="3" destOrd="0" presId="urn:microsoft.com/office/officeart/2018/5/layout/IconCircleLabelList"/>
    <dgm:cxn modelId="{5DE09B87-AAA9-4639-B42E-44B812AFA991}" type="presParOf" srcId="{64F257E3-5A02-43BA-9F11-89C5350C2189}" destId="{62E7301F-9903-4E87-ADF7-0EBEE8BFC3D9}" srcOrd="3" destOrd="0" presId="urn:microsoft.com/office/officeart/2018/5/layout/IconCircleLabelList"/>
    <dgm:cxn modelId="{989CDE25-1A76-4ADB-9594-14AC73FA4943}" type="presParOf" srcId="{64F257E3-5A02-43BA-9F11-89C5350C2189}" destId="{AB3CAEF9-24AF-49BB-8404-F63F9B743ED8}" srcOrd="4" destOrd="0" presId="urn:microsoft.com/office/officeart/2018/5/layout/IconCircleLabelList"/>
    <dgm:cxn modelId="{351CB302-35FA-49CA-B57C-8588774FBADC}" type="presParOf" srcId="{AB3CAEF9-24AF-49BB-8404-F63F9B743ED8}" destId="{564C89EC-0D33-49EF-A995-FAC175C9647F}" srcOrd="0" destOrd="0" presId="urn:microsoft.com/office/officeart/2018/5/layout/IconCircleLabelList"/>
    <dgm:cxn modelId="{E710A678-251E-4831-A61E-ABE1D67A9690}" type="presParOf" srcId="{AB3CAEF9-24AF-49BB-8404-F63F9B743ED8}" destId="{952A6CB5-F105-44F1-9B4B-9C10FD482852}" srcOrd="1" destOrd="0" presId="urn:microsoft.com/office/officeart/2018/5/layout/IconCircleLabelList"/>
    <dgm:cxn modelId="{28C0C1BF-5623-4D97-9601-AB9A38DF2B39}" type="presParOf" srcId="{AB3CAEF9-24AF-49BB-8404-F63F9B743ED8}" destId="{FE44F7E6-9EDC-4E3B-B74C-182D221360D6}" srcOrd="2" destOrd="0" presId="urn:microsoft.com/office/officeart/2018/5/layout/IconCircleLabelList"/>
    <dgm:cxn modelId="{40A9F496-F6E6-4EB6-A82D-9C192FB631E6}" type="presParOf" srcId="{AB3CAEF9-24AF-49BB-8404-F63F9B743ED8}" destId="{949F3CD3-A42B-4DE9-8800-512C275AE8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A053A-D48D-4A94-8385-251255095396}">
      <dsp:nvSpPr>
        <dsp:cNvPr id="0" name=""/>
        <dsp:cNvSpPr/>
      </dsp:nvSpPr>
      <dsp:spPr>
        <a:xfrm>
          <a:off x="0" y="47972"/>
          <a:ext cx="4872038" cy="144209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Definition of health care</a:t>
          </a:r>
        </a:p>
      </dsp:txBody>
      <dsp:txXfrm>
        <a:off x="70397" y="118369"/>
        <a:ext cx="4731244" cy="1301304"/>
      </dsp:txXfrm>
    </dsp:sp>
    <dsp:sp modelId="{0623DB58-28DE-48A8-BC0F-38C6CBA73CDA}">
      <dsp:nvSpPr>
        <dsp:cNvPr id="0" name=""/>
        <dsp:cNvSpPr/>
      </dsp:nvSpPr>
      <dsp:spPr>
        <a:xfrm>
          <a:off x="0" y="1564950"/>
          <a:ext cx="4872038" cy="1442098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Importance and scope</a:t>
          </a:r>
        </a:p>
      </dsp:txBody>
      <dsp:txXfrm>
        <a:off x="70397" y="1635347"/>
        <a:ext cx="4731244" cy="1301304"/>
      </dsp:txXfrm>
    </dsp:sp>
    <dsp:sp modelId="{89E848BA-529F-4442-998A-68596EB83829}">
      <dsp:nvSpPr>
        <dsp:cNvPr id="0" name=""/>
        <dsp:cNvSpPr/>
      </dsp:nvSpPr>
      <dsp:spPr>
        <a:xfrm>
          <a:off x="0" y="3081929"/>
          <a:ext cx="4872038" cy="1442098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Key components: prevention, treatment, and management</a:t>
          </a:r>
        </a:p>
      </dsp:txBody>
      <dsp:txXfrm>
        <a:off x="70397" y="3152326"/>
        <a:ext cx="4731244" cy="1301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BAEA4-630E-4302-89C8-49E78F749E36}">
      <dsp:nvSpPr>
        <dsp:cNvPr id="0" name=""/>
        <dsp:cNvSpPr/>
      </dsp:nvSpPr>
      <dsp:spPr>
        <a:xfrm>
          <a:off x="493177" y="1049"/>
          <a:ext cx="2527878" cy="1516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Telemedicine</a:t>
          </a:r>
        </a:p>
      </dsp:txBody>
      <dsp:txXfrm>
        <a:off x="537600" y="45472"/>
        <a:ext cx="2439032" cy="1427881"/>
      </dsp:txXfrm>
    </dsp:sp>
    <dsp:sp modelId="{5B11C040-F0A6-427E-8BF6-DC75E26E3128}">
      <dsp:nvSpPr>
        <dsp:cNvPr id="0" name=""/>
        <dsp:cNvSpPr/>
      </dsp:nvSpPr>
      <dsp:spPr>
        <a:xfrm>
          <a:off x="3243509" y="445956"/>
          <a:ext cx="535910" cy="626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43509" y="571339"/>
        <a:ext cx="375137" cy="376147"/>
      </dsp:txXfrm>
    </dsp:sp>
    <dsp:sp modelId="{FA8265A5-48DC-47DD-A9E8-69CEAA00C6B7}">
      <dsp:nvSpPr>
        <dsp:cNvPr id="0" name=""/>
        <dsp:cNvSpPr/>
      </dsp:nvSpPr>
      <dsp:spPr>
        <a:xfrm>
          <a:off x="4032207" y="1049"/>
          <a:ext cx="2527878" cy="1516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Electronic Health Records (EHR)</a:t>
          </a:r>
        </a:p>
      </dsp:txBody>
      <dsp:txXfrm>
        <a:off x="4076630" y="45472"/>
        <a:ext cx="2439032" cy="1427881"/>
      </dsp:txXfrm>
    </dsp:sp>
    <dsp:sp modelId="{3E3C1E50-72EE-451C-9F6C-AE8468E19A87}">
      <dsp:nvSpPr>
        <dsp:cNvPr id="0" name=""/>
        <dsp:cNvSpPr/>
      </dsp:nvSpPr>
      <dsp:spPr>
        <a:xfrm rot="5400000">
          <a:off x="5028192" y="1694728"/>
          <a:ext cx="535910" cy="626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5108074" y="1740230"/>
        <a:ext cx="376147" cy="375137"/>
      </dsp:txXfrm>
    </dsp:sp>
    <dsp:sp modelId="{D4FF7141-814B-4BA4-8283-4F5725AA3D1C}">
      <dsp:nvSpPr>
        <dsp:cNvPr id="0" name=""/>
        <dsp:cNvSpPr/>
      </dsp:nvSpPr>
      <dsp:spPr>
        <a:xfrm>
          <a:off x="4032207" y="2528928"/>
          <a:ext cx="2527878" cy="1516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AI and Machine Learning in diagnostics</a:t>
          </a:r>
        </a:p>
      </dsp:txBody>
      <dsp:txXfrm>
        <a:off x="4076630" y="2573351"/>
        <a:ext cx="2439032" cy="1427881"/>
      </dsp:txXfrm>
    </dsp:sp>
    <dsp:sp modelId="{71835636-8AFA-4C04-85BA-5AE4A1B8BE58}">
      <dsp:nvSpPr>
        <dsp:cNvPr id="0" name=""/>
        <dsp:cNvSpPr/>
      </dsp:nvSpPr>
      <dsp:spPr>
        <a:xfrm rot="10800000">
          <a:off x="3273844" y="2973835"/>
          <a:ext cx="535910" cy="626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434617" y="3099218"/>
        <a:ext cx="375137" cy="376147"/>
      </dsp:txXfrm>
    </dsp:sp>
    <dsp:sp modelId="{7E52178A-8A8F-4800-A9D7-F95AB8FA97DB}">
      <dsp:nvSpPr>
        <dsp:cNvPr id="0" name=""/>
        <dsp:cNvSpPr/>
      </dsp:nvSpPr>
      <dsp:spPr>
        <a:xfrm>
          <a:off x="493177" y="2528928"/>
          <a:ext cx="2527878" cy="1516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Wearable health technology</a:t>
          </a:r>
        </a:p>
      </dsp:txBody>
      <dsp:txXfrm>
        <a:off x="537600" y="2573351"/>
        <a:ext cx="2439032" cy="1427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08BA9-6103-40C3-88A2-9D01200FEB39}">
      <dsp:nvSpPr>
        <dsp:cNvPr id="0" name=""/>
        <dsp:cNvSpPr/>
      </dsp:nvSpPr>
      <dsp:spPr>
        <a:xfrm>
          <a:off x="0" y="0"/>
          <a:ext cx="5995274" cy="12140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Accessibility to health care during the COVID-19 pandemic.</a:t>
          </a:r>
        </a:p>
      </dsp:txBody>
      <dsp:txXfrm>
        <a:off x="35557" y="35557"/>
        <a:ext cx="4685261" cy="1142897"/>
      </dsp:txXfrm>
    </dsp:sp>
    <dsp:sp modelId="{583413F2-2A79-4E3D-97A8-93821FAAEB25}">
      <dsp:nvSpPr>
        <dsp:cNvPr id="0" name=""/>
        <dsp:cNvSpPr/>
      </dsp:nvSpPr>
      <dsp:spPr>
        <a:xfrm>
          <a:off x="528994" y="1416347"/>
          <a:ext cx="5995274" cy="1214011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Example: Doctor on Demand and its impact on patient care.</a:t>
          </a:r>
        </a:p>
      </dsp:txBody>
      <dsp:txXfrm>
        <a:off x="564551" y="1451904"/>
        <a:ext cx="4606057" cy="1142897"/>
      </dsp:txXfrm>
    </dsp:sp>
    <dsp:sp modelId="{EDDB579E-3322-41D3-A41B-25C536924BDE}">
      <dsp:nvSpPr>
        <dsp:cNvPr id="0" name=""/>
        <dsp:cNvSpPr/>
      </dsp:nvSpPr>
      <dsp:spPr>
        <a:xfrm>
          <a:off x="1057989" y="2832694"/>
          <a:ext cx="5995274" cy="1214011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Benefits: Convenience, cost-effectiveness, and time-saving.</a:t>
          </a:r>
        </a:p>
      </dsp:txBody>
      <dsp:txXfrm>
        <a:off x="1093546" y="2868251"/>
        <a:ext cx="4606057" cy="1142897"/>
      </dsp:txXfrm>
    </dsp:sp>
    <dsp:sp modelId="{9BD951B4-C2E8-4BDE-BF28-C7C82E263685}">
      <dsp:nvSpPr>
        <dsp:cNvPr id="0" name=""/>
        <dsp:cNvSpPr/>
      </dsp:nvSpPr>
      <dsp:spPr>
        <a:xfrm>
          <a:off x="5206166" y="920625"/>
          <a:ext cx="789107" cy="7891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383715" y="920625"/>
        <a:ext cx="434009" cy="593803"/>
      </dsp:txXfrm>
    </dsp:sp>
    <dsp:sp modelId="{DD20A061-FFE1-4FC4-8C56-310DA2A28BDD}">
      <dsp:nvSpPr>
        <dsp:cNvPr id="0" name=""/>
        <dsp:cNvSpPr/>
      </dsp:nvSpPr>
      <dsp:spPr>
        <a:xfrm>
          <a:off x="5735161" y="2328879"/>
          <a:ext cx="789107" cy="7891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912710" y="2328879"/>
        <a:ext cx="434009" cy="593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BF990-359F-4626-B6D1-D00757E554CB}">
      <dsp:nvSpPr>
        <dsp:cNvPr id="0" name=""/>
        <dsp:cNvSpPr/>
      </dsp:nvSpPr>
      <dsp:spPr>
        <a:xfrm>
          <a:off x="446382" y="830853"/>
          <a:ext cx="1269562" cy="1269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68CDA-0909-4528-AFC3-176B1023D852}">
      <dsp:nvSpPr>
        <dsp:cNvPr id="0" name=""/>
        <dsp:cNvSpPr/>
      </dsp:nvSpPr>
      <dsp:spPr>
        <a:xfrm>
          <a:off x="716944" y="1101415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79C1E-13E0-4D8C-9E57-23E0DEFDBA19}">
      <dsp:nvSpPr>
        <dsp:cNvPr id="0" name=""/>
        <dsp:cNvSpPr/>
      </dsp:nvSpPr>
      <dsp:spPr>
        <a:xfrm>
          <a:off x="40538" y="249585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Rising costs of medical services</a:t>
          </a:r>
        </a:p>
      </dsp:txBody>
      <dsp:txXfrm>
        <a:off x="40538" y="2495853"/>
        <a:ext cx="2081250" cy="720000"/>
      </dsp:txXfrm>
    </dsp:sp>
    <dsp:sp modelId="{70EF8A1B-A6B4-4A26-B51B-60F54197FCC1}">
      <dsp:nvSpPr>
        <dsp:cNvPr id="0" name=""/>
        <dsp:cNvSpPr/>
      </dsp:nvSpPr>
      <dsp:spPr>
        <a:xfrm>
          <a:off x="2891850" y="830853"/>
          <a:ext cx="1269562" cy="1269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0FBDC-2FD9-4BF3-B5E8-218967B18060}">
      <dsp:nvSpPr>
        <dsp:cNvPr id="0" name=""/>
        <dsp:cNvSpPr/>
      </dsp:nvSpPr>
      <dsp:spPr>
        <a:xfrm>
          <a:off x="3162413" y="1101415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AF11-2F57-4FB0-B9C1-62B8224C3878}">
      <dsp:nvSpPr>
        <dsp:cNvPr id="0" name=""/>
        <dsp:cNvSpPr/>
      </dsp:nvSpPr>
      <dsp:spPr>
        <a:xfrm>
          <a:off x="2486007" y="249585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Equity in health access</a:t>
          </a:r>
        </a:p>
      </dsp:txBody>
      <dsp:txXfrm>
        <a:off x="2486007" y="2495853"/>
        <a:ext cx="2081250" cy="720000"/>
      </dsp:txXfrm>
    </dsp:sp>
    <dsp:sp modelId="{564C89EC-0D33-49EF-A995-FAC175C9647F}">
      <dsp:nvSpPr>
        <dsp:cNvPr id="0" name=""/>
        <dsp:cNvSpPr/>
      </dsp:nvSpPr>
      <dsp:spPr>
        <a:xfrm>
          <a:off x="5337319" y="830853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A6CB5-F105-44F1-9B4B-9C10FD482852}">
      <dsp:nvSpPr>
        <dsp:cNvPr id="0" name=""/>
        <dsp:cNvSpPr/>
      </dsp:nvSpPr>
      <dsp:spPr>
        <a:xfrm>
          <a:off x="5607881" y="1101415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F3CD3-A42B-4DE9-8800-512C275AE88D}">
      <dsp:nvSpPr>
        <dsp:cNvPr id="0" name=""/>
        <dsp:cNvSpPr/>
      </dsp:nvSpPr>
      <dsp:spPr>
        <a:xfrm>
          <a:off x="4931475" y="249585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Cybersecurity threats to patient data</a:t>
          </a:r>
        </a:p>
      </dsp:txBody>
      <dsp:txXfrm>
        <a:off x="4931475" y="2495853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279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48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6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0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9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ating chemistry structure">
            <a:extLst>
              <a:ext uri="{FF2B5EF4-FFF2-40B4-BE49-F238E27FC236}">
                <a16:creationId xmlns:a16="http://schemas.microsoft.com/office/drawing/2014/main" id="{9D623115-FC73-687E-A67B-8456EAA393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8333" b="-36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6619243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Modern Health Care: Innovations and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r>
              <a:rPr lang="en-US"/>
              <a:t>Exploring the Future of Health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IN" sz="2800">
                <a:solidFill>
                  <a:srgbClr val="F2F2F2"/>
                </a:solidFill>
              </a:rPr>
              <a:t>Overview of Health Care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A9DFAD-F4FD-45A1-2EE7-BDE42BC51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164007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Innovations in Health Care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F4E7D5-7550-FCE7-8D75-00B994D7A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95550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IN"/>
              <a:t>Real-time Example: Telemedicine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1D18E14-3BEB-8DF1-424F-D3FC94786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420038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Challenges in Health Care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C0DEE7-B3F4-7861-52DB-D4C079237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094088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581" y="629266"/>
            <a:ext cx="2480808" cy="1641986"/>
          </a:xfrm>
        </p:spPr>
        <p:txBody>
          <a:bodyPr>
            <a:normAutofit/>
          </a:bodyPr>
          <a:lstStyle/>
          <a:p>
            <a:r>
              <a:rPr lang="en-IN" sz="3300"/>
              <a:t>Conclusion</a:t>
            </a:r>
          </a:p>
        </p:txBody>
      </p:sp>
      <p:pic>
        <p:nvPicPr>
          <p:cNvPr id="7" name="Picture 6" descr="A robot using a laptop sitting on a blue chair">
            <a:extLst>
              <a:ext uri="{FF2B5EF4-FFF2-40B4-BE49-F238E27FC236}">
                <a16:creationId xmlns:a16="http://schemas.microsoft.com/office/drawing/2014/main" id="{982FF2A2-F2F9-E3B8-9389-43C26FE0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65" r="3944"/>
          <a:stretch/>
        </p:blipFill>
        <p:spPr>
          <a:xfrm>
            <a:off x="-1" y="10"/>
            <a:ext cx="4570804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581" y="2438400"/>
            <a:ext cx="2480808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The health care industry is rapidly evolving.</a:t>
            </a:r>
          </a:p>
          <a:p>
            <a:pPr>
              <a:lnSpc>
                <a:spcPct val="90000"/>
              </a:lnSpc>
            </a:pPr>
            <a:r>
              <a:rPr lang="en-US" sz="1700"/>
              <a:t>Embracing innovations like telemedicine can improve access and efficiency.</a:t>
            </a:r>
          </a:p>
          <a:p>
            <a:pPr>
              <a:lnSpc>
                <a:spcPct val="90000"/>
              </a:lnSpc>
            </a:pPr>
            <a:r>
              <a:rPr lang="en-US" sz="1700"/>
              <a:t>However, overcoming challenges is essential for sustainable growth.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147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Modern Health Care: Innovations and Impact</vt:lpstr>
      <vt:lpstr>Overview of Health Care</vt:lpstr>
      <vt:lpstr>Innovations in Health Care</vt:lpstr>
      <vt:lpstr>Real-time Example: Telemedicine</vt:lpstr>
      <vt:lpstr>Challenges in Health Care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Purnangshu Roy</cp:lastModifiedBy>
  <cp:revision>2</cp:revision>
  <dcterms:created xsi:type="dcterms:W3CDTF">2013-01-27T09:14:16Z</dcterms:created>
  <dcterms:modified xsi:type="dcterms:W3CDTF">2024-11-28T06:12:22Z</dcterms:modified>
  <cp:category/>
</cp:coreProperties>
</file>