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Full Stack Developer Career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Role and Real-World Case Study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Full Stack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Full Stack Developer handles both frontend and backend.</a:t>
            </a:r>
          </a:p>
          <a:p>
            <a:r>
              <a:t>• Popular stacks: MERN, MEAN, LAMP.</a:t>
            </a:r>
          </a:p>
          <a:p>
            <a:r>
              <a:t>• Essential for modern web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Required for Full Stack 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HTML, CSS, JavaScript frameworks (React, Angular).</a:t>
            </a:r>
          </a:p>
          <a:p>
            <a:r>
              <a:t>• Backend: Python, Node.js, PHP.</a:t>
            </a:r>
          </a:p>
          <a:p>
            <a:r>
              <a:t>• Databases: SQL, MongoDB.</a:t>
            </a:r>
          </a:p>
          <a:p>
            <a:r>
              <a:t>• Cloud: AWS, GCP, Azure.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Case Study: E-commerce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React.js</a:t>
            </a:r>
          </a:p>
          <a:p>
            <a:r>
              <a:t>• Backend: Python (Django/Flask)</a:t>
            </a:r>
          </a:p>
          <a:p>
            <a:r>
              <a:t>• Database: PostgreSQL/MongoDB</a:t>
            </a:r>
          </a:p>
          <a:p>
            <a:r>
              <a:t>• Deployment: Docker + AWS EC2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 in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API integration and asynchronous calls.</a:t>
            </a:r>
          </a:p>
          <a:p>
            <a:r>
              <a:t>• Scalability issues in the database.</a:t>
            </a:r>
          </a:p>
          <a:p>
            <a:r>
              <a:t>• Deployment and Continuous Integration.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Full Stack development requires knowledge across the stack.</a:t>
            </a:r>
          </a:p>
          <a:p>
            <a:r>
              <a:t>• Real-time projects showcase important problem-solving skills.</a:t>
            </a:r>
          </a:p>
          <a:p>
            <a:r>
              <a:t>• Constant learning is key to growth in this field.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