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348" r:id="rId3"/>
    <p:sldId id="392" r:id="rId4"/>
    <p:sldId id="395" r:id="rId5"/>
    <p:sldId id="274" r:id="rId6"/>
    <p:sldId id="281" r:id="rId7"/>
    <p:sldId id="282" r:id="rId8"/>
    <p:sldId id="288" r:id="rId9"/>
    <p:sldId id="275" r:id="rId10"/>
    <p:sldId id="276" r:id="rId11"/>
    <p:sldId id="278" r:id="rId12"/>
    <p:sldId id="260" r:id="rId13"/>
    <p:sldId id="339" r:id="rId14"/>
    <p:sldId id="344" r:id="rId15"/>
    <p:sldId id="345" r:id="rId16"/>
    <p:sldId id="343" r:id="rId17"/>
    <p:sldId id="346" r:id="rId18"/>
    <p:sldId id="347" r:id="rId19"/>
    <p:sldId id="349" r:id="rId20"/>
    <p:sldId id="388" r:id="rId21"/>
    <p:sldId id="354" r:id="rId22"/>
    <p:sldId id="264" r:id="rId23"/>
    <p:sldId id="301" r:id="rId24"/>
    <p:sldId id="350" r:id="rId25"/>
    <p:sldId id="351" r:id="rId26"/>
    <p:sldId id="387" r:id="rId27"/>
    <p:sldId id="390" r:id="rId28"/>
    <p:sldId id="352" r:id="rId29"/>
    <p:sldId id="389" r:id="rId30"/>
    <p:sldId id="391" r:id="rId31"/>
    <p:sldId id="353" r:id="rId32"/>
    <p:sldId id="309" r:id="rId33"/>
    <p:sldId id="310" r:id="rId34"/>
    <p:sldId id="355" r:id="rId35"/>
    <p:sldId id="356" r:id="rId36"/>
    <p:sldId id="357" r:id="rId37"/>
    <p:sldId id="358" r:id="rId38"/>
    <p:sldId id="359" r:id="rId39"/>
    <p:sldId id="268" r:id="rId40"/>
    <p:sldId id="325" r:id="rId41"/>
    <p:sldId id="360" r:id="rId42"/>
    <p:sldId id="361" r:id="rId43"/>
    <p:sldId id="362" r:id="rId44"/>
    <p:sldId id="363" r:id="rId45"/>
    <p:sldId id="318" r:id="rId46"/>
    <p:sldId id="386" r:id="rId47"/>
    <p:sldId id="368" r:id="rId48"/>
    <p:sldId id="369" r:id="rId49"/>
    <p:sldId id="370" r:id="rId50"/>
    <p:sldId id="371" r:id="rId51"/>
    <p:sldId id="372" r:id="rId52"/>
    <p:sldId id="373" r:id="rId53"/>
    <p:sldId id="374" r:id="rId54"/>
    <p:sldId id="375" r:id="rId55"/>
    <p:sldId id="376" r:id="rId56"/>
    <p:sldId id="377" r:id="rId57"/>
    <p:sldId id="383" r:id="rId58"/>
    <p:sldId id="384" r:id="rId59"/>
    <p:sldId id="385" r:id="rId60"/>
    <p:sldId id="380" r:id="rId61"/>
    <p:sldId id="381" r:id="rId62"/>
    <p:sldId id="378" r:id="rId63"/>
    <p:sldId id="379" r:id="rId64"/>
    <p:sldId id="284" r:id="rId65"/>
    <p:sldId id="333" r:id="rId66"/>
    <p:sldId id="393" r:id="rId67"/>
    <p:sldId id="394" r:id="rId68"/>
    <p:sldId id="279" r:id="rId69"/>
    <p:sldId id="280" r:id="rId70"/>
    <p:sldId id="365" r:id="rId71"/>
    <p:sldId id="366" r:id="rId72"/>
    <p:sldId id="36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15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6" autoAdjust="0"/>
    <p:restoredTop sz="94660"/>
  </p:normalViewPr>
  <p:slideViewPr>
    <p:cSldViewPr>
      <p:cViewPr varScale="1">
        <p:scale>
          <a:sx n="86" d="100"/>
          <a:sy n="86" d="100"/>
        </p:scale>
        <p:origin x="-11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IBM_ADMIN\Documents\cloud\gts\confs\cloudy-bench\benchmark-data.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IBM_ADMIN\Documents\cloud\gts\confs\cloudy-bench\benchmark-data.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50.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BM_ADMIN\Documents\cloud\gts\confs\cloudy-bench\v2\benchmark-data-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Benchmark Visualization</a:t>
            </a:r>
          </a:p>
        </c:rich>
      </c:tx>
      <c:layout/>
      <c:overlay val="0"/>
    </c:title>
    <c:autoTitleDeleted val="0"/>
    <c:plotArea>
      <c:layout/>
      <c:barChart>
        <c:barDir val="col"/>
        <c:grouping val="clustered"/>
        <c:varyColors val="0"/>
        <c:ser>
          <c:idx val="0"/>
          <c:order val="0"/>
          <c:tx>
            <c:strRef>
              <c:f>'docker-cloud-15vm-5m-stable'!$B$379</c:f>
              <c:strCache>
                <c:ptCount val="1"/>
                <c:pt idx="0">
                  <c:v>VMs</c:v>
                </c:pt>
              </c:strCache>
            </c:strRef>
          </c:tx>
          <c:invertIfNegative val="0"/>
          <c:val>
            <c:numRef>
              <c:f>'docker-cloud-15vm-5m-stable'!$B$380:$B$427</c:f>
              <c:numCache>
                <c:formatCode>General</c:formatCode>
                <c:ptCount val="48"/>
                <c:pt idx="0">
                  <c:v>1</c:v>
                </c:pt>
                <c:pt idx="1">
                  <c:v>7</c:v>
                </c:pt>
                <c:pt idx="2">
                  <c:v>8</c:v>
                </c:pt>
                <c:pt idx="3">
                  <c:v>9</c:v>
                </c:pt>
                <c:pt idx="4">
                  <c:v>10</c:v>
                </c:pt>
                <c:pt idx="5">
                  <c:v>11</c:v>
                </c:pt>
                <c:pt idx="6">
                  <c:v>12</c:v>
                </c:pt>
                <c:pt idx="7">
                  <c:v>14</c:v>
                </c:pt>
                <c:pt idx="8">
                  <c:v>15</c:v>
                </c:pt>
                <c:pt idx="9">
                  <c:v>15</c:v>
                </c:pt>
                <c:pt idx="10">
                  <c:v>15</c:v>
                </c:pt>
                <c:pt idx="11">
                  <c:v>15</c:v>
                </c:pt>
                <c:pt idx="12">
                  <c:v>15</c:v>
                </c:pt>
                <c:pt idx="13">
                  <c:v>15</c:v>
                </c:pt>
                <c:pt idx="14">
                  <c:v>15</c:v>
                </c:pt>
                <c:pt idx="15">
                  <c:v>15</c:v>
                </c:pt>
                <c:pt idx="16">
                  <c:v>15</c:v>
                </c:pt>
                <c:pt idx="17">
                  <c:v>15</c:v>
                </c:pt>
                <c:pt idx="18">
                  <c:v>15</c:v>
                </c:pt>
                <c:pt idx="19">
                  <c:v>15</c:v>
                </c:pt>
                <c:pt idx="20">
                  <c:v>15</c:v>
                </c:pt>
                <c:pt idx="21">
                  <c:v>15</c:v>
                </c:pt>
                <c:pt idx="22">
                  <c:v>15</c:v>
                </c:pt>
                <c:pt idx="23">
                  <c:v>15</c:v>
                </c:pt>
                <c:pt idx="24">
                  <c:v>15</c:v>
                </c:pt>
                <c:pt idx="25">
                  <c:v>15</c:v>
                </c:pt>
                <c:pt idx="26">
                  <c:v>15</c:v>
                </c:pt>
                <c:pt idx="27">
                  <c:v>15</c:v>
                </c:pt>
                <c:pt idx="28">
                  <c:v>15</c:v>
                </c:pt>
                <c:pt idx="29">
                  <c:v>15</c:v>
                </c:pt>
                <c:pt idx="30">
                  <c:v>15</c:v>
                </c:pt>
                <c:pt idx="31">
                  <c:v>15</c:v>
                </c:pt>
                <c:pt idx="32">
                  <c:v>15</c:v>
                </c:pt>
                <c:pt idx="33">
                  <c:v>15</c:v>
                </c:pt>
                <c:pt idx="34">
                  <c:v>15</c:v>
                </c:pt>
                <c:pt idx="35">
                  <c:v>15</c:v>
                </c:pt>
                <c:pt idx="36">
                  <c:v>15</c:v>
                </c:pt>
                <c:pt idx="37">
                  <c:v>15</c:v>
                </c:pt>
                <c:pt idx="38">
                  <c:v>15</c:v>
                </c:pt>
                <c:pt idx="39">
                  <c:v>15</c:v>
                </c:pt>
                <c:pt idx="40">
                  <c:v>14</c:v>
                </c:pt>
                <c:pt idx="41">
                  <c:v>13</c:v>
                </c:pt>
                <c:pt idx="42">
                  <c:v>12</c:v>
                </c:pt>
                <c:pt idx="43">
                  <c:v>7</c:v>
                </c:pt>
                <c:pt idx="44">
                  <c:v>6</c:v>
                </c:pt>
                <c:pt idx="45">
                  <c:v>5</c:v>
                </c:pt>
                <c:pt idx="46">
                  <c:v>2</c:v>
                </c:pt>
                <c:pt idx="47">
                  <c:v>1</c:v>
                </c:pt>
              </c:numCache>
            </c:numRef>
          </c:val>
        </c:ser>
        <c:dLbls>
          <c:showLegendKey val="0"/>
          <c:showVal val="0"/>
          <c:showCatName val="0"/>
          <c:showSerName val="0"/>
          <c:showPercent val="0"/>
          <c:showBubbleSize val="0"/>
        </c:dLbls>
        <c:gapWidth val="150"/>
        <c:axId val="90080768"/>
        <c:axId val="90082688"/>
      </c:barChart>
      <c:catAx>
        <c:axId val="9008076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082688"/>
        <c:crosses val="autoZero"/>
        <c:auto val="1"/>
        <c:lblAlgn val="ctr"/>
        <c:lblOffset val="100"/>
        <c:noMultiLvlLbl val="0"/>
      </c:catAx>
      <c:valAx>
        <c:axId val="90082688"/>
        <c:scaling>
          <c:orientation val="minMax"/>
        </c:scaling>
        <c:delete val="0"/>
        <c:axPos val="l"/>
        <c:majorGridlines/>
        <c:title>
          <c:tx>
            <c:rich>
              <a:bodyPr rot="-5400000" vert="horz"/>
              <a:lstStyle/>
              <a:p>
                <a:pPr>
                  <a:defRPr/>
                </a:pPr>
                <a:r>
                  <a:rPr lang="en-US" dirty="0"/>
                  <a:t>Active VMs</a:t>
                </a:r>
              </a:p>
            </c:rich>
          </c:tx>
          <c:layout/>
          <c:overlay val="0"/>
        </c:title>
        <c:numFmt formatCode="General" sourceLinked="1"/>
        <c:majorTickMark val="out"/>
        <c:minorTickMark val="none"/>
        <c:tickLblPos val="nextTo"/>
        <c:crossAx val="9008076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1m Load </a:t>
            </a:r>
            <a:r>
              <a:rPr lang="en-US" dirty="0" smtClean="0"/>
              <a:t>Average (full test duration)</a:t>
            </a:r>
            <a:endParaRPr lang="en-US" dirty="0"/>
          </a:p>
        </c:rich>
      </c:tx>
      <c:layout/>
      <c:overlay val="0"/>
    </c:title>
    <c:autoTitleDeleted val="0"/>
    <c:plotArea>
      <c:layout/>
      <c:lineChart>
        <c:grouping val="standard"/>
        <c:varyColors val="0"/>
        <c:ser>
          <c:idx val="0"/>
          <c:order val="0"/>
          <c:tx>
            <c:v>1m</c:v>
          </c:tx>
          <c:marker>
            <c:symbol val="none"/>
          </c:marker>
          <c:val>
            <c:numRef>
              <c:f>'docker-cloud-15vm-5m-stable'!$AA$3:$AA$325</c:f>
              <c:numCache>
                <c:formatCode>General</c:formatCode>
                <c:ptCount val="323"/>
                <c:pt idx="0">
                  <c:v>0.09</c:v>
                </c:pt>
                <c:pt idx="1">
                  <c:v>0.09</c:v>
                </c:pt>
                <c:pt idx="2">
                  <c:v>0.09</c:v>
                </c:pt>
                <c:pt idx="3">
                  <c:v>0.09</c:v>
                </c:pt>
                <c:pt idx="4">
                  <c:v>0.09</c:v>
                </c:pt>
                <c:pt idx="5">
                  <c:v>0.24</c:v>
                </c:pt>
                <c:pt idx="6">
                  <c:v>0.24</c:v>
                </c:pt>
                <c:pt idx="7">
                  <c:v>0.24</c:v>
                </c:pt>
                <c:pt idx="8">
                  <c:v>0.24</c:v>
                </c:pt>
                <c:pt idx="9">
                  <c:v>0.24</c:v>
                </c:pt>
                <c:pt idx="10">
                  <c:v>0.22</c:v>
                </c:pt>
                <c:pt idx="11">
                  <c:v>0.22</c:v>
                </c:pt>
                <c:pt idx="12">
                  <c:v>0.22</c:v>
                </c:pt>
                <c:pt idx="13">
                  <c:v>0.22</c:v>
                </c:pt>
                <c:pt idx="14">
                  <c:v>0.22</c:v>
                </c:pt>
                <c:pt idx="15">
                  <c:v>0.28999999999999998</c:v>
                </c:pt>
                <c:pt idx="16">
                  <c:v>0.28999999999999998</c:v>
                </c:pt>
                <c:pt idx="17">
                  <c:v>0.28999999999999998</c:v>
                </c:pt>
                <c:pt idx="18">
                  <c:v>0.28999999999999998</c:v>
                </c:pt>
                <c:pt idx="19">
                  <c:v>0.28999999999999998</c:v>
                </c:pt>
                <c:pt idx="20">
                  <c:v>0.34</c:v>
                </c:pt>
                <c:pt idx="21">
                  <c:v>0.34</c:v>
                </c:pt>
                <c:pt idx="22">
                  <c:v>0.34</c:v>
                </c:pt>
                <c:pt idx="23">
                  <c:v>0.34</c:v>
                </c:pt>
                <c:pt idx="24">
                  <c:v>0.34</c:v>
                </c:pt>
                <c:pt idx="25">
                  <c:v>0.32</c:v>
                </c:pt>
                <c:pt idx="26">
                  <c:v>0.32</c:v>
                </c:pt>
                <c:pt idx="27">
                  <c:v>0.32</c:v>
                </c:pt>
                <c:pt idx="28">
                  <c:v>0.32</c:v>
                </c:pt>
                <c:pt idx="29">
                  <c:v>0.32</c:v>
                </c:pt>
                <c:pt idx="30">
                  <c:v>0.28999999999999998</c:v>
                </c:pt>
                <c:pt idx="31">
                  <c:v>0.28999999999999998</c:v>
                </c:pt>
                <c:pt idx="32">
                  <c:v>0.28999999999999998</c:v>
                </c:pt>
                <c:pt idx="33">
                  <c:v>0.28999999999999998</c:v>
                </c:pt>
                <c:pt idx="34">
                  <c:v>0.28999999999999998</c:v>
                </c:pt>
                <c:pt idx="35">
                  <c:v>0.27</c:v>
                </c:pt>
                <c:pt idx="36">
                  <c:v>0.27</c:v>
                </c:pt>
                <c:pt idx="37">
                  <c:v>0.27</c:v>
                </c:pt>
                <c:pt idx="38">
                  <c:v>0.27</c:v>
                </c:pt>
                <c:pt idx="39">
                  <c:v>0.27</c:v>
                </c:pt>
                <c:pt idx="40">
                  <c:v>0.25</c:v>
                </c:pt>
                <c:pt idx="41">
                  <c:v>0.25</c:v>
                </c:pt>
                <c:pt idx="42">
                  <c:v>0.25</c:v>
                </c:pt>
                <c:pt idx="43">
                  <c:v>0.25</c:v>
                </c:pt>
                <c:pt idx="44">
                  <c:v>0.25</c:v>
                </c:pt>
                <c:pt idx="45">
                  <c:v>0.23</c:v>
                </c:pt>
                <c:pt idx="46">
                  <c:v>0.23</c:v>
                </c:pt>
                <c:pt idx="47">
                  <c:v>0.23</c:v>
                </c:pt>
                <c:pt idx="48">
                  <c:v>0.23</c:v>
                </c:pt>
                <c:pt idx="49">
                  <c:v>0.23</c:v>
                </c:pt>
                <c:pt idx="50">
                  <c:v>0.21</c:v>
                </c:pt>
                <c:pt idx="51">
                  <c:v>0.21</c:v>
                </c:pt>
                <c:pt idx="52">
                  <c:v>0.21</c:v>
                </c:pt>
                <c:pt idx="53">
                  <c:v>0.21</c:v>
                </c:pt>
                <c:pt idx="54">
                  <c:v>0.21</c:v>
                </c:pt>
                <c:pt idx="55">
                  <c:v>0.19</c:v>
                </c:pt>
                <c:pt idx="56">
                  <c:v>0.19</c:v>
                </c:pt>
                <c:pt idx="57">
                  <c:v>0.19</c:v>
                </c:pt>
                <c:pt idx="58">
                  <c:v>0.19</c:v>
                </c:pt>
                <c:pt idx="59">
                  <c:v>0.19</c:v>
                </c:pt>
                <c:pt idx="60">
                  <c:v>0.18</c:v>
                </c:pt>
                <c:pt idx="61">
                  <c:v>0.18</c:v>
                </c:pt>
                <c:pt idx="62">
                  <c:v>0.18</c:v>
                </c:pt>
                <c:pt idx="63">
                  <c:v>0.18</c:v>
                </c:pt>
                <c:pt idx="64">
                  <c:v>0.18</c:v>
                </c:pt>
                <c:pt idx="65">
                  <c:v>0.16</c:v>
                </c:pt>
                <c:pt idx="66">
                  <c:v>0.16</c:v>
                </c:pt>
                <c:pt idx="67">
                  <c:v>0.16</c:v>
                </c:pt>
                <c:pt idx="68">
                  <c:v>0.16</c:v>
                </c:pt>
                <c:pt idx="69">
                  <c:v>0.16</c:v>
                </c:pt>
                <c:pt idx="70">
                  <c:v>0.15</c:v>
                </c:pt>
                <c:pt idx="71">
                  <c:v>0.15</c:v>
                </c:pt>
                <c:pt idx="72">
                  <c:v>0.15</c:v>
                </c:pt>
                <c:pt idx="73">
                  <c:v>0.15</c:v>
                </c:pt>
                <c:pt idx="74">
                  <c:v>0.15</c:v>
                </c:pt>
                <c:pt idx="75">
                  <c:v>0.14000000000000001</c:v>
                </c:pt>
                <c:pt idx="76">
                  <c:v>0.14000000000000001</c:v>
                </c:pt>
                <c:pt idx="77">
                  <c:v>0.14000000000000001</c:v>
                </c:pt>
                <c:pt idx="78">
                  <c:v>0.14000000000000001</c:v>
                </c:pt>
                <c:pt idx="79">
                  <c:v>0.14000000000000001</c:v>
                </c:pt>
                <c:pt idx="80">
                  <c:v>0.13</c:v>
                </c:pt>
                <c:pt idx="81">
                  <c:v>0.13</c:v>
                </c:pt>
                <c:pt idx="82">
                  <c:v>0.13</c:v>
                </c:pt>
                <c:pt idx="83">
                  <c:v>0.13</c:v>
                </c:pt>
                <c:pt idx="84">
                  <c:v>0.13</c:v>
                </c:pt>
                <c:pt idx="85">
                  <c:v>0.12</c:v>
                </c:pt>
                <c:pt idx="86">
                  <c:v>0.12</c:v>
                </c:pt>
                <c:pt idx="87">
                  <c:v>0.12</c:v>
                </c:pt>
                <c:pt idx="88">
                  <c:v>0.12</c:v>
                </c:pt>
                <c:pt idx="89">
                  <c:v>0.12</c:v>
                </c:pt>
                <c:pt idx="90">
                  <c:v>0.11</c:v>
                </c:pt>
                <c:pt idx="91">
                  <c:v>0.11</c:v>
                </c:pt>
                <c:pt idx="92">
                  <c:v>0.11</c:v>
                </c:pt>
                <c:pt idx="93">
                  <c:v>0.11</c:v>
                </c:pt>
                <c:pt idx="94">
                  <c:v>0.11</c:v>
                </c:pt>
                <c:pt idx="95">
                  <c:v>0.1</c:v>
                </c:pt>
                <c:pt idx="96">
                  <c:v>0.1</c:v>
                </c:pt>
                <c:pt idx="97">
                  <c:v>0.1</c:v>
                </c:pt>
                <c:pt idx="98">
                  <c:v>0.1</c:v>
                </c:pt>
                <c:pt idx="99">
                  <c:v>0.1</c:v>
                </c:pt>
                <c:pt idx="100">
                  <c:v>0.09</c:v>
                </c:pt>
                <c:pt idx="101">
                  <c:v>0.09</c:v>
                </c:pt>
                <c:pt idx="102">
                  <c:v>0.09</c:v>
                </c:pt>
                <c:pt idx="103">
                  <c:v>0.09</c:v>
                </c:pt>
                <c:pt idx="104">
                  <c:v>0.09</c:v>
                </c:pt>
                <c:pt idx="105">
                  <c:v>0.08</c:v>
                </c:pt>
                <c:pt idx="106">
                  <c:v>0.08</c:v>
                </c:pt>
                <c:pt idx="107">
                  <c:v>0.08</c:v>
                </c:pt>
                <c:pt idx="108">
                  <c:v>0.08</c:v>
                </c:pt>
                <c:pt idx="109">
                  <c:v>0.08</c:v>
                </c:pt>
                <c:pt idx="110">
                  <c:v>0.08</c:v>
                </c:pt>
                <c:pt idx="111">
                  <c:v>0.08</c:v>
                </c:pt>
                <c:pt idx="112">
                  <c:v>0.08</c:v>
                </c:pt>
                <c:pt idx="113">
                  <c:v>0.08</c:v>
                </c:pt>
                <c:pt idx="114">
                  <c:v>0.08</c:v>
                </c:pt>
                <c:pt idx="115">
                  <c:v>7.0000000000000007E-2</c:v>
                </c:pt>
                <c:pt idx="116">
                  <c:v>7.0000000000000007E-2</c:v>
                </c:pt>
                <c:pt idx="117">
                  <c:v>7.0000000000000007E-2</c:v>
                </c:pt>
                <c:pt idx="118">
                  <c:v>7.0000000000000007E-2</c:v>
                </c:pt>
                <c:pt idx="119">
                  <c:v>7.0000000000000007E-2</c:v>
                </c:pt>
                <c:pt idx="120">
                  <c:v>0.06</c:v>
                </c:pt>
                <c:pt idx="121">
                  <c:v>0.06</c:v>
                </c:pt>
                <c:pt idx="122">
                  <c:v>0.06</c:v>
                </c:pt>
                <c:pt idx="123">
                  <c:v>0.06</c:v>
                </c:pt>
                <c:pt idx="124">
                  <c:v>0.06</c:v>
                </c:pt>
                <c:pt idx="125">
                  <c:v>0.06</c:v>
                </c:pt>
                <c:pt idx="126">
                  <c:v>0.06</c:v>
                </c:pt>
                <c:pt idx="127">
                  <c:v>0.06</c:v>
                </c:pt>
                <c:pt idx="128">
                  <c:v>0.06</c:v>
                </c:pt>
                <c:pt idx="129">
                  <c:v>0.06</c:v>
                </c:pt>
                <c:pt idx="130">
                  <c:v>0.13</c:v>
                </c:pt>
                <c:pt idx="131">
                  <c:v>0.13</c:v>
                </c:pt>
                <c:pt idx="132">
                  <c:v>0.13</c:v>
                </c:pt>
                <c:pt idx="133">
                  <c:v>0.13</c:v>
                </c:pt>
                <c:pt idx="134">
                  <c:v>0.13</c:v>
                </c:pt>
                <c:pt idx="135">
                  <c:v>0.12</c:v>
                </c:pt>
                <c:pt idx="136">
                  <c:v>0.12</c:v>
                </c:pt>
                <c:pt idx="137">
                  <c:v>0.12</c:v>
                </c:pt>
                <c:pt idx="138">
                  <c:v>0.12</c:v>
                </c:pt>
                <c:pt idx="139">
                  <c:v>0.12</c:v>
                </c:pt>
                <c:pt idx="140">
                  <c:v>0.11</c:v>
                </c:pt>
                <c:pt idx="141">
                  <c:v>0.11</c:v>
                </c:pt>
                <c:pt idx="142">
                  <c:v>0.11</c:v>
                </c:pt>
                <c:pt idx="143">
                  <c:v>0.11</c:v>
                </c:pt>
                <c:pt idx="144">
                  <c:v>0.11</c:v>
                </c:pt>
                <c:pt idx="145">
                  <c:v>0.1</c:v>
                </c:pt>
                <c:pt idx="146">
                  <c:v>0.1</c:v>
                </c:pt>
                <c:pt idx="147">
                  <c:v>0.1</c:v>
                </c:pt>
                <c:pt idx="148">
                  <c:v>0.1</c:v>
                </c:pt>
                <c:pt idx="149">
                  <c:v>0.1</c:v>
                </c:pt>
                <c:pt idx="150">
                  <c:v>0.1</c:v>
                </c:pt>
                <c:pt idx="151">
                  <c:v>0.1</c:v>
                </c:pt>
                <c:pt idx="152">
                  <c:v>0.1</c:v>
                </c:pt>
                <c:pt idx="153">
                  <c:v>0.1</c:v>
                </c:pt>
                <c:pt idx="154">
                  <c:v>0.1</c:v>
                </c:pt>
                <c:pt idx="155">
                  <c:v>0.09</c:v>
                </c:pt>
                <c:pt idx="156">
                  <c:v>0.09</c:v>
                </c:pt>
                <c:pt idx="157">
                  <c:v>0.09</c:v>
                </c:pt>
                <c:pt idx="158">
                  <c:v>0.09</c:v>
                </c:pt>
                <c:pt idx="159">
                  <c:v>0.09</c:v>
                </c:pt>
                <c:pt idx="160">
                  <c:v>0.08</c:v>
                </c:pt>
                <c:pt idx="161">
                  <c:v>0.08</c:v>
                </c:pt>
                <c:pt idx="162">
                  <c:v>0.08</c:v>
                </c:pt>
                <c:pt idx="163">
                  <c:v>0.08</c:v>
                </c:pt>
                <c:pt idx="164">
                  <c:v>0.08</c:v>
                </c:pt>
                <c:pt idx="165">
                  <c:v>0.08</c:v>
                </c:pt>
                <c:pt idx="166">
                  <c:v>0.08</c:v>
                </c:pt>
                <c:pt idx="167">
                  <c:v>0.08</c:v>
                </c:pt>
                <c:pt idx="168">
                  <c:v>0.08</c:v>
                </c:pt>
                <c:pt idx="169">
                  <c:v>0.08</c:v>
                </c:pt>
                <c:pt idx="170">
                  <c:v>7.0000000000000007E-2</c:v>
                </c:pt>
                <c:pt idx="171">
                  <c:v>7.0000000000000007E-2</c:v>
                </c:pt>
                <c:pt idx="172">
                  <c:v>7.0000000000000007E-2</c:v>
                </c:pt>
                <c:pt idx="173">
                  <c:v>7.0000000000000007E-2</c:v>
                </c:pt>
                <c:pt idx="174">
                  <c:v>7.0000000000000007E-2</c:v>
                </c:pt>
                <c:pt idx="175">
                  <c:v>0.06</c:v>
                </c:pt>
                <c:pt idx="176">
                  <c:v>0.06</c:v>
                </c:pt>
                <c:pt idx="177">
                  <c:v>0.06</c:v>
                </c:pt>
                <c:pt idx="178">
                  <c:v>0.06</c:v>
                </c:pt>
                <c:pt idx="179">
                  <c:v>0.06</c:v>
                </c:pt>
                <c:pt idx="180">
                  <c:v>0.06</c:v>
                </c:pt>
                <c:pt idx="181">
                  <c:v>0.06</c:v>
                </c:pt>
                <c:pt idx="182">
                  <c:v>0.06</c:v>
                </c:pt>
                <c:pt idx="183">
                  <c:v>0.06</c:v>
                </c:pt>
                <c:pt idx="184">
                  <c:v>0.06</c:v>
                </c:pt>
                <c:pt idx="185">
                  <c:v>0.05</c:v>
                </c:pt>
                <c:pt idx="186">
                  <c:v>0.05</c:v>
                </c:pt>
                <c:pt idx="187">
                  <c:v>0.05</c:v>
                </c:pt>
                <c:pt idx="188">
                  <c:v>0.05</c:v>
                </c:pt>
                <c:pt idx="189">
                  <c:v>0.05</c:v>
                </c:pt>
                <c:pt idx="190">
                  <c:v>0.05</c:v>
                </c:pt>
                <c:pt idx="191">
                  <c:v>0.05</c:v>
                </c:pt>
                <c:pt idx="192">
                  <c:v>0.05</c:v>
                </c:pt>
                <c:pt idx="193">
                  <c:v>0.05</c:v>
                </c:pt>
                <c:pt idx="194">
                  <c:v>0.05</c:v>
                </c:pt>
                <c:pt idx="195">
                  <c:v>0.05</c:v>
                </c:pt>
                <c:pt idx="196">
                  <c:v>0.05</c:v>
                </c:pt>
                <c:pt idx="197">
                  <c:v>0.05</c:v>
                </c:pt>
                <c:pt idx="198">
                  <c:v>0.05</c:v>
                </c:pt>
                <c:pt idx="199">
                  <c:v>0.05</c:v>
                </c:pt>
                <c:pt idx="200">
                  <c:v>0.05</c:v>
                </c:pt>
                <c:pt idx="201">
                  <c:v>0.04</c:v>
                </c:pt>
                <c:pt idx="202">
                  <c:v>0.04</c:v>
                </c:pt>
                <c:pt idx="203">
                  <c:v>0.04</c:v>
                </c:pt>
                <c:pt idx="204">
                  <c:v>0.04</c:v>
                </c:pt>
                <c:pt idx="205">
                  <c:v>0.04</c:v>
                </c:pt>
                <c:pt idx="206">
                  <c:v>0.04</c:v>
                </c:pt>
                <c:pt idx="207">
                  <c:v>0.04</c:v>
                </c:pt>
                <c:pt idx="208">
                  <c:v>0.04</c:v>
                </c:pt>
                <c:pt idx="209">
                  <c:v>0.04</c:v>
                </c:pt>
                <c:pt idx="210">
                  <c:v>0.04</c:v>
                </c:pt>
                <c:pt idx="211">
                  <c:v>0.04</c:v>
                </c:pt>
                <c:pt idx="212">
                  <c:v>0.04</c:v>
                </c:pt>
                <c:pt idx="213">
                  <c:v>0.04</c:v>
                </c:pt>
                <c:pt idx="214">
                  <c:v>0.04</c:v>
                </c:pt>
                <c:pt idx="215">
                  <c:v>0.04</c:v>
                </c:pt>
                <c:pt idx="216">
                  <c:v>0.03</c:v>
                </c:pt>
                <c:pt idx="217">
                  <c:v>0.03</c:v>
                </c:pt>
                <c:pt idx="218">
                  <c:v>0.03</c:v>
                </c:pt>
                <c:pt idx="219">
                  <c:v>0.03</c:v>
                </c:pt>
                <c:pt idx="220">
                  <c:v>0.03</c:v>
                </c:pt>
                <c:pt idx="221">
                  <c:v>0.03</c:v>
                </c:pt>
                <c:pt idx="222">
                  <c:v>0.03</c:v>
                </c:pt>
                <c:pt idx="223">
                  <c:v>0.03</c:v>
                </c:pt>
                <c:pt idx="224">
                  <c:v>0.03</c:v>
                </c:pt>
                <c:pt idx="225">
                  <c:v>0.03</c:v>
                </c:pt>
                <c:pt idx="226">
                  <c:v>0.03</c:v>
                </c:pt>
                <c:pt idx="227">
                  <c:v>0.03</c:v>
                </c:pt>
                <c:pt idx="228">
                  <c:v>0.03</c:v>
                </c:pt>
                <c:pt idx="229">
                  <c:v>0.03</c:v>
                </c:pt>
                <c:pt idx="230">
                  <c:v>0.03</c:v>
                </c:pt>
                <c:pt idx="231">
                  <c:v>0.03</c:v>
                </c:pt>
                <c:pt idx="232">
                  <c:v>0.03</c:v>
                </c:pt>
                <c:pt idx="233">
                  <c:v>0.03</c:v>
                </c:pt>
                <c:pt idx="234">
                  <c:v>0.03</c:v>
                </c:pt>
                <c:pt idx="235">
                  <c:v>0.03</c:v>
                </c:pt>
                <c:pt idx="236">
                  <c:v>0.1</c:v>
                </c:pt>
                <c:pt idx="237">
                  <c:v>0.1</c:v>
                </c:pt>
                <c:pt idx="238">
                  <c:v>0.1</c:v>
                </c:pt>
                <c:pt idx="239">
                  <c:v>0.1</c:v>
                </c:pt>
                <c:pt idx="240">
                  <c:v>0.1</c:v>
                </c:pt>
                <c:pt idx="241">
                  <c:v>0.1</c:v>
                </c:pt>
                <c:pt idx="242">
                  <c:v>0.1</c:v>
                </c:pt>
                <c:pt idx="243">
                  <c:v>0.1</c:v>
                </c:pt>
                <c:pt idx="244">
                  <c:v>0.1</c:v>
                </c:pt>
                <c:pt idx="245">
                  <c:v>0.1</c:v>
                </c:pt>
                <c:pt idx="246">
                  <c:v>0.09</c:v>
                </c:pt>
                <c:pt idx="247">
                  <c:v>0.09</c:v>
                </c:pt>
                <c:pt idx="248">
                  <c:v>0.09</c:v>
                </c:pt>
                <c:pt idx="249">
                  <c:v>0.09</c:v>
                </c:pt>
                <c:pt idx="250">
                  <c:v>0.09</c:v>
                </c:pt>
                <c:pt idx="251">
                  <c:v>0.08</c:v>
                </c:pt>
                <c:pt idx="252">
                  <c:v>0.08</c:v>
                </c:pt>
                <c:pt idx="253">
                  <c:v>0.08</c:v>
                </c:pt>
                <c:pt idx="254">
                  <c:v>0.08</c:v>
                </c:pt>
                <c:pt idx="255">
                  <c:v>0.08</c:v>
                </c:pt>
                <c:pt idx="256">
                  <c:v>0.31</c:v>
                </c:pt>
                <c:pt idx="257">
                  <c:v>0.31</c:v>
                </c:pt>
                <c:pt idx="258">
                  <c:v>0.31</c:v>
                </c:pt>
                <c:pt idx="259">
                  <c:v>0.31</c:v>
                </c:pt>
                <c:pt idx="260">
                  <c:v>0.31</c:v>
                </c:pt>
                <c:pt idx="261">
                  <c:v>0.28999999999999998</c:v>
                </c:pt>
                <c:pt idx="262">
                  <c:v>0.28999999999999998</c:v>
                </c:pt>
                <c:pt idx="263">
                  <c:v>0.28999999999999998</c:v>
                </c:pt>
                <c:pt idx="264">
                  <c:v>0.28999999999999998</c:v>
                </c:pt>
                <c:pt idx="265">
                  <c:v>0.28999999999999998</c:v>
                </c:pt>
                <c:pt idx="266">
                  <c:v>0.35</c:v>
                </c:pt>
                <c:pt idx="267">
                  <c:v>0.35</c:v>
                </c:pt>
                <c:pt idx="268">
                  <c:v>0.35</c:v>
                </c:pt>
                <c:pt idx="269">
                  <c:v>0.35</c:v>
                </c:pt>
                <c:pt idx="270">
                  <c:v>0.35</c:v>
                </c:pt>
                <c:pt idx="271">
                  <c:v>0.32</c:v>
                </c:pt>
                <c:pt idx="272">
                  <c:v>0.32</c:v>
                </c:pt>
                <c:pt idx="273">
                  <c:v>0.32</c:v>
                </c:pt>
                <c:pt idx="274">
                  <c:v>0.32</c:v>
                </c:pt>
                <c:pt idx="275">
                  <c:v>0.32</c:v>
                </c:pt>
                <c:pt idx="276">
                  <c:v>0.28999999999999998</c:v>
                </c:pt>
                <c:pt idx="277">
                  <c:v>0.28999999999999998</c:v>
                </c:pt>
                <c:pt idx="278">
                  <c:v>0.28999999999999998</c:v>
                </c:pt>
                <c:pt idx="279">
                  <c:v>0.28999999999999998</c:v>
                </c:pt>
                <c:pt idx="280">
                  <c:v>0.28999999999999998</c:v>
                </c:pt>
                <c:pt idx="281">
                  <c:v>0.27</c:v>
                </c:pt>
                <c:pt idx="282">
                  <c:v>0.27</c:v>
                </c:pt>
                <c:pt idx="283">
                  <c:v>0.27</c:v>
                </c:pt>
                <c:pt idx="284">
                  <c:v>0.27</c:v>
                </c:pt>
                <c:pt idx="285">
                  <c:v>0.27</c:v>
                </c:pt>
                <c:pt idx="286">
                  <c:v>0.25</c:v>
                </c:pt>
                <c:pt idx="287">
                  <c:v>0.25</c:v>
                </c:pt>
                <c:pt idx="288">
                  <c:v>0.25</c:v>
                </c:pt>
                <c:pt idx="289">
                  <c:v>0.25</c:v>
                </c:pt>
                <c:pt idx="290">
                  <c:v>0.25</c:v>
                </c:pt>
                <c:pt idx="291">
                  <c:v>0.23</c:v>
                </c:pt>
                <c:pt idx="292">
                  <c:v>0.23</c:v>
                </c:pt>
                <c:pt idx="293">
                  <c:v>0.23</c:v>
                </c:pt>
                <c:pt idx="294">
                  <c:v>0.23</c:v>
                </c:pt>
                <c:pt idx="295">
                  <c:v>0.23</c:v>
                </c:pt>
                <c:pt idx="296">
                  <c:v>0.21</c:v>
                </c:pt>
                <c:pt idx="297">
                  <c:v>0.21</c:v>
                </c:pt>
                <c:pt idx="298">
                  <c:v>0.21</c:v>
                </c:pt>
                <c:pt idx="299">
                  <c:v>0.21</c:v>
                </c:pt>
                <c:pt idx="300">
                  <c:v>0.21</c:v>
                </c:pt>
                <c:pt idx="301">
                  <c:v>0.19</c:v>
                </c:pt>
                <c:pt idx="302">
                  <c:v>0.19</c:v>
                </c:pt>
                <c:pt idx="303">
                  <c:v>0.19</c:v>
                </c:pt>
                <c:pt idx="304">
                  <c:v>0.19</c:v>
                </c:pt>
                <c:pt idx="305">
                  <c:v>0.19</c:v>
                </c:pt>
                <c:pt idx="306">
                  <c:v>0.18</c:v>
                </c:pt>
                <c:pt idx="307">
                  <c:v>0.18</c:v>
                </c:pt>
                <c:pt idx="308">
                  <c:v>0.18</c:v>
                </c:pt>
                <c:pt idx="309">
                  <c:v>0.18</c:v>
                </c:pt>
                <c:pt idx="310">
                  <c:v>0.18</c:v>
                </c:pt>
                <c:pt idx="311">
                  <c:v>0.16</c:v>
                </c:pt>
                <c:pt idx="312">
                  <c:v>0.16</c:v>
                </c:pt>
                <c:pt idx="313">
                  <c:v>0.16</c:v>
                </c:pt>
                <c:pt idx="314">
                  <c:v>0.16</c:v>
                </c:pt>
                <c:pt idx="315">
                  <c:v>0.16</c:v>
                </c:pt>
                <c:pt idx="316">
                  <c:v>0.15</c:v>
                </c:pt>
                <c:pt idx="317">
                  <c:v>0.15</c:v>
                </c:pt>
                <c:pt idx="318">
                  <c:v>0.15</c:v>
                </c:pt>
                <c:pt idx="319">
                  <c:v>0.15</c:v>
                </c:pt>
                <c:pt idx="320">
                  <c:v>0.15</c:v>
                </c:pt>
                <c:pt idx="321">
                  <c:v>0.14000000000000001</c:v>
                </c:pt>
                <c:pt idx="322">
                  <c:v>0.14000000000000001</c:v>
                </c:pt>
              </c:numCache>
            </c:numRef>
          </c:val>
          <c:smooth val="0"/>
        </c:ser>
        <c:dLbls>
          <c:showLegendKey val="0"/>
          <c:showVal val="0"/>
          <c:showCatName val="0"/>
          <c:showSerName val="0"/>
          <c:showPercent val="0"/>
          <c:showBubbleSize val="0"/>
        </c:dLbls>
        <c:marker val="1"/>
        <c:smooth val="0"/>
        <c:axId val="90994944"/>
        <c:axId val="90997120"/>
      </c:lineChart>
      <c:catAx>
        <c:axId val="90994944"/>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997120"/>
        <c:crosses val="autoZero"/>
        <c:auto val="1"/>
        <c:lblAlgn val="ctr"/>
        <c:lblOffset val="100"/>
        <c:noMultiLvlLbl val="0"/>
      </c:catAx>
      <c:valAx>
        <c:axId val="90997120"/>
        <c:scaling>
          <c:orientation val="minMax"/>
          <c:max val="100"/>
        </c:scaling>
        <c:delete val="0"/>
        <c:axPos val="l"/>
        <c:majorGridlines/>
        <c:title>
          <c:tx>
            <c:rich>
              <a:bodyPr rot="-5400000" vert="horz"/>
              <a:lstStyle/>
              <a:p>
                <a:pPr>
                  <a:defRPr/>
                </a:pPr>
                <a:r>
                  <a:rPr lang="en-US" dirty="0"/>
                  <a:t>1 Minute Load Average</a:t>
                </a:r>
              </a:p>
            </c:rich>
          </c:tx>
          <c:layout/>
          <c:overlay val="0"/>
        </c:title>
        <c:numFmt formatCode="General" sourceLinked="1"/>
        <c:majorTickMark val="out"/>
        <c:minorTickMark val="none"/>
        <c:tickLblPos val="nextTo"/>
        <c:crossAx val="909949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a:t>
            </a:r>
            <a:r>
              <a:rPr lang="en-US" baseline="0" dirty="0"/>
              <a:t> Compute Node 1m Load </a:t>
            </a:r>
            <a:r>
              <a:rPr lang="en-US" baseline="0" dirty="0" smtClean="0"/>
              <a:t>Average (full test duration)</a:t>
            </a:r>
            <a:endParaRPr lang="en-US" dirty="0"/>
          </a:p>
        </c:rich>
      </c:tx>
      <c:layout/>
      <c:overlay val="0"/>
    </c:title>
    <c:autoTitleDeleted val="0"/>
    <c:plotArea>
      <c:layout/>
      <c:lineChart>
        <c:grouping val="standard"/>
        <c:varyColors val="0"/>
        <c:ser>
          <c:idx val="0"/>
          <c:order val="0"/>
          <c:tx>
            <c:v>1m</c:v>
          </c:tx>
          <c:spPr>
            <a:ln>
              <a:solidFill>
                <a:schemeClr val="accent2"/>
              </a:solidFill>
            </a:ln>
          </c:spPr>
          <c:marker>
            <c:symbol val="none"/>
          </c:marker>
          <c:val>
            <c:numRef>
              <c:f>'kvm-cloud-15vm-5m-stable'!$AA$3:$AA$342</c:f>
              <c:numCache>
                <c:formatCode>General</c:formatCode>
                <c:ptCount val="340"/>
                <c:pt idx="0">
                  <c:v>0.14000000000000001</c:v>
                </c:pt>
                <c:pt idx="1">
                  <c:v>0.14000000000000001</c:v>
                </c:pt>
                <c:pt idx="2">
                  <c:v>0.14000000000000001</c:v>
                </c:pt>
                <c:pt idx="3">
                  <c:v>0.14000000000000001</c:v>
                </c:pt>
                <c:pt idx="4">
                  <c:v>0.14000000000000001</c:v>
                </c:pt>
                <c:pt idx="5">
                  <c:v>0.28999999999999998</c:v>
                </c:pt>
                <c:pt idx="6">
                  <c:v>0.28999999999999998</c:v>
                </c:pt>
                <c:pt idx="7">
                  <c:v>0.28999999999999998</c:v>
                </c:pt>
                <c:pt idx="8">
                  <c:v>0.28999999999999998</c:v>
                </c:pt>
                <c:pt idx="9">
                  <c:v>0.28999999999999998</c:v>
                </c:pt>
                <c:pt idx="10">
                  <c:v>0.27</c:v>
                </c:pt>
                <c:pt idx="11">
                  <c:v>0.27</c:v>
                </c:pt>
                <c:pt idx="12">
                  <c:v>0.27</c:v>
                </c:pt>
                <c:pt idx="13">
                  <c:v>0.27</c:v>
                </c:pt>
                <c:pt idx="14">
                  <c:v>0.27</c:v>
                </c:pt>
                <c:pt idx="15">
                  <c:v>0.25</c:v>
                </c:pt>
                <c:pt idx="16">
                  <c:v>0.25</c:v>
                </c:pt>
                <c:pt idx="17">
                  <c:v>0.25</c:v>
                </c:pt>
                <c:pt idx="18">
                  <c:v>0.25</c:v>
                </c:pt>
                <c:pt idx="19">
                  <c:v>0.25</c:v>
                </c:pt>
                <c:pt idx="20">
                  <c:v>0.39</c:v>
                </c:pt>
                <c:pt idx="21">
                  <c:v>0.39</c:v>
                </c:pt>
                <c:pt idx="22">
                  <c:v>0.39</c:v>
                </c:pt>
                <c:pt idx="23">
                  <c:v>0.39</c:v>
                </c:pt>
                <c:pt idx="24">
                  <c:v>0.39</c:v>
                </c:pt>
                <c:pt idx="25">
                  <c:v>0.52</c:v>
                </c:pt>
                <c:pt idx="26">
                  <c:v>0.52</c:v>
                </c:pt>
                <c:pt idx="27">
                  <c:v>0.52</c:v>
                </c:pt>
                <c:pt idx="28">
                  <c:v>0.52</c:v>
                </c:pt>
                <c:pt idx="29">
                  <c:v>0.52</c:v>
                </c:pt>
                <c:pt idx="30">
                  <c:v>1.04</c:v>
                </c:pt>
                <c:pt idx="31">
                  <c:v>1.04</c:v>
                </c:pt>
                <c:pt idx="32">
                  <c:v>1.04</c:v>
                </c:pt>
                <c:pt idx="33">
                  <c:v>1.04</c:v>
                </c:pt>
                <c:pt idx="34">
                  <c:v>1.04</c:v>
                </c:pt>
                <c:pt idx="35">
                  <c:v>2.15</c:v>
                </c:pt>
                <c:pt idx="36">
                  <c:v>2.15</c:v>
                </c:pt>
                <c:pt idx="37">
                  <c:v>2.15</c:v>
                </c:pt>
                <c:pt idx="38">
                  <c:v>2.15</c:v>
                </c:pt>
                <c:pt idx="39">
                  <c:v>2.15</c:v>
                </c:pt>
                <c:pt idx="40">
                  <c:v>2.86</c:v>
                </c:pt>
                <c:pt idx="41">
                  <c:v>2.86</c:v>
                </c:pt>
                <c:pt idx="42">
                  <c:v>2.86</c:v>
                </c:pt>
                <c:pt idx="43">
                  <c:v>2.86</c:v>
                </c:pt>
                <c:pt idx="44">
                  <c:v>2.86</c:v>
                </c:pt>
                <c:pt idx="45">
                  <c:v>9.1999999999999993</c:v>
                </c:pt>
                <c:pt idx="46">
                  <c:v>9.1999999999999993</c:v>
                </c:pt>
                <c:pt idx="47">
                  <c:v>9.1999999999999993</c:v>
                </c:pt>
                <c:pt idx="48">
                  <c:v>9.1999999999999993</c:v>
                </c:pt>
                <c:pt idx="49">
                  <c:v>9.1999999999999993</c:v>
                </c:pt>
                <c:pt idx="50">
                  <c:v>10.14</c:v>
                </c:pt>
                <c:pt idx="51">
                  <c:v>10.14</c:v>
                </c:pt>
                <c:pt idx="52">
                  <c:v>10.14</c:v>
                </c:pt>
                <c:pt idx="53">
                  <c:v>10.14</c:v>
                </c:pt>
                <c:pt idx="54">
                  <c:v>10.14</c:v>
                </c:pt>
                <c:pt idx="55">
                  <c:v>15.18</c:v>
                </c:pt>
                <c:pt idx="56">
                  <c:v>15.18</c:v>
                </c:pt>
                <c:pt idx="57">
                  <c:v>15.18</c:v>
                </c:pt>
                <c:pt idx="58">
                  <c:v>15.18</c:v>
                </c:pt>
                <c:pt idx="59">
                  <c:v>15.18</c:v>
                </c:pt>
                <c:pt idx="60">
                  <c:v>17.41</c:v>
                </c:pt>
                <c:pt idx="61">
                  <c:v>17.41</c:v>
                </c:pt>
                <c:pt idx="62">
                  <c:v>17.41</c:v>
                </c:pt>
                <c:pt idx="63">
                  <c:v>17.41</c:v>
                </c:pt>
                <c:pt idx="64">
                  <c:v>17.41</c:v>
                </c:pt>
                <c:pt idx="65">
                  <c:v>31.47</c:v>
                </c:pt>
                <c:pt idx="66">
                  <c:v>31.47</c:v>
                </c:pt>
                <c:pt idx="67">
                  <c:v>31.47</c:v>
                </c:pt>
                <c:pt idx="68">
                  <c:v>31.47</c:v>
                </c:pt>
                <c:pt idx="69">
                  <c:v>31.47</c:v>
                </c:pt>
                <c:pt idx="70">
                  <c:v>35.11</c:v>
                </c:pt>
                <c:pt idx="71">
                  <c:v>35.11</c:v>
                </c:pt>
                <c:pt idx="72">
                  <c:v>35.11</c:v>
                </c:pt>
                <c:pt idx="73">
                  <c:v>35.11</c:v>
                </c:pt>
                <c:pt idx="74">
                  <c:v>35.11</c:v>
                </c:pt>
                <c:pt idx="75">
                  <c:v>40.630000000000003</c:v>
                </c:pt>
                <c:pt idx="76">
                  <c:v>40.630000000000003</c:v>
                </c:pt>
                <c:pt idx="77">
                  <c:v>40.630000000000003</c:v>
                </c:pt>
                <c:pt idx="78">
                  <c:v>40.630000000000003</c:v>
                </c:pt>
                <c:pt idx="79">
                  <c:v>40.630000000000003</c:v>
                </c:pt>
                <c:pt idx="80">
                  <c:v>43.7</c:v>
                </c:pt>
                <c:pt idx="81">
                  <c:v>43.7</c:v>
                </c:pt>
                <c:pt idx="82">
                  <c:v>43.7</c:v>
                </c:pt>
                <c:pt idx="83">
                  <c:v>43.7</c:v>
                </c:pt>
                <c:pt idx="84">
                  <c:v>43.7</c:v>
                </c:pt>
                <c:pt idx="85">
                  <c:v>42.04</c:v>
                </c:pt>
                <c:pt idx="86">
                  <c:v>42.04</c:v>
                </c:pt>
                <c:pt idx="87">
                  <c:v>42.04</c:v>
                </c:pt>
                <c:pt idx="88">
                  <c:v>42.04</c:v>
                </c:pt>
                <c:pt idx="89">
                  <c:v>42.04</c:v>
                </c:pt>
                <c:pt idx="90">
                  <c:v>48.61</c:v>
                </c:pt>
                <c:pt idx="91">
                  <c:v>48.61</c:v>
                </c:pt>
                <c:pt idx="92">
                  <c:v>48.61</c:v>
                </c:pt>
                <c:pt idx="93">
                  <c:v>48.61</c:v>
                </c:pt>
                <c:pt idx="94">
                  <c:v>48.61</c:v>
                </c:pt>
                <c:pt idx="95">
                  <c:v>59.45</c:v>
                </c:pt>
                <c:pt idx="96">
                  <c:v>59.45</c:v>
                </c:pt>
                <c:pt idx="97">
                  <c:v>59.45</c:v>
                </c:pt>
                <c:pt idx="98">
                  <c:v>59.45</c:v>
                </c:pt>
                <c:pt idx="99">
                  <c:v>59.45</c:v>
                </c:pt>
                <c:pt idx="100">
                  <c:v>61.25</c:v>
                </c:pt>
                <c:pt idx="101">
                  <c:v>61.25</c:v>
                </c:pt>
                <c:pt idx="102">
                  <c:v>61.25</c:v>
                </c:pt>
                <c:pt idx="103">
                  <c:v>61.25</c:v>
                </c:pt>
                <c:pt idx="104">
                  <c:v>61.25</c:v>
                </c:pt>
                <c:pt idx="105">
                  <c:v>66.44</c:v>
                </c:pt>
                <c:pt idx="106">
                  <c:v>66.44</c:v>
                </c:pt>
                <c:pt idx="107">
                  <c:v>66.44</c:v>
                </c:pt>
                <c:pt idx="108">
                  <c:v>66.44</c:v>
                </c:pt>
                <c:pt idx="109">
                  <c:v>66.44</c:v>
                </c:pt>
                <c:pt idx="110">
                  <c:v>79.540000000000006</c:v>
                </c:pt>
                <c:pt idx="111">
                  <c:v>79.540000000000006</c:v>
                </c:pt>
                <c:pt idx="112">
                  <c:v>79.540000000000006</c:v>
                </c:pt>
                <c:pt idx="113">
                  <c:v>79.540000000000006</c:v>
                </c:pt>
                <c:pt idx="114">
                  <c:v>79.540000000000006</c:v>
                </c:pt>
                <c:pt idx="115">
                  <c:v>83.98</c:v>
                </c:pt>
                <c:pt idx="116">
                  <c:v>83.98</c:v>
                </c:pt>
                <c:pt idx="117">
                  <c:v>83.98</c:v>
                </c:pt>
                <c:pt idx="118">
                  <c:v>83.98</c:v>
                </c:pt>
                <c:pt idx="119">
                  <c:v>83.98</c:v>
                </c:pt>
                <c:pt idx="120">
                  <c:v>86.62</c:v>
                </c:pt>
                <c:pt idx="121">
                  <c:v>86.62</c:v>
                </c:pt>
                <c:pt idx="122">
                  <c:v>86.62</c:v>
                </c:pt>
                <c:pt idx="123">
                  <c:v>86.62</c:v>
                </c:pt>
                <c:pt idx="124">
                  <c:v>86.62</c:v>
                </c:pt>
                <c:pt idx="125">
                  <c:v>88.9</c:v>
                </c:pt>
                <c:pt idx="126">
                  <c:v>88.9</c:v>
                </c:pt>
                <c:pt idx="127">
                  <c:v>88.9</c:v>
                </c:pt>
                <c:pt idx="128">
                  <c:v>88.9</c:v>
                </c:pt>
                <c:pt idx="129">
                  <c:v>88.9</c:v>
                </c:pt>
                <c:pt idx="130">
                  <c:v>83.54</c:v>
                </c:pt>
                <c:pt idx="131">
                  <c:v>83.54</c:v>
                </c:pt>
                <c:pt idx="132">
                  <c:v>83.54</c:v>
                </c:pt>
                <c:pt idx="133">
                  <c:v>83.54</c:v>
                </c:pt>
                <c:pt idx="134">
                  <c:v>83.54</c:v>
                </c:pt>
                <c:pt idx="135">
                  <c:v>91.18</c:v>
                </c:pt>
                <c:pt idx="136">
                  <c:v>91.18</c:v>
                </c:pt>
                <c:pt idx="137">
                  <c:v>91.18</c:v>
                </c:pt>
                <c:pt idx="138">
                  <c:v>91.18</c:v>
                </c:pt>
                <c:pt idx="139">
                  <c:v>91.18</c:v>
                </c:pt>
                <c:pt idx="140">
                  <c:v>90.45</c:v>
                </c:pt>
                <c:pt idx="141">
                  <c:v>90.45</c:v>
                </c:pt>
                <c:pt idx="142">
                  <c:v>90.45</c:v>
                </c:pt>
                <c:pt idx="143">
                  <c:v>90.45</c:v>
                </c:pt>
                <c:pt idx="144">
                  <c:v>90.45</c:v>
                </c:pt>
                <c:pt idx="145">
                  <c:v>94.26</c:v>
                </c:pt>
                <c:pt idx="146">
                  <c:v>94.26</c:v>
                </c:pt>
                <c:pt idx="147">
                  <c:v>94.26</c:v>
                </c:pt>
                <c:pt idx="148">
                  <c:v>94.26</c:v>
                </c:pt>
                <c:pt idx="149">
                  <c:v>94.26</c:v>
                </c:pt>
                <c:pt idx="150">
                  <c:v>91.27</c:v>
                </c:pt>
                <c:pt idx="151">
                  <c:v>91.27</c:v>
                </c:pt>
                <c:pt idx="152">
                  <c:v>91.27</c:v>
                </c:pt>
                <c:pt idx="153">
                  <c:v>91.27</c:v>
                </c:pt>
                <c:pt idx="154">
                  <c:v>91.27</c:v>
                </c:pt>
                <c:pt idx="155">
                  <c:v>89.97</c:v>
                </c:pt>
                <c:pt idx="156">
                  <c:v>89.97</c:v>
                </c:pt>
                <c:pt idx="157">
                  <c:v>89.97</c:v>
                </c:pt>
                <c:pt idx="158">
                  <c:v>89.97</c:v>
                </c:pt>
                <c:pt idx="159">
                  <c:v>89.97</c:v>
                </c:pt>
                <c:pt idx="160">
                  <c:v>89.41</c:v>
                </c:pt>
                <c:pt idx="161">
                  <c:v>89.41</c:v>
                </c:pt>
                <c:pt idx="162">
                  <c:v>89.41</c:v>
                </c:pt>
                <c:pt idx="163">
                  <c:v>89.41</c:v>
                </c:pt>
                <c:pt idx="164">
                  <c:v>89.41</c:v>
                </c:pt>
                <c:pt idx="165">
                  <c:v>82.65</c:v>
                </c:pt>
                <c:pt idx="166">
                  <c:v>82.65</c:v>
                </c:pt>
                <c:pt idx="167">
                  <c:v>82.65</c:v>
                </c:pt>
                <c:pt idx="168">
                  <c:v>82.65</c:v>
                </c:pt>
                <c:pt idx="169">
                  <c:v>82.65</c:v>
                </c:pt>
                <c:pt idx="170">
                  <c:v>76.03</c:v>
                </c:pt>
                <c:pt idx="171">
                  <c:v>76.03</c:v>
                </c:pt>
                <c:pt idx="172">
                  <c:v>76.03</c:v>
                </c:pt>
                <c:pt idx="173">
                  <c:v>76.03</c:v>
                </c:pt>
                <c:pt idx="174">
                  <c:v>76.03</c:v>
                </c:pt>
                <c:pt idx="175">
                  <c:v>69.94</c:v>
                </c:pt>
                <c:pt idx="176">
                  <c:v>69.94</c:v>
                </c:pt>
                <c:pt idx="177">
                  <c:v>69.94</c:v>
                </c:pt>
                <c:pt idx="178">
                  <c:v>69.94</c:v>
                </c:pt>
                <c:pt idx="179">
                  <c:v>69.94</c:v>
                </c:pt>
                <c:pt idx="180">
                  <c:v>64.34</c:v>
                </c:pt>
                <c:pt idx="181">
                  <c:v>64.34</c:v>
                </c:pt>
                <c:pt idx="182">
                  <c:v>64.34</c:v>
                </c:pt>
                <c:pt idx="183">
                  <c:v>64.34</c:v>
                </c:pt>
                <c:pt idx="184">
                  <c:v>64.34</c:v>
                </c:pt>
                <c:pt idx="185">
                  <c:v>59.19</c:v>
                </c:pt>
                <c:pt idx="186">
                  <c:v>59.19</c:v>
                </c:pt>
                <c:pt idx="187">
                  <c:v>59.19</c:v>
                </c:pt>
                <c:pt idx="188">
                  <c:v>59.19</c:v>
                </c:pt>
                <c:pt idx="189">
                  <c:v>59.19</c:v>
                </c:pt>
                <c:pt idx="190">
                  <c:v>54.61</c:v>
                </c:pt>
                <c:pt idx="191">
                  <c:v>54.61</c:v>
                </c:pt>
                <c:pt idx="192">
                  <c:v>54.61</c:v>
                </c:pt>
                <c:pt idx="193">
                  <c:v>54.61</c:v>
                </c:pt>
                <c:pt idx="194">
                  <c:v>54.61</c:v>
                </c:pt>
                <c:pt idx="195">
                  <c:v>50.32</c:v>
                </c:pt>
                <c:pt idx="196">
                  <c:v>50.32</c:v>
                </c:pt>
                <c:pt idx="197">
                  <c:v>50.32</c:v>
                </c:pt>
                <c:pt idx="198">
                  <c:v>50.32</c:v>
                </c:pt>
                <c:pt idx="199">
                  <c:v>50.32</c:v>
                </c:pt>
                <c:pt idx="200">
                  <c:v>46.37</c:v>
                </c:pt>
                <c:pt idx="201">
                  <c:v>46.37</c:v>
                </c:pt>
                <c:pt idx="202">
                  <c:v>46.37</c:v>
                </c:pt>
                <c:pt idx="203">
                  <c:v>46.37</c:v>
                </c:pt>
                <c:pt idx="204">
                  <c:v>46.37</c:v>
                </c:pt>
                <c:pt idx="205">
                  <c:v>42.66</c:v>
                </c:pt>
                <c:pt idx="206">
                  <c:v>42.66</c:v>
                </c:pt>
                <c:pt idx="207">
                  <c:v>42.66</c:v>
                </c:pt>
                <c:pt idx="208">
                  <c:v>42.66</c:v>
                </c:pt>
                <c:pt idx="209">
                  <c:v>42.66</c:v>
                </c:pt>
                <c:pt idx="210">
                  <c:v>39.24</c:v>
                </c:pt>
                <c:pt idx="211">
                  <c:v>39.24</c:v>
                </c:pt>
                <c:pt idx="212">
                  <c:v>39.24</c:v>
                </c:pt>
                <c:pt idx="213">
                  <c:v>39.24</c:v>
                </c:pt>
                <c:pt idx="214">
                  <c:v>39.24</c:v>
                </c:pt>
                <c:pt idx="215">
                  <c:v>36.1</c:v>
                </c:pt>
                <c:pt idx="216">
                  <c:v>36.1</c:v>
                </c:pt>
                <c:pt idx="217">
                  <c:v>36.1</c:v>
                </c:pt>
                <c:pt idx="218">
                  <c:v>36.1</c:v>
                </c:pt>
                <c:pt idx="219">
                  <c:v>36.1</c:v>
                </c:pt>
                <c:pt idx="220">
                  <c:v>33.29</c:v>
                </c:pt>
                <c:pt idx="221">
                  <c:v>33.29</c:v>
                </c:pt>
                <c:pt idx="222">
                  <c:v>33.29</c:v>
                </c:pt>
                <c:pt idx="223">
                  <c:v>33.29</c:v>
                </c:pt>
                <c:pt idx="224">
                  <c:v>33.29</c:v>
                </c:pt>
                <c:pt idx="225">
                  <c:v>30.62</c:v>
                </c:pt>
                <c:pt idx="226">
                  <c:v>30.62</c:v>
                </c:pt>
                <c:pt idx="227">
                  <c:v>30.62</c:v>
                </c:pt>
                <c:pt idx="228">
                  <c:v>30.62</c:v>
                </c:pt>
                <c:pt idx="229">
                  <c:v>30.62</c:v>
                </c:pt>
                <c:pt idx="230">
                  <c:v>28.17</c:v>
                </c:pt>
                <c:pt idx="231">
                  <c:v>28.17</c:v>
                </c:pt>
                <c:pt idx="232">
                  <c:v>28.17</c:v>
                </c:pt>
                <c:pt idx="233">
                  <c:v>28.17</c:v>
                </c:pt>
                <c:pt idx="234">
                  <c:v>28.17</c:v>
                </c:pt>
                <c:pt idx="235">
                  <c:v>25.91</c:v>
                </c:pt>
                <c:pt idx="236">
                  <c:v>25.91</c:v>
                </c:pt>
                <c:pt idx="237">
                  <c:v>25.91</c:v>
                </c:pt>
                <c:pt idx="238">
                  <c:v>25.91</c:v>
                </c:pt>
                <c:pt idx="239">
                  <c:v>25.91</c:v>
                </c:pt>
                <c:pt idx="240">
                  <c:v>23.84</c:v>
                </c:pt>
                <c:pt idx="241">
                  <c:v>23.84</c:v>
                </c:pt>
                <c:pt idx="242">
                  <c:v>23.84</c:v>
                </c:pt>
                <c:pt idx="243">
                  <c:v>23.84</c:v>
                </c:pt>
                <c:pt idx="244">
                  <c:v>23.84</c:v>
                </c:pt>
                <c:pt idx="245">
                  <c:v>21.93</c:v>
                </c:pt>
                <c:pt idx="246">
                  <c:v>21.93</c:v>
                </c:pt>
                <c:pt idx="247">
                  <c:v>21.93</c:v>
                </c:pt>
                <c:pt idx="248">
                  <c:v>21.93</c:v>
                </c:pt>
                <c:pt idx="249">
                  <c:v>21.93</c:v>
                </c:pt>
                <c:pt idx="250">
                  <c:v>20.170000000000002</c:v>
                </c:pt>
                <c:pt idx="251">
                  <c:v>20.170000000000002</c:v>
                </c:pt>
                <c:pt idx="252">
                  <c:v>20.170000000000002</c:v>
                </c:pt>
                <c:pt idx="253">
                  <c:v>20.170000000000002</c:v>
                </c:pt>
                <c:pt idx="254">
                  <c:v>20.170000000000002</c:v>
                </c:pt>
                <c:pt idx="255">
                  <c:v>18.559999999999999</c:v>
                </c:pt>
                <c:pt idx="256">
                  <c:v>18.559999999999999</c:v>
                </c:pt>
                <c:pt idx="257">
                  <c:v>18.559999999999999</c:v>
                </c:pt>
                <c:pt idx="258">
                  <c:v>18.559999999999999</c:v>
                </c:pt>
                <c:pt idx="259">
                  <c:v>18.559999999999999</c:v>
                </c:pt>
                <c:pt idx="260">
                  <c:v>17.07</c:v>
                </c:pt>
                <c:pt idx="261">
                  <c:v>17.07</c:v>
                </c:pt>
                <c:pt idx="262">
                  <c:v>17.07</c:v>
                </c:pt>
                <c:pt idx="263">
                  <c:v>17.07</c:v>
                </c:pt>
                <c:pt idx="264">
                  <c:v>17.07</c:v>
                </c:pt>
                <c:pt idx="265">
                  <c:v>15.7</c:v>
                </c:pt>
                <c:pt idx="266">
                  <c:v>15.7</c:v>
                </c:pt>
                <c:pt idx="267">
                  <c:v>15.7</c:v>
                </c:pt>
                <c:pt idx="268">
                  <c:v>15.7</c:v>
                </c:pt>
                <c:pt idx="269">
                  <c:v>15.7</c:v>
                </c:pt>
                <c:pt idx="270">
                  <c:v>14.45</c:v>
                </c:pt>
                <c:pt idx="271">
                  <c:v>14.45</c:v>
                </c:pt>
                <c:pt idx="272">
                  <c:v>14.45</c:v>
                </c:pt>
                <c:pt idx="273">
                  <c:v>14.45</c:v>
                </c:pt>
                <c:pt idx="274">
                  <c:v>14.45</c:v>
                </c:pt>
                <c:pt idx="275">
                  <c:v>13.29</c:v>
                </c:pt>
                <c:pt idx="276">
                  <c:v>13.29</c:v>
                </c:pt>
                <c:pt idx="277">
                  <c:v>13.29</c:v>
                </c:pt>
                <c:pt idx="278">
                  <c:v>13.29</c:v>
                </c:pt>
                <c:pt idx="279">
                  <c:v>13.29</c:v>
                </c:pt>
                <c:pt idx="280">
                  <c:v>12.23</c:v>
                </c:pt>
                <c:pt idx="281">
                  <c:v>12.23</c:v>
                </c:pt>
                <c:pt idx="282">
                  <c:v>12.23</c:v>
                </c:pt>
                <c:pt idx="283">
                  <c:v>12.23</c:v>
                </c:pt>
                <c:pt idx="284">
                  <c:v>12.23</c:v>
                </c:pt>
                <c:pt idx="285">
                  <c:v>11.25</c:v>
                </c:pt>
                <c:pt idx="286">
                  <c:v>11.25</c:v>
                </c:pt>
                <c:pt idx="287">
                  <c:v>11.25</c:v>
                </c:pt>
                <c:pt idx="288">
                  <c:v>11.25</c:v>
                </c:pt>
                <c:pt idx="289">
                  <c:v>11.25</c:v>
                </c:pt>
                <c:pt idx="290">
                  <c:v>10.35</c:v>
                </c:pt>
                <c:pt idx="291">
                  <c:v>10.35</c:v>
                </c:pt>
                <c:pt idx="292">
                  <c:v>10.35</c:v>
                </c:pt>
                <c:pt idx="293">
                  <c:v>10.35</c:v>
                </c:pt>
                <c:pt idx="294">
                  <c:v>10.35</c:v>
                </c:pt>
                <c:pt idx="295">
                  <c:v>9.6</c:v>
                </c:pt>
                <c:pt idx="296">
                  <c:v>9.6</c:v>
                </c:pt>
                <c:pt idx="297">
                  <c:v>9.6</c:v>
                </c:pt>
                <c:pt idx="298">
                  <c:v>9.6</c:v>
                </c:pt>
                <c:pt idx="299">
                  <c:v>9.6</c:v>
                </c:pt>
                <c:pt idx="300">
                  <c:v>8.83</c:v>
                </c:pt>
                <c:pt idx="301">
                  <c:v>8.83</c:v>
                </c:pt>
                <c:pt idx="302">
                  <c:v>8.83</c:v>
                </c:pt>
                <c:pt idx="303">
                  <c:v>8.83</c:v>
                </c:pt>
                <c:pt idx="304">
                  <c:v>8.83</c:v>
                </c:pt>
                <c:pt idx="305">
                  <c:v>8.1199999999999992</c:v>
                </c:pt>
                <c:pt idx="306">
                  <c:v>8.1199999999999992</c:v>
                </c:pt>
                <c:pt idx="307">
                  <c:v>8.1199999999999992</c:v>
                </c:pt>
                <c:pt idx="308">
                  <c:v>8.1199999999999992</c:v>
                </c:pt>
                <c:pt idx="309">
                  <c:v>8.1199999999999992</c:v>
                </c:pt>
                <c:pt idx="310">
                  <c:v>7.55</c:v>
                </c:pt>
                <c:pt idx="311">
                  <c:v>7.55</c:v>
                </c:pt>
                <c:pt idx="312">
                  <c:v>7.55</c:v>
                </c:pt>
                <c:pt idx="313">
                  <c:v>7.55</c:v>
                </c:pt>
                <c:pt idx="314">
                  <c:v>7.55</c:v>
                </c:pt>
                <c:pt idx="315">
                  <c:v>6.95</c:v>
                </c:pt>
                <c:pt idx="316">
                  <c:v>6.95</c:v>
                </c:pt>
                <c:pt idx="317">
                  <c:v>6.95</c:v>
                </c:pt>
                <c:pt idx="318">
                  <c:v>6.95</c:v>
                </c:pt>
                <c:pt idx="319">
                  <c:v>6.95</c:v>
                </c:pt>
                <c:pt idx="320">
                  <c:v>6.63</c:v>
                </c:pt>
                <c:pt idx="321">
                  <c:v>6.63</c:v>
                </c:pt>
                <c:pt idx="322">
                  <c:v>6.63</c:v>
                </c:pt>
                <c:pt idx="323">
                  <c:v>6.63</c:v>
                </c:pt>
                <c:pt idx="324">
                  <c:v>6.63</c:v>
                </c:pt>
                <c:pt idx="325">
                  <c:v>6.1</c:v>
                </c:pt>
                <c:pt idx="326">
                  <c:v>6.1</c:v>
                </c:pt>
                <c:pt idx="327">
                  <c:v>6.1</c:v>
                </c:pt>
                <c:pt idx="328">
                  <c:v>6.1</c:v>
                </c:pt>
                <c:pt idx="329">
                  <c:v>6.1</c:v>
                </c:pt>
                <c:pt idx="330">
                  <c:v>5.93</c:v>
                </c:pt>
                <c:pt idx="331">
                  <c:v>5.93</c:v>
                </c:pt>
                <c:pt idx="332">
                  <c:v>5.93</c:v>
                </c:pt>
                <c:pt idx="333">
                  <c:v>5.93</c:v>
                </c:pt>
                <c:pt idx="334">
                  <c:v>5.93</c:v>
                </c:pt>
                <c:pt idx="335">
                  <c:v>5.54</c:v>
                </c:pt>
                <c:pt idx="336">
                  <c:v>5.54</c:v>
                </c:pt>
                <c:pt idx="337">
                  <c:v>5.54</c:v>
                </c:pt>
                <c:pt idx="338">
                  <c:v>5.54</c:v>
                </c:pt>
                <c:pt idx="339">
                  <c:v>5.54</c:v>
                </c:pt>
              </c:numCache>
            </c:numRef>
          </c:val>
          <c:smooth val="0"/>
        </c:ser>
        <c:dLbls>
          <c:showLegendKey val="0"/>
          <c:showVal val="0"/>
          <c:showCatName val="0"/>
          <c:showSerName val="0"/>
          <c:showPercent val="0"/>
          <c:showBubbleSize val="0"/>
        </c:dLbls>
        <c:marker val="1"/>
        <c:smooth val="0"/>
        <c:axId val="91017984"/>
        <c:axId val="91019904"/>
      </c:lineChart>
      <c:catAx>
        <c:axId val="91017984"/>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1019904"/>
        <c:crosses val="autoZero"/>
        <c:auto val="1"/>
        <c:lblAlgn val="ctr"/>
        <c:lblOffset val="100"/>
        <c:noMultiLvlLbl val="0"/>
      </c:catAx>
      <c:valAx>
        <c:axId val="91019904"/>
        <c:scaling>
          <c:orientation val="minMax"/>
        </c:scaling>
        <c:delete val="0"/>
        <c:axPos val="l"/>
        <c:majorGridlines/>
        <c:title>
          <c:tx>
            <c:rich>
              <a:bodyPr rot="-5400000" vert="horz"/>
              <a:lstStyle/>
              <a:p>
                <a:pPr>
                  <a:defRPr/>
                </a:pPr>
                <a:r>
                  <a:rPr lang="en-US" dirty="0"/>
                  <a:t>1 Minute Load Average</a:t>
                </a:r>
              </a:p>
            </c:rich>
          </c:tx>
          <c:layout/>
          <c:overlay val="0"/>
        </c:title>
        <c:numFmt formatCode="General" sourceLinked="1"/>
        <c:majorTickMark val="out"/>
        <c:minorTickMark val="none"/>
        <c:tickLblPos val="nextTo"/>
        <c:crossAx val="910179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Benchmark Visualization</a:t>
            </a:r>
          </a:p>
        </c:rich>
      </c:tx>
      <c:layout/>
      <c:overlay val="0"/>
    </c:title>
    <c:autoTitleDeleted val="0"/>
    <c:plotArea>
      <c:layout/>
      <c:barChart>
        <c:barDir val="col"/>
        <c:grouping val="clustered"/>
        <c:varyColors val="0"/>
        <c:ser>
          <c:idx val="0"/>
          <c:order val="0"/>
          <c:tx>
            <c:strRef>
              <c:f>'cloud-docker-boot-15-vms'!$H$143</c:f>
              <c:strCache>
                <c:ptCount val="1"/>
                <c:pt idx="0">
                  <c:v>VMs</c:v>
                </c:pt>
              </c:strCache>
            </c:strRef>
          </c:tx>
          <c:invertIfNegative val="0"/>
          <c:val>
            <c:numRef>
              <c:f>'cloud-docker-boot-15-vms'!$H$144:$H$163</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12</c:v>
                </c:pt>
                <c:pt idx="16">
                  <c:v>9</c:v>
                </c:pt>
                <c:pt idx="17">
                  <c:v>6</c:v>
                </c:pt>
                <c:pt idx="18">
                  <c:v>3</c:v>
                </c:pt>
                <c:pt idx="19">
                  <c:v>0</c:v>
                </c:pt>
              </c:numCache>
            </c:numRef>
          </c:val>
        </c:ser>
        <c:dLbls>
          <c:showLegendKey val="0"/>
          <c:showVal val="0"/>
          <c:showCatName val="0"/>
          <c:showSerName val="0"/>
          <c:showPercent val="0"/>
          <c:showBubbleSize val="0"/>
        </c:dLbls>
        <c:gapWidth val="150"/>
        <c:axId val="91068288"/>
        <c:axId val="91074560"/>
      </c:barChart>
      <c:catAx>
        <c:axId val="9106828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1074560"/>
        <c:crosses val="autoZero"/>
        <c:auto val="1"/>
        <c:lblAlgn val="ctr"/>
        <c:lblOffset val="100"/>
        <c:noMultiLvlLbl val="0"/>
      </c:catAx>
      <c:valAx>
        <c:axId val="91074560"/>
        <c:scaling>
          <c:orientation val="minMax"/>
        </c:scaling>
        <c:delete val="0"/>
        <c:axPos val="l"/>
        <c:majorGridlines/>
        <c:title>
          <c:tx>
            <c:rich>
              <a:bodyPr rot="-5400000" vert="horz"/>
              <a:lstStyle/>
              <a:p>
                <a:pPr>
                  <a:defRPr/>
                </a:pPr>
                <a:r>
                  <a:rPr lang="en-US" dirty="0"/>
                  <a:t>Active VMs</a:t>
                </a:r>
              </a:p>
            </c:rich>
          </c:tx>
          <c:layout/>
          <c:overlay val="0"/>
        </c:title>
        <c:numFmt formatCode="General" sourceLinked="1"/>
        <c:majorTickMark val="out"/>
        <c:minorTickMark val="none"/>
        <c:tickLblPos val="nextTo"/>
        <c:crossAx val="910682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Average</a:t>
            </a:r>
            <a:r>
              <a:rPr lang="en-US" baseline="0" dirty="0"/>
              <a:t> Server Boot Time</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'cloud-ops-avg'!$B$1:$C$1</c:f>
              <c:strCache>
                <c:ptCount val="2"/>
                <c:pt idx="0">
                  <c:v>docker</c:v>
                </c:pt>
                <c:pt idx="1">
                  <c:v>KVM</c:v>
                </c:pt>
              </c:strCache>
            </c:strRef>
          </c:cat>
          <c:val>
            <c:numRef>
              <c:f>'cloud-ops-avg'!$B$2:$C$2</c:f>
              <c:numCache>
                <c:formatCode>General</c:formatCode>
                <c:ptCount val="2"/>
                <c:pt idx="0">
                  <c:v>3.5291131019600002</c:v>
                </c:pt>
                <c:pt idx="1">
                  <c:v>5.7816624482499996</c:v>
                </c:pt>
              </c:numCache>
            </c:numRef>
          </c:val>
        </c:ser>
        <c:dLbls>
          <c:showLegendKey val="0"/>
          <c:showVal val="0"/>
          <c:showCatName val="0"/>
          <c:showSerName val="0"/>
          <c:showPercent val="0"/>
          <c:showBubbleSize val="0"/>
        </c:dLbls>
        <c:gapWidth val="150"/>
        <c:axId val="90136576"/>
        <c:axId val="90138112"/>
      </c:barChart>
      <c:catAx>
        <c:axId val="90136576"/>
        <c:scaling>
          <c:orientation val="minMax"/>
        </c:scaling>
        <c:delete val="0"/>
        <c:axPos val="b"/>
        <c:numFmt formatCode="General" sourceLinked="0"/>
        <c:majorTickMark val="out"/>
        <c:minorTickMark val="none"/>
        <c:tickLblPos val="nextTo"/>
        <c:crossAx val="90138112"/>
        <c:crosses val="autoZero"/>
        <c:auto val="1"/>
        <c:lblAlgn val="ctr"/>
        <c:lblOffset val="100"/>
        <c:noMultiLvlLbl val="0"/>
      </c:catAx>
      <c:valAx>
        <c:axId val="90138112"/>
        <c:scaling>
          <c:orientation val="minMax"/>
        </c:scaling>
        <c:delete val="0"/>
        <c:axPos val="l"/>
        <c:majorGridlines/>
        <c:title>
          <c:tx>
            <c:rich>
              <a:bodyPr rot="-5400000" vert="horz"/>
              <a:lstStyle/>
              <a:p>
                <a:pPr>
                  <a:defRPr/>
                </a:pPr>
                <a:r>
                  <a:rPr lang="en-US" dirty="0"/>
                  <a:t>Time In Seconds</a:t>
                </a:r>
              </a:p>
            </c:rich>
          </c:tx>
          <c:layout/>
          <c:overlay val="0"/>
        </c:title>
        <c:numFmt formatCode="General" sourceLinked="1"/>
        <c:majorTickMark val="out"/>
        <c:minorTickMark val="none"/>
        <c:tickLblPos val="nextTo"/>
        <c:crossAx val="9013657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a:t>
            </a:r>
            <a:r>
              <a:rPr lang="en-US" baseline="0" dirty="0"/>
              <a:t> Compute Node CPU</a:t>
            </a:r>
            <a:endParaRPr lang="en-US" dirty="0"/>
          </a:p>
        </c:rich>
      </c:tx>
      <c:layout/>
      <c:overlay val="0"/>
    </c:title>
    <c:autoTitleDeleted val="0"/>
    <c:plotArea>
      <c:layout/>
      <c:lineChart>
        <c:grouping val="standard"/>
        <c:varyColors val="0"/>
        <c:ser>
          <c:idx val="0"/>
          <c:order val="0"/>
          <c:tx>
            <c:strRef>
              <c:f>'docker-cloud-boot-15vms'!$B$2</c:f>
              <c:strCache>
                <c:ptCount val="1"/>
                <c:pt idx="0">
                  <c:v>usr</c:v>
                </c:pt>
              </c:strCache>
            </c:strRef>
          </c:tx>
          <c:marker>
            <c:symbol val="none"/>
          </c:marker>
          <c:val>
            <c:numRef>
              <c:f>'docker-cloud-boot-15vms'!$B$3:$B$82</c:f>
              <c:numCache>
                <c:formatCode>General</c:formatCode>
                <c:ptCount val="80"/>
                <c:pt idx="0">
                  <c:v>0.249</c:v>
                </c:pt>
                <c:pt idx="1">
                  <c:v>0.125</c:v>
                </c:pt>
                <c:pt idx="2">
                  <c:v>0.125</c:v>
                </c:pt>
                <c:pt idx="3">
                  <c:v>0.125</c:v>
                </c:pt>
                <c:pt idx="4">
                  <c:v>0.25</c:v>
                </c:pt>
                <c:pt idx="5">
                  <c:v>0.188</c:v>
                </c:pt>
                <c:pt idx="6">
                  <c:v>0.125</c:v>
                </c:pt>
                <c:pt idx="7">
                  <c:v>6.3E-2</c:v>
                </c:pt>
                <c:pt idx="8">
                  <c:v>0.125</c:v>
                </c:pt>
                <c:pt idx="9">
                  <c:v>0.626</c:v>
                </c:pt>
                <c:pt idx="10">
                  <c:v>1.1879999999999999</c:v>
                </c:pt>
                <c:pt idx="11">
                  <c:v>2.19</c:v>
                </c:pt>
                <c:pt idx="12">
                  <c:v>1.0649999999999999</c:v>
                </c:pt>
                <c:pt idx="13">
                  <c:v>0.75</c:v>
                </c:pt>
                <c:pt idx="14">
                  <c:v>1.8740000000000001</c:v>
                </c:pt>
                <c:pt idx="15">
                  <c:v>2.444</c:v>
                </c:pt>
                <c:pt idx="16">
                  <c:v>0.438</c:v>
                </c:pt>
                <c:pt idx="17">
                  <c:v>1.2509999999999999</c:v>
                </c:pt>
                <c:pt idx="18">
                  <c:v>3.1269999999999998</c:v>
                </c:pt>
                <c:pt idx="19">
                  <c:v>0.125</c:v>
                </c:pt>
                <c:pt idx="20">
                  <c:v>0.68899999999999995</c:v>
                </c:pt>
                <c:pt idx="21">
                  <c:v>2.6960000000000002</c:v>
                </c:pt>
                <c:pt idx="22">
                  <c:v>1.254</c:v>
                </c:pt>
                <c:pt idx="23">
                  <c:v>0.375</c:v>
                </c:pt>
                <c:pt idx="24">
                  <c:v>1.7569999999999999</c:v>
                </c:pt>
                <c:pt idx="25">
                  <c:v>2.5640000000000001</c:v>
                </c:pt>
                <c:pt idx="26">
                  <c:v>0.188</c:v>
                </c:pt>
                <c:pt idx="27">
                  <c:v>0.125</c:v>
                </c:pt>
                <c:pt idx="28">
                  <c:v>0.93799999999999994</c:v>
                </c:pt>
                <c:pt idx="29">
                  <c:v>3.87</c:v>
                </c:pt>
                <c:pt idx="30">
                  <c:v>0.501</c:v>
                </c:pt>
                <c:pt idx="31">
                  <c:v>0.876</c:v>
                </c:pt>
                <c:pt idx="32">
                  <c:v>3.1309999999999998</c:v>
                </c:pt>
                <c:pt idx="33">
                  <c:v>1.1890000000000001</c:v>
                </c:pt>
                <c:pt idx="34">
                  <c:v>0.25</c:v>
                </c:pt>
                <c:pt idx="35">
                  <c:v>0.188</c:v>
                </c:pt>
                <c:pt idx="36">
                  <c:v>1.0629999999999999</c:v>
                </c:pt>
                <c:pt idx="37">
                  <c:v>2.6859999999999999</c:v>
                </c:pt>
                <c:pt idx="38">
                  <c:v>1.5649999999999999</c:v>
                </c:pt>
                <c:pt idx="39">
                  <c:v>0.81200000000000006</c:v>
                </c:pt>
                <c:pt idx="40">
                  <c:v>2.19</c:v>
                </c:pt>
                <c:pt idx="41">
                  <c:v>2.2490000000000001</c:v>
                </c:pt>
                <c:pt idx="42">
                  <c:v>0.125</c:v>
                </c:pt>
                <c:pt idx="43">
                  <c:v>6.3E-2</c:v>
                </c:pt>
                <c:pt idx="44">
                  <c:v>0.81200000000000006</c:v>
                </c:pt>
                <c:pt idx="45">
                  <c:v>1.873</c:v>
                </c:pt>
                <c:pt idx="46">
                  <c:v>3.0590000000000002</c:v>
                </c:pt>
                <c:pt idx="47">
                  <c:v>0.501</c:v>
                </c:pt>
                <c:pt idx="48">
                  <c:v>0.93799999999999994</c:v>
                </c:pt>
                <c:pt idx="49">
                  <c:v>3.0609999999999999</c:v>
                </c:pt>
                <c:pt idx="50">
                  <c:v>0.877</c:v>
                </c:pt>
                <c:pt idx="51">
                  <c:v>0.876</c:v>
                </c:pt>
                <c:pt idx="52">
                  <c:v>2.5670000000000002</c:v>
                </c:pt>
                <c:pt idx="53">
                  <c:v>2.129</c:v>
                </c:pt>
                <c:pt idx="54">
                  <c:v>0.188</c:v>
                </c:pt>
                <c:pt idx="55">
                  <c:v>0.188</c:v>
                </c:pt>
                <c:pt idx="56">
                  <c:v>1.3149999999999999</c:v>
                </c:pt>
                <c:pt idx="57">
                  <c:v>3.0659999999999998</c:v>
                </c:pt>
                <c:pt idx="58">
                  <c:v>1.2490000000000001</c:v>
                </c:pt>
                <c:pt idx="59">
                  <c:v>0.93799999999999994</c:v>
                </c:pt>
                <c:pt idx="60">
                  <c:v>2.88</c:v>
                </c:pt>
                <c:pt idx="61">
                  <c:v>1.8140000000000001</c:v>
                </c:pt>
                <c:pt idx="62">
                  <c:v>0.874</c:v>
                </c:pt>
                <c:pt idx="63">
                  <c:v>2.0030000000000001</c:v>
                </c:pt>
                <c:pt idx="64">
                  <c:v>2.62</c:v>
                </c:pt>
                <c:pt idx="65">
                  <c:v>0.626</c:v>
                </c:pt>
                <c:pt idx="66">
                  <c:v>1.0049999999999999</c:v>
                </c:pt>
                <c:pt idx="67">
                  <c:v>1.6339999999999999</c:v>
                </c:pt>
                <c:pt idx="68">
                  <c:v>5.0350000000000001</c:v>
                </c:pt>
                <c:pt idx="69">
                  <c:v>4.0380000000000003</c:v>
                </c:pt>
                <c:pt idx="70">
                  <c:v>3.52</c:v>
                </c:pt>
                <c:pt idx="71">
                  <c:v>4.085</c:v>
                </c:pt>
                <c:pt idx="72">
                  <c:v>5.0819999999999999</c:v>
                </c:pt>
                <c:pt idx="73">
                  <c:v>3.1890000000000001</c:v>
                </c:pt>
                <c:pt idx="74">
                  <c:v>0.93799999999999994</c:v>
                </c:pt>
                <c:pt idx="75">
                  <c:v>0.313</c:v>
                </c:pt>
                <c:pt idx="76">
                  <c:v>6.2E-2</c:v>
                </c:pt>
                <c:pt idx="77">
                  <c:v>0.188</c:v>
                </c:pt>
                <c:pt idx="78">
                  <c:v>0.125</c:v>
                </c:pt>
                <c:pt idx="79">
                  <c:v>6.3E-2</c:v>
                </c:pt>
              </c:numCache>
            </c:numRef>
          </c:val>
          <c:smooth val="0"/>
        </c:ser>
        <c:ser>
          <c:idx val="1"/>
          <c:order val="1"/>
          <c:tx>
            <c:strRef>
              <c:f>'docker-cloud-boot-15vms'!$C$2</c:f>
              <c:strCache>
                <c:ptCount val="1"/>
                <c:pt idx="0">
                  <c:v>sys</c:v>
                </c:pt>
              </c:strCache>
            </c:strRef>
          </c:tx>
          <c:marker>
            <c:symbol val="none"/>
          </c:marker>
          <c:val>
            <c:numRef>
              <c:f>'docker-cloud-boot-15vms'!$C$3:$C$82</c:f>
              <c:numCache>
                <c:formatCode>General</c:formatCode>
                <c:ptCount val="80"/>
                <c:pt idx="0">
                  <c:v>6.2E-2</c:v>
                </c:pt>
                <c:pt idx="1">
                  <c:v>0</c:v>
                </c:pt>
                <c:pt idx="2">
                  <c:v>0.125</c:v>
                </c:pt>
                <c:pt idx="3">
                  <c:v>0</c:v>
                </c:pt>
                <c:pt idx="4">
                  <c:v>0</c:v>
                </c:pt>
                <c:pt idx="5">
                  <c:v>0</c:v>
                </c:pt>
                <c:pt idx="6">
                  <c:v>6.3E-2</c:v>
                </c:pt>
                <c:pt idx="7">
                  <c:v>6.3E-2</c:v>
                </c:pt>
                <c:pt idx="8">
                  <c:v>6.2E-2</c:v>
                </c:pt>
                <c:pt idx="9">
                  <c:v>6.3E-2</c:v>
                </c:pt>
                <c:pt idx="10">
                  <c:v>0.313</c:v>
                </c:pt>
                <c:pt idx="11">
                  <c:v>1.0009999999999999</c:v>
                </c:pt>
                <c:pt idx="12">
                  <c:v>0.752</c:v>
                </c:pt>
                <c:pt idx="13">
                  <c:v>0.188</c:v>
                </c:pt>
                <c:pt idx="14">
                  <c:v>0.75</c:v>
                </c:pt>
                <c:pt idx="15">
                  <c:v>1.3779999999999999</c:v>
                </c:pt>
                <c:pt idx="16">
                  <c:v>0.125</c:v>
                </c:pt>
                <c:pt idx="17">
                  <c:v>0.75</c:v>
                </c:pt>
                <c:pt idx="18">
                  <c:v>1.5009999999999999</c:v>
                </c:pt>
                <c:pt idx="19">
                  <c:v>6.3E-2</c:v>
                </c:pt>
                <c:pt idx="20">
                  <c:v>6.3E-2</c:v>
                </c:pt>
                <c:pt idx="21">
                  <c:v>1.7549999999999999</c:v>
                </c:pt>
                <c:pt idx="22">
                  <c:v>0.439</c:v>
                </c:pt>
                <c:pt idx="23">
                  <c:v>6.3E-2</c:v>
                </c:pt>
                <c:pt idx="24">
                  <c:v>0.81599999999999995</c:v>
                </c:pt>
                <c:pt idx="25">
                  <c:v>1.3129999999999999</c:v>
                </c:pt>
                <c:pt idx="26">
                  <c:v>0</c:v>
                </c:pt>
                <c:pt idx="27">
                  <c:v>0.125</c:v>
                </c:pt>
                <c:pt idx="28">
                  <c:v>0.313</c:v>
                </c:pt>
                <c:pt idx="29">
                  <c:v>1.873</c:v>
                </c:pt>
                <c:pt idx="30">
                  <c:v>0.188</c:v>
                </c:pt>
                <c:pt idx="31">
                  <c:v>0.125</c:v>
                </c:pt>
                <c:pt idx="32">
                  <c:v>1.5029999999999999</c:v>
                </c:pt>
                <c:pt idx="33">
                  <c:v>0.501</c:v>
                </c:pt>
                <c:pt idx="34">
                  <c:v>0</c:v>
                </c:pt>
                <c:pt idx="35">
                  <c:v>6.3E-2</c:v>
                </c:pt>
                <c:pt idx="36">
                  <c:v>0.125</c:v>
                </c:pt>
                <c:pt idx="37">
                  <c:v>1.3740000000000001</c:v>
                </c:pt>
                <c:pt idx="38">
                  <c:v>0.501</c:v>
                </c:pt>
                <c:pt idx="39">
                  <c:v>0.25</c:v>
                </c:pt>
                <c:pt idx="40">
                  <c:v>1.0009999999999999</c:v>
                </c:pt>
                <c:pt idx="41">
                  <c:v>1.1870000000000001</c:v>
                </c:pt>
                <c:pt idx="42">
                  <c:v>0.125</c:v>
                </c:pt>
                <c:pt idx="43">
                  <c:v>0</c:v>
                </c:pt>
                <c:pt idx="44">
                  <c:v>0.125</c:v>
                </c:pt>
                <c:pt idx="45">
                  <c:v>0.874</c:v>
                </c:pt>
                <c:pt idx="46">
                  <c:v>1.0609999999999999</c:v>
                </c:pt>
                <c:pt idx="47">
                  <c:v>6.3E-2</c:v>
                </c:pt>
                <c:pt idx="48">
                  <c:v>6.3E-2</c:v>
                </c:pt>
                <c:pt idx="49">
                  <c:v>1.8740000000000001</c:v>
                </c:pt>
                <c:pt idx="50">
                  <c:v>0.501</c:v>
                </c:pt>
                <c:pt idx="51">
                  <c:v>6.3E-2</c:v>
                </c:pt>
                <c:pt idx="52">
                  <c:v>0.81399999999999995</c:v>
                </c:pt>
                <c:pt idx="53">
                  <c:v>0.93899999999999995</c:v>
                </c:pt>
                <c:pt idx="54">
                  <c:v>0</c:v>
                </c:pt>
                <c:pt idx="55">
                  <c:v>0.125</c:v>
                </c:pt>
                <c:pt idx="56">
                  <c:v>0.25</c:v>
                </c:pt>
                <c:pt idx="57">
                  <c:v>1.502</c:v>
                </c:pt>
                <c:pt idx="58">
                  <c:v>0.375</c:v>
                </c:pt>
                <c:pt idx="59">
                  <c:v>6.3E-2</c:v>
                </c:pt>
                <c:pt idx="60">
                  <c:v>1.44</c:v>
                </c:pt>
                <c:pt idx="61">
                  <c:v>0.375</c:v>
                </c:pt>
                <c:pt idx="62">
                  <c:v>0.187</c:v>
                </c:pt>
                <c:pt idx="63">
                  <c:v>0.751</c:v>
                </c:pt>
                <c:pt idx="64">
                  <c:v>1.31</c:v>
                </c:pt>
                <c:pt idx="65">
                  <c:v>0.188</c:v>
                </c:pt>
                <c:pt idx="66">
                  <c:v>0.56499999999999995</c:v>
                </c:pt>
                <c:pt idx="67">
                  <c:v>1.131</c:v>
                </c:pt>
                <c:pt idx="68">
                  <c:v>2.077</c:v>
                </c:pt>
                <c:pt idx="69">
                  <c:v>1.64</c:v>
                </c:pt>
                <c:pt idx="70">
                  <c:v>1.823</c:v>
                </c:pt>
                <c:pt idx="71">
                  <c:v>1.2569999999999999</c:v>
                </c:pt>
                <c:pt idx="72">
                  <c:v>1.7569999999999999</c:v>
                </c:pt>
                <c:pt idx="73">
                  <c:v>1.0629999999999999</c:v>
                </c:pt>
                <c:pt idx="74">
                  <c:v>0.188</c:v>
                </c:pt>
                <c:pt idx="75">
                  <c:v>0</c:v>
                </c:pt>
                <c:pt idx="76">
                  <c:v>0.125</c:v>
                </c:pt>
                <c:pt idx="77">
                  <c:v>0</c:v>
                </c:pt>
                <c:pt idx="78">
                  <c:v>0</c:v>
                </c:pt>
                <c:pt idx="79">
                  <c:v>0</c:v>
                </c:pt>
              </c:numCache>
            </c:numRef>
          </c:val>
          <c:smooth val="0"/>
        </c:ser>
        <c:dLbls>
          <c:showLegendKey val="0"/>
          <c:showVal val="0"/>
          <c:showCatName val="0"/>
          <c:showSerName val="0"/>
          <c:showPercent val="0"/>
          <c:showBubbleSize val="0"/>
        </c:dLbls>
        <c:marker val="1"/>
        <c:smooth val="0"/>
        <c:axId val="90194688"/>
        <c:axId val="90196608"/>
      </c:lineChart>
      <c:catAx>
        <c:axId val="9019468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196608"/>
        <c:crosses val="autoZero"/>
        <c:auto val="1"/>
        <c:lblAlgn val="ctr"/>
        <c:lblOffset val="100"/>
        <c:noMultiLvlLbl val="0"/>
      </c:catAx>
      <c:valAx>
        <c:axId val="90196608"/>
        <c:scaling>
          <c:orientation val="minMax"/>
          <c:max val="35"/>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01946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CPU Usage</a:t>
            </a:r>
          </a:p>
        </c:rich>
      </c:tx>
      <c:layout/>
      <c:overlay val="0"/>
    </c:title>
    <c:autoTitleDeleted val="0"/>
    <c:plotArea>
      <c:layout/>
      <c:lineChart>
        <c:grouping val="standard"/>
        <c:varyColors val="0"/>
        <c:ser>
          <c:idx val="0"/>
          <c:order val="0"/>
          <c:tx>
            <c:strRef>
              <c:f>'kvm-cloud-boot-15vms'!$B$2</c:f>
              <c:strCache>
                <c:ptCount val="1"/>
                <c:pt idx="0">
                  <c:v>usr</c:v>
                </c:pt>
              </c:strCache>
            </c:strRef>
          </c:tx>
          <c:marker>
            <c:symbol val="none"/>
          </c:marker>
          <c:val>
            <c:numRef>
              <c:f>'kvm-cloud-boot-15vms'!$B$3:$B$130</c:f>
              <c:numCache>
                <c:formatCode>General</c:formatCode>
                <c:ptCount val="128"/>
                <c:pt idx="0">
                  <c:v>0.217</c:v>
                </c:pt>
                <c:pt idx="1">
                  <c:v>0.187</c:v>
                </c:pt>
                <c:pt idx="2">
                  <c:v>6.3E-2</c:v>
                </c:pt>
                <c:pt idx="3">
                  <c:v>0.313</c:v>
                </c:pt>
                <c:pt idx="4">
                  <c:v>0.125</c:v>
                </c:pt>
                <c:pt idx="5">
                  <c:v>6.3E-2</c:v>
                </c:pt>
                <c:pt idx="6">
                  <c:v>0</c:v>
                </c:pt>
                <c:pt idx="7">
                  <c:v>0.125</c:v>
                </c:pt>
                <c:pt idx="8">
                  <c:v>0.188</c:v>
                </c:pt>
                <c:pt idx="9">
                  <c:v>2.0680000000000001</c:v>
                </c:pt>
                <c:pt idx="10">
                  <c:v>1.9359999999999999</c:v>
                </c:pt>
                <c:pt idx="11">
                  <c:v>4.1280000000000001</c:v>
                </c:pt>
                <c:pt idx="12">
                  <c:v>1.877</c:v>
                </c:pt>
                <c:pt idx="13">
                  <c:v>0</c:v>
                </c:pt>
                <c:pt idx="14">
                  <c:v>0.875</c:v>
                </c:pt>
                <c:pt idx="15">
                  <c:v>1.6879999999999999</c:v>
                </c:pt>
                <c:pt idx="16">
                  <c:v>6.2460000000000004</c:v>
                </c:pt>
                <c:pt idx="17">
                  <c:v>7.125</c:v>
                </c:pt>
                <c:pt idx="18">
                  <c:v>5.3879999999999999</c:v>
                </c:pt>
                <c:pt idx="19">
                  <c:v>5.5</c:v>
                </c:pt>
                <c:pt idx="20">
                  <c:v>5.8049999999999997</c:v>
                </c:pt>
                <c:pt idx="21">
                  <c:v>8.484</c:v>
                </c:pt>
                <c:pt idx="22">
                  <c:v>14.59</c:v>
                </c:pt>
                <c:pt idx="23">
                  <c:v>10.438000000000001</c:v>
                </c:pt>
                <c:pt idx="24">
                  <c:v>6.4029999999999996</c:v>
                </c:pt>
                <c:pt idx="25">
                  <c:v>8.9659999999999993</c:v>
                </c:pt>
                <c:pt idx="26">
                  <c:v>12.148</c:v>
                </c:pt>
                <c:pt idx="27">
                  <c:v>12.085000000000001</c:v>
                </c:pt>
                <c:pt idx="28">
                  <c:v>19.202000000000002</c:v>
                </c:pt>
                <c:pt idx="29">
                  <c:v>11.34</c:v>
                </c:pt>
                <c:pt idx="30">
                  <c:v>6.6459999999999999</c:v>
                </c:pt>
                <c:pt idx="31">
                  <c:v>7.21</c:v>
                </c:pt>
                <c:pt idx="32">
                  <c:v>10.074999999999999</c:v>
                </c:pt>
                <c:pt idx="33">
                  <c:v>13.183</c:v>
                </c:pt>
                <c:pt idx="34">
                  <c:v>16.164000000000001</c:v>
                </c:pt>
                <c:pt idx="35">
                  <c:v>15.515000000000001</c:v>
                </c:pt>
                <c:pt idx="36">
                  <c:v>13.023999999999999</c:v>
                </c:pt>
                <c:pt idx="37">
                  <c:v>16.646000000000001</c:v>
                </c:pt>
                <c:pt idx="38">
                  <c:v>17.544</c:v>
                </c:pt>
                <c:pt idx="39">
                  <c:v>17.085000000000001</c:v>
                </c:pt>
                <c:pt idx="40">
                  <c:v>13.98</c:v>
                </c:pt>
                <c:pt idx="41">
                  <c:v>13.241</c:v>
                </c:pt>
                <c:pt idx="42">
                  <c:v>13.224</c:v>
                </c:pt>
                <c:pt idx="43">
                  <c:v>14.805999999999999</c:v>
                </c:pt>
                <c:pt idx="44">
                  <c:v>18.466999999999999</c:v>
                </c:pt>
                <c:pt idx="45">
                  <c:v>21.936</c:v>
                </c:pt>
                <c:pt idx="46">
                  <c:v>15.972</c:v>
                </c:pt>
                <c:pt idx="47">
                  <c:v>13.488</c:v>
                </c:pt>
                <c:pt idx="48">
                  <c:v>17.994</c:v>
                </c:pt>
                <c:pt idx="49">
                  <c:v>18.306999999999999</c:v>
                </c:pt>
                <c:pt idx="50">
                  <c:v>18.466999999999999</c:v>
                </c:pt>
                <c:pt idx="51">
                  <c:v>17.021000000000001</c:v>
                </c:pt>
                <c:pt idx="52">
                  <c:v>12.932</c:v>
                </c:pt>
                <c:pt idx="53">
                  <c:v>10.909000000000001</c:v>
                </c:pt>
                <c:pt idx="54">
                  <c:v>11.439</c:v>
                </c:pt>
                <c:pt idx="55">
                  <c:v>17.303999999999998</c:v>
                </c:pt>
                <c:pt idx="56">
                  <c:v>24.279</c:v>
                </c:pt>
                <c:pt idx="57">
                  <c:v>19.724</c:v>
                </c:pt>
                <c:pt idx="58">
                  <c:v>17.817</c:v>
                </c:pt>
                <c:pt idx="59">
                  <c:v>18.456</c:v>
                </c:pt>
                <c:pt idx="60">
                  <c:v>17.625</c:v>
                </c:pt>
                <c:pt idx="61">
                  <c:v>19.347000000000001</c:v>
                </c:pt>
                <c:pt idx="62">
                  <c:v>23.265000000000001</c:v>
                </c:pt>
                <c:pt idx="63">
                  <c:v>28.687999999999999</c:v>
                </c:pt>
                <c:pt idx="64">
                  <c:v>19.812000000000001</c:v>
                </c:pt>
                <c:pt idx="65">
                  <c:v>17.776</c:v>
                </c:pt>
                <c:pt idx="66">
                  <c:v>16.111000000000001</c:v>
                </c:pt>
                <c:pt idx="67">
                  <c:v>18.420999999999999</c:v>
                </c:pt>
                <c:pt idx="68">
                  <c:v>21.72</c:v>
                </c:pt>
                <c:pt idx="69">
                  <c:v>28.238</c:v>
                </c:pt>
                <c:pt idx="70">
                  <c:v>22.675999999999998</c:v>
                </c:pt>
                <c:pt idx="71">
                  <c:v>17.483000000000001</c:v>
                </c:pt>
                <c:pt idx="72">
                  <c:v>13.358000000000001</c:v>
                </c:pt>
                <c:pt idx="73">
                  <c:v>14.33</c:v>
                </c:pt>
                <c:pt idx="74">
                  <c:v>16.478999999999999</c:v>
                </c:pt>
                <c:pt idx="75">
                  <c:v>22.739000000000001</c:v>
                </c:pt>
                <c:pt idx="76">
                  <c:v>27.33</c:v>
                </c:pt>
                <c:pt idx="77">
                  <c:v>24.969000000000001</c:v>
                </c:pt>
                <c:pt idx="78">
                  <c:v>18.773</c:v>
                </c:pt>
                <c:pt idx="79">
                  <c:v>17.954000000000001</c:v>
                </c:pt>
                <c:pt idx="80">
                  <c:v>20.555</c:v>
                </c:pt>
                <c:pt idx="81">
                  <c:v>23.716999999999999</c:v>
                </c:pt>
                <c:pt idx="82">
                  <c:v>26.193000000000001</c:v>
                </c:pt>
                <c:pt idx="83">
                  <c:v>26.372</c:v>
                </c:pt>
                <c:pt idx="84">
                  <c:v>22.193999999999999</c:v>
                </c:pt>
                <c:pt idx="85">
                  <c:v>19.382999999999999</c:v>
                </c:pt>
                <c:pt idx="86">
                  <c:v>20.175999999999998</c:v>
                </c:pt>
                <c:pt idx="87">
                  <c:v>21.46</c:v>
                </c:pt>
                <c:pt idx="88">
                  <c:v>25.125</c:v>
                </c:pt>
                <c:pt idx="89">
                  <c:v>32.497</c:v>
                </c:pt>
                <c:pt idx="90">
                  <c:v>31.4</c:v>
                </c:pt>
                <c:pt idx="91">
                  <c:v>28.661000000000001</c:v>
                </c:pt>
                <c:pt idx="92">
                  <c:v>23.686</c:v>
                </c:pt>
                <c:pt idx="93">
                  <c:v>18.555</c:v>
                </c:pt>
                <c:pt idx="94">
                  <c:v>21.361000000000001</c:v>
                </c:pt>
                <c:pt idx="95">
                  <c:v>28.931000000000001</c:v>
                </c:pt>
                <c:pt idx="96">
                  <c:v>32.392000000000003</c:v>
                </c:pt>
                <c:pt idx="97">
                  <c:v>31.760999999999999</c:v>
                </c:pt>
                <c:pt idx="98">
                  <c:v>26.193000000000001</c:v>
                </c:pt>
                <c:pt idx="99">
                  <c:v>25.236000000000001</c:v>
                </c:pt>
                <c:pt idx="100">
                  <c:v>20.629000000000001</c:v>
                </c:pt>
                <c:pt idx="101">
                  <c:v>13.802</c:v>
                </c:pt>
                <c:pt idx="102">
                  <c:v>6.6</c:v>
                </c:pt>
                <c:pt idx="103">
                  <c:v>6.6079999999999997</c:v>
                </c:pt>
                <c:pt idx="104">
                  <c:v>2.2599999999999998</c:v>
                </c:pt>
                <c:pt idx="105">
                  <c:v>11.425000000000001</c:v>
                </c:pt>
                <c:pt idx="106">
                  <c:v>7.0350000000000001</c:v>
                </c:pt>
                <c:pt idx="107">
                  <c:v>9.2959999999999994</c:v>
                </c:pt>
                <c:pt idx="108">
                  <c:v>5.4820000000000002</c:v>
                </c:pt>
                <c:pt idx="109">
                  <c:v>6.6079999999999997</c:v>
                </c:pt>
                <c:pt idx="110">
                  <c:v>6.6879999999999997</c:v>
                </c:pt>
                <c:pt idx="111">
                  <c:v>5.3090000000000002</c:v>
                </c:pt>
                <c:pt idx="112">
                  <c:v>5.1879999999999997</c:v>
                </c:pt>
                <c:pt idx="113">
                  <c:v>6.3360000000000003</c:v>
                </c:pt>
                <c:pt idx="114">
                  <c:v>4.806</c:v>
                </c:pt>
                <c:pt idx="115">
                  <c:v>2.5049999999999999</c:v>
                </c:pt>
                <c:pt idx="116">
                  <c:v>9.2050000000000001</c:v>
                </c:pt>
                <c:pt idx="117">
                  <c:v>10.657999999999999</c:v>
                </c:pt>
                <c:pt idx="118">
                  <c:v>7.17</c:v>
                </c:pt>
                <c:pt idx="119">
                  <c:v>6.0739999999999998</c:v>
                </c:pt>
                <c:pt idx="120">
                  <c:v>5.3719999999999999</c:v>
                </c:pt>
                <c:pt idx="121">
                  <c:v>5.431</c:v>
                </c:pt>
                <c:pt idx="122">
                  <c:v>5.4340000000000002</c:v>
                </c:pt>
                <c:pt idx="123">
                  <c:v>5.68</c:v>
                </c:pt>
                <c:pt idx="124">
                  <c:v>5.3120000000000003</c:v>
                </c:pt>
                <c:pt idx="125">
                  <c:v>5.3680000000000003</c:v>
                </c:pt>
                <c:pt idx="126">
                  <c:v>6.1059999999999999</c:v>
                </c:pt>
                <c:pt idx="127">
                  <c:v>6.1950000000000003</c:v>
                </c:pt>
              </c:numCache>
            </c:numRef>
          </c:val>
          <c:smooth val="0"/>
        </c:ser>
        <c:ser>
          <c:idx val="1"/>
          <c:order val="1"/>
          <c:tx>
            <c:strRef>
              <c:f>'kvm-cloud-boot-15vms'!$C$2</c:f>
              <c:strCache>
                <c:ptCount val="1"/>
                <c:pt idx="0">
                  <c:v>sys</c:v>
                </c:pt>
              </c:strCache>
            </c:strRef>
          </c:tx>
          <c:marker>
            <c:symbol val="none"/>
          </c:marker>
          <c:val>
            <c:numRef>
              <c:f>'kvm-cloud-boot-15vms'!$C$3:$C$130</c:f>
              <c:numCache>
                <c:formatCode>General</c:formatCode>
                <c:ptCount val="128"/>
                <c:pt idx="0">
                  <c:v>4.3999999999999997E-2</c:v>
                </c:pt>
                <c:pt idx="1">
                  <c:v>0</c:v>
                </c:pt>
                <c:pt idx="2">
                  <c:v>0</c:v>
                </c:pt>
                <c:pt idx="3">
                  <c:v>0.125</c:v>
                </c:pt>
                <c:pt idx="4">
                  <c:v>0</c:v>
                </c:pt>
                <c:pt idx="5">
                  <c:v>0</c:v>
                </c:pt>
                <c:pt idx="6">
                  <c:v>0</c:v>
                </c:pt>
                <c:pt idx="7">
                  <c:v>6.2E-2</c:v>
                </c:pt>
                <c:pt idx="8">
                  <c:v>0</c:v>
                </c:pt>
                <c:pt idx="9">
                  <c:v>0.251</c:v>
                </c:pt>
                <c:pt idx="10">
                  <c:v>0.81200000000000006</c:v>
                </c:pt>
                <c:pt idx="11">
                  <c:v>0.438</c:v>
                </c:pt>
                <c:pt idx="12">
                  <c:v>2.3149999999999999</c:v>
                </c:pt>
                <c:pt idx="13">
                  <c:v>6.3E-2</c:v>
                </c:pt>
                <c:pt idx="14">
                  <c:v>0.25</c:v>
                </c:pt>
                <c:pt idx="15">
                  <c:v>0.68799999999999994</c:v>
                </c:pt>
                <c:pt idx="16">
                  <c:v>0.56200000000000006</c:v>
                </c:pt>
                <c:pt idx="17">
                  <c:v>2.6880000000000002</c:v>
                </c:pt>
                <c:pt idx="18">
                  <c:v>1.0029999999999999</c:v>
                </c:pt>
                <c:pt idx="19">
                  <c:v>0.875</c:v>
                </c:pt>
                <c:pt idx="20">
                  <c:v>1.1859999999999999</c:v>
                </c:pt>
                <c:pt idx="21">
                  <c:v>1.8089999999999999</c:v>
                </c:pt>
                <c:pt idx="22">
                  <c:v>2.8180000000000001</c:v>
                </c:pt>
                <c:pt idx="23">
                  <c:v>4.1879999999999997</c:v>
                </c:pt>
                <c:pt idx="24">
                  <c:v>1.3180000000000001</c:v>
                </c:pt>
                <c:pt idx="25">
                  <c:v>1.881</c:v>
                </c:pt>
                <c:pt idx="26">
                  <c:v>2.4420000000000002</c:v>
                </c:pt>
                <c:pt idx="27">
                  <c:v>1.879</c:v>
                </c:pt>
                <c:pt idx="28">
                  <c:v>3.5539999999999998</c:v>
                </c:pt>
                <c:pt idx="29">
                  <c:v>3.1779999999999999</c:v>
                </c:pt>
                <c:pt idx="30">
                  <c:v>1.7549999999999999</c:v>
                </c:pt>
                <c:pt idx="31">
                  <c:v>2.1320000000000001</c:v>
                </c:pt>
                <c:pt idx="32">
                  <c:v>1.877</c:v>
                </c:pt>
                <c:pt idx="33">
                  <c:v>1.6319999999999999</c:v>
                </c:pt>
                <c:pt idx="34">
                  <c:v>3.4590000000000001</c:v>
                </c:pt>
                <c:pt idx="35">
                  <c:v>2.6379999999999999</c:v>
                </c:pt>
                <c:pt idx="36">
                  <c:v>1.5649999999999999</c:v>
                </c:pt>
                <c:pt idx="37">
                  <c:v>2.5659999999999998</c:v>
                </c:pt>
                <c:pt idx="38">
                  <c:v>3.5710000000000002</c:v>
                </c:pt>
                <c:pt idx="39">
                  <c:v>2.5750000000000002</c:v>
                </c:pt>
                <c:pt idx="40">
                  <c:v>2.5819999999999999</c:v>
                </c:pt>
                <c:pt idx="41">
                  <c:v>2.774</c:v>
                </c:pt>
                <c:pt idx="42">
                  <c:v>1.2589999999999999</c:v>
                </c:pt>
                <c:pt idx="43">
                  <c:v>2.258</c:v>
                </c:pt>
                <c:pt idx="44">
                  <c:v>3.5179999999999998</c:v>
                </c:pt>
                <c:pt idx="45">
                  <c:v>2.891</c:v>
                </c:pt>
                <c:pt idx="46">
                  <c:v>3.6619999999999999</c:v>
                </c:pt>
                <c:pt idx="47">
                  <c:v>1.631</c:v>
                </c:pt>
                <c:pt idx="48">
                  <c:v>2.0059999999999998</c:v>
                </c:pt>
                <c:pt idx="49">
                  <c:v>4.2009999999999996</c:v>
                </c:pt>
                <c:pt idx="50">
                  <c:v>2.6379999999999999</c:v>
                </c:pt>
                <c:pt idx="51">
                  <c:v>3.5670000000000002</c:v>
                </c:pt>
                <c:pt idx="52">
                  <c:v>3.39</c:v>
                </c:pt>
                <c:pt idx="53">
                  <c:v>2.8210000000000002</c:v>
                </c:pt>
                <c:pt idx="54">
                  <c:v>2.7029999999999998</c:v>
                </c:pt>
                <c:pt idx="55">
                  <c:v>3.6360000000000001</c:v>
                </c:pt>
                <c:pt idx="56">
                  <c:v>4.391</c:v>
                </c:pt>
                <c:pt idx="57">
                  <c:v>4.6479999999999997</c:v>
                </c:pt>
                <c:pt idx="58">
                  <c:v>4.141</c:v>
                </c:pt>
                <c:pt idx="59">
                  <c:v>3.39</c:v>
                </c:pt>
                <c:pt idx="60">
                  <c:v>2.3370000000000002</c:v>
                </c:pt>
                <c:pt idx="61">
                  <c:v>2.4500000000000002</c:v>
                </c:pt>
                <c:pt idx="62">
                  <c:v>3.44</c:v>
                </c:pt>
                <c:pt idx="63">
                  <c:v>3.8290000000000002</c:v>
                </c:pt>
                <c:pt idx="64">
                  <c:v>3.1349999999999998</c:v>
                </c:pt>
                <c:pt idx="65">
                  <c:v>2.2610000000000001</c:v>
                </c:pt>
                <c:pt idx="66">
                  <c:v>3.3980000000000001</c:v>
                </c:pt>
                <c:pt idx="67">
                  <c:v>3.133</c:v>
                </c:pt>
                <c:pt idx="68">
                  <c:v>3.0129999999999999</c:v>
                </c:pt>
                <c:pt idx="69">
                  <c:v>2.9060000000000001</c:v>
                </c:pt>
                <c:pt idx="70">
                  <c:v>5.0250000000000004</c:v>
                </c:pt>
                <c:pt idx="71">
                  <c:v>3.69</c:v>
                </c:pt>
                <c:pt idx="72">
                  <c:v>1.81</c:v>
                </c:pt>
                <c:pt idx="73">
                  <c:v>2.6280000000000001</c:v>
                </c:pt>
                <c:pt idx="74">
                  <c:v>2.7469999999999999</c:v>
                </c:pt>
                <c:pt idx="75">
                  <c:v>3.8940000000000001</c:v>
                </c:pt>
                <c:pt idx="76">
                  <c:v>3.1269999999999998</c:v>
                </c:pt>
                <c:pt idx="77">
                  <c:v>3.88</c:v>
                </c:pt>
                <c:pt idx="78">
                  <c:v>3.254</c:v>
                </c:pt>
                <c:pt idx="79">
                  <c:v>1.883</c:v>
                </c:pt>
                <c:pt idx="80">
                  <c:v>2.1440000000000001</c:v>
                </c:pt>
                <c:pt idx="81">
                  <c:v>4.1929999999999996</c:v>
                </c:pt>
                <c:pt idx="82">
                  <c:v>2.952</c:v>
                </c:pt>
                <c:pt idx="83">
                  <c:v>3.5960000000000001</c:v>
                </c:pt>
                <c:pt idx="84">
                  <c:v>3.5739999999999998</c:v>
                </c:pt>
                <c:pt idx="85">
                  <c:v>1.8879999999999999</c:v>
                </c:pt>
                <c:pt idx="86">
                  <c:v>2.64</c:v>
                </c:pt>
                <c:pt idx="87">
                  <c:v>3.0840000000000001</c:v>
                </c:pt>
                <c:pt idx="88">
                  <c:v>3.5619999999999998</c:v>
                </c:pt>
                <c:pt idx="89">
                  <c:v>3.45</c:v>
                </c:pt>
                <c:pt idx="90">
                  <c:v>4.7290000000000001</c:v>
                </c:pt>
                <c:pt idx="91">
                  <c:v>5.9450000000000003</c:v>
                </c:pt>
                <c:pt idx="92">
                  <c:v>3.4630000000000001</c:v>
                </c:pt>
                <c:pt idx="93">
                  <c:v>2.242</c:v>
                </c:pt>
                <c:pt idx="94">
                  <c:v>3.403</c:v>
                </c:pt>
                <c:pt idx="95">
                  <c:v>3.8359999999999999</c:v>
                </c:pt>
                <c:pt idx="96">
                  <c:v>4.0179999999999998</c:v>
                </c:pt>
                <c:pt idx="97">
                  <c:v>5.4089999999999998</c:v>
                </c:pt>
                <c:pt idx="98">
                  <c:v>2.5129999999999999</c:v>
                </c:pt>
                <c:pt idx="99">
                  <c:v>2.895</c:v>
                </c:pt>
                <c:pt idx="100">
                  <c:v>1.635</c:v>
                </c:pt>
                <c:pt idx="101">
                  <c:v>1.5680000000000001</c:v>
                </c:pt>
                <c:pt idx="102">
                  <c:v>1.006</c:v>
                </c:pt>
                <c:pt idx="103">
                  <c:v>0.94399999999999995</c:v>
                </c:pt>
                <c:pt idx="104">
                  <c:v>0.628</c:v>
                </c:pt>
                <c:pt idx="105">
                  <c:v>1.444</c:v>
                </c:pt>
                <c:pt idx="106">
                  <c:v>0.879</c:v>
                </c:pt>
                <c:pt idx="107">
                  <c:v>1.4450000000000001</c:v>
                </c:pt>
                <c:pt idx="108">
                  <c:v>0.81899999999999995</c:v>
                </c:pt>
                <c:pt idx="109">
                  <c:v>1.3089999999999999</c:v>
                </c:pt>
                <c:pt idx="110">
                  <c:v>1</c:v>
                </c:pt>
                <c:pt idx="111">
                  <c:v>0.999</c:v>
                </c:pt>
                <c:pt idx="112">
                  <c:v>1.25</c:v>
                </c:pt>
                <c:pt idx="113">
                  <c:v>1.5680000000000001</c:v>
                </c:pt>
                <c:pt idx="114">
                  <c:v>1.5609999999999999</c:v>
                </c:pt>
                <c:pt idx="115">
                  <c:v>0.25</c:v>
                </c:pt>
                <c:pt idx="116">
                  <c:v>2.0659999999999998</c:v>
                </c:pt>
                <c:pt idx="117">
                  <c:v>3.0089999999999999</c:v>
                </c:pt>
                <c:pt idx="118">
                  <c:v>1.1850000000000001</c:v>
                </c:pt>
                <c:pt idx="119">
                  <c:v>1.5029999999999999</c:v>
                </c:pt>
                <c:pt idx="120">
                  <c:v>0.999</c:v>
                </c:pt>
                <c:pt idx="121">
                  <c:v>0.93600000000000005</c:v>
                </c:pt>
                <c:pt idx="122">
                  <c:v>0.874</c:v>
                </c:pt>
                <c:pt idx="123">
                  <c:v>1.1240000000000001</c:v>
                </c:pt>
                <c:pt idx="124">
                  <c:v>1</c:v>
                </c:pt>
                <c:pt idx="125">
                  <c:v>0.999</c:v>
                </c:pt>
                <c:pt idx="126">
                  <c:v>1.0589999999999999</c:v>
                </c:pt>
                <c:pt idx="127">
                  <c:v>1.252</c:v>
                </c:pt>
              </c:numCache>
            </c:numRef>
          </c:val>
          <c:smooth val="0"/>
        </c:ser>
        <c:dLbls>
          <c:showLegendKey val="0"/>
          <c:showVal val="0"/>
          <c:showCatName val="0"/>
          <c:showSerName val="0"/>
          <c:showPercent val="0"/>
          <c:showBubbleSize val="0"/>
        </c:dLbls>
        <c:marker val="1"/>
        <c:smooth val="0"/>
        <c:axId val="90226688"/>
        <c:axId val="90228608"/>
      </c:lineChart>
      <c:catAx>
        <c:axId val="9022668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228608"/>
        <c:crosses val="autoZero"/>
        <c:auto val="1"/>
        <c:lblAlgn val="ctr"/>
        <c:lblOffset val="100"/>
        <c:noMultiLvlLbl val="0"/>
      </c:catAx>
      <c:valAx>
        <c:axId val="90228608"/>
        <c:scaling>
          <c:orientation val="minMax"/>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02266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t>Docker / KVM:</a:t>
            </a:r>
            <a:r>
              <a:rPr lang="en-US" sz="1600" baseline="0" dirty="0"/>
              <a:t> Compute Node CPU (Unnormalized </a:t>
            </a:r>
            <a:r>
              <a:rPr lang="en-US" sz="1600" baseline="0" dirty="0" smtClean="0"/>
              <a:t>Overlay)</a:t>
            </a:r>
            <a:endParaRPr lang="en-US" sz="1600" dirty="0"/>
          </a:p>
        </c:rich>
      </c:tx>
      <c:layout/>
      <c:overlay val="0"/>
    </c:title>
    <c:autoTitleDeleted val="0"/>
    <c:plotArea>
      <c:layout/>
      <c:lineChart>
        <c:grouping val="standard"/>
        <c:varyColors val="0"/>
        <c:ser>
          <c:idx val="2"/>
          <c:order val="2"/>
          <c:tx>
            <c:v>kvm-usr</c:v>
          </c:tx>
          <c:spPr>
            <a:ln>
              <a:solidFill>
                <a:schemeClr val="accent2">
                  <a:lumMod val="50000"/>
                </a:schemeClr>
              </a:solidFill>
            </a:ln>
          </c:spPr>
          <c:marker>
            <c:symbol val="none"/>
          </c:marker>
          <c:val>
            <c:numRef>
              <c:f>'kvm-cloud-boot-15vms'!$B$3:$B$130</c:f>
              <c:numCache>
                <c:formatCode>General</c:formatCode>
                <c:ptCount val="128"/>
                <c:pt idx="0">
                  <c:v>0.217</c:v>
                </c:pt>
                <c:pt idx="1">
                  <c:v>0.187</c:v>
                </c:pt>
                <c:pt idx="2">
                  <c:v>6.3E-2</c:v>
                </c:pt>
                <c:pt idx="3">
                  <c:v>0.313</c:v>
                </c:pt>
                <c:pt idx="4">
                  <c:v>0.125</c:v>
                </c:pt>
                <c:pt idx="5">
                  <c:v>6.3E-2</c:v>
                </c:pt>
                <c:pt idx="6">
                  <c:v>0</c:v>
                </c:pt>
                <c:pt idx="7">
                  <c:v>0.125</c:v>
                </c:pt>
                <c:pt idx="8">
                  <c:v>0.188</c:v>
                </c:pt>
                <c:pt idx="9">
                  <c:v>2.0680000000000001</c:v>
                </c:pt>
                <c:pt idx="10">
                  <c:v>1.9359999999999999</c:v>
                </c:pt>
                <c:pt idx="11">
                  <c:v>4.1280000000000001</c:v>
                </c:pt>
                <c:pt idx="12">
                  <c:v>1.877</c:v>
                </c:pt>
                <c:pt idx="13">
                  <c:v>0</c:v>
                </c:pt>
                <c:pt idx="14">
                  <c:v>0.875</c:v>
                </c:pt>
                <c:pt idx="15">
                  <c:v>1.6879999999999999</c:v>
                </c:pt>
                <c:pt idx="16">
                  <c:v>6.2460000000000004</c:v>
                </c:pt>
                <c:pt idx="17">
                  <c:v>7.125</c:v>
                </c:pt>
                <c:pt idx="18">
                  <c:v>5.3879999999999999</c:v>
                </c:pt>
                <c:pt idx="19">
                  <c:v>5.5</c:v>
                </c:pt>
                <c:pt idx="20">
                  <c:v>5.8049999999999997</c:v>
                </c:pt>
                <c:pt idx="21">
                  <c:v>8.484</c:v>
                </c:pt>
                <c:pt idx="22">
                  <c:v>14.59</c:v>
                </c:pt>
                <c:pt idx="23">
                  <c:v>10.438000000000001</c:v>
                </c:pt>
                <c:pt idx="24">
                  <c:v>6.4029999999999996</c:v>
                </c:pt>
                <c:pt idx="25">
                  <c:v>8.9659999999999993</c:v>
                </c:pt>
                <c:pt idx="26">
                  <c:v>12.148</c:v>
                </c:pt>
                <c:pt idx="27">
                  <c:v>12.085000000000001</c:v>
                </c:pt>
                <c:pt idx="28">
                  <c:v>19.202000000000002</c:v>
                </c:pt>
                <c:pt idx="29">
                  <c:v>11.34</c:v>
                </c:pt>
                <c:pt idx="30">
                  <c:v>6.6459999999999999</c:v>
                </c:pt>
                <c:pt idx="31">
                  <c:v>7.21</c:v>
                </c:pt>
                <c:pt idx="32">
                  <c:v>10.074999999999999</c:v>
                </c:pt>
                <c:pt idx="33">
                  <c:v>13.183</c:v>
                </c:pt>
                <c:pt idx="34">
                  <c:v>16.164000000000001</c:v>
                </c:pt>
                <c:pt idx="35">
                  <c:v>15.515000000000001</c:v>
                </c:pt>
                <c:pt idx="36">
                  <c:v>13.023999999999999</c:v>
                </c:pt>
                <c:pt idx="37">
                  <c:v>16.646000000000001</c:v>
                </c:pt>
                <c:pt idx="38">
                  <c:v>17.544</c:v>
                </c:pt>
                <c:pt idx="39">
                  <c:v>17.085000000000001</c:v>
                </c:pt>
                <c:pt idx="40">
                  <c:v>13.98</c:v>
                </c:pt>
                <c:pt idx="41">
                  <c:v>13.241</c:v>
                </c:pt>
                <c:pt idx="42">
                  <c:v>13.224</c:v>
                </c:pt>
                <c:pt idx="43">
                  <c:v>14.805999999999999</c:v>
                </c:pt>
                <c:pt idx="44">
                  <c:v>18.466999999999999</c:v>
                </c:pt>
                <c:pt idx="45">
                  <c:v>21.936</c:v>
                </c:pt>
                <c:pt idx="46">
                  <c:v>15.972</c:v>
                </c:pt>
                <c:pt idx="47">
                  <c:v>13.488</c:v>
                </c:pt>
                <c:pt idx="48">
                  <c:v>17.994</c:v>
                </c:pt>
                <c:pt idx="49">
                  <c:v>18.306999999999999</c:v>
                </c:pt>
                <c:pt idx="50">
                  <c:v>18.466999999999999</c:v>
                </c:pt>
                <c:pt idx="51">
                  <c:v>17.021000000000001</c:v>
                </c:pt>
                <c:pt idx="52">
                  <c:v>12.932</c:v>
                </c:pt>
                <c:pt idx="53">
                  <c:v>10.909000000000001</c:v>
                </c:pt>
                <c:pt idx="54">
                  <c:v>11.439</c:v>
                </c:pt>
                <c:pt idx="55">
                  <c:v>17.303999999999998</c:v>
                </c:pt>
                <c:pt idx="56">
                  <c:v>24.279</c:v>
                </c:pt>
                <c:pt idx="57">
                  <c:v>19.724</c:v>
                </c:pt>
                <c:pt idx="58">
                  <c:v>17.817</c:v>
                </c:pt>
                <c:pt idx="59">
                  <c:v>18.456</c:v>
                </c:pt>
                <c:pt idx="60">
                  <c:v>17.625</c:v>
                </c:pt>
                <c:pt idx="61">
                  <c:v>19.347000000000001</c:v>
                </c:pt>
                <c:pt idx="62">
                  <c:v>23.265000000000001</c:v>
                </c:pt>
                <c:pt idx="63">
                  <c:v>28.687999999999999</c:v>
                </c:pt>
                <c:pt idx="64">
                  <c:v>19.812000000000001</c:v>
                </c:pt>
                <c:pt idx="65">
                  <c:v>17.776</c:v>
                </c:pt>
                <c:pt idx="66">
                  <c:v>16.111000000000001</c:v>
                </c:pt>
                <c:pt idx="67">
                  <c:v>18.420999999999999</c:v>
                </c:pt>
                <c:pt idx="68">
                  <c:v>21.72</c:v>
                </c:pt>
                <c:pt idx="69">
                  <c:v>28.238</c:v>
                </c:pt>
                <c:pt idx="70">
                  <c:v>22.675999999999998</c:v>
                </c:pt>
                <c:pt idx="71">
                  <c:v>17.483000000000001</c:v>
                </c:pt>
                <c:pt idx="72">
                  <c:v>13.358000000000001</c:v>
                </c:pt>
                <c:pt idx="73">
                  <c:v>14.33</c:v>
                </c:pt>
                <c:pt idx="74">
                  <c:v>16.478999999999999</c:v>
                </c:pt>
                <c:pt idx="75">
                  <c:v>22.739000000000001</c:v>
                </c:pt>
                <c:pt idx="76">
                  <c:v>27.33</c:v>
                </c:pt>
                <c:pt idx="77">
                  <c:v>24.969000000000001</c:v>
                </c:pt>
                <c:pt idx="78">
                  <c:v>18.773</c:v>
                </c:pt>
                <c:pt idx="79">
                  <c:v>17.954000000000001</c:v>
                </c:pt>
                <c:pt idx="80">
                  <c:v>20.555</c:v>
                </c:pt>
                <c:pt idx="81">
                  <c:v>23.716999999999999</c:v>
                </c:pt>
                <c:pt idx="82">
                  <c:v>26.193000000000001</c:v>
                </c:pt>
                <c:pt idx="83">
                  <c:v>26.372</c:v>
                </c:pt>
                <c:pt idx="84">
                  <c:v>22.193999999999999</c:v>
                </c:pt>
                <c:pt idx="85">
                  <c:v>19.382999999999999</c:v>
                </c:pt>
                <c:pt idx="86">
                  <c:v>20.175999999999998</c:v>
                </c:pt>
                <c:pt idx="87">
                  <c:v>21.46</c:v>
                </c:pt>
                <c:pt idx="88">
                  <c:v>25.125</c:v>
                </c:pt>
                <c:pt idx="89">
                  <c:v>32.497</c:v>
                </c:pt>
                <c:pt idx="90">
                  <c:v>31.4</c:v>
                </c:pt>
                <c:pt idx="91">
                  <c:v>28.661000000000001</c:v>
                </c:pt>
                <c:pt idx="92">
                  <c:v>23.686</c:v>
                </c:pt>
                <c:pt idx="93">
                  <c:v>18.555</c:v>
                </c:pt>
                <c:pt idx="94">
                  <c:v>21.361000000000001</c:v>
                </c:pt>
                <c:pt idx="95">
                  <c:v>28.931000000000001</c:v>
                </c:pt>
                <c:pt idx="96">
                  <c:v>32.392000000000003</c:v>
                </c:pt>
                <c:pt idx="97">
                  <c:v>31.760999999999999</c:v>
                </c:pt>
                <c:pt idx="98">
                  <c:v>26.193000000000001</c:v>
                </c:pt>
                <c:pt idx="99">
                  <c:v>25.236000000000001</c:v>
                </c:pt>
                <c:pt idx="100">
                  <c:v>20.629000000000001</c:v>
                </c:pt>
                <c:pt idx="101">
                  <c:v>13.802</c:v>
                </c:pt>
                <c:pt idx="102">
                  <c:v>6.6</c:v>
                </c:pt>
                <c:pt idx="103">
                  <c:v>6.6079999999999997</c:v>
                </c:pt>
                <c:pt idx="104">
                  <c:v>2.2599999999999998</c:v>
                </c:pt>
                <c:pt idx="105">
                  <c:v>11.425000000000001</c:v>
                </c:pt>
                <c:pt idx="106">
                  <c:v>7.0350000000000001</c:v>
                </c:pt>
                <c:pt idx="107">
                  <c:v>9.2959999999999994</c:v>
                </c:pt>
                <c:pt idx="108">
                  <c:v>5.4820000000000002</c:v>
                </c:pt>
                <c:pt idx="109">
                  <c:v>6.6079999999999997</c:v>
                </c:pt>
                <c:pt idx="110">
                  <c:v>6.6879999999999997</c:v>
                </c:pt>
                <c:pt idx="111">
                  <c:v>5.3090000000000002</c:v>
                </c:pt>
                <c:pt idx="112">
                  <c:v>5.1879999999999997</c:v>
                </c:pt>
                <c:pt idx="113">
                  <c:v>6.3360000000000003</c:v>
                </c:pt>
                <c:pt idx="114">
                  <c:v>4.806</c:v>
                </c:pt>
                <c:pt idx="115">
                  <c:v>2.5049999999999999</c:v>
                </c:pt>
                <c:pt idx="116">
                  <c:v>9.2050000000000001</c:v>
                </c:pt>
                <c:pt idx="117">
                  <c:v>10.657999999999999</c:v>
                </c:pt>
                <c:pt idx="118">
                  <c:v>7.17</c:v>
                </c:pt>
                <c:pt idx="119">
                  <c:v>6.0739999999999998</c:v>
                </c:pt>
                <c:pt idx="120">
                  <c:v>5.3719999999999999</c:v>
                </c:pt>
                <c:pt idx="121">
                  <c:v>5.431</c:v>
                </c:pt>
                <c:pt idx="122">
                  <c:v>5.4340000000000002</c:v>
                </c:pt>
                <c:pt idx="123">
                  <c:v>5.68</c:v>
                </c:pt>
                <c:pt idx="124">
                  <c:v>5.3120000000000003</c:v>
                </c:pt>
                <c:pt idx="125">
                  <c:v>5.3680000000000003</c:v>
                </c:pt>
                <c:pt idx="126">
                  <c:v>6.1059999999999999</c:v>
                </c:pt>
                <c:pt idx="127">
                  <c:v>6.1950000000000003</c:v>
                </c:pt>
              </c:numCache>
            </c:numRef>
          </c:val>
          <c:smooth val="0"/>
        </c:ser>
        <c:ser>
          <c:idx val="3"/>
          <c:order val="3"/>
          <c:tx>
            <c:v>kvm-sys</c:v>
          </c:tx>
          <c:spPr>
            <a:ln>
              <a:solidFill>
                <a:schemeClr val="accent2"/>
              </a:solidFill>
            </a:ln>
          </c:spPr>
          <c:marker>
            <c:symbol val="none"/>
          </c:marker>
          <c:val>
            <c:numRef>
              <c:f>'kvm-cloud-boot-15vms'!$C$3:$C$130</c:f>
              <c:numCache>
                <c:formatCode>General</c:formatCode>
                <c:ptCount val="128"/>
                <c:pt idx="0">
                  <c:v>4.3999999999999997E-2</c:v>
                </c:pt>
                <c:pt idx="1">
                  <c:v>0</c:v>
                </c:pt>
                <c:pt idx="2">
                  <c:v>0</c:v>
                </c:pt>
                <c:pt idx="3">
                  <c:v>0.125</c:v>
                </c:pt>
                <c:pt idx="4">
                  <c:v>0</c:v>
                </c:pt>
                <c:pt idx="5">
                  <c:v>0</c:v>
                </c:pt>
                <c:pt idx="6">
                  <c:v>0</c:v>
                </c:pt>
                <c:pt idx="7">
                  <c:v>6.2E-2</c:v>
                </c:pt>
                <c:pt idx="8">
                  <c:v>0</c:v>
                </c:pt>
                <c:pt idx="9">
                  <c:v>0.251</c:v>
                </c:pt>
                <c:pt idx="10">
                  <c:v>0.81200000000000006</c:v>
                </c:pt>
                <c:pt idx="11">
                  <c:v>0.438</c:v>
                </c:pt>
                <c:pt idx="12">
                  <c:v>2.3149999999999999</c:v>
                </c:pt>
                <c:pt idx="13">
                  <c:v>6.3E-2</c:v>
                </c:pt>
                <c:pt idx="14">
                  <c:v>0.25</c:v>
                </c:pt>
                <c:pt idx="15">
                  <c:v>0.68799999999999994</c:v>
                </c:pt>
                <c:pt idx="16">
                  <c:v>0.56200000000000006</c:v>
                </c:pt>
                <c:pt idx="17">
                  <c:v>2.6880000000000002</c:v>
                </c:pt>
                <c:pt idx="18">
                  <c:v>1.0029999999999999</c:v>
                </c:pt>
                <c:pt idx="19">
                  <c:v>0.875</c:v>
                </c:pt>
                <c:pt idx="20">
                  <c:v>1.1859999999999999</c:v>
                </c:pt>
                <c:pt idx="21">
                  <c:v>1.8089999999999999</c:v>
                </c:pt>
                <c:pt idx="22">
                  <c:v>2.8180000000000001</c:v>
                </c:pt>
                <c:pt idx="23">
                  <c:v>4.1879999999999997</c:v>
                </c:pt>
                <c:pt idx="24">
                  <c:v>1.3180000000000001</c:v>
                </c:pt>
                <c:pt idx="25">
                  <c:v>1.881</c:v>
                </c:pt>
                <c:pt idx="26">
                  <c:v>2.4420000000000002</c:v>
                </c:pt>
                <c:pt idx="27">
                  <c:v>1.879</c:v>
                </c:pt>
                <c:pt idx="28">
                  <c:v>3.5539999999999998</c:v>
                </c:pt>
                <c:pt idx="29">
                  <c:v>3.1779999999999999</c:v>
                </c:pt>
                <c:pt idx="30">
                  <c:v>1.7549999999999999</c:v>
                </c:pt>
                <c:pt idx="31">
                  <c:v>2.1320000000000001</c:v>
                </c:pt>
                <c:pt idx="32">
                  <c:v>1.877</c:v>
                </c:pt>
                <c:pt idx="33">
                  <c:v>1.6319999999999999</c:v>
                </c:pt>
                <c:pt idx="34">
                  <c:v>3.4590000000000001</c:v>
                </c:pt>
                <c:pt idx="35">
                  <c:v>2.6379999999999999</c:v>
                </c:pt>
                <c:pt idx="36">
                  <c:v>1.5649999999999999</c:v>
                </c:pt>
                <c:pt idx="37">
                  <c:v>2.5659999999999998</c:v>
                </c:pt>
                <c:pt idx="38">
                  <c:v>3.5710000000000002</c:v>
                </c:pt>
                <c:pt idx="39">
                  <c:v>2.5750000000000002</c:v>
                </c:pt>
                <c:pt idx="40">
                  <c:v>2.5819999999999999</c:v>
                </c:pt>
                <c:pt idx="41">
                  <c:v>2.774</c:v>
                </c:pt>
                <c:pt idx="42">
                  <c:v>1.2589999999999999</c:v>
                </c:pt>
                <c:pt idx="43">
                  <c:v>2.258</c:v>
                </c:pt>
                <c:pt idx="44">
                  <c:v>3.5179999999999998</c:v>
                </c:pt>
                <c:pt idx="45">
                  <c:v>2.891</c:v>
                </c:pt>
                <c:pt idx="46">
                  <c:v>3.6619999999999999</c:v>
                </c:pt>
                <c:pt idx="47">
                  <c:v>1.631</c:v>
                </c:pt>
                <c:pt idx="48">
                  <c:v>2.0059999999999998</c:v>
                </c:pt>
                <c:pt idx="49">
                  <c:v>4.2009999999999996</c:v>
                </c:pt>
                <c:pt idx="50">
                  <c:v>2.6379999999999999</c:v>
                </c:pt>
                <c:pt idx="51">
                  <c:v>3.5670000000000002</c:v>
                </c:pt>
                <c:pt idx="52">
                  <c:v>3.39</c:v>
                </c:pt>
                <c:pt idx="53">
                  <c:v>2.8210000000000002</c:v>
                </c:pt>
                <c:pt idx="54">
                  <c:v>2.7029999999999998</c:v>
                </c:pt>
                <c:pt idx="55">
                  <c:v>3.6360000000000001</c:v>
                </c:pt>
                <c:pt idx="56">
                  <c:v>4.391</c:v>
                </c:pt>
                <c:pt idx="57">
                  <c:v>4.6479999999999997</c:v>
                </c:pt>
                <c:pt idx="58">
                  <c:v>4.141</c:v>
                </c:pt>
                <c:pt idx="59">
                  <c:v>3.39</c:v>
                </c:pt>
                <c:pt idx="60">
                  <c:v>2.3370000000000002</c:v>
                </c:pt>
                <c:pt idx="61">
                  <c:v>2.4500000000000002</c:v>
                </c:pt>
                <c:pt idx="62">
                  <c:v>3.44</c:v>
                </c:pt>
                <c:pt idx="63">
                  <c:v>3.8290000000000002</c:v>
                </c:pt>
                <c:pt idx="64">
                  <c:v>3.1349999999999998</c:v>
                </c:pt>
                <c:pt idx="65">
                  <c:v>2.2610000000000001</c:v>
                </c:pt>
                <c:pt idx="66">
                  <c:v>3.3980000000000001</c:v>
                </c:pt>
                <c:pt idx="67">
                  <c:v>3.133</c:v>
                </c:pt>
                <c:pt idx="68">
                  <c:v>3.0129999999999999</c:v>
                </c:pt>
                <c:pt idx="69">
                  <c:v>2.9060000000000001</c:v>
                </c:pt>
                <c:pt idx="70">
                  <c:v>5.0250000000000004</c:v>
                </c:pt>
                <c:pt idx="71">
                  <c:v>3.69</c:v>
                </c:pt>
                <c:pt idx="72">
                  <c:v>1.81</c:v>
                </c:pt>
                <c:pt idx="73">
                  <c:v>2.6280000000000001</c:v>
                </c:pt>
                <c:pt idx="74">
                  <c:v>2.7469999999999999</c:v>
                </c:pt>
                <c:pt idx="75">
                  <c:v>3.8940000000000001</c:v>
                </c:pt>
                <c:pt idx="76">
                  <c:v>3.1269999999999998</c:v>
                </c:pt>
                <c:pt idx="77">
                  <c:v>3.88</c:v>
                </c:pt>
                <c:pt idx="78">
                  <c:v>3.254</c:v>
                </c:pt>
                <c:pt idx="79">
                  <c:v>1.883</c:v>
                </c:pt>
                <c:pt idx="80">
                  <c:v>2.1440000000000001</c:v>
                </c:pt>
                <c:pt idx="81">
                  <c:v>4.1929999999999996</c:v>
                </c:pt>
                <c:pt idx="82">
                  <c:v>2.952</c:v>
                </c:pt>
                <c:pt idx="83">
                  <c:v>3.5960000000000001</c:v>
                </c:pt>
                <c:pt idx="84">
                  <c:v>3.5739999999999998</c:v>
                </c:pt>
                <c:pt idx="85">
                  <c:v>1.8879999999999999</c:v>
                </c:pt>
                <c:pt idx="86">
                  <c:v>2.64</c:v>
                </c:pt>
                <c:pt idx="87">
                  <c:v>3.0840000000000001</c:v>
                </c:pt>
                <c:pt idx="88">
                  <c:v>3.5619999999999998</c:v>
                </c:pt>
                <c:pt idx="89">
                  <c:v>3.45</c:v>
                </c:pt>
                <c:pt idx="90">
                  <c:v>4.7290000000000001</c:v>
                </c:pt>
                <c:pt idx="91">
                  <c:v>5.9450000000000003</c:v>
                </c:pt>
                <c:pt idx="92">
                  <c:v>3.4630000000000001</c:v>
                </c:pt>
                <c:pt idx="93">
                  <c:v>2.242</c:v>
                </c:pt>
                <c:pt idx="94">
                  <c:v>3.403</c:v>
                </c:pt>
                <c:pt idx="95">
                  <c:v>3.8359999999999999</c:v>
                </c:pt>
                <c:pt idx="96">
                  <c:v>4.0179999999999998</c:v>
                </c:pt>
                <c:pt idx="97">
                  <c:v>5.4089999999999998</c:v>
                </c:pt>
                <c:pt idx="98">
                  <c:v>2.5129999999999999</c:v>
                </c:pt>
                <c:pt idx="99">
                  <c:v>2.895</c:v>
                </c:pt>
                <c:pt idx="100">
                  <c:v>1.635</c:v>
                </c:pt>
                <c:pt idx="101">
                  <c:v>1.5680000000000001</c:v>
                </c:pt>
                <c:pt idx="102">
                  <c:v>1.006</c:v>
                </c:pt>
                <c:pt idx="103">
                  <c:v>0.94399999999999995</c:v>
                </c:pt>
                <c:pt idx="104">
                  <c:v>0.628</c:v>
                </c:pt>
                <c:pt idx="105">
                  <c:v>1.444</c:v>
                </c:pt>
                <c:pt idx="106">
                  <c:v>0.879</c:v>
                </c:pt>
                <c:pt idx="107">
                  <c:v>1.4450000000000001</c:v>
                </c:pt>
                <c:pt idx="108">
                  <c:v>0.81899999999999995</c:v>
                </c:pt>
                <c:pt idx="109">
                  <c:v>1.3089999999999999</c:v>
                </c:pt>
                <c:pt idx="110">
                  <c:v>1</c:v>
                </c:pt>
                <c:pt idx="111">
                  <c:v>0.999</c:v>
                </c:pt>
                <c:pt idx="112">
                  <c:v>1.25</c:v>
                </c:pt>
                <c:pt idx="113">
                  <c:v>1.5680000000000001</c:v>
                </c:pt>
                <c:pt idx="114">
                  <c:v>1.5609999999999999</c:v>
                </c:pt>
                <c:pt idx="115">
                  <c:v>0.25</c:v>
                </c:pt>
                <c:pt idx="116">
                  <c:v>2.0659999999999998</c:v>
                </c:pt>
                <c:pt idx="117">
                  <c:v>3.0089999999999999</c:v>
                </c:pt>
                <c:pt idx="118">
                  <c:v>1.1850000000000001</c:v>
                </c:pt>
                <c:pt idx="119">
                  <c:v>1.5029999999999999</c:v>
                </c:pt>
                <c:pt idx="120">
                  <c:v>0.999</c:v>
                </c:pt>
                <c:pt idx="121">
                  <c:v>0.93600000000000005</c:v>
                </c:pt>
                <c:pt idx="122">
                  <c:v>0.874</c:v>
                </c:pt>
                <c:pt idx="123">
                  <c:v>1.1240000000000001</c:v>
                </c:pt>
                <c:pt idx="124">
                  <c:v>1</c:v>
                </c:pt>
                <c:pt idx="125">
                  <c:v>0.999</c:v>
                </c:pt>
                <c:pt idx="126">
                  <c:v>1.0589999999999999</c:v>
                </c:pt>
                <c:pt idx="127">
                  <c:v>1.252</c:v>
                </c:pt>
              </c:numCache>
            </c:numRef>
          </c:val>
          <c:smooth val="0"/>
        </c:ser>
        <c:ser>
          <c:idx val="0"/>
          <c:order val="0"/>
          <c:tx>
            <c:v>docker-usr</c:v>
          </c:tx>
          <c:marker>
            <c:symbol val="none"/>
          </c:marker>
          <c:val>
            <c:numRef>
              <c:f>'docker-cloud-boot-15vms'!$B$3:$B$82</c:f>
              <c:numCache>
                <c:formatCode>General</c:formatCode>
                <c:ptCount val="80"/>
                <c:pt idx="0">
                  <c:v>0.249</c:v>
                </c:pt>
                <c:pt idx="1">
                  <c:v>0.125</c:v>
                </c:pt>
                <c:pt idx="2">
                  <c:v>0.125</c:v>
                </c:pt>
                <c:pt idx="3">
                  <c:v>0.125</c:v>
                </c:pt>
                <c:pt idx="4">
                  <c:v>0.25</c:v>
                </c:pt>
                <c:pt idx="5">
                  <c:v>0.188</c:v>
                </c:pt>
                <c:pt idx="6">
                  <c:v>0.125</c:v>
                </c:pt>
                <c:pt idx="7">
                  <c:v>6.3E-2</c:v>
                </c:pt>
                <c:pt idx="8">
                  <c:v>0.125</c:v>
                </c:pt>
                <c:pt idx="9">
                  <c:v>0.626</c:v>
                </c:pt>
                <c:pt idx="10">
                  <c:v>1.1879999999999999</c:v>
                </c:pt>
                <c:pt idx="11">
                  <c:v>2.19</c:v>
                </c:pt>
                <c:pt idx="12">
                  <c:v>1.0649999999999999</c:v>
                </c:pt>
                <c:pt idx="13">
                  <c:v>0.75</c:v>
                </c:pt>
                <c:pt idx="14">
                  <c:v>1.8740000000000001</c:v>
                </c:pt>
                <c:pt idx="15">
                  <c:v>2.444</c:v>
                </c:pt>
                <c:pt idx="16">
                  <c:v>0.438</c:v>
                </c:pt>
                <c:pt idx="17">
                  <c:v>1.2509999999999999</c:v>
                </c:pt>
                <c:pt idx="18">
                  <c:v>3.1269999999999998</c:v>
                </c:pt>
                <c:pt idx="19">
                  <c:v>0.125</c:v>
                </c:pt>
                <c:pt idx="20">
                  <c:v>0.68899999999999995</c:v>
                </c:pt>
                <c:pt idx="21">
                  <c:v>2.6960000000000002</c:v>
                </c:pt>
                <c:pt idx="22">
                  <c:v>1.254</c:v>
                </c:pt>
                <c:pt idx="23">
                  <c:v>0.375</c:v>
                </c:pt>
                <c:pt idx="24">
                  <c:v>1.7569999999999999</c:v>
                </c:pt>
                <c:pt idx="25">
                  <c:v>2.5640000000000001</c:v>
                </c:pt>
                <c:pt idx="26">
                  <c:v>0.188</c:v>
                </c:pt>
                <c:pt idx="27">
                  <c:v>0.125</c:v>
                </c:pt>
                <c:pt idx="28">
                  <c:v>0.93799999999999994</c:v>
                </c:pt>
                <c:pt idx="29">
                  <c:v>3.87</c:v>
                </c:pt>
                <c:pt idx="30">
                  <c:v>0.501</c:v>
                </c:pt>
                <c:pt idx="31">
                  <c:v>0.876</c:v>
                </c:pt>
                <c:pt idx="32">
                  <c:v>3.1309999999999998</c:v>
                </c:pt>
                <c:pt idx="33">
                  <c:v>1.1890000000000001</c:v>
                </c:pt>
                <c:pt idx="34">
                  <c:v>0.25</c:v>
                </c:pt>
                <c:pt idx="35">
                  <c:v>0.188</c:v>
                </c:pt>
                <c:pt idx="36">
                  <c:v>1.0629999999999999</c:v>
                </c:pt>
                <c:pt idx="37">
                  <c:v>2.6859999999999999</c:v>
                </c:pt>
                <c:pt idx="38">
                  <c:v>1.5649999999999999</c:v>
                </c:pt>
                <c:pt idx="39">
                  <c:v>0.81200000000000006</c:v>
                </c:pt>
                <c:pt idx="40">
                  <c:v>2.19</c:v>
                </c:pt>
                <c:pt idx="41">
                  <c:v>2.2490000000000001</c:v>
                </c:pt>
                <c:pt idx="42">
                  <c:v>0.125</c:v>
                </c:pt>
                <c:pt idx="43">
                  <c:v>6.3E-2</c:v>
                </c:pt>
                <c:pt idx="44">
                  <c:v>0.81200000000000006</c:v>
                </c:pt>
                <c:pt idx="45">
                  <c:v>1.873</c:v>
                </c:pt>
                <c:pt idx="46">
                  <c:v>3.0590000000000002</c:v>
                </c:pt>
                <c:pt idx="47">
                  <c:v>0.501</c:v>
                </c:pt>
                <c:pt idx="48">
                  <c:v>0.93799999999999994</c:v>
                </c:pt>
                <c:pt idx="49">
                  <c:v>3.0609999999999999</c:v>
                </c:pt>
                <c:pt idx="50">
                  <c:v>0.877</c:v>
                </c:pt>
                <c:pt idx="51">
                  <c:v>0.876</c:v>
                </c:pt>
                <c:pt idx="52">
                  <c:v>2.5670000000000002</c:v>
                </c:pt>
                <c:pt idx="53">
                  <c:v>2.129</c:v>
                </c:pt>
                <c:pt idx="54">
                  <c:v>0.188</c:v>
                </c:pt>
                <c:pt idx="55">
                  <c:v>0.188</c:v>
                </c:pt>
                <c:pt idx="56">
                  <c:v>1.3149999999999999</c:v>
                </c:pt>
                <c:pt idx="57">
                  <c:v>3.0659999999999998</c:v>
                </c:pt>
                <c:pt idx="58">
                  <c:v>1.2490000000000001</c:v>
                </c:pt>
                <c:pt idx="59">
                  <c:v>0.93799999999999994</c:v>
                </c:pt>
                <c:pt idx="60">
                  <c:v>2.88</c:v>
                </c:pt>
                <c:pt idx="61">
                  <c:v>1.8140000000000001</c:v>
                </c:pt>
                <c:pt idx="62">
                  <c:v>0.874</c:v>
                </c:pt>
                <c:pt idx="63">
                  <c:v>2.0030000000000001</c:v>
                </c:pt>
                <c:pt idx="64">
                  <c:v>2.62</c:v>
                </c:pt>
                <c:pt idx="65">
                  <c:v>0.626</c:v>
                </c:pt>
                <c:pt idx="66">
                  <c:v>1.0049999999999999</c:v>
                </c:pt>
                <c:pt idx="67">
                  <c:v>1.6339999999999999</c:v>
                </c:pt>
                <c:pt idx="68">
                  <c:v>5.0350000000000001</c:v>
                </c:pt>
                <c:pt idx="69">
                  <c:v>4.0380000000000003</c:v>
                </c:pt>
                <c:pt idx="70">
                  <c:v>3.52</c:v>
                </c:pt>
                <c:pt idx="71">
                  <c:v>4.085</c:v>
                </c:pt>
                <c:pt idx="72">
                  <c:v>5.0819999999999999</c:v>
                </c:pt>
                <c:pt idx="73">
                  <c:v>3.1890000000000001</c:v>
                </c:pt>
                <c:pt idx="74">
                  <c:v>0.93799999999999994</c:v>
                </c:pt>
                <c:pt idx="75">
                  <c:v>0.313</c:v>
                </c:pt>
                <c:pt idx="76">
                  <c:v>6.2E-2</c:v>
                </c:pt>
                <c:pt idx="77">
                  <c:v>0.188</c:v>
                </c:pt>
                <c:pt idx="78">
                  <c:v>0.125</c:v>
                </c:pt>
                <c:pt idx="79">
                  <c:v>6.3E-2</c:v>
                </c:pt>
              </c:numCache>
            </c:numRef>
          </c:val>
          <c:smooth val="0"/>
        </c:ser>
        <c:ser>
          <c:idx val="1"/>
          <c:order val="1"/>
          <c:tx>
            <c:v>docker-sys</c:v>
          </c:tx>
          <c:spPr>
            <a:ln>
              <a:solidFill>
                <a:schemeClr val="accent1">
                  <a:lumMod val="50000"/>
                </a:schemeClr>
              </a:solidFill>
            </a:ln>
          </c:spPr>
          <c:marker>
            <c:symbol val="none"/>
          </c:marker>
          <c:val>
            <c:numRef>
              <c:f>'docker-cloud-boot-15vms'!$C$3:$C$82</c:f>
              <c:numCache>
                <c:formatCode>General</c:formatCode>
                <c:ptCount val="80"/>
                <c:pt idx="0">
                  <c:v>6.2E-2</c:v>
                </c:pt>
                <c:pt idx="1">
                  <c:v>0</c:v>
                </c:pt>
                <c:pt idx="2">
                  <c:v>0.125</c:v>
                </c:pt>
                <c:pt idx="3">
                  <c:v>0</c:v>
                </c:pt>
                <c:pt idx="4">
                  <c:v>0</c:v>
                </c:pt>
                <c:pt idx="5">
                  <c:v>0</c:v>
                </c:pt>
                <c:pt idx="6">
                  <c:v>6.3E-2</c:v>
                </c:pt>
                <c:pt idx="7">
                  <c:v>6.3E-2</c:v>
                </c:pt>
                <c:pt idx="8">
                  <c:v>6.2E-2</c:v>
                </c:pt>
                <c:pt idx="9">
                  <c:v>6.3E-2</c:v>
                </c:pt>
                <c:pt idx="10">
                  <c:v>0.313</c:v>
                </c:pt>
                <c:pt idx="11">
                  <c:v>1.0009999999999999</c:v>
                </c:pt>
                <c:pt idx="12">
                  <c:v>0.752</c:v>
                </c:pt>
                <c:pt idx="13">
                  <c:v>0.188</c:v>
                </c:pt>
                <c:pt idx="14">
                  <c:v>0.75</c:v>
                </c:pt>
                <c:pt idx="15">
                  <c:v>1.3779999999999999</c:v>
                </c:pt>
                <c:pt idx="16">
                  <c:v>0.125</c:v>
                </c:pt>
                <c:pt idx="17">
                  <c:v>0.75</c:v>
                </c:pt>
                <c:pt idx="18">
                  <c:v>1.5009999999999999</c:v>
                </c:pt>
                <c:pt idx="19">
                  <c:v>6.3E-2</c:v>
                </c:pt>
                <c:pt idx="20">
                  <c:v>6.3E-2</c:v>
                </c:pt>
                <c:pt idx="21">
                  <c:v>1.7549999999999999</c:v>
                </c:pt>
                <c:pt idx="22">
                  <c:v>0.439</c:v>
                </c:pt>
                <c:pt idx="23">
                  <c:v>6.3E-2</c:v>
                </c:pt>
                <c:pt idx="24">
                  <c:v>0.81599999999999995</c:v>
                </c:pt>
                <c:pt idx="25">
                  <c:v>1.3129999999999999</c:v>
                </c:pt>
                <c:pt idx="26">
                  <c:v>0</c:v>
                </c:pt>
                <c:pt idx="27">
                  <c:v>0.125</c:v>
                </c:pt>
                <c:pt idx="28">
                  <c:v>0.313</c:v>
                </c:pt>
                <c:pt idx="29">
                  <c:v>1.873</c:v>
                </c:pt>
                <c:pt idx="30">
                  <c:v>0.188</c:v>
                </c:pt>
                <c:pt idx="31">
                  <c:v>0.125</c:v>
                </c:pt>
                <c:pt idx="32">
                  <c:v>1.5029999999999999</c:v>
                </c:pt>
                <c:pt idx="33">
                  <c:v>0.501</c:v>
                </c:pt>
                <c:pt idx="34">
                  <c:v>0</c:v>
                </c:pt>
                <c:pt idx="35">
                  <c:v>6.3E-2</c:v>
                </c:pt>
                <c:pt idx="36">
                  <c:v>0.125</c:v>
                </c:pt>
                <c:pt idx="37">
                  <c:v>1.3740000000000001</c:v>
                </c:pt>
                <c:pt idx="38">
                  <c:v>0.501</c:v>
                </c:pt>
                <c:pt idx="39">
                  <c:v>0.25</c:v>
                </c:pt>
                <c:pt idx="40">
                  <c:v>1.0009999999999999</c:v>
                </c:pt>
                <c:pt idx="41">
                  <c:v>1.1870000000000001</c:v>
                </c:pt>
                <c:pt idx="42">
                  <c:v>0.125</c:v>
                </c:pt>
                <c:pt idx="43">
                  <c:v>0</c:v>
                </c:pt>
                <c:pt idx="44">
                  <c:v>0.125</c:v>
                </c:pt>
                <c:pt idx="45">
                  <c:v>0.874</c:v>
                </c:pt>
                <c:pt idx="46">
                  <c:v>1.0609999999999999</c:v>
                </c:pt>
                <c:pt idx="47">
                  <c:v>6.3E-2</c:v>
                </c:pt>
                <c:pt idx="48">
                  <c:v>6.3E-2</c:v>
                </c:pt>
                <c:pt idx="49">
                  <c:v>1.8740000000000001</c:v>
                </c:pt>
                <c:pt idx="50">
                  <c:v>0.501</c:v>
                </c:pt>
                <c:pt idx="51">
                  <c:v>6.3E-2</c:v>
                </c:pt>
                <c:pt idx="52">
                  <c:v>0.81399999999999995</c:v>
                </c:pt>
                <c:pt idx="53">
                  <c:v>0.93899999999999995</c:v>
                </c:pt>
                <c:pt idx="54">
                  <c:v>0</c:v>
                </c:pt>
                <c:pt idx="55">
                  <c:v>0.125</c:v>
                </c:pt>
                <c:pt idx="56">
                  <c:v>0.25</c:v>
                </c:pt>
                <c:pt idx="57">
                  <c:v>1.502</c:v>
                </c:pt>
                <c:pt idx="58">
                  <c:v>0.375</c:v>
                </c:pt>
                <c:pt idx="59">
                  <c:v>6.3E-2</c:v>
                </c:pt>
                <c:pt idx="60">
                  <c:v>1.44</c:v>
                </c:pt>
                <c:pt idx="61">
                  <c:v>0.375</c:v>
                </c:pt>
                <c:pt idx="62">
                  <c:v>0.187</c:v>
                </c:pt>
                <c:pt idx="63">
                  <c:v>0.751</c:v>
                </c:pt>
                <c:pt idx="64">
                  <c:v>1.31</c:v>
                </c:pt>
                <c:pt idx="65">
                  <c:v>0.188</c:v>
                </c:pt>
                <c:pt idx="66">
                  <c:v>0.56499999999999995</c:v>
                </c:pt>
                <c:pt idx="67">
                  <c:v>1.131</c:v>
                </c:pt>
                <c:pt idx="68">
                  <c:v>2.077</c:v>
                </c:pt>
                <c:pt idx="69">
                  <c:v>1.64</c:v>
                </c:pt>
                <c:pt idx="70">
                  <c:v>1.823</c:v>
                </c:pt>
                <c:pt idx="71">
                  <c:v>1.2569999999999999</c:v>
                </c:pt>
                <c:pt idx="72">
                  <c:v>1.7569999999999999</c:v>
                </c:pt>
                <c:pt idx="73">
                  <c:v>1.0629999999999999</c:v>
                </c:pt>
                <c:pt idx="74">
                  <c:v>0.188</c:v>
                </c:pt>
                <c:pt idx="75">
                  <c:v>0</c:v>
                </c:pt>
                <c:pt idx="76">
                  <c:v>0.125</c:v>
                </c:pt>
                <c:pt idx="77">
                  <c:v>0</c:v>
                </c:pt>
                <c:pt idx="78">
                  <c:v>0</c:v>
                </c:pt>
                <c:pt idx="79">
                  <c:v>0</c:v>
                </c:pt>
              </c:numCache>
            </c:numRef>
          </c:val>
          <c:smooth val="0"/>
        </c:ser>
        <c:dLbls>
          <c:showLegendKey val="0"/>
          <c:showVal val="0"/>
          <c:showCatName val="0"/>
          <c:showSerName val="0"/>
          <c:showPercent val="0"/>
          <c:showBubbleSize val="0"/>
        </c:dLbls>
        <c:marker val="1"/>
        <c:smooth val="0"/>
        <c:axId val="90287488"/>
        <c:axId val="90293760"/>
      </c:lineChart>
      <c:catAx>
        <c:axId val="9028748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293760"/>
        <c:crosses val="autoZero"/>
        <c:auto val="1"/>
        <c:lblAlgn val="ctr"/>
        <c:lblOffset val="100"/>
        <c:noMultiLvlLbl val="0"/>
      </c:catAx>
      <c:valAx>
        <c:axId val="90293760"/>
        <c:scaling>
          <c:orientation val="minMax"/>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02874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 KVM: </a:t>
            </a:r>
            <a:r>
              <a:rPr lang="en-US" dirty="0" smtClean="0"/>
              <a:t>Serial</a:t>
            </a:r>
            <a:r>
              <a:rPr lang="en-US" baseline="0" dirty="0" smtClean="0"/>
              <a:t> </a:t>
            </a:r>
            <a:r>
              <a:rPr lang="en-US" dirty="0" smtClean="0"/>
              <a:t>VM</a:t>
            </a:r>
            <a:r>
              <a:rPr lang="en-US" baseline="0" dirty="0" smtClean="0"/>
              <a:t> </a:t>
            </a:r>
            <a:r>
              <a:rPr lang="en-US" baseline="0" dirty="0"/>
              <a:t>Boot Usr CPU </a:t>
            </a:r>
            <a:r>
              <a:rPr lang="en-US" baseline="0" dirty="0" smtClean="0"/>
              <a:t>(segment: 8s </a:t>
            </a:r>
            <a:r>
              <a:rPr lang="en-US" baseline="0" dirty="0"/>
              <a:t>- 58s)</a:t>
            </a:r>
            <a:endParaRPr lang="en-US" dirty="0"/>
          </a:p>
        </c:rich>
      </c:tx>
      <c:layout/>
      <c:overlay val="0"/>
    </c:title>
    <c:autoTitleDeleted val="0"/>
    <c:plotArea>
      <c:layout/>
      <c:lineChart>
        <c:grouping val="standard"/>
        <c:varyColors val="0"/>
        <c:ser>
          <c:idx val="1"/>
          <c:order val="1"/>
          <c:tx>
            <c:v>docker(8-58)</c:v>
          </c:tx>
          <c:spPr>
            <a:ln>
              <a:solidFill>
                <a:schemeClr val="accent1"/>
              </a:solidFill>
            </a:ln>
          </c:spPr>
          <c:marker>
            <c:symbol val="none"/>
          </c:marker>
          <c:trendline>
            <c:trendlineType val="linear"/>
            <c:dispRSqr val="0"/>
            <c:dispEq val="1"/>
            <c:trendlineLbl>
              <c:layout/>
              <c:numFmt formatCode="General" sourceLinked="0"/>
            </c:trendlineLbl>
          </c:trendline>
          <c:val>
            <c:numRef>
              <c:f>'docker-cloud-boot-15vms'!$B$8:$B$58</c:f>
              <c:numCache>
                <c:formatCode>General</c:formatCode>
                <c:ptCount val="51"/>
                <c:pt idx="0">
                  <c:v>0.188</c:v>
                </c:pt>
                <c:pt idx="1">
                  <c:v>0.125</c:v>
                </c:pt>
                <c:pt idx="2">
                  <c:v>6.3E-2</c:v>
                </c:pt>
                <c:pt idx="3">
                  <c:v>0.125</c:v>
                </c:pt>
                <c:pt idx="4">
                  <c:v>0.626</c:v>
                </c:pt>
                <c:pt idx="5">
                  <c:v>1.1879999999999999</c:v>
                </c:pt>
                <c:pt idx="6">
                  <c:v>2.19</c:v>
                </c:pt>
                <c:pt idx="7">
                  <c:v>1.0649999999999999</c:v>
                </c:pt>
                <c:pt idx="8">
                  <c:v>0.75</c:v>
                </c:pt>
                <c:pt idx="9">
                  <c:v>1.8740000000000001</c:v>
                </c:pt>
                <c:pt idx="10">
                  <c:v>2.444</c:v>
                </c:pt>
                <c:pt idx="11">
                  <c:v>0.438</c:v>
                </c:pt>
                <c:pt idx="12">
                  <c:v>1.2509999999999999</c:v>
                </c:pt>
                <c:pt idx="13">
                  <c:v>3.1269999999999998</c:v>
                </c:pt>
                <c:pt idx="14">
                  <c:v>0.125</c:v>
                </c:pt>
                <c:pt idx="15">
                  <c:v>0.68899999999999995</c:v>
                </c:pt>
                <c:pt idx="16">
                  <c:v>2.6960000000000002</c:v>
                </c:pt>
                <c:pt idx="17">
                  <c:v>1.254</c:v>
                </c:pt>
                <c:pt idx="18">
                  <c:v>0.375</c:v>
                </c:pt>
                <c:pt idx="19">
                  <c:v>1.7569999999999999</c:v>
                </c:pt>
                <c:pt idx="20">
                  <c:v>2.5640000000000001</c:v>
                </c:pt>
                <c:pt idx="21">
                  <c:v>0.188</c:v>
                </c:pt>
                <c:pt idx="22">
                  <c:v>0.125</c:v>
                </c:pt>
                <c:pt idx="23">
                  <c:v>0.93799999999999994</c:v>
                </c:pt>
                <c:pt idx="24">
                  <c:v>3.87</c:v>
                </c:pt>
                <c:pt idx="25">
                  <c:v>0.501</c:v>
                </c:pt>
                <c:pt idx="26">
                  <c:v>0.876</c:v>
                </c:pt>
                <c:pt idx="27">
                  <c:v>3.1309999999999998</c:v>
                </c:pt>
                <c:pt idx="28">
                  <c:v>1.1890000000000001</c:v>
                </c:pt>
                <c:pt idx="29">
                  <c:v>0.25</c:v>
                </c:pt>
                <c:pt idx="30">
                  <c:v>0.188</c:v>
                </c:pt>
                <c:pt idx="31">
                  <c:v>1.0629999999999999</c:v>
                </c:pt>
                <c:pt idx="32">
                  <c:v>2.6859999999999999</c:v>
                </c:pt>
                <c:pt idx="33">
                  <c:v>1.5649999999999999</c:v>
                </c:pt>
                <c:pt idx="34">
                  <c:v>0.81200000000000006</c:v>
                </c:pt>
                <c:pt idx="35">
                  <c:v>2.19</c:v>
                </c:pt>
                <c:pt idx="36">
                  <c:v>2.2490000000000001</c:v>
                </c:pt>
                <c:pt idx="37">
                  <c:v>0.125</c:v>
                </c:pt>
                <c:pt idx="38">
                  <c:v>6.3E-2</c:v>
                </c:pt>
                <c:pt idx="39">
                  <c:v>0.81200000000000006</c:v>
                </c:pt>
                <c:pt idx="40">
                  <c:v>1.873</c:v>
                </c:pt>
                <c:pt idx="41">
                  <c:v>3.0590000000000002</c:v>
                </c:pt>
                <c:pt idx="42">
                  <c:v>0.501</c:v>
                </c:pt>
                <c:pt idx="43">
                  <c:v>0.93799999999999994</c:v>
                </c:pt>
                <c:pt idx="44">
                  <c:v>3.0609999999999999</c:v>
                </c:pt>
                <c:pt idx="45">
                  <c:v>0.877</c:v>
                </c:pt>
                <c:pt idx="46">
                  <c:v>0.876</c:v>
                </c:pt>
                <c:pt idx="47">
                  <c:v>2.5670000000000002</c:v>
                </c:pt>
                <c:pt idx="48">
                  <c:v>2.129</c:v>
                </c:pt>
                <c:pt idx="49">
                  <c:v>0.188</c:v>
                </c:pt>
                <c:pt idx="50">
                  <c:v>0.188</c:v>
                </c:pt>
              </c:numCache>
            </c:numRef>
          </c:val>
          <c:smooth val="0"/>
        </c:ser>
        <c:ser>
          <c:idx val="0"/>
          <c:order val="0"/>
          <c:tx>
            <c:v>kvm(8-58)</c:v>
          </c:tx>
          <c:spPr>
            <a:ln>
              <a:solidFill>
                <a:schemeClr val="accent2"/>
              </a:solidFill>
            </a:ln>
          </c:spPr>
          <c:marker>
            <c:symbol val="none"/>
          </c:marker>
          <c:trendline>
            <c:trendlineType val="linear"/>
            <c:dispRSqr val="0"/>
            <c:dispEq val="1"/>
            <c:trendlineLbl>
              <c:layout/>
              <c:numFmt formatCode="General" sourceLinked="0"/>
            </c:trendlineLbl>
          </c:trendline>
          <c:val>
            <c:numRef>
              <c:f>'kvm-cloud-boot-15vms'!$B$8:$B$58</c:f>
              <c:numCache>
                <c:formatCode>General</c:formatCode>
                <c:ptCount val="51"/>
                <c:pt idx="0">
                  <c:v>6.3E-2</c:v>
                </c:pt>
                <c:pt idx="1">
                  <c:v>0</c:v>
                </c:pt>
                <c:pt idx="2">
                  <c:v>0.125</c:v>
                </c:pt>
                <c:pt idx="3">
                  <c:v>0.188</c:v>
                </c:pt>
                <c:pt idx="4">
                  <c:v>2.0680000000000001</c:v>
                </c:pt>
                <c:pt idx="5">
                  <c:v>1.9359999999999999</c:v>
                </c:pt>
                <c:pt idx="6">
                  <c:v>4.1280000000000001</c:v>
                </c:pt>
                <c:pt idx="7">
                  <c:v>1.877</c:v>
                </c:pt>
                <c:pt idx="8">
                  <c:v>0</c:v>
                </c:pt>
                <c:pt idx="9">
                  <c:v>0.875</c:v>
                </c:pt>
                <c:pt idx="10">
                  <c:v>1.6879999999999999</c:v>
                </c:pt>
                <c:pt idx="11">
                  <c:v>6.2460000000000004</c:v>
                </c:pt>
                <c:pt idx="12">
                  <c:v>7.125</c:v>
                </c:pt>
                <c:pt idx="13">
                  <c:v>5.3879999999999999</c:v>
                </c:pt>
                <c:pt idx="14">
                  <c:v>5.5</c:v>
                </c:pt>
                <c:pt idx="15">
                  <c:v>5.8049999999999997</c:v>
                </c:pt>
                <c:pt idx="16">
                  <c:v>8.484</c:v>
                </c:pt>
                <c:pt idx="17">
                  <c:v>14.59</c:v>
                </c:pt>
                <c:pt idx="18">
                  <c:v>10.438000000000001</c:v>
                </c:pt>
                <c:pt idx="19">
                  <c:v>6.4029999999999996</c:v>
                </c:pt>
                <c:pt idx="20">
                  <c:v>8.9659999999999993</c:v>
                </c:pt>
                <c:pt idx="21">
                  <c:v>12.148</c:v>
                </c:pt>
                <c:pt idx="22">
                  <c:v>12.085000000000001</c:v>
                </c:pt>
                <c:pt idx="23">
                  <c:v>19.202000000000002</c:v>
                </c:pt>
                <c:pt idx="24">
                  <c:v>11.34</c:v>
                </c:pt>
                <c:pt idx="25">
                  <c:v>6.6459999999999999</c:v>
                </c:pt>
                <c:pt idx="26">
                  <c:v>7.21</c:v>
                </c:pt>
                <c:pt idx="27">
                  <c:v>10.074999999999999</c:v>
                </c:pt>
                <c:pt idx="28">
                  <c:v>13.183</c:v>
                </c:pt>
                <c:pt idx="29">
                  <c:v>16.164000000000001</c:v>
                </c:pt>
                <c:pt idx="30">
                  <c:v>15.515000000000001</c:v>
                </c:pt>
                <c:pt idx="31">
                  <c:v>13.023999999999999</c:v>
                </c:pt>
                <c:pt idx="32">
                  <c:v>16.646000000000001</c:v>
                </c:pt>
                <c:pt idx="33">
                  <c:v>17.544</c:v>
                </c:pt>
                <c:pt idx="34">
                  <c:v>17.085000000000001</c:v>
                </c:pt>
                <c:pt idx="35">
                  <c:v>13.98</c:v>
                </c:pt>
                <c:pt idx="36">
                  <c:v>13.241</c:v>
                </c:pt>
                <c:pt idx="37">
                  <c:v>13.224</c:v>
                </c:pt>
                <c:pt idx="38">
                  <c:v>14.805999999999999</c:v>
                </c:pt>
                <c:pt idx="39">
                  <c:v>18.466999999999999</c:v>
                </c:pt>
                <c:pt idx="40">
                  <c:v>21.936</c:v>
                </c:pt>
                <c:pt idx="41">
                  <c:v>15.972</c:v>
                </c:pt>
                <c:pt idx="42">
                  <c:v>13.488</c:v>
                </c:pt>
                <c:pt idx="43">
                  <c:v>17.994</c:v>
                </c:pt>
                <c:pt idx="44">
                  <c:v>18.306999999999999</c:v>
                </c:pt>
                <c:pt idx="45">
                  <c:v>18.466999999999999</c:v>
                </c:pt>
                <c:pt idx="46">
                  <c:v>17.021000000000001</c:v>
                </c:pt>
                <c:pt idx="47">
                  <c:v>12.932</c:v>
                </c:pt>
                <c:pt idx="48">
                  <c:v>10.909000000000001</c:v>
                </c:pt>
                <c:pt idx="49">
                  <c:v>11.439</c:v>
                </c:pt>
                <c:pt idx="50">
                  <c:v>17.303999999999998</c:v>
                </c:pt>
              </c:numCache>
            </c:numRef>
          </c:val>
          <c:smooth val="0"/>
        </c:ser>
        <c:dLbls>
          <c:showLegendKey val="0"/>
          <c:showVal val="0"/>
          <c:showCatName val="0"/>
          <c:showSerName val="0"/>
          <c:showPercent val="0"/>
          <c:showBubbleSize val="0"/>
        </c:dLbls>
        <c:marker val="1"/>
        <c:smooth val="0"/>
        <c:axId val="90339584"/>
        <c:axId val="90354048"/>
      </c:lineChart>
      <c:catAx>
        <c:axId val="90339584"/>
        <c:scaling>
          <c:orientation val="minMax"/>
        </c:scaling>
        <c:delete val="0"/>
        <c:axPos val="b"/>
        <c:title>
          <c:tx>
            <c:rich>
              <a:bodyPr/>
              <a:lstStyle/>
              <a:p>
                <a:pPr>
                  <a:defRPr/>
                </a:pPr>
                <a:r>
                  <a:rPr lang="en-US" dirty="0"/>
                  <a:t>Time (8s - 58s)</a:t>
                </a:r>
              </a:p>
            </c:rich>
          </c:tx>
          <c:layout/>
          <c:overlay val="0"/>
        </c:title>
        <c:majorTickMark val="out"/>
        <c:minorTickMark val="none"/>
        <c:tickLblPos val="nextTo"/>
        <c:crossAx val="90354048"/>
        <c:crosses val="autoZero"/>
        <c:auto val="1"/>
        <c:lblAlgn val="ctr"/>
        <c:lblOffset val="100"/>
        <c:noMultiLvlLbl val="0"/>
      </c:catAx>
      <c:valAx>
        <c:axId val="90354048"/>
        <c:scaling>
          <c:orientation val="minMax"/>
        </c:scaling>
        <c:delete val="0"/>
        <c:axPos val="l"/>
        <c:majorGridlines/>
        <c:title>
          <c:tx>
            <c:rich>
              <a:bodyPr rot="-5400000" vert="horz"/>
              <a:lstStyle/>
              <a:p>
                <a:pPr>
                  <a:defRPr/>
                </a:pPr>
                <a:r>
                  <a:rPr lang="en-US" dirty="0" smtClean="0"/>
                  <a:t>Usr</a:t>
                </a:r>
                <a:r>
                  <a:rPr lang="en-US" baseline="0" dirty="0" smtClean="0"/>
                  <a:t> CPU In Percent</a:t>
                </a:r>
                <a:endParaRPr lang="en-US" dirty="0"/>
              </a:p>
            </c:rich>
          </c:tx>
          <c:layout/>
          <c:overlay val="0"/>
        </c:title>
        <c:numFmt formatCode="General" sourceLinked="1"/>
        <c:majorTickMark val="out"/>
        <c:minorTickMark val="none"/>
        <c:tickLblPos val="nextTo"/>
        <c:crossAx val="903395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a:t>
            </a:r>
            <a:r>
              <a:rPr lang="en-US" baseline="0" dirty="0"/>
              <a:t> Memory Used</a:t>
            </a:r>
            <a:endParaRPr lang="en-US" dirty="0"/>
          </a:p>
        </c:rich>
      </c:tx>
      <c:layout/>
      <c:overlay val="0"/>
    </c:title>
    <c:autoTitleDeleted val="0"/>
    <c:plotArea>
      <c:layout/>
      <c:lineChart>
        <c:grouping val="standard"/>
        <c:varyColors val="0"/>
        <c:ser>
          <c:idx val="0"/>
          <c:order val="0"/>
          <c:tx>
            <c:v>Memory</c:v>
          </c:tx>
          <c:marker>
            <c:symbol val="none"/>
          </c:marker>
          <c:val>
            <c:numRef>
              <c:f>'docker-cloud-boot-15vms'!$H$3:$H$82</c:f>
              <c:numCache>
                <c:formatCode>General</c:formatCode>
                <c:ptCount val="80"/>
                <c:pt idx="0">
                  <c:v>1528864768</c:v>
                </c:pt>
                <c:pt idx="1">
                  <c:v>1528778752</c:v>
                </c:pt>
                <c:pt idx="2">
                  <c:v>1528778752</c:v>
                </c:pt>
                <c:pt idx="3">
                  <c:v>1528778752</c:v>
                </c:pt>
                <c:pt idx="4">
                  <c:v>1528516608</c:v>
                </c:pt>
                <c:pt idx="5">
                  <c:v>1528516608</c:v>
                </c:pt>
                <c:pt idx="6">
                  <c:v>1528508416</c:v>
                </c:pt>
                <c:pt idx="7">
                  <c:v>1528496128</c:v>
                </c:pt>
                <c:pt idx="8">
                  <c:v>1528492032</c:v>
                </c:pt>
                <c:pt idx="9">
                  <c:v>1528053760</c:v>
                </c:pt>
                <c:pt idx="10">
                  <c:v>1529266176</c:v>
                </c:pt>
                <c:pt idx="11">
                  <c:v>1536135168</c:v>
                </c:pt>
                <c:pt idx="12">
                  <c:v>1575075840</c:v>
                </c:pt>
                <c:pt idx="13">
                  <c:v>1579417600</c:v>
                </c:pt>
                <c:pt idx="14">
                  <c:v>1627103232</c:v>
                </c:pt>
                <c:pt idx="15">
                  <c:v>1628864512</c:v>
                </c:pt>
                <c:pt idx="16">
                  <c:v>1628819456</c:v>
                </c:pt>
                <c:pt idx="17">
                  <c:v>1671766016</c:v>
                </c:pt>
                <c:pt idx="18">
                  <c:v>1675935744</c:v>
                </c:pt>
                <c:pt idx="19">
                  <c:v>1675718656</c:v>
                </c:pt>
                <c:pt idx="20">
                  <c:v>1675571200</c:v>
                </c:pt>
                <c:pt idx="21">
                  <c:v>1725587456</c:v>
                </c:pt>
                <c:pt idx="22">
                  <c:v>1723531264</c:v>
                </c:pt>
                <c:pt idx="23">
                  <c:v>1723650048</c:v>
                </c:pt>
                <c:pt idx="24">
                  <c:v>1768697856</c:v>
                </c:pt>
                <c:pt idx="25">
                  <c:v>1769353216</c:v>
                </c:pt>
                <c:pt idx="26">
                  <c:v>1770061824</c:v>
                </c:pt>
                <c:pt idx="27">
                  <c:v>1770061824</c:v>
                </c:pt>
                <c:pt idx="28">
                  <c:v>1771237376</c:v>
                </c:pt>
                <c:pt idx="29">
                  <c:v>1819066368</c:v>
                </c:pt>
                <c:pt idx="30">
                  <c:v>1816104960</c:v>
                </c:pt>
                <c:pt idx="31">
                  <c:v>1816051712</c:v>
                </c:pt>
                <c:pt idx="32">
                  <c:v>1865555968</c:v>
                </c:pt>
                <c:pt idx="33">
                  <c:v>1863471104</c:v>
                </c:pt>
                <c:pt idx="34">
                  <c:v>1863086080</c:v>
                </c:pt>
                <c:pt idx="35">
                  <c:v>1862959104</c:v>
                </c:pt>
                <c:pt idx="36">
                  <c:v>1862041600</c:v>
                </c:pt>
                <c:pt idx="37">
                  <c:v>1911332864</c:v>
                </c:pt>
                <c:pt idx="38">
                  <c:v>1908076544</c:v>
                </c:pt>
                <c:pt idx="39">
                  <c:v>1908346880</c:v>
                </c:pt>
                <c:pt idx="40">
                  <c:v>1958019072</c:v>
                </c:pt>
                <c:pt idx="41">
                  <c:v>1954729984</c:v>
                </c:pt>
                <c:pt idx="42">
                  <c:v>1954746368</c:v>
                </c:pt>
                <c:pt idx="43">
                  <c:v>1954746368</c:v>
                </c:pt>
                <c:pt idx="44">
                  <c:v>1953341440</c:v>
                </c:pt>
                <c:pt idx="45">
                  <c:v>1998696448</c:v>
                </c:pt>
                <c:pt idx="46">
                  <c:v>2002550784</c:v>
                </c:pt>
                <c:pt idx="47">
                  <c:v>2001887232</c:v>
                </c:pt>
                <c:pt idx="48">
                  <c:v>2001899520</c:v>
                </c:pt>
                <c:pt idx="49">
                  <c:v>2050568192</c:v>
                </c:pt>
                <c:pt idx="50">
                  <c:v>2048753664</c:v>
                </c:pt>
                <c:pt idx="51">
                  <c:v>2048602112</c:v>
                </c:pt>
                <c:pt idx="52">
                  <c:v>2096525312</c:v>
                </c:pt>
                <c:pt idx="53">
                  <c:v>2095034368</c:v>
                </c:pt>
                <c:pt idx="54">
                  <c:v>2095173632</c:v>
                </c:pt>
                <c:pt idx="55">
                  <c:v>2095173632</c:v>
                </c:pt>
                <c:pt idx="56">
                  <c:v>2093871104</c:v>
                </c:pt>
                <c:pt idx="57">
                  <c:v>2143649792</c:v>
                </c:pt>
                <c:pt idx="58">
                  <c:v>2141675520</c:v>
                </c:pt>
                <c:pt idx="59">
                  <c:v>2141757440</c:v>
                </c:pt>
                <c:pt idx="60">
                  <c:v>2191945728</c:v>
                </c:pt>
                <c:pt idx="61">
                  <c:v>2188365824</c:v>
                </c:pt>
                <c:pt idx="62">
                  <c:v>2188566528</c:v>
                </c:pt>
                <c:pt idx="63">
                  <c:v>2234429440</c:v>
                </c:pt>
                <c:pt idx="64">
                  <c:v>2235916288</c:v>
                </c:pt>
                <c:pt idx="65">
                  <c:v>2235326464</c:v>
                </c:pt>
                <c:pt idx="66">
                  <c:v>2234830848</c:v>
                </c:pt>
                <c:pt idx="67">
                  <c:v>2104303616</c:v>
                </c:pt>
                <c:pt idx="68">
                  <c:v>2009714688</c:v>
                </c:pt>
                <c:pt idx="69">
                  <c:v>1963212800</c:v>
                </c:pt>
                <c:pt idx="70">
                  <c:v>1696387072</c:v>
                </c:pt>
                <c:pt idx="71">
                  <c:v>1688166400</c:v>
                </c:pt>
                <c:pt idx="72">
                  <c:v>1553698816</c:v>
                </c:pt>
                <c:pt idx="73">
                  <c:v>1553489920</c:v>
                </c:pt>
                <c:pt idx="74">
                  <c:v>1550630912</c:v>
                </c:pt>
                <c:pt idx="75">
                  <c:v>1550077952</c:v>
                </c:pt>
                <c:pt idx="76">
                  <c:v>1549942784</c:v>
                </c:pt>
                <c:pt idx="77">
                  <c:v>1549688832</c:v>
                </c:pt>
                <c:pt idx="78">
                  <c:v>1549635584</c:v>
                </c:pt>
                <c:pt idx="79">
                  <c:v>1549115392</c:v>
                </c:pt>
              </c:numCache>
            </c:numRef>
          </c:val>
          <c:smooth val="0"/>
        </c:ser>
        <c:dLbls>
          <c:showLegendKey val="0"/>
          <c:showVal val="0"/>
          <c:showCatName val="0"/>
          <c:showSerName val="0"/>
          <c:showPercent val="0"/>
          <c:showBubbleSize val="0"/>
        </c:dLbls>
        <c:marker val="1"/>
        <c:smooth val="0"/>
        <c:axId val="91246976"/>
        <c:axId val="91248896"/>
      </c:lineChart>
      <c:catAx>
        <c:axId val="91246976"/>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1248896"/>
        <c:crosses val="autoZero"/>
        <c:auto val="1"/>
        <c:lblAlgn val="ctr"/>
        <c:lblOffset val="100"/>
        <c:noMultiLvlLbl val="0"/>
      </c:catAx>
      <c:valAx>
        <c:axId val="91248896"/>
        <c:scaling>
          <c:orientation val="minMax"/>
          <c:max val="5000000000"/>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9124697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Memory Used</a:t>
            </a:r>
          </a:p>
        </c:rich>
      </c:tx>
      <c:layout/>
      <c:overlay val="0"/>
    </c:title>
    <c:autoTitleDeleted val="0"/>
    <c:plotArea>
      <c:layout/>
      <c:lineChart>
        <c:grouping val="standard"/>
        <c:varyColors val="0"/>
        <c:ser>
          <c:idx val="0"/>
          <c:order val="0"/>
          <c:tx>
            <c:v>Memory</c:v>
          </c:tx>
          <c:spPr>
            <a:ln>
              <a:solidFill>
                <a:schemeClr val="accent2"/>
              </a:solidFill>
            </a:ln>
          </c:spPr>
          <c:marker>
            <c:symbol val="none"/>
          </c:marker>
          <c:val>
            <c:numRef>
              <c:f>'kvm-cloud-boot-15vms'!$H$3:$H$130</c:f>
              <c:numCache>
                <c:formatCode>General</c:formatCode>
                <c:ptCount val="128"/>
                <c:pt idx="0">
                  <c:v>1538093056</c:v>
                </c:pt>
                <c:pt idx="1">
                  <c:v>1538076672</c:v>
                </c:pt>
                <c:pt idx="2">
                  <c:v>1538076672</c:v>
                </c:pt>
                <c:pt idx="3">
                  <c:v>1538965504</c:v>
                </c:pt>
                <c:pt idx="4">
                  <c:v>1539178496</c:v>
                </c:pt>
                <c:pt idx="5">
                  <c:v>1539112960</c:v>
                </c:pt>
                <c:pt idx="6">
                  <c:v>1539112960</c:v>
                </c:pt>
                <c:pt idx="7">
                  <c:v>1539100672</c:v>
                </c:pt>
                <c:pt idx="8">
                  <c:v>1539096576</c:v>
                </c:pt>
                <c:pt idx="9">
                  <c:v>1539227648</c:v>
                </c:pt>
                <c:pt idx="10">
                  <c:v>1543467008</c:v>
                </c:pt>
                <c:pt idx="11">
                  <c:v>1548566528</c:v>
                </c:pt>
                <c:pt idx="12">
                  <c:v>1567158272</c:v>
                </c:pt>
                <c:pt idx="13">
                  <c:v>1567440896</c:v>
                </c:pt>
                <c:pt idx="14">
                  <c:v>1569685504</c:v>
                </c:pt>
                <c:pt idx="15">
                  <c:v>1567465472</c:v>
                </c:pt>
                <c:pt idx="16">
                  <c:v>1567141888</c:v>
                </c:pt>
                <c:pt idx="17">
                  <c:v>1593532416</c:v>
                </c:pt>
                <c:pt idx="18">
                  <c:v>1591042048</c:v>
                </c:pt>
                <c:pt idx="19">
                  <c:v>1590685696</c:v>
                </c:pt>
                <c:pt idx="20">
                  <c:v>1587511296</c:v>
                </c:pt>
                <c:pt idx="21">
                  <c:v>1587228672</c:v>
                </c:pt>
                <c:pt idx="22">
                  <c:v>1692524544</c:v>
                </c:pt>
                <c:pt idx="23">
                  <c:v>1754386432</c:v>
                </c:pt>
                <c:pt idx="24">
                  <c:v>1758326784</c:v>
                </c:pt>
                <c:pt idx="25">
                  <c:v>1798324224</c:v>
                </c:pt>
                <c:pt idx="26">
                  <c:v>1812369408</c:v>
                </c:pt>
                <c:pt idx="27">
                  <c:v>1812025344</c:v>
                </c:pt>
                <c:pt idx="28">
                  <c:v>1931902976</c:v>
                </c:pt>
                <c:pt idx="29">
                  <c:v>1974697984</c:v>
                </c:pt>
                <c:pt idx="30">
                  <c:v>2025943040</c:v>
                </c:pt>
                <c:pt idx="31">
                  <c:v>2043944960</c:v>
                </c:pt>
                <c:pt idx="32">
                  <c:v>2048929792</c:v>
                </c:pt>
                <c:pt idx="33">
                  <c:v>2060959744</c:v>
                </c:pt>
                <c:pt idx="34">
                  <c:v>2121019392</c:v>
                </c:pt>
                <c:pt idx="35">
                  <c:v>2129129472</c:v>
                </c:pt>
                <c:pt idx="36">
                  <c:v>2147553280</c:v>
                </c:pt>
                <c:pt idx="37">
                  <c:v>2237317120</c:v>
                </c:pt>
                <c:pt idx="38">
                  <c:v>2292064256</c:v>
                </c:pt>
                <c:pt idx="39">
                  <c:v>2297118720</c:v>
                </c:pt>
                <c:pt idx="40">
                  <c:v>2365816832</c:v>
                </c:pt>
                <c:pt idx="41">
                  <c:v>2382680064</c:v>
                </c:pt>
                <c:pt idx="42">
                  <c:v>2400309248</c:v>
                </c:pt>
                <c:pt idx="43">
                  <c:v>2437971968</c:v>
                </c:pt>
                <c:pt idx="44">
                  <c:v>2558091264</c:v>
                </c:pt>
                <c:pt idx="45">
                  <c:v>2568019968</c:v>
                </c:pt>
                <c:pt idx="46">
                  <c:v>2608496640</c:v>
                </c:pt>
                <c:pt idx="47">
                  <c:v>2620764160</c:v>
                </c:pt>
                <c:pt idx="48">
                  <c:v>2630455296</c:v>
                </c:pt>
                <c:pt idx="49">
                  <c:v>2767962112</c:v>
                </c:pt>
                <c:pt idx="50">
                  <c:v>2800054272</c:v>
                </c:pt>
                <c:pt idx="51">
                  <c:v>2828337152</c:v>
                </c:pt>
                <c:pt idx="52">
                  <c:v>2840621056</c:v>
                </c:pt>
                <c:pt idx="53">
                  <c:v>2863886336</c:v>
                </c:pt>
                <c:pt idx="54">
                  <c:v>2885345280</c:v>
                </c:pt>
                <c:pt idx="55">
                  <c:v>2908749824</c:v>
                </c:pt>
                <c:pt idx="56">
                  <c:v>2940313600</c:v>
                </c:pt>
                <c:pt idx="57">
                  <c:v>2925223936</c:v>
                </c:pt>
                <c:pt idx="58">
                  <c:v>2950795264</c:v>
                </c:pt>
                <c:pt idx="59">
                  <c:v>3108360192</c:v>
                </c:pt>
                <c:pt idx="60">
                  <c:v>3141087232</c:v>
                </c:pt>
                <c:pt idx="61">
                  <c:v>3163684864</c:v>
                </c:pt>
                <c:pt idx="62">
                  <c:v>3182448640</c:v>
                </c:pt>
                <c:pt idx="63">
                  <c:v>3168169984</c:v>
                </c:pt>
                <c:pt idx="64">
                  <c:v>3201642496</c:v>
                </c:pt>
                <c:pt idx="65">
                  <c:v>3239137280</c:v>
                </c:pt>
                <c:pt idx="66">
                  <c:v>3375693824</c:v>
                </c:pt>
                <c:pt idx="67">
                  <c:v>3397419008</c:v>
                </c:pt>
                <c:pt idx="68">
                  <c:v>3423219712</c:v>
                </c:pt>
                <c:pt idx="69">
                  <c:v>3425501184</c:v>
                </c:pt>
                <c:pt idx="70">
                  <c:v>3569291264</c:v>
                </c:pt>
                <c:pt idx="71">
                  <c:v>3565797376</c:v>
                </c:pt>
                <c:pt idx="72">
                  <c:v>3564945408</c:v>
                </c:pt>
                <c:pt idx="73">
                  <c:v>3574919168</c:v>
                </c:pt>
                <c:pt idx="74">
                  <c:v>3588435968</c:v>
                </c:pt>
                <c:pt idx="75">
                  <c:v>3619598336</c:v>
                </c:pt>
                <c:pt idx="76">
                  <c:v>3617456128</c:v>
                </c:pt>
                <c:pt idx="77">
                  <c:v>3640774656</c:v>
                </c:pt>
                <c:pt idx="78">
                  <c:v>3652096000</c:v>
                </c:pt>
                <c:pt idx="79">
                  <c:v>3654307840</c:v>
                </c:pt>
                <c:pt idx="80">
                  <c:v>3664605184</c:v>
                </c:pt>
                <c:pt idx="81">
                  <c:v>3831013376</c:v>
                </c:pt>
                <c:pt idx="82">
                  <c:v>3895627776</c:v>
                </c:pt>
                <c:pt idx="83">
                  <c:v>3871420416</c:v>
                </c:pt>
                <c:pt idx="84">
                  <c:v>3896999936</c:v>
                </c:pt>
                <c:pt idx="85">
                  <c:v>3908157440</c:v>
                </c:pt>
                <c:pt idx="86">
                  <c:v>3915448320</c:v>
                </c:pt>
                <c:pt idx="87">
                  <c:v>3960184832</c:v>
                </c:pt>
                <c:pt idx="88">
                  <c:v>3993128960</c:v>
                </c:pt>
                <c:pt idx="89">
                  <c:v>3988054016</c:v>
                </c:pt>
                <c:pt idx="90">
                  <c:v>4003172352</c:v>
                </c:pt>
                <c:pt idx="91">
                  <c:v>4124131328</c:v>
                </c:pt>
                <c:pt idx="92">
                  <c:v>4147732480</c:v>
                </c:pt>
                <c:pt idx="93">
                  <c:v>4151898112</c:v>
                </c:pt>
                <c:pt idx="94">
                  <c:v>4190191616</c:v>
                </c:pt>
                <c:pt idx="95">
                  <c:v>4218859520</c:v>
                </c:pt>
                <c:pt idx="96">
                  <c:v>4234002432</c:v>
                </c:pt>
                <c:pt idx="97">
                  <c:v>4363153408</c:v>
                </c:pt>
                <c:pt idx="98">
                  <c:v>4378873856</c:v>
                </c:pt>
                <c:pt idx="99">
                  <c:v>4407349248</c:v>
                </c:pt>
                <c:pt idx="100">
                  <c:v>4383186944</c:v>
                </c:pt>
                <c:pt idx="101">
                  <c:v>4360982528</c:v>
                </c:pt>
                <c:pt idx="102">
                  <c:v>4319924224</c:v>
                </c:pt>
                <c:pt idx="103">
                  <c:v>4116774912</c:v>
                </c:pt>
                <c:pt idx="104">
                  <c:v>3904299008</c:v>
                </c:pt>
                <c:pt idx="105">
                  <c:v>3619016704</c:v>
                </c:pt>
                <c:pt idx="106">
                  <c:v>3449864192</c:v>
                </c:pt>
                <c:pt idx="107">
                  <c:v>3306909696</c:v>
                </c:pt>
                <c:pt idx="108">
                  <c:v>3048919040</c:v>
                </c:pt>
                <c:pt idx="109">
                  <c:v>2760630272</c:v>
                </c:pt>
                <c:pt idx="110">
                  <c:v>2147811328</c:v>
                </c:pt>
                <c:pt idx="111">
                  <c:v>1843240960</c:v>
                </c:pt>
                <c:pt idx="112">
                  <c:v>1558437888</c:v>
                </c:pt>
                <c:pt idx="113">
                  <c:v>1559265280</c:v>
                </c:pt>
                <c:pt idx="114">
                  <c:v>1551634432</c:v>
                </c:pt>
                <c:pt idx="115">
                  <c:v>1551876096</c:v>
                </c:pt>
                <c:pt idx="116">
                  <c:v>1587326976</c:v>
                </c:pt>
                <c:pt idx="117">
                  <c:v>1560952832</c:v>
                </c:pt>
                <c:pt idx="118">
                  <c:v>1571737600</c:v>
                </c:pt>
                <c:pt idx="119">
                  <c:v>1552367616</c:v>
                </c:pt>
                <c:pt idx="120">
                  <c:v>1565368320</c:v>
                </c:pt>
                <c:pt idx="121">
                  <c:v>1576759296</c:v>
                </c:pt>
                <c:pt idx="122">
                  <c:v>1556516864</c:v>
                </c:pt>
                <c:pt idx="123">
                  <c:v>1567371264</c:v>
                </c:pt>
                <c:pt idx="124">
                  <c:v>1583554560</c:v>
                </c:pt>
                <c:pt idx="125">
                  <c:v>1561702400</c:v>
                </c:pt>
                <c:pt idx="126">
                  <c:v>1574035456</c:v>
                </c:pt>
                <c:pt idx="127">
                  <c:v>1582968832</c:v>
                </c:pt>
              </c:numCache>
            </c:numRef>
          </c:val>
          <c:smooth val="0"/>
        </c:ser>
        <c:dLbls>
          <c:showLegendKey val="0"/>
          <c:showVal val="0"/>
          <c:showCatName val="0"/>
          <c:showSerName val="0"/>
          <c:showPercent val="0"/>
          <c:showBubbleSize val="0"/>
        </c:dLbls>
        <c:marker val="1"/>
        <c:smooth val="0"/>
        <c:axId val="91269760"/>
        <c:axId val="91280128"/>
      </c:lineChart>
      <c:catAx>
        <c:axId val="91269760"/>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1280128"/>
        <c:crosses val="autoZero"/>
        <c:auto val="1"/>
        <c:lblAlgn val="ctr"/>
        <c:lblOffset val="100"/>
        <c:noMultiLvlLbl val="0"/>
      </c:catAx>
      <c:valAx>
        <c:axId val="91280128"/>
        <c:scaling>
          <c:orientation val="minMax"/>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912697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a:t>
            </a:r>
            <a:r>
              <a:rPr lang="en-US" dirty="0" smtClean="0"/>
              <a:t>CPU (full test duration)</a:t>
            </a:r>
            <a:endParaRPr lang="en-US" dirty="0"/>
          </a:p>
        </c:rich>
      </c:tx>
      <c:layout/>
      <c:overlay val="0"/>
    </c:title>
    <c:autoTitleDeleted val="0"/>
    <c:plotArea>
      <c:layout/>
      <c:lineChart>
        <c:grouping val="standard"/>
        <c:varyColors val="0"/>
        <c:ser>
          <c:idx val="0"/>
          <c:order val="0"/>
          <c:tx>
            <c:strRef>
              <c:f>'docker-cloud-15vm-5m-stable'!$B$2</c:f>
              <c:strCache>
                <c:ptCount val="1"/>
                <c:pt idx="0">
                  <c:v>usr</c:v>
                </c:pt>
              </c:strCache>
            </c:strRef>
          </c:tx>
          <c:marker>
            <c:symbol val="none"/>
          </c:marker>
          <c:val>
            <c:numRef>
              <c:f>'docker-cloud-15vm-5m-stable'!$B$3:$B$325</c:f>
              <c:numCache>
                <c:formatCode>General</c:formatCode>
                <c:ptCount val="323"/>
                <c:pt idx="0">
                  <c:v>0.24399999999999999</c:v>
                </c:pt>
                <c:pt idx="1">
                  <c:v>0</c:v>
                </c:pt>
                <c:pt idx="2">
                  <c:v>0.125</c:v>
                </c:pt>
                <c:pt idx="3">
                  <c:v>0.125</c:v>
                </c:pt>
                <c:pt idx="4">
                  <c:v>0.81499999999999995</c:v>
                </c:pt>
                <c:pt idx="5">
                  <c:v>1.498</c:v>
                </c:pt>
                <c:pt idx="6">
                  <c:v>2.694</c:v>
                </c:pt>
                <c:pt idx="7">
                  <c:v>0.439</c:v>
                </c:pt>
                <c:pt idx="8">
                  <c:v>1.1910000000000001</c:v>
                </c:pt>
                <c:pt idx="9">
                  <c:v>4.3150000000000004</c:v>
                </c:pt>
                <c:pt idx="10">
                  <c:v>2.1259999999999999</c:v>
                </c:pt>
                <c:pt idx="11">
                  <c:v>5.3159999999999998</c:v>
                </c:pt>
                <c:pt idx="12">
                  <c:v>2.9380000000000002</c:v>
                </c:pt>
                <c:pt idx="13">
                  <c:v>5.0780000000000003</c:v>
                </c:pt>
                <c:pt idx="14">
                  <c:v>8.407</c:v>
                </c:pt>
                <c:pt idx="15">
                  <c:v>4.2530000000000001</c:v>
                </c:pt>
                <c:pt idx="16">
                  <c:v>6.3869999999999996</c:v>
                </c:pt>
                <c:pt idx="17">
                  <c:v>6.7080000000000002</c:v>
                </c:pt>
                <c:pt idx="18">
                  <c:v>2.5129999999999999</c:v>
                </c:pt>
                <c:pt idx="19">
                  <c:v>18.263000000000002</c:v>
                </c:pt>
                <c:pt idx="20">
                  <c:v>8.2230000000000008</c:v>
                </c:pt>
                <c:pt idx="21">
                  <c:v>0.188</c:v>
                </c:pt>
                <c:pt idx="22">
                  <c:v>0.251</c:v>
                </c:pt>
                <c:pt idx="23">
                  <c:v>0.125</c:v>
                </c:pt>
                <c:pt idx="24">
                  <c:v>0.188</c:v>
                </c:pt>
                <c:pt idx="25">
                  <c:v>0.313</c:v>
                </c:pt>
                <c:pt idx="26">
                  <c:v>0.313</c:v>
                </c:pt>
                <c:pt idx="27">
                  <c:v>6.3E-2</c:v>
                </c:pt>
                <c:pt idx="28">
                  <c:v>0.188</c:v>
                </c:pt>
                <c:pt idx="29">
                  <c:v>0.188</c:v>
                </c:pt>
                <c:pt idx="30">
                  <c:v>0.188</c:v>
                </c:pt>
                <c:pt idx="31">
                  <c:v>0.125</c:v>
                </c:pt>
                <c:pt idx="32">
                  <c:v>0.188</c:v>
                </c:pt>
                <c:pt idx="33">
                  <c:v>6.3E-2</c:v>
                </c:pt>
                <c:pt idx="34">
                  <c:v>0.25</c:v>
                </c:pt>
                <c:pt idx="35">
                  <c:v>0.25</c:v>
                </c:pt>
                <c:pt idx="36">
                  <c:v>0.125</c:v>
                </c:pt>
                <c:pt idx="37">
                  <c:v>0.125</c:v>
                </c:pt>
                <c:pt idx="38">
                  <c:v>6.3E-2</c:v>
                </c:pt>
                <c:pt idx="39">
                  <c:v>0.312</c:v>
                </c:pt>
                <c:pt idx="40">
                  <c:v>0.25</c:v>
                </c:pt>
                <c:pt idx="41">
                  <c:v>0.5</c:v>
                </c:pt>
                <c:pt idx="42">
                  <c:v>6.3E-2</c:v>
                </c:pt>
                <c:pt idx="43">
                  <c:v>0.125</c:v>
                </c:pt>
                <c:pt idx="44">
                  <c:v>0.312</c:v>
                </c:pt>
                <c:pt idx="45">
                  <c:v>0.125</c:v>
                </c:pt>
                <c:pt idx="46">
                  <c:v>0.125</c:v>
                </c:pt>
                <c:pt idx="47">
                  <c:v>0.188</c:v>
                </c:pt>
                <c:pt idx="48">
                  <c:v>0.188</c:v>
                </c:pt>
                <c:pt idx="49">
                  <c:v>0.188</c:v>
                </c:pt>
                <c:pt idx="50">
                  <c:v>0.436</c:v>
                </c:pt>
                <c:pt idx="51">
                  <c:v>0.25</c:v>
                </c:pt>
                <c:pt idx="52">
                  <c:v>0.25</c:v>
                </c:pt>
                <c:pt idx="53">
                  <c:v>0.125</c:v>
                </c:pt>
                <c:pt idx="54">
                  <c:v>0.25</c:v>
                </c:pt>
                <c:pt idx="55">
                  <c:v>0.125</c:v>
                </c:pt>
                <c:pt idx="56">
                  <c:v>0.375</c:v>
                </c:pt>
                <c:pt idx="57">
                  <c:v>0.188</c:v>
                </c:pt>
                <c:pt idx="58">
                  <c:v>0</c:v>
                </c:pt>
                <c:pt idx="59">
                  <c:v>0.25</c:v>
                </c:pt>
                <c:pt idx="60">
                  <c:v>0.25</c:v>
                </c:pt>
                <c:pt idx="61">
                  <c:v>0.188</c:v>
                </c:pt>
                <c:pt idx="62">
                  <c:v>0.125</c:v>
                </c:pt>
                <c:pt idx="63">
                  <c:v>0.188</c:v>
                </c:pt>
                <c:pt idx="64">
                  <c:v>0.499</c:v>
                </c:pt>
                <c:pt idx="65">
                  <c:v>0.25</c:v>
                </c:pt>
                <c:pt idx="66">
                  <c:v>0.125</c:v>
                </c:pt>
                <c:pt idx="67">
                  <c:v>0.25</c:v>
                </c:pt>
                <c:pt idx="68">
                  <c:v>0.25</c:v>
                </c:pt>
                <c:pt idx="69">
                  <c:v>0.125</c:v>
                </c:pt>
                <c:pt idx="70">
                  <c:v>0.312</c:v>
                </c:pt>
                <c:pt idx="71">
                  <c:v>0.188</c:v>
                </c:pt>
                <c:pt idx="72">
                  <c:v>0.25</c:v>
                </c:pt>
                <c:pt idx="73">
                  <c:v>0.188</c:v>
                </c:pt>
                <c:pt idx="74">
                  <c:v>0.125</c:v>
                </c:pt>
                <c:pt idx="75">
                  <c:v>0.5</c:v>
                </c:pt>
                <c:pt idx="76">
                  <c:v>0.438</c:v>
                </c:pt>
                <c:pt idx="77">
                  <c:v>0.5</c:v>
                </c:pt>
                <c:pt idx="78">
                  <c:v>0.188</c:v>
                </c:pt>
                <c:pt idx="79">
                  <c:v>6.3E-2</c:v>
                </c:pt>
                <c:pt idx="80">
                  <c:v>0.188</c:v>
                </c:pt>
                <c:pt idx="81">
                  <c:v>0.188</c:v>
                </c:pt>
                <c:pt idx="82">
                  <c:v>0.25</c:v>
                </c:pt>
                <c:pt idx="83">
                  <c:v>0.25</c:v>
                </c:pt>
                <c:pt idx="84">
                  <c:v>0</c:v>
                </c:pt>
                <c:pt idx="85">
                  <c:v>0.251</c:v>
                </c:pt>
                <c:pt idx="86">
                  <c:v>0.25</c:v>
                </c:pt>
                <c:pt idx="87">
                  <c:v>6.3E-2</c:v>
                </c:pt>
                <c:pt idx="88">
                  <c:v>0.125</c:v>
                </c:pt>
                <c:pt idx="89">
                  <c:v>0.188</c:v>
                </c:pt>
                <c:pt idx="90">
                  <c:v>0.188</c:v>
                </c:pt>
                <c:pt idx="91">
                  <c:v>0.125</c:v>
                </c:pt>
                <c:pt idx="92">
                  <c:v>0.125</c:v>
                </c:pt>
                <c:pt idx="93">
                  <c:v>0.125</c:v>
                </c:pt>
                <c:pt idx="94">
                  <c:v>0.312</c:v>
                </c:pt>
                <c:pt idx="95">
                  <c:v>0.25</c:v>
                </c:pt>
                <c:pt idx="96">
                  <c:v>0.125</c:v>
                </c:pt>
                <c:pt idx="97">
                  <c:v>0.125</c:v>
                </c:pt>
                <c:pt idx="98">
                  <c:v>0.125</c:v>
                </c:pt>
                <c:pt idx="99">
                  <c:v>0.25</c:v>
                </c:pt>
                <c:pt idx="100">
                  <c:v>0.188</c:v>
                </c:pt>
                <c:pt idx="101">
                  <c:v>0.5</c:v>
                </c:pt>
                <c:pt idx="102">
                  <c:v>0.501</c:v>
                </c:pt>
                <c:pt idx="103">
                  <c:v>0.125</c:v>
                </c:pt>
                <c:pt idx="104">
                  <c:v>0.125</c:v>
                </c:pt>
                <c:pt idx="105">
                  <c:v>0.125</c:v>
                </c:pt>
                <c:pt idx="106">
                  <c:v>0</c:v>
                </c:pt>
                <c:pt idx="107">
                  <c:v>6.3E-2</c:v>
                </c:pt>
                <c:pt idx="108">
                  <c:v>0.125</c:v>
                </c:pt>
                <c:pt idx="109">
                  <c:v>0.312</c:v>
                </c:pt>
                <c:pt idx="110">
                  <c:v>0.188</c:v>
                </c:pt>
                <c:pt idx="111">
                  <c:v>6.3E-2</c:v>
                </c:pt>
                <c:pt idx="112">
                  <c:v>0.125</c:v>
                </c:pt>
                <c:pt idx="113">
                  <c:v>0</c:v>
                </c:pt>
                <c:pt idx="114">
                  <c:v>6.3E-2</c:v>
                </c:pt>
                <c:pt idx="115">
                  <c:v>0.188</c:v>
                </c:pt>
                <c:pt idx="116">
                  <c:v>6.3E-2</c:v>
                </c:pt>
                <c:pt idx="117">
                  <c:v>0.125</c:v>
                </c:pt>
                <c:pt idx="118">
                  <c:v>0.251</c:v>
                </c:pt>
                <c:pt idx="119">
                  <c:v>0.125</c:v>
                </c:pt>
                <c:pt idx="120">
                  <c:v>0.188</c:v>
                </c:pt>
                <c:pt idx="121">
                  <c:v>0.313</c:v>
                </c:pt>
                <c:pt idx="122">
                  <c:v>6.3E-2</c:v>
                </c:pt>
                <c:pt idx="123">
                  <c:v>6.3E-2</c:v>
                </c:pt>
                <c:pt idx="124">
                  <c:v>0.125</c:v>
                </c:pt>
                <c:pt idx="125">
                  <c:v>0.125</c:v>
                </c:pt>
                <c:pt idx="126">
                  <c:v>0.25</c:v>
                </c:pt>
                <c:pt idx="127">
                  <c:v>0.188</c:v>
                </c:pt>
                <c:pt idx="128">
                  <c:v>0.125</c:v>
                </c:pt>
                <c:pt idx="129">
                  <c:v>0.25</c:v>
                </c:pt>
                <c:pt idx="130">
                  <c:v>0.312</c:v>
                </c:pt>
                <c:pt idx="131">
                  <c:v>0.188</c:v>
                </c:pt>
                <c:pt idx="132">
                  <c:v>0.312</c:v>
                </c:pt>
                <c:pt idx="133">
                  <c:v>0.25</c:v>
                </c:pt>
                <c:pt idx="134">
                  <c:v>0.25</c:v>
                </c:pt>
                <c:pt idx="135">
                  <c:v>0.125</c:v>
                </c:pt>
                <c:pt idx="136">
                  <c:v>0.25</c:v>
                </c:pt>
                <c:pt idx="137">
                  <c:v>0.125</c:v>
                </c:pt>
                <c:pt idx="138">
                  <c:v>0.25</c:v>
                </c:pt>
                <c:pt idx="139">
                  <c:v>0.25</c:v>
                </c:pt>
                <c:pt idx="140">
                  <c:v>0.188</c:v>
                </c:pt>
                <c:pt idx="141">
                  <c:v>0.188</c:v>
                </c:pt>
                <c:pt idx="142">
                  <c:v>0.125</c:v>
                </c:pt>
                <c:pt idx="143">
                  <c:v>0.125</c:v>
                </c:pt>
                <c:pt idx="144">
                  <c:v>0.188</c:v>
                </c:pt>
                <c:pt idx="145">
                  <c:v>0.313</c:v>
                </c:pt>
                <c:pt idx="146">
                  <c:v>0.25</c:v>
                </c:pt>
                <c:pt idx="147">
                  <c:v>0.312</c:v>
                </c:pt>
                <c:pt idx="148">
                  <c:v>0.25</c:v>
                </c:pt>
                <c:pt idx="149">
                  <c:v>0.125</c:v>
                </c:pt>
                <c:pt idx="150">
                  <c:v>0.188</c:v>
                </c:pt>
                <c:pt idx="151">
                  <c:v>0.25</c:v>
                </c:pt>
                <c:pt idx="152">
                  <c:v>0.188</c:v>
                </c:pt>
                <c:pt idx="153">
                  <c:v>0.125</c:v>
                </c:pt>
                <c:pt idx="154">
                  <c:v>0.25</c:v>
                </c:pt>
                <c:pt idx="155">
                  <c:v>0.125</c:v>
                </c:pt>
                <c:pt idx="156">
                  <c:v>0.188</c:v>
                </c:pt>
                <c:pt idx="157">
                  <c:v>0.25</c:v>
                </c:pt>
                <c:pt idx="158">
                  <c:v>0.312</c:v>
                </c:pt>
                <c:pt idx="159">
                  <c:v>0.125</c:v>
                </c:pt>
                <c:pt idx="160">
                  <c:v>0.188</c:v>
                </c:pt>
                <c:pt idx="161">
                  <c:v>0.188</c:v>
                </c:pt>
                <c:pt idx="162">
                  <c:v>0.56200000000000006</c:v>
                </c:pt>
                <c:pt idx="163">
                  <c:v>0.125</c:v>
                </c:pt>
                <c:pt idx="164">
                  <c:v>0.312</c:v>
                </c:pt>
                <c:pt idx="165">
                  <c:v>0.188</c:v>
                </c:pt>
                <c:pt idx="166">
                  <c:v>0.125</c:v>
                </c:pt>
                <c:pt idx="167">
                  <c:v>6.3E-2</c:v>
                </c:pt>
                <c:pt idx="168">
                  <c:v>0.188</c:v>
                </c:pt>
                <c:pt idx="169">
                  <c:v>0.25</c:v>
                </c:pt>
                <c:pt idx="170">
                  <c:v>0.188</c:v>
                </c:pt>
                <c:pt idx="171">
                  <c:v>0.25</c:v>
                </c:pt>
                <c:pt idx="172">
                  <c:v>0.312</c:v>
                </c:pt>
                <c:pt idx="173">
                  <c:v>0.25</c:v>
                </c:pt>
                <c:pt idx="174">
                  <c:v>0.188</c:v>
                </c:pt>
                <c:pt idx="175">
                  <c:v>0.436</c:v>
                </c:pt>
                <c:pt idx="176">
                  <c:v>6.3E-2</c:v>
                </c:pt>
                <c:pt idx="177">
                  <c:v>0.125</c:v>
                </c:pt>
                <c:pt idx="178">
                  <c:v>0.312</c:v>
                </c:pt>
                <c:pt idx="179">
                  <c:v>0.125</c:v>
                </c:pt>
                <c:pt idx="180">
                  <c:v>6.3E-2</c:v>
                </c:pt>
                <c:pt idx="181">
                  <c:v>0.188</c:v>
                </c:pt>
                <c:pt idx="182">
                  <c:v>0.188</c:v>
                </c:pt>
                <c:pt idx="183">
                  <c:v>0.25</c:v>
                </c:pt>
                <c:pt idx="184">
                  <c:v>0.188</c:v>
                </c:pt>
                <c:pt idx="185">
                  <c:v>0.125</c:v>
                </c:pt>
                <c:pt idx="186">
                  <c:v>0.25</c:v>
                </c:pt>
                <c:pt idx="187">
                  <c:v>0.188</c:v>
                </c:pt>
                <c:pt idx="188">
                  <c:v>0.188</c:v>
                </c:pt>
                <c:pt idx="189">
                  <c:v>0.188</c:v>
                </c:pt>
                <c:pt idx="190">
                  <c:v>0.25</c:v>
                </c:pt>
                <c:pt idx="191">
                  <c:v>0.188</c:v>
                </c:pt>
                <c:pt idx="192">
                  <c:v>0.25</c:v>
                </c:pt>
                <c:pt idx="193">
                  <c:v>0.125</c:v>
                </c:pt>
                <c:pt idx="194">
                  <c:v>0.25</c:v>
                </c:pt>
                <c:pt idx="195">
                  <c:v>6.3E-2</c:v>
                </c:pt>
                <c:pt idx="196">
                  <c:v>0.188</c:v>
                </c:pt>
                <c:pt idx="197">
                  <c:v>6.3E-2</c:v>
                </c:pt>
                <c:pt idx="198">
                  <c:v>0.25</c:v>
                </c:pt>
                <c:pt idx="199">
                  <c:v>0.25</c:v>
                </c:pt>
                <c:pt idx="200">
                  <c:v>0.25</c:v>
                </c:pt>
                <c:pt idx="201">
                  <c:v>6.3E-2</c:v>
                </c:pt>
                <c:pt idx="202">
                  <c:v>0.188</c:v>
                </c:pt>
                <c:pt idx="203">
                  <c:v>0.312</c:v>
                </c:pt>
                <c:pt idx="204">
                  <c:v>0.25</c:v>
                </c:pt>
                <c:pt idx="205">
                  <c:v>0.375</c:v>
                </c:pt>
                <c:pt idx="206">
                  <c:v>0.5</c:v>
                </c:pt>
                <c:pt idx="207">
                  <c:v>0.125</c:v>
                </c:pt>
                <c:pt idx="208">
                  <c:v>0.125</c:v>
                </c:pt>
                <c:pt idx="209">
                  <c:v>6.3E-2</c:v>
                </c:pt>
                <c:pt idx="210">
                  <c:v>0.125</c:v>
                </c:pt>
                <c:pt idx="211">
                  <c:v>0.188</c:v>
                </c:pt>
                <c:pt idx="212">
                  <c:v>0.125</c:v>
                </c:pt>
                <c:pt idx="213">
                  <c:v>0.125</c:v>
                </c:pt>
                <c:pt idx="214">
                  <c:v>0.375</c:v>
                </c:pt>
                <c:pt idx="215">
                  <c:v>0.188</c:v>
                </c:pt>
                <c:pt idx="216">
                  <c:v>0.125</c:v>
                </c:pt>
                <c:pt idx="217">
                  <c:v>0.25</c:v>
                </c:pt>
                <c:pt idx="218">
                  <c:v>6.3E-2</c:v>
                </c:pt>
                <c:pt idx="219">
                  <c:v>0.25</c:v>
                </c:pt>
                <c:pt idx="220">
                  <c:v>0.313</c:v>
                </c:pt>
                <c:pt idx="221">
                  <c:v>0.188</c:v>
                </c:pt>
                <c:pt idx="222">
                  <c:v>0.438</c:v>
                </c:pt>
                <c:pt idx="223">
                  <c:v>0.313</c:v>
                </c:pt>
                <c:pt idx="224">
                  <c:v>0.125</c:v>
                </c:pt>
                <c:pt idx="225">
                  <c:v>6.3E-2</c:v>
                </c:pt>
                <c:pt idx="226">
                  <c:v>0.188</c:v>
                </c:pt>
                <c:pt idx="227">
                  <c:v>0.125</c:v>
                </c:pt>
                <c:pt idx="228">
                  <c:v>0.188</c:v>
                </c:pt>
                <c:pt idx="229">
                  <c:v>0.188</c:v>
                </c:pt>
                <c:pt idx="230">
                  <c:v>0.188</c:v>
                </c:pt>
                <c:pt idx="231">
                  <c:v>0.125</c:v>
                </c:pt>
                <c:pt idx="232">
                  <c:v>0.312</c:v>
                </c:pt>
                <c:pt idx="233">
                  <c:v>0.125</c:v>
                </c:pt>
                <c:pt idx="234">
                  <c:v>0.125</c:v>
                </c:pt>
                <c:pt idx="235">
                  <c:v>0.125</c:v>
                </c:pt>
                <c:pt idx="236">
                  <c:v>0.125</c:v>
                </c:pt>
                <c:pt idx="237">
                  <c:v>0.188</c:v>
                </c:pt>
                <c:pt idx="238">
                  <c:v>0.125</c:v>
                </c:pt>
                <c:pt idx="239">
                  <c:v>0.312</c:v>
                </c:pt>
                <c:pt idx="240">
                  <c:v>0.125</c:v>
                </c:pt>
                <c:pt idx="241">
                  <c:v>0.125</c:v>
                </c:pt>
                <c:pt idx="242">
                  <c:v>0.25</c:v>
                </c:pt>
                <c:pt idx="243">
                  <c:v>0.125</c:v>
                </c:pt>
                <c:pt idx="244">
                  <c:v>0.25</c:v>
                </c:pt>
                <c:pt idx="245">
                  <c:v>0.375</c:v>
                </c:pt>
                <c:pt idx="246">
                  <c:v>0.188</c:v>
                </c:pt>
                <c:pt idx="247">
                  <c:v>0.125</c:v>
                </c:pt>
                <c:pt idx="248">
                  <c:v>0.125</c:v>
                </c:pt>
                <c:pt idx="249">
                  <c:v>0.125</c:v>
                </c:pt>
                <c:pt idx="250">
                  <c:v>6.3E-2</c:v>
                </c:pt>
                <c:pt idx="251">
                  <c:v>0.375</c:v>
                </c:pt>
                <c:pt idx="252">
                  <c:v>0.25</c:v>
                </c:pt>
                <c:pt idx="253">
                  <c:v>6.3E-2</c:v>
                </c:pt>
                <c:pt idx="254">
                  <c:v>6.3E-2</c:v>
                </c:pt>
                <c:pt idx="255">
                  <c:v>6.3E-2</c:v>
                </c:pt>
                <c:pt idx="256">
                  <c:v>0</c:v>
                </c:pt>
                <c:pt idx="257">
                  <c:v>0.125</c:v>
                </c:pt>
                <c:pt idx="258">
                  <c:v>0.188</c:v>
                </c:pt>
                <c:pt idx="259">
                  <c:v>0.125</c:v>
                </c:pt>
                <c:pt idx="260">
                  <c:v>6.3E-2</c:v>
                </c:pt>
                <c:pt idx="261">
                  <c:v>0.125</c:v>
                </c:pt>
                <c:pt idx="262">
                  <c:v>6.3E-2</c:v>
                </c:pt>
                <c:pt idx="263">
                  <c:v>0.188</c:v>
                </c:pt>
                <c:pt idx="264">
                  <c:v>0.188</c:v>
                </c:pt>
                <c:pt idx="265">
                  <c:v>0.188</c:v>
                </c:pt>
                <c:pt idx="266">
                  <c:v>0.438</c:v>
                </c:pt>
                <c:pt idx="267">
                  <c:v>0.188</c:v>
                </c:pt>
                <c:pt idx="268">
                  <c:v>0.188</c:v>
                </c:pt>
                <c:pt idx="269">
                  <c:v>0.125</c:v>
                </c:pt>
                <c:pt idx="270">
                  <c:v>0.125</c:v>
                </c:pt>
                <c:pt idx="271">
                  <c:v>0.125</c:v>
                </c:pt>
                <c:pt idx="272">
                  <c:v>0.125</c:v>
                </c:pt>
                <c:pt idx="273">
                  <c:v>0.125</c:v>
                </c:pt>
                <c:pt idx="274">
                  <c:v>0.375</c:v>
                </c:pt>
                <c:pt idx="275">
                  <c:v>0.375</c:v>
                </c:pt>
                <c:pt idx="276">
                  <c:v>0.188</c:v>
                </c:pt>
                <c:pt idx="277">
                  <c:v>0.25</c:v>
                </c:pt>
                <c:pt idx="278">
                  <c:v>0.25</c:v>
                </c:pt>
                <c:pt idx="279">
                  <c:v>6.3E-2</c:v>
                </c:pt>
                <c:pt idx="280">
                  <c:v>0.25</c:v>
                </c:pt>
                <c:pt idx="281">
                  <c:v>6.3E-2</c:v>
                </c:pt>
                <c:pt idx="282">
                  <c:v>0.188</c:v>
                </c:pt>
                <c:pt idx="283">
                  <c:v>0.376</c:v>
                </c:pt>
                <c:pt idx="284">
                  <c:v>0.188</c:v>
                </c:pt>
                <c:pt idx="285">
                  <c:v>6.3E-2</c:v>
                </c:pt>
                <c:pt idx="286">
                  <c:v>0.188</c:v>
                </c:pt>
                <c:pt idx="287">
                  <c:v>6.3E-2</c:v>
                </c:pt>
                <c:pt idx="288">
                  <c:v>0.188</c:v>
                </c:pt>
                <c:pt idx="289">
                  <c:v>0.25</c:v>
                </c:pt>
                <c:pt idx="290">
                  <c:v>6.3E-2</c:v>
                </c:pt>
                <c:pt idx="291">
                  <c:v>0.125</c:v>
                </c:pt>
                <c:pt idx="292">
                  <c:v>0.188</c:v>
                </c:pt>
                <c:pt idx="293">
                  <c:v>0.188</c:v>
                </c:pt>
                <c:pt idx="294">
                  <c:v>6.3E-2</c:v>
                </c:pt>
                <c:pt idx="295">
                  <c:v>0.188</c:v>
                </c:pt>
                <c:pt idx="296">
                  <c:v>0.125</c:v>
                </c:pt>
                <c:pt idx="297">
                  <c:v>0.438</c:v>
                </c:pt>
                <c:pt idx="298">
                  <c:v>3.0659999999999998</c:v>
                </c:pt>
                <c:pt idx="299">
                  <c:v>1.5629999999999999</c:v>
                </c:pt>
                <c:pt idx="300">
                  <c:v>0.25</c:v>
                </c:pt>
                <c:pt idx="301">
                  <c:v>0.188</c:v>
                </c:pt>
                <c:pt idx="302">
                  <c:v>0.188</c:v>
                </c:pt>
                <c:pt idx="303">
                  <c:v>0.188</c:v>
                </c:pt>
                <c:pt idx="304">
                  <c:v>0.125</c:v>
                </c:pt>
                <c:pt idx="305">
                  <c:v>0.188</c:v>
                </c:pt>
                <c:pt idx="306">
                  <c:v>0.125</c:v>
                </c:pt>
                <c:pt idx="307">
                  <c:v>6.3E-2</c:v>
                </c:pt>
                <c:pt idx="308">
                  <c:v>0.25</c:v>
                </c:pt>
                <c:pt idx="309">
                  <c:v>0.312</c:v>
                </c:pt>
                <c:pt idx="310">
                  <c:v>0.56200000000000006</c:v>
                </c:pt>
                <c:pt idx="311">
                  <c:v>1.1319999999999999</c:v>
                </c:pt>
                <c:pt idx="312">
                  <c:v>1.383</c:v>
                </c:pt>
                <c:pt idx="313">
                  <c:v>4.9530000000000003</c:v>
                </c:pt>
                <c:pt idx="314">
                  <c:v>3.5289999999999999</c:v>
                </c:pt>
                <c:pt idx="315">
                  <c:v>2.5830000000000002</c:v>
                </c:pt>
                <c:pt idx="316">
                  <c:v>5.2270000000000003</c:v>
                </c:pt>
                <c:pt idx="317">
                  <c:v>3.9620000000000002</c:v>
                </c:pt>
                <c:pt idx="318">
                  <c:v>3.3079999999999998</c:v>
                </c:pt>
                <c:pt idx="319">
                  <c:v>4.008</c:v>
                </c:pt>
                <c:pt idx="320">
                  <c:v>0.627</c:v>
                </c:pt>
                <c:pt idx="321">
                  <c:v>0.125</c:v>
                </c:pt>
                <c:pt idx="322">
                  <c:v>0.125</c:v>
                </c:pt>
              </c:numCache>
            </c:numRef>
          </c:val>
          <c:smooth val="0"/>
        </c:ser>
        <c:ser>
          <c:idx val="1"/>
          <c:order val="1"/>
          <c:tx>
            <c:strRef>
              <c:f>'docker-cloud-15vm-5m-stable'!$C$2</c:f>
              <c:strCache>
                <c:ptCount val="1"/>
                <c:pt idx="0">
                  <c:v>sys</c:v>
                </c:pt>
              </c:strCache>
            </c:strRef>
          </c:tx>
          <c:marker>
            <c:symbol val="none"/>
          </c:marker>
          <c:val>
            <c:numRef>
              <c:f>'docker-cloud-15vm-5m-stable'!$C$3:$C$325</c:f>
              <c:numCache>
                <c:formatCode>General</c:formatCode>
                <c:ptCount val="323"/>
                <c:pt idx="0">
                  <c:v>4.8000000000000001E-2</c:v>
                </c:pt>
                <c:pt idx="1">
                  <c:v>6.3E-2</c:v>
                </c:pt>
                <c:pt idx="2">
                  <c:v>0</c:v>
                </c:pt>
                <c:pt idx="3">
                  <c:v>0</c:v>
                </c:pt>
                <c:pt idx="4">
                  <c:v>6.3E-2</c:v>
                </c:pt>
                <c:pt idx="5">
                  <c:v>0.375</c:v>
                </c:pt>
                <c:pt idx="6">
                  <c:v>0.56399999999999995</c:v>
                </c:pt>
                <c:pt idx="7">
                  <c:v>0.501</c:v>
                </c:pt>
                <c:pt idx="8">
                  <c:v>0.439</c:v>
                </c:pt>
                <c:pt idx="9">
                  <c:v>1.2509999999999999</c:v>
                </c:pt>
                <c:pt idx="10">
                  <c:v>0.125</c:v>
                </c:pt>
                <c:pt idx="11">
                  <c:v>2.1890000000000001</c:v>
                </c:pt>
                <c:pt idx="12">
                  <c:v>1.125</c:v>
                </c:pt>
                <c:pt idx="13">
                  <c:v>2.6960000000000002</c:v>
                </c:pt>
                <c:pt idx="14">
                  <c:v>3.5760000000000001</c:v>
                </c:pt>
                <c:pt idx="15">
                  <c:v>1.1259999999999999</c:v>
                </c:pt>
                <c:pt idx="16">
                  <c:v>2.5049999999999999</c:v>
                </c:pt>
                <c:pt idx="17">
                  <c:v>3.851</c:v>
                </c:pt>
                <c:pt idx="18">
                  <c:v>1.1930000000000001</c:v>
                </c:pt>
                <c:pt idx="19">
                  <c:v>9.3849999999999998</c:v>
                </c:pt>
                <c:pt idx="20">
                  <c:v>2.448</c:v>
                </c:pt>
                <c:pt idx="21">
                  <c:v>0</c:v>
                </c:pt>
                <c:pt idx="22">
                  <c:v>6.3E-2</c:v>
                </c:pt>
                <c:pt idx="23">
                  <c:v>6.3E-2</c:v>
                </c:pt>
                <c:pt idx="24">
                  <c:v>0.188</c:v>
                </c:pt>
                <c:pt idx="25">
                  <c:v>0.188</c:v>
                </c:pt>
                <c:pt idx="26">
                  <c:v>6.3E-2</c:v>
                </c:pt>
                <c:pt idx="27">
                  <c:v>6.3E-2</c:v>
                </c:pt>
                <c:pt idx="28">
                  <c:v>0</c:v>
                </c:pt>
                <c:pt idx="29">
                  <c:v>0.125</c:v>
                </c:pt>
                <c:pt idx="30">
                  <c:v>6.3E-2</c:v>
                </c:pt>
                <c:pt idx="31">
                  <c:v>0</c:v>
                </c:pt>
                <c:pt idx="32">
                  <c:v>0</c:v>
                </c:pt>
                <c:pt idx="33">
                  <c:v>0</c:v>
                </c:pt>
                <c:pt idx="34">
                  <c:v>0</c:v>
                </c:pt>
                <c:pt idx="35">
                  <c:v>6.2E-2</c:v>
                </c:pt>
                <c:pt idx="36">
                  <c:v>0</c:v>
                </c:pt>
                <c:pt idx="37">
                  <c:v>6.3E-2</c:v>
                </c:pt>
                <c:pt idx="38">
                  <c:v>0</c:v>
                </c:pt>
                <c:pt idx="39">
                  <c:v>6.2E-2</c:v>
                </c:pt>
                <c:pt idx="40">
                  <c:v>0</c:v>
                </c:pt>
                <c:pt idx="41">
                  <c:v>0.125</c:v>
                </c:pt>
                <c:pt idx="42">
                  <c:v>0</c:v>
                </c:pt>
                <c:pt idx="43">
                  <c:v>0</c:v>
                </c:pt>
                <c:pt idx="44">
                  <c:v>6.2E-2</c:v>
                </c:pt>
                <c:pt idx="45">
                  <c:v>6.3E-2</c:v>
                </c:pt>
                <c:pt idx="46">
                  <c:v>0</c:v>
                </c:pt>
                <c:pt idx="47">
                  <c:v>0</c:v>
                </c:pt>
                <c:pt idx="48">
                  <c:v>6.3E-2</c:v>
                </c:pt>
                <c:pt idx="49">
                  <c:v>6.3E-2</c:v>
                </c:pt>
                <c:pt idx="50">
                  <c:v>6.2E-2</c:v>
                </c:pt>
                <c:pt idx="51">
                  <c:v>0</c:v>
                </c:pt>
                <c:pt idx="52">
                  <c:v>0</c:v>
                </c:pt>
                <c:pt idx="53">
                  <c:v>6.3E-2</c:v>
                </c:pt>
                <c:pt idx="54">
                  <c:v>6.2E-2</c:v>
                </c:pt>
                <c:pt idx="55">
                  <c:v>0</c:v>
                </c:pt>
                <c:pt idx="56">
                  <c:v>0</c:v>
                </c:pt>
                <c:pt idx="57">
                  <c:v>0.125</c:v>
                </c:pt>
                <c:pt idx="58">
                  <c:v>0</c:v>
                </c:pt>
                <c:pt idx="59">
                  <c:v>6.2E-2</c:v>
                </c:pt>
                <c:pt idx="60">
                  <c:v>0</c:v>
                </c:pt>
                <c:pt idx="61">
                  <c:v>0</c:v>
                </c:pt>
                <c:pt idx="62">
                  <c:v>0</c:v>
                </c:pt>
                <c:pt idx="63">
                  <c:v>6.3E-2</c:v>
                </c:pt>
                <c:pt idx="64">
                  <c:v>0</c:v>
                </c:pt>
                <c:pt idx="65">
                  <c:v>6.2E-2</c:v>
                </c:pt>
                <c:pt idx="66">
                  <c:v>6.3E-2</c:v>
                </c:pt>
                <c:pt idx="67">
                  <c:v>0</c:v>
                </c:pt>
                <c:pt idx="68">
                  <c:v>0</c:v>
                </c:pt>
                <c:pt idx="69">
                  <c:v>6.3E-2</c:v>
                </c:pt>
                <c:pt idx="70">
                  <c:v>0</c:v>
                </c:pt>
                <c:pt idx="71">
                  <c:v>0</c:v>
                </c:pt>
                <c:pt idx="72">
                  <c:v>0</c:v>
                </c:pt>
                <c:pt idx="73">
                  <c:v>6.3E-2</c:v>
                </c:pt>
                <c:pt idx="74">
                  <c:v>0</c:v>
                </c:pt>
                <c:pt idx="75">
                  <c:v>6.2E-2</c:v>
                </c:pt>
                <c:pt idx="76">
                  <c:v>0</c:v>
                </c:pt>
                <c:pt idx="77">
                  <c:v>6.3E-2</c:v>
                </c:pt>
                <c:pt idx="78">
                  <c:v>0</c:v>
                </c:pt>
                <c:pt idx="79">
                  <c:v>0.125</c:v>
                </c:pt>
                <c:pt idx="80">
                  <c:v>0</c:v>
                </c:pt>
                <c:pt idx="81">
                  <c:v>0</c:v>
                </c:pt>
                <c:pt idx="82">
                  <c:v>0</c:v>
                </c:pt>
                <c:pt idx="83">
                  <c:v>0</c:v>
                </c:pt>
                <c:pt idx="84">
                  <c:v>0</c:v>
                </c:pt>
                <c:pt idx="85">
                  <c:v>0.125</c:v>
                </c:pt>
                <c:pt idx="86">
                  <c:v>6.3E-2</c:v>
                </c:pt>
                <c:pt idx="87">
                  <c:v>0</c:v>
                </c:pt>
                <c:pt idx="88">
                  <c:v>0</c:v>
                </c:pt>
                <c:pt idx="89">
                  <c:v>6.2E-2</c:v>
                </c:pt>
                <c:pt idx="90">
                  <c:v>0</c:v>
                </c:pt>
                <c:pt idx="91">
                  <c:v>0</c:v>
                </c:pt>
                <c:pt idx="92">
                  <c:v>0</c:v>
                </c:pt>
                <c:pt idx="93">
                  <c:v>0</c:v>
                </c:pt>
                <c:pt idx="94">
                  <c:v>0.125</c:v>
                </c:pt>
                <c:pt idx="95">
                  <c:v>0</c:v>
                </c:pt>
                <c:pt idx="96">
                  <c:v>6.2E-2</c:v>
                </c:pt>
                <c:pt idx="97">
                  <c:v>0</c:v>
                </c:pt>
                <c:pt idx="98">
                  <c:v>6.3E-2</c:v>
                </c:pt>
                <c:pt idx="99">
                  <c:v>0</c:v>
                </c:pt>
                <c:pt idx="100">
                  <c:v>0</c:v>
                </c:pt>
                <c:pt idx="101">
                  <c:v>6.2E-2</c:v>
                </c:pt>
                <c:pt idx="102">
                  <c:v>0</c:v>
                </c:pt>
                <c:pt idx="103">
                  <c:v>0</c:v>
                </c:pt>
                <c:pt idx="104">
                  <c:v>0</c:v>
                </c:pt>
                <c:pt idx="105">
                  <c:v>0</c:v>
                </c:pt>
                <c:pt idx="106">
                  <c:v>6.3E-2</c:v>
                </c:pt>
                <c:pt idx="107">
                  <c:v>0</c:v>
                </c:pt>
                <c:pt idx="108">
                  <c:v>0</c:v>
                </c:pt>
                <c:pt idx="109">
                  <c:v>6.2E-2</c:v>
                </c:pt>
                <c:pt idx="110">
                  <c:v>6.3E-2</c:v>
                </c:pt>
                <c:pt idx="111">
                  <c:v>0</c:v>
                </c:pt>
                <c:pt idx="112">
                  <c:v>0</c:v>
                </c:pt>
                <c:pt idx="113">
                  <c:v>0</c:v>
                </c:pt>
                <c:pt idx="114">
                  <c:v>0</c:v>
                </c:pt>
                <c:pt idx="115">
                  <c:v>0</c:v>
                </c:pt>
                <c:pt idx="116">
                  <c:v>0</c:v>
                </c:pt>
                <c:pt idx="117">
                  <c:v>0.187</c:v>
                </c:pt>
                <c:pt idx="118">
                  <c:v>0</c:v>
                </c:pt>
                <c:pt idx="119">
                  <c:v>0</c:v>
                </c:pt>
                <c:pt idx="120">
                  <c:v>6.2E-2</c:v>
                </c:pt>
                <c:pt idx="121">
                  <c:v>0</c:v>
                </c:pt>
                <c:pt idx="122">
                  <c:v>0</c:v>
                </c:pt>
                <c:pt idx="123">
                  <c:v>0</c:v>
                </c:pt>
                <c:pt idx="124">
                  <c:v>0</c:v>
                </c:pt>
                <c:pt idx="125">
                  <c:v>0</c:v>
                </c:pt>
                <c:pt idx="126">
                  <c:v>0</c:v>
                </c:pt>
                <c:pt idx="127">
                  <c:v>6.3E-2</c:v>
                </c:pt>
                <c:pt idx="128">
                  <c:v>0</c:v>
                </c:pt>
                <c:pt idx="129">
                  <c:v>0</c:v>
                </c:pt>
                <c:pt idx="130">
                  <c:v>0</c:v>
                </c:pt>
                <c:pt idx="131">
                  <c:v>6.3E-2</c:v>
                </c:pt>
                <c:pt idx="132">
                  <c:v>0</c:v>
                </c:pt>
                <c:pt idx="133">
                  <c:v>6.2E-2</c:v>
                </c:pt>
                <c:pt idx="134">
                  <c:v>6.3E-2</c:v>
                </c:pt>
                <c:pt idx="135">
                  <c:v>0</c:v>
                </c:pt>
                <c:pt idx="136">
                  <c:v>6.2E-2</c:v>
                </c:pt>
                <c:pt idx="137">
                  <c:v>0</c:v>
                </c:pt>
                <c:pt idx="138">
                  <c:v>6.2E-2</c:v>
                </c:pt>
                <c:pt idx="139">
                  <c:v>0</c:v>
                </c:pt>
                <c:pt idx="140">
                  <c:v>0</c:v>
                </c:pt>
                <c:pt idx="141">
                  <c:v>6.2E-2</c:v>
                </c:pt>
                <c:pt idx="142">
                  <c:v>0</c:v>
                </c:pt>
                <c:pt idx="143">
                  <c:v>0</c:v>
                </c:pt>
                <c:pt idx="144">
                  <c:v>6.3E-2</c:v>
                </c:pt>
                <c:pt idx="145">
                  <c:v>0.125</c:v>
                </c:pt>
                <c:pt idx="146">
                  <c:v>0</c:v>
                </c:pt>
                <c:pt idx="147">
                  <c:v>6.2E-2</c:v>
                </c:pt>
                <c:pt idx="148">
                  <c:v>0</c:v>
                </c:pt>
                <c:pt idx="149">
                  <c:v>6.3E-2</c:v>
                </c:pt>
                <c:pt idx="150">
                  <c:v>0</c:v>
                </c:pt>
                <c:pt idx="151">
                  <c:v>0</c:v>
                </c:pt>
                <c:pt idx="152">
                  <c:v>0</c:v>
                </c:pt>
                <c:pt idx="153">
                  <c:v>6.3E-2</c:v>
                </c:pt>
                <c:pt idx="154">
                  <c:v>0</c:v>
                </c:pt>
                <c:pt idx="155">
                  <c:v>0</c:v>
                </c:pt>
                <c:pt idx="156">
                  <c:v>0</c:v>
                </c:pt>
                <c:pt idx="157">
                  <c:v>0.125</c:v>
                </c:pt>
                <c:pt idx="158">
                  <c:v>6.2E-2</c:v>
                </c:pt>
                <c:pt idx="159">
                  <c:v>6.3E-2</c:v>
                </c:pt>
                <c:pt idx="160">
                  <c:v>0</c:v>
                </c:pt>
                <c:pt idx="161">
                  <c:v>0</c:v>
                </c:pt>
                <c:pt idx="162">
                  <c:v>0</c:v>
                </c:pt>
                <c:pt idx="163">
                  <c:v>0</c:v>
                </c:pt>
                <c:pt idx="164">
                  <c:v>0</c:v>
                </c:pt>
                <c:pt idx="165">
                  <c:v>0</c:v>
                </c:pt>
                <c:pt idx="166">
                  <c:v>0</c:v>
                </c:pt>
                <c:pt idx="167">
                  <c:v>0</c:v>
                </c:pt>
                <c:pt idx="168">
                  <c:v>0</c:v>
                </c:pt>
                <c:pt idx="169">
                  <c:v>6.3E-2</c:v>
                </c:pt>
                <c:pt idx="170">
                  <c:v>0</c:v>
                </c:pt>
                <c:pt idx="171">
                  <c:v>0</c:v>
                </c:pt>
                <c:pt idx="172">
                  <c:v>6.2E-2</c:v>
                </c:pt>
                <c:pt idx="173">
                  <c:v>0</c:v>
                </c:pt>
                <c:pt idx="174">
                  <c:v>0</c:v>
                </c:pt>
                <c:pt idx="175">
                  <c:v>6.2E-2</c:v>
                </c:pt>
                <c:pt idx="176">
                  <c:v>0</c:v>
                </c:pt>
                <c:pt idx="177">
                  <c:v>0</c:v>
                </c:pt>
                <c:pt idx="178">
                  <c:v>0</c:v>
                </c:pt>
                <c:pt idx="179">
                  <c:v>0</c:v>
                </c:pt>
                <c:pt idx="180">
                  <c:v>0.125</c:v>
                </c:pt>
                <c:pt idx="181">
                  <c:v>0</c:v>
                </c:pt>
                <c:pt idx="182">
                  <c:v>0</c:v>
                </c:pt>
                <c:pt idx="183">
                  <c:v>0.125</c:v>
                </c:pt>
                <c:pt idx="184">
                  <c:v>0</c:v>
                </c:pt>
                <c:pt idx="185">
                  <c:v>6.3E-2</c:v>
                </c:pt>
                <c:pt idx="186">
                  <c:v>0</c:v>
                </c:pt>
                <c:pt idx="187">
                  <c:v>0</c:v>
                </c:pt>
                <c:pt idx="188">
                  <c:v>0</c:v>
                </c:pt>
                <c:pt idx="189">
                  <c:v>0.188</c:v>
                </c:pt>
                <c:pt idx="190">
                  <c:v>0</c:v>
                </c:pt>
                <c:pt idx="191">
                  <c:v>0</c:v>
                </c:pt>
                <c:pt idx="192">
                  <c:v>0</c:v>
                </c:pt>
                <c:pt idx="193">
                  <c:v>0</c:v>
                </c:pt>
                <c:pt idx="194">
                  <c:v>0</c:v>
                </c:pt>
                <c:pt idx="195">
                  <c:v>6.3E-2</c:v>
                </c:pt>
                <c:pt idx="196">
                  <c:v>0</c:v>
                </c:pt>
                <c:pt idx="197">
                  <c:v>0</c:v>
                </c:pt>
                <c:pt idx="198">
                  <c:v>6.2E-2</c:v>
                </c:pt>
                <c:pt idx="199">
                  <c:v>0</c:v>
                </c:pt>
                <c:pt idx="200">
                  <c:v>6.2E-2</c:v>
                </c:pt>
                <c:pt idx="201">
                  <c:v>0</c:v>
                </c:pt>
                <c:pt idx="202">
                  <c:v>6.3E-2</c:v>
                </c:pt>
                <c:pt idx="203">
                  <c:v>0</c:v>
                </c:pt>
                <c:pt idx="204">
                  <c:v>0</c:v>
                </c:pt>
                <c:pt idx="205">
                  <c:v>0.25</c:v>
                </c:pt>
                <c:pt idx="206">
                  <c:v>6.2E-2</c:v>
                </c:pt>
                <c:pt idx="207">
                  <c:v>0</c:v>
                </c:pt>
                <c:pt idx="208">
                  <c:v>6.3E-2</c:v>
                </c:pt>
                <c:pt idx="209">
                  <c:v>0</c:v>
                </c:pt>
                <c:pt idx="210">
                  <c:v>6.3E-2</c:v>
                </c:pt>
                <c:pt idx="211">
                  <c:v>6.2E-2</c:v>
                </c:pt>
                <c:pt idx="212">
                  <c:v>0</c:v>
                </c:pt>
                <c:pt idx="213">
                  <c:v>6.3E-2</c:v>
                </c:pt>
                <c:pt idx="214">
                  <c:v>0</c:v>
                </c:pt>
                <c:pt idx="215">
                  <c:v>0</c:v>
                </c:pt>
                <c:pt idx="216">
                  <c:v>0</c:v>
                </c:pt>
                <c:pt idx="217">
                  <c:v>0</c:v>
                </c:pt>
                <c:pt idx="218">
                  <c:v>0</c:v>
                </c:pt>
                <c:pt idx="219">
                  <c:v>0</c:v>
                </c:pt>
                <c:pt idx="220">
                  <c:v>0</c:v>
                </c:pt>
                <c:pt idx="221">
                  <c:v>6.3E-2</c:v>
                </c:pt>
                <c:pt idx="222">
                  <c:v>0</c:v>
                </c:pt>
                <c:pt idx="223">
                  <c:v>6.3E-2</c:v>
                </c:pt>
                <c:pt idx="224">
                  <c:v>6.3E-2</c:v>
                </c:pt>
                <c:pt idx="225">
                  <c:v>0</c:v>
                </c:pt>
                <c:pt idx="226">
                  <c:v>0</c:v>
                </c:pt>
                <c:pt idx="227">
                  <c:v>6.3E-2</c:v>
                </c:pt>
                <c:pt idx="228">
                  <c:v>0</c:v>
                </c:pt>
                <c:pt idx="229">
                  <c:v>6.3E-2</c:v>
                </c:pt>
                <c:pt idx="230">
                  <c:v>0</c:v>
                </c:pt>
                <c:pt idx="231">
                  <c:v>0</c:v>
                </c:pt>
                <c:pt idx="232">
                  <c:v>6.2E-2</c:v>
                </c:pt>
                <c:pt idx="233">
                  <c:v>0</c:v>
                </c:pt>
                <c:pt idx="234">
                  <c:v>6.3E-2</c:v>
                </c:pt>
                <c:pt idx="235">
                  <c:v>0</c:v>
                </c:pt>
                <c:pt idx="236">
                  <c:v>0</c:v>
                </c:pt>
                <c:pt idx="237">
                  <c:v>6.2E-2</c:v>
                </c:pt>
                <c:pt idx="238">
                  <c:v>0</c:v>
                </c:pt>
                <c:pt idx="239">
                  <c:v>6.2E-2</c:v>
                </c:pt>
                <c:pt idx="240">
                  <c:v>0</c:v>
                </c:pt>
                <c:pt idx="241">
                  <c:v>0</c:v>
                </c:pt>
                <c:pt idx="242">
                  <c:v>0</c:v>
                </c:pt>
                <c:pt idx="243">
                  <c:v>0</c:v>
                </c:pt>
                <c:pt idx="244">
                  <c:v>0</c:v>
                </c:pt>
                <c:pt idx="245">
                  <c:v>0</c:v>
                </c:pt>
                <c:pt idx="246">
                  <c:v>0</c:v>
                </c:pt>
                <c:pt idx="247">
                  <c:v>6.3E-2</c:v>
                </c:pt>
                <c:pt idx="248">
                  <c:v>0</c:v>
                </c:pt>
                <c:pt idx="249">
                  <c:v>6.3E-2</c:v>
                </c:pt>
                <c:pt idx="250">
                  <c:v>0</c:v>
                </c:pt>
                <c:pt idx="251">
                  <c:v>0</c:v>
                </c:pt>
                <c:pt idx="252">
                  <c:v>6.2E-2</c:v>
                </c:pt>
                <c:pt idx="253">
                  <c:v>0</c:v>
                </c:pt>
                <c:pt idx="254">
                  <c:v>0</c:v>
                </c:pt>
                <c:pt idx="255">
                  <c:v>0</c:v>
                </c:pt>
                <c:pt idx="256">
                  <c:v>0</c:v>
                </c:pt>
                <c:pt idx="257">
                  <c:v>0</c:v>
                </c:pt>
                <c:pt idx="258">
                  <c:v>0</c:v>
                </c:pt>
                <c:pt idx="259">
                  <c:v>6.3E-2</c:v>
                </c:pt>
                <c:pt idx="260">
                  <c:v>0</c:v>
                </c:pt>
                <c:pt idx="261">
                  <c:v>0.125</c:v>
                </c:pt>
                <c:pt idx="262">
                  <c:v>0</c:v>
                </c:pt>
                <c:pt idx="263">
                  <c:v>6.3E-2</c:v>
                </c:pt>
                <c:pt idx="264">
                  <c:v>0</c:v>
                </c:pt>
                <c:pt idx="265">
                  <c:v>6.3E-2</c:v>
                </c:pt>
                <c:pt idx="266">
                  <c:v>6.3E-2</c:v>
                </c:pt>
                <c:pt idx="267">
                  <c:v>0</c:v>
                </c:pt>
                <c:pt idx="268">
                  <c:v>0</c:v>
                </c:pt>
                <c:pt idx="269">
                  <c:v>0.125</c:v>
                </c:pt>
                <c:pt idx="270">
                  <c:v>0</c:v>
                </c:pt>
                <c:pt idx="271">
                  <c:v>0</c:v>
                </c:pt>
                <c:pt idx="272">
                  <c:v>6.3E-2</c:v>
                </c:pt>
                <c:pt idx="273">
                  <c:v>0</c:v>
                </c:pt>
                <c:pt idx="274">
                  <c:v>0.125</c:v>
                </c:pt>
                <c:pt idx="275">
                  <c:v>6.3E-2</c:v>
                </c:pt>
                <c:pt idx="276">
                  <c:v>6.3E-2</c:v>
                </c:pt>
                <c:pt idx="277">
                  <c:v>0</c:v>
                </c:pt>
                <c:pt idx="278">
                  <c:v>6.2E-2</c:v>
                </c:pt>
                <c:pt idx="279">
                  <c:v>6.3E-2</c:v>
                </c:pt>
                <c:pt idx="280">
                  <c:v>0</c:v>
                </c:pt>
                <c:pt idx="281">
                  <c:v>0</c:v>
                </c:pt>
                <c:pt idx="282">
                  <c:v>0</c:v>
                </c:pt>
                <c:pt idx="283">
                  <c:v>0</c:v>
                </c:pt>
                <c:pt idx="284">
                  <c:v>6.3E-2</c:v>
                </c:pt>
                <c:pt idx="285">
                  <c:v>0</c:v>
                </c:pt>
                <c:pt idx="286">
                  <c:v>6.3E-2</c:v>
                </c:pt>
                <c:pt idx="287">
                  <c:v>6.3E-2</c:v>
                </c:pt>
                <c:pt idx="288">
                  <c:v>0</c:v>
                </c:pt>
                <c:pt idx="289">
                  <c:v>6.2E-2</c:v>
                </c:pt>
                <c:pt idx="290">
                  <c:v>0</c:v>
                </c:pt>
                <c:pt idx="291">
                  <c:v>0.125</c:v>
                </c:pt>
                <c:pt idx="292">
                  <c:v>0</c:v>
                </c:pt>
                <c:pt idx="293">
                  <c:v>0</c:v>
                </c:pt>
                <c:pt idx="294">
                  <c:v>6.3E-2</c:v>
                </c:pt>
                <c:pt idx="295">
                  <c:v>0</c:v>
                </c:pt>
                <c:pt idx="296">
                  <c:v>6.3E-2</c:v>
                </c:pt>
                <c:pt idx="297">
                  <c:v>0</c:v>
                </c:pt>
                <c:pt idx="298">
                  <c:v>0.626</c:v>
                </c:pt>
                <c:pt idx="299">
                  <c:v>0.25</c:v>
                </c:pt>
                <c:pt idx="300">
                  <c:v>0</c:v>
                </c:pt>
                <c:pt idx="301">
                  <c:v>0</c:v>
                </c:pt>
                <c:pt idx="302">
                  <c:v>0</c:v>
                </c:pt>
                <c:pt idx="303">
                  <c:v>0</c:v>
                </c:pt>
                <c:pt idx="304">
                  <c:v>6.3E-2</c:v>
                </c:pt>
                <c:pt idx="305">
                  <c:v>0</c:v>
                </c:pt>
                <c:pt idx="306">
                  <c:v>0</c:v>
                </c:pt>
                <c:pt idx="307">
                  <c:v>6.3E-2</c:v>
                </c:pt>
                <c:pt idx="308">
                  <c:v>6.2E-2</c:v>
                </c:pt>
                <c:pt idx="309">
                  <c:v>0</c:v>
                </c:pt>
                <c:pt idx="310">
                  <c:v>6.2E-2</c:v>
                </c:pt>
                <c:pt idx="311">
                  <c:v>0.755</c:v>
                </c:pt>
                <c:pt idx="312">
                  <c:v>1.006</c:v>
                </c:pt>
                <c:pt idx="313">
                  <c:v>1.8180000000000001</c:v>
                </c:pt>
                <c:pt idx="314">
                  <c:v>2.0790000000000002</c:v>
                </c:pt>
                <c:pt idx="315">
                  <c:v>1.26</c:v>
                </c:pt>
                <c:pt idx="316">
                  <c:v>2.141</c:v>
                </c:pt>
                <c:pt idx="317">
                  <c:v>1.258</c:v>
                </c:pt>
                <c:pt idx="318">
                  <c:v>0.93600000000000005</c:v>
                </c:pt>
                <c:pt idx="319">
                  <c:v>0.68899999999999995</c:v>
                </c:pt>
                <c:pt idx="320">
                  <c:v>0.125</c:v>
                </c:pt>
                <c:pt idx="321">
                  <c:v>6.2E-2</c:v>
                </c:pt>
                <c:pt idx="322">
                  <c:v>0</c:v>
                </c:pt>
              </c:numCache>
            </c:numRef>
          </c:val>
          <c:smooth val="0"/>
        </c:ser>
        <c:dLbls>
          <c:showLegendKey val="0"/>
          <c:showVal val="0"/>
          <c:showCatName val="0"/>
          <c:showSerName val="0"/>
          <c:showPercent val="0"/>
          <c:showBubbleSize val="0"/>
        </c:dLbls>
        <c:marker val="1"/>
        <c:smooth val="0"/>
        <c:axId val="35892224"/>
        <c:axId val="35894400"/>
      </c:lineChart>
      <c:catAx>
        <c:axId val="35892224"/>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35894400"/>
        <c:crosses val="autoZero"/>
        <c:auto val="1"/>
        <c:lblAlgn val="ctr"/>
        <c:lblOffset val="100"/>
        <c:noMultiLvlLbl val="0"/>
      </c:catAx>
      <c:valAx>
        <c:axId val="35894400"/>
        <c:scaling>
          <c:orientation val="minMax"/>
          <c:max val="80"/>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358922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t>Docker / KVM: Compute Node</a:t>
            </a:r>
            <a:r>
              <a:rPr lang="en-US" sz="1600" baseline="0" dirty="0"/>
              <a:t> Memory Used (Unnormalized Overlay)</a:t>
            </a:r>
            <a:endParaRPr lang="en-US" sz="1600" dirty="0"/>
          </a:p>
        </c:rich>
      </c:tx>
      <c:layout/>
      <c:overlay val="0"/>
    </c:title>
    <c:autoTitleDeleted val="0"/>
    <c:plotArea>
      <c:layout/>
      <c:lineChart>
        <c:grouping val="standard"/>
        <c:varyColors val="0"/>
        <c:ser>
          <c:idx val="1"/>
          <c:order val="1"/>
          <c:tx>
            <c:v>kvm</c:v>
          </c:tx>
          <c:spPr>
            <a:ln>
              <a:solidFill>
                <a:schemeClr val="accent2"/>
              </a:solidFill>
            </a:ln>
          </c:spPr>
          <c:marker>
            <c:symbol val="none"/>
          </c:marker>
          <c:val>
            <c:numRef>
              <c:f>'kvm-cloud-boot-15vms'!$H$3:$H$130</c:f>
              <c:numCache>
                <c:formatCode>General</c:formatCode>
                <c:ptCount val="128"/>
                <c:pt idx="0">
                  <c:v>1538093056</c:v>
                </c:pt>
                <c:pt idx="1">
                  <c:v>1538076672</c:v>
                </c:pt>
                <c:pt idx="2">
                  <c:v>1538076672</c:v>
                </c:pt>
                <c:pt idx="3">
                  <c:v>1538965504</c:v>
                </c:pt>
                <c:pt idx="4">
                  <c:v>1539178496</c:v>
                </c:pt>
                <c:pt idx="5">
                  <c:v>1539112960</c:v>
                </c:pt>
                <c:pt idx="6">
                  <c:v>1539112960</c:v>
                </c:pt>
                <c:pt idx="7">
                  <c:v>1539100672</c:v>
                </c:pt>
                <c:pt idx="8">
                  <c:v>1539096576</c:v>
                </c:pt>
                <c:pt idx="9">
                  <c:v>1539227648</c:v>
                </c:pt>
                <c:pt idx="10">
                  <c:v>1543467008</c:v>
                </c:pt>
                <c:pt idx="11">
                  <c:v>1548566528</c:v>
                </c:pt>
                <c:pt idx="12">
                  <c:v>1567158272</c:v>
                </c:pt>
                <c:pt idx="13">
                  <c:v>1567440896</c:v>
                </c:pt>
                <c:pt idx="14">
                  <c:v>1569685504</c:v>
                </c:pt>
                <c:pt idx="15">
                  <c:v>1567465472</c:v>
                </c:pt>
                <c:pt idx="16">
                  <c:v>1567141888</c:v>
                </c:pt>
                <c:pt idx="17">
                  <c:v>1593532416</c:v>
                </c:pt>
                <c:pt idx="18">
                  <c:v>1591042048</c:v>
                </c:pt>
                <c:pt idx="19">
                  <c:v>1590685696</c:v>
                </c:pt>
                <c:pt idx="20">
                  <c:v>1587511296</c:v>
                </c:pt>
                <c:pt idx="21">
                  <c:v>1587228672</c:v>
                </c:pt>
                <c:pt idx="22">
                  <c:v>1692524544</c:v>
                </c:pt>
                <c:pt idx="23">
                  <c:v>1754386432</c:v>
                </c:pt>
                <c:pt idx="24">
                  <c:v>1758326784</c:v>
                </c:pt>
                <c:pt idx="25">
                  <c:v>1798324224</c:v>
                </c:pt>
                <c:pt idx="26">
                  <c:v>1812369408</c:v>
                </c:pt>
                <c:pt idx="27">
                  <c:v>1812025344</c:v>
                </c:pt>
                <c:pt idx="28">
                  <c:v>1931902976</c:v>
                </c:pt>
                <c:pt idx="29">
                  <c:v>1974697984</c:v>
                </c:pt>
                <c:pt idx="30">
                  <c:v>2025943040</c:v>
                </c:pt>
                <c:pt idx="31">
                  <c:v>2043944960</c:v>
                </c:pt>
                <c:pt idx="32">
                  <c:v>2048929792</c:v>
                </c:pt>
                <c:pt idx="33">
                  <c:v>2060959744</c:v>
                </c:pt>
                <c:pt idx="34">
                  <c:v>2121019392</c:v>
                </c:pt>
                <c:pt idx="35">
                  <c:v>2129129472</c:v>
                </c:pt>
                <c:pt idx="36">
                  <c:v>2147553280</c:v>
                </c:pt>
                <c:pt idx="37">
                  <c:v>2237317120</c:v>
                </c:pt>
                <c:pt idx="38">
                  <c:v>2292064256</c:v>
                </c:pt>
                <c:pt idx="39">
                  <c:v>2297118720</c:v>
                </c:pt>
                <c:pt idx="40">
                  <c:v>2365816832</c:v>
                </c:pt>
                <c:pt idx="41">
                  <c:v>2382680064</c:v>
                </c:pt>
                <c:pt idx="42">
                  <c:v>2400309248</c:v>
                </c:pt>
                <c:pt idx="43">
                  <c:v>2437971968</c:v>
                </c:pt>
                <c:pt idx="44">
                  <c:v>2558091264</c:v>
                </c:pt>
                <c:pt idx="45">
                  <c:v>2568019968</c:v>
                </c:pt>
                <c:pt idx="46">
                  <c:v>2608496640</c:v>
                </c:pt>
                <c:pt idx="47">
                  <c:v>2620764160</c:v>
                </c:pt>
                <c:pt idx="48">
                  <c:v>2630455296</c:v>
                </c:pt>
                <c:pt idx="49">
                  <c:v>2767962112</c:v>
                </c:pt>
                <c:pt idx="50">
                  <c:v>2800054272</c:v>
                </c:pt>
                <c:pt idx="51">
                  <c:v>2828337152</c:v>
                </c:pt>
                <c:pt idx="52">
                  <c:v>2840621056</c:v>
                </c:pt>
                <c:pt idx="53">
                  <c:v>2863886336</c:v>
                </c:pt>
                <c:pt idx="54">
                  <c:v>2885345280</c:v>
                </c:pt>
                <c:pt idx="55">
                  <c:v>2908749824</c:v>
                </c:pt>
                <c:pt idx="56">
                  <c:v>2940313600</c:v>
                </c:pt>
                <c:pt idx="57">
                  <c:v>2925223936</c:v>
                </c:pt>
                <c:pt idx="58">
                  <c:v>2950795264</c:v>
                </c:pt>
                <c:pt idx="59">
                  <c:v>3108360192</c:v>
                </c:pt>
                <c:pt idx="60">
                  <c:v>3141087232</c:v>
                </c:pt>
                <c:pt idx="61">
                  <c:v>3163684864</c:v>
                </c:pt>
                <c:pt idx="62">
                  <c:v>3182448640</c:v>
                </c:pt>
                <c:pt idx="63">
                  <c:v>3168169984</c:v>
                </c:pt>
                <c:pt idx="64">
                  <c:v>3201642496</c:v>
                </c:pt>
                <c:pt idx="65">
                  <c:v>3239137280</c:v>
                </c:pt>
                <c:pt idx="66">
                  <c:v>3375693824</c:v>
                </c:pt>
                <c:pt idx="67">
                  <c:v>3397419008</c:v>
                </c:pt>
                <c:pt idx="68">
                  <c:v>3423219712</c:v>
                </c:pt>
                <c:pt idx="69">
                  <c:v>3425501184</c:v>
                </c:pt>
                <c:pt idx="70">
                  <c:v>3569291264</c:v>
                </c:pt>
                <c:pt idx="71">
                  <c:v>3565797376</c:v>
                </c:pt>
                <c:pt idx="72">
                  <c:v>3564945408</c:v>
                </c:pt>
                <c:pt idx="73">
                  <c:v>3574919168</c:v>
                </c:pt>
                <c:pt idx="74">
                  <c:v>3588435968</c:v>
                </c:pt>
                <c:pt idx="75">
                  <c:v>3619598336</c:v>
                </c:pt>
                <c:pt idx="76">
                  <c:v>3617456128</c:v>
                </c:pt>
                <c:pt idx="77">
                  <c:v>3640774656</c:v>
                </c:pt>
                <c:pt idx="78">
                  <c:v>3652096000</c:v>
                </c:pt>
                <c:pt idx="79">
                  <c:v>3654307840</c:v>
                </c:pt>
                <c:pt idx="80">
                  <c:v>3664605184</c:v>
                </c:pt>
                <c:pt idx="81">
                  <c:v>3831013376</c:v>
                </c:pt>
                <c:pt idx="82">
                  <c:v>3895627776</c:v>
                </c:pt>
                <c:pt idx="83">
                  <c:v>3871420416</c:v>
                </c:pt>
                <c:pt idx="84">
                  <c:v>3896999936</c:v>
                </c:pt>
                <c:pt idx="85">
                  <c:v>3908157440</c:v>
                </c:pt>
                <c:pt idx="86">
                  <c:v>3915448320</c:v>
                </c:pt>
                <c:pt idx="87">
                  <c:v>3960184832</c:v>
                </c:pt>
                <c:pt idx="88">
                  <c:v>3993128960</c:v>
                </c:pt>
                <c:pt idx="89">
                  <c:v>3988054016</c:v>
                </c:pt>
                <c:pt idx="90">
                  <c:v>4003172352</c:v>
                </c:pt>
                <c:pt idx="91">
                  <c:v>4124131328</c:v>
                </c:pt>
                <c:pt idx="92">
                  <c:v>4147732480</c:v>
                </c:pt>
                <c:pt idx="93">
                  <c:v>4151898112</c:v>
                </c:pt>
                <c:pt idx="94">
                  <c:v>4190191616</c:v>
                </c:pt>
                <c:pt idx="95">
                  <c:v>4218859520</c:v>
                </c:pt>
                <c:pt idx="96">
                  <c:v>4234002432</c:v>
                </c:pt>
                <c:pt idx="97">
                  <c:v>4363153408</c:v>
                </c:pt>
                <c:pt idx="98">
                  <c:v>4378873856</c:v>
                </c:pt>
                <c:pt idx="99">
                  <c:v>4407349248</c:v>
                </c:pt>
                <c:pt idx="100">
                  <c:v>4383186944</c:v>
                </c:pt>
                <c:pt idx="101">
                  <c:v>4360982528</c:v>
                </c:pt>
                <c:pt idx="102">
                  <c:v>4319924224</c:v>
                </c:pt>
                <c:pt idx="103">
                  <c:v>4116774912</c:v>
                </c:pt>
                <c:pt idx="104">
                  <c:v>3904299008</c:v>
                </c:pt>
                <c:pt idx="105">
                  <c:v>3619016704</c:v>
                </c:pt>
                <c:pt idx="106">
                  <c:v>3449864192</c:v>
                </c:pt>
                <c:pt idx="107">
                  <c:v>3306909696</c:v>
                </c:pt>
                <c:pt idx="108">
                  <c:v>3048919040</c:v>
                </c:pt>
                <c:pt idx="109">
                  <c:v>2760630272</c:v>
                </c:pt>
                <c:pt idx="110">
                  <c:v>2147811328</c:v>
                </c:pt>
                <c:pt idx="111">
                  <c:v>1843240960</c:v>
                </c:pt>
                <c:pt idx="112">
                  <c:v>1558437888</c:v>
                </c:pt>
                <c:pt idx="113">
                  <c:v>1559265280</c:v>
                </c:pt>
                <c:pt idx="114">
                  <c:v>1551634432</c:v>
                </c:pt>
                <c:pt idx="115">
                  <c:v>1551876096</c:v>
                </c:pt>
                <c:pt idx="116">
                  <c:v>1587326976</c:v>
                </c:pt>
                <c:pt idx="117">
                  <c:v>1560952832</c:v>
                </c:pt>
                <c:pt idx="118">
                  <c:v>1571737600</c:v>
                </c:pt>
                <c:pt idx="119">
                  <c:v>1552367616</c:v>
                </c:pt>
                <c:pt idx="120">
                  <c:v>1565368320</c:v>
                </c:pt>
                <c:pt idx="121">
                  <c:v>1576759296</c:v>
                </c:pt>
                <c:pt idx="122">
                  <c:v>1556516864</c:v>
                </c:pt>
                <c:pt idx="123">
                  <c:v>1567371264</c:v>
                </c:pt>
                <c:pt idx="124">
                  <c:v>1583554560</c:v>
                </c:pt>
                <c:pt idx="125">
                  <c:v>1561702400</c:v>
                </c:pt>
                <c:pt idx="126">
                  <c:v>1574035456</c:v>
                </c:pt>
                <c:pt idx="127">
                  <c:v>1582968832</c:v>
                </c:pt>
              </c:numCache>
            </c:numRef>
          </c:val>
          <c:smooth val="0"/>
        </c:ser>
        <c:ser>
          <c:idx val="0"/>
          <c:order val="0"/>
          <c:tx>
            <c:v>docker</c:v>
          </c:tx>
          <c:marker>
            <c:symbol val="none"/>
          </c:marker>
          <c:val>
            <c:numRef>
              <c:f>'docker-cloud-boot-15vms'!$H$3:$H$82</c:f>
              <c:numCache>
                <c:formatCode>General</c:formatCode>
                <c:ptCount val="80"/>
                <c:pt idx="0">
                  <c:v>1528864768</c:v>
                </c:pt>
                <c:pt idx="1">
                  <c:v>1528778752</c:v>
                </c:pt>
                <c:pt idx="2">
                  <c:v>1528778752</c:v>
                </c:pt>
                <c:pt idx="3">
                  <c:v>1528778752</c:v>
                </c:pt>
                <c:pt idx="4">
                  <c:v>1528516608</c:v>
                </c:pt>
                <c:pt idx="5">
                  <c:v>1528516608</c:v>
                </c:pt>
                <c:pt idx="6">
                  <c:v>1528508416</c:v>
                </c:pt>
                <c:pt idx="7">
                  <c:v>1528496128</c:v>
                </c:pt>
                <c:pt idx="8">
                  <c:v>1528492032</c:v>
                </c:pt>
                <c:pt idx="9">
                  <c:v>1528053760</c:v>
                </c:pt>
                <c:pt idx="10">
                  <c:v>1529266176</c:v>
                </c:pt>
                <c:pt idx="11">
                  <c:v>1536135168</c:v>
                </c:pt>
                <c:pt idx="12">
                  <c:v>1575075840</c:v>
                </c:pt>
                <c:pt idx="13">
                  <c:v>1579417600</c:v>
                </c:pt>
                <c:pt idx="14">
                  <c:v>1627103232</c:v>
                </c:pt>
                <c:pt idx="15">
                  <c:v>1628864512</c:v>
                </c:pt>
                <c:pt idx="16">
                  <c:v>1628819456</c:v>
                </c:pt>
                <c:pt idx="17">
                  <c:v>1671766016</c:v>
                </c:pt>
                <c:pt idx="18">
                  <c:v>1675935744</c:v>
                </c:pt>
                <c:pt idx="19">
                  <c:v>1675718656</c:v>
                </c:pt>
                <c:pt idx="20">
                  <c:v>1675571200</c:v>
                </c:pt>
                <c:pt idx="21">
                  <c:v>1725587456</c:v>
                </c:pt>
                <c:pt idx="22">
                  <c:v>1723531264</c:v>
                </c:pt>
                <c:pt idx="23">
                  <c:v>1723650048</c:v>
                </c:pt>
                <c:pt idx="24">
                  <c:v>1768697856</c:v>
                </c:pt>
                <c:pt idx="25">
                  <c:v>1769353216</c:v>
                </c:pt>
                <c:pt idx="26">
                  <c:v>1770061824</c:v>
                </c:pt>
                <c:pt idx="27">
                  <c:v>1770061824</c:v>
                </c:pt>
                <c:pt idx="28">
                  <c:v>1771237376</c:v>
                </c:pt>
                <c:pt idx="29">
                  <c:v>1819066368</c:v>
                </c:pt>
                <c:pt idx="30">
                  <c:v>1816104960</c:v>
                </c:pt>
                <c:pt idx="31">
                  <c:v>1816051712</c:v>
                </c:pt>
                <c:pt idx="32">
                  <c:v>1865555968</c:v>
                </c:pt>
                <c:pt idx="33">
                  <c:v>1863471104</c:v>
                </c:pt>
                <c:pt idx="34">
                  <c:v>1863086080</c:v>
                </c:pt>
                <c:pt idx="35">
                  <c:v>1862959104</c:v>
                </c:pt>
                <c:pt idx="36">
                  <c:v>1862041600</c:v>
                </c:pt>
                <c:pt idx="37">
                  <c:v>1911332864</c:v>
                </c:pt>
                <c:pt idx="38">
                  <c:v>1908076544</c:v>
                </c:pt>
                <c:pt idx="39">
                  <c:v>1908346880</c:v>
                </c:pt>
                <c:pt idx="40">
                  <c:v>1958019072</c:v>
                </c:pt>
                <c:pt idx="41">
                  <c:v>1954729984</c:v>
                </c:pt>
                <c:pt idx="42">
                  <c:v>1954746368</c:v>
                </c:pt>
                <c:pt idx="43">
                  <c:v>1954746368</c:v>
                </c:pt>
                <c:pt idx="44">
                  <c:v>1953341440</c:v>
                </c:pt>
                <c:pt idx="45">
                  <c:v>1998696448</c:v>
                </c:pt>
                <c:pt idx="46">
                  <c:v>2002550784</c:v>
                </c:pt>
                <c:pt idx="47">
                  <c:v>2001887232</c:v>
                </c:pt>
                <c:pt idx="48">
                  <c:v>2001899520</c:v>
                </c:pt>
                <c:pt idx="49">
                  <c:v>2050568192</c:v>
                </c:pt>
                <c:pt idx="50">
                  <c:v>2048753664</c:v>
                </c:pt>
                <c:pt idx="51">
                  <c:v>2048602112</c:v>
                </c:pt>
                <c:pt idx="52">
                  <c:v>2096525312</c:v>
                </c:pt>
                <c:pt idx="53">
                  <c:v>2095034368</c:v>
                </c:pt>
                <c:pt idx="54">
                  <c:v>2095173632</c:v>
                </c:pt>
                <c:pt idx="55">
                  <c:v>2095173632</c:v>
                </c:pt>
                <c:pt idx="56">
                  <c:v>2093871104</c:v>
                </c:pt>
                <c:pt idx="57">
                  <c:v>2143649792</c:v>
                </c:pt>
                <c:pt idx="58">
                  <c:v>2141675520</c:v>
                </c:pt>
                <c:pt idx="59">
                  <c:v>2141757440</c:v>
                </c:pt>
                <c:pt idx="60">
                  <c:v>2191945728</c:v>
                </c:pt>
                <c:pt idx="61">
                  <c:v>2188365824</c:v>
                </c:pt>
                <c:pt idx="62">
                  <c:v>2188566528</c:v>
                </c:pt>
                <c:pt idx="63">
                  <c:v>2234429440</c:v>
                </c:pt>
                <c:pt idx="64">
                  <c:v>2235916288</c:v>
                </c:pt>
                <c:pt idx="65">
                  <c:v>2235326464</c:v>
                </c:pt>
                <c:pt idx="66">
                  <c:v>2234830848</c:v>
                </c:pt>
                <c:pt idx="67">
                  <c:v>2104303616</c:v>
                </c:pt>
                <c:pt idx="68">
                  <c:v>2009714688</c:v>
                </c:pt>
                <c:pt idx="69">
                  <c:v>1963212800</c:v>
                </c:pt>
                <c:pt idx="70">
                  <c:v>1696387072</c:v>
                </c:pt>
                <c:pt idx="71">
                  <c:v>1688166400</c:v>
                </c:pt>
                <c:pt idx="72">
                  <c:v>1553698816</c:v>
                </c:pt>
                <c:pt idx="73">
                  <c:v>1553489920</c:v>
                </c:pt>
                <c:pt idx="74">
                  <c:v>1550630912</c:v>
                </c:pt>
                <c:pt idx="75">
                  <c:v>1550077952</c:v>
                </c:pt>
                <c:pt idx="76">
                  <c:v>1549942784</c:v>
                </c:pt>
                <c:pt idx="77">
                  <c:v>1549688832</c:v>
                </c:pt>
                <c:pt idx="78">
                  <c:v>1549635584</c:v>
                </c:pt>
                <c:pt idx="79">
                  <c:v>1549115392</c:v>
                </c:pt>
              </c:numCache>
            </c:numRef>
          </c:val>
          <c:smooth val="0"/>
        </c:ser>
        <c:dLbls>
          <c:showLegendKey val="0"/>
          <c:showVal val="0"/>
          <c:showCatName val="0"/>
          <c:showSerName val="0"/>
          <c:showPercent val="0"/>
          <c:showBubbleSize val="0"/>
        </c:dLbls>
        <c:marker val="1"/>
        <c:smooth val="0"/>
        <c:axId val="91325952"/>
        <c:axId val="91327872"/>
      </c:lineChart>
      <c:catAx>
        <c:axId val="9132595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1327872"/>
        <c:crosses val="autoZero"/>
        <c:auto val="1"/>
        <c:lblAlgn val="ctr"/>
        <c:lblOffset val="100"/>
        <c:noMultiLvlLbl val="0"/>
      </c:catAx>
      <c:valAx>
        <c:axId val="91327872"/>
        <c:scaling>
          <c:orientation val="minMax"/>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913259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b="1" i="0" baseline="0" dirty="0" smtClean="0">
                <a:effectLst/>
              </a:rPr>
              <a:t>Docker / KVM: Serial VM Boot Memory Usage (segment: 1s - 67s)</a:t>
            </a:r>
            <a:endParaRPr lang="en-US" sz="1600" dirty="0">
              <a:effectLst/>
            </a:endParaRPr>
          </a:p>
        </c:rich>
      </c:tx>
      <c:layout/>
      <c:overlay val="0"/>
    </c:title>
    <c:autoTitleDeleted val="0"/>
    <c:plotArea>
      <c:layout/>
      <c:lineChart>
        <c:grouping val="standard"/>
        <c:varyColors val="0"/>
        <c:ser>
          <c:idx val="1"/>
          <c:order val="1"/>
          <c:tx>
            <c:v>docker</c:v>
          </c:tx>
          <c:spPr>
            <a:ln>
              <a:solidFill>
                <a:schemeClr val="accent1"/>
              </a:solidFill>
            </a:ln>
          </c:spPr>
          <c:marker>
            <c:symbol val="none"/>
          </c:marker>
          <c:trendline>
            <c:trendlineType val="linear"/>
            <c:dispRSqr val="0"/>
            <c:dispEq val="1"/>
            <c:trendlineLbl>
              <c:layout/>
              <c:numFmt formatCode="General" sourceLinked="0"/>
            </c:trendlineLbl>
          </c:trendline>
          <c:val>
            <c:numRef>
              <c:f>'docker-cloud-boot-15vms'!$H$3:$H$67</c:f>
              <c:numCache>
                <c:formatCode>General</c:formatCode>
                <c:ptCount val="65"/>
                <c:pt idx="0">
                  <c:v>1528864768</c:v>
                </c:pt>
                <c:pt idx="1">
                  <c:v>1528778752</c:v>
                </c:pt>
                <c:pt idx="2">
                  <c:v>1528778752</c:v>
                </c:pt>
                <c:pt idx="3">
                  <c:v>1528778752</c:v>
                </c:pt>
                <c:pt idx="4">
                  <c:v>1528516608</c:v>
                </c:pt>
                <c:pt idx="5">
                  <c:v>1528516608</c:v>
                </c:pt>
                <c:pt idx="6">
                  <c:v>1528508416</c:v>
                </c:pt>
                <c:pt idx="7">
                  <c:v>1528496128</c:v>
                </c:pt>
                <c:pt idx="8">
                  <c:v>1528492032</c:v>
                </c:pt>
                <c:pt idx="9">
                  <c:v>1528053760</c:v>
                </c:pt>
                <c:pt idx="10">
                  <c:v>1529266176</c:v>
                </c:pt>
                <c:pt idx="11">
                  <c:v>1536135168</c:v>
                </c:pt>
                <c:pt idx="12">
                  <c:v>1575075840</c:v>
                </c:pt>
                <c:pt idx="13">
                  <c:v>1579417600</c:v>
                </c:pt>
                <c:pt idx="14">
                  <c:v>1627103232</c:v>
                </c:pt>
                <c:pt idx="15">
                  <c:v>1628864512</c:v>
                </c:pt>
                <c:pt idx="16">
                  <c:v>1628819456</c:v>
                </c:pt>
                <c:pt idx="17">
                  <c:v>1671766016</c:v>
                </c:pt>
                <c:pt idx="18">
                  <c:v>1675935744</c:v>
                </c:pt>
                <c:pt idx="19">
                  <c:v>1675718656</c:v>
                </c:pt>
                <c:pt idx="20">
                  <c:v>1675571200</c:v>
                </c:pt>
                <c:pt idx="21">
                  <c:v>1725587456</c:v>
                </c:pt>
                <c:pt idx="22">
                  <c:v>1723531264</c:v>
                </c:pt>
                <c:pt idx="23">
                  <c:v>1723650048</c:v>
                </c:pt>
                <c:pt idx="24">
                  <c:v>1768697856</c:v>
                </c:pt>
                <c:pt idx="25">
                  <c:v>1769353216</c:v>
                </c:pt>
                <c:pt idx="26">
                  <c:v>1770061824</c:v>
                </c:pt>
                <c:pt idx="27">
                  <c:v>1770061824</c:v>
                </c:pt>
                <c:pt idx="28">
                  <c:v>1771237376</c:v>
                </c:pt>
                <c:pt idx="29">
                  <c:v>1819066368</c:v>
                </c:pt>
                <c:pt idx="30">
                  <c:v>1816104960</c:v>
                </c:pt>
                <c:pt idx="31">
                  <c:v>1816051712</c:v>
                </c:pt>
                <c:pt idx="32">
                  <c:v>1865555968</c:v>
                </c:pt>
                <c:pt idx="33">
                  <c:v>1863471104</c:v>
                </c:pt>
                <c:pt idx="34">
                  <c:v>1863086080</c:v>
                </c:pt>
                <c:pt idx="35">
                  <c:v>1862959104</c:v>
                </c:pt>
                <c:pt idx="36">
                  <c:v>1862041600</c:v>
                </c:pt>
                <c:pt idx="37">
                  <c:v>1911332864</c:v>
                </c:pt>
                <c:pt idx="38">
                  <c:v>1908076544</c:v>
                </c:pt>
                <c:pt idx="39">
                  <c:v>1908346880</c:v>
                </c:pt>
                <c:pt idx="40">
                  <c:v>1958019072</c:v>
                </c:pt>
                <c:pt idx="41">
                  <c:v>1954729984</c:v>
                </c:pt>
                <c:pt idx="42">
                  <c:v>1954746368</c:v>
                </c:pt>
                <c:pt idx="43">
                  <c:v>1954746368</c:v>
                </c:pt>
                <c:pt idx="44">
                  <c:v>1953341440</c:v>
                </c:pt>
                <c:pt idx="45">
                  <c:v>1998696448</c:v>
                </c:pt>
                <c:pt idx="46">
                  <c:v>2002550784</c:v>
                </c:pt>
                <c:pt idx="47">
                  <c:v>2001887232</c:v>
                </c:pt>
                <c:pt idx="48">
                  <c:v>2001899520</c:v>
                </c:pt>
                <c:pt idx="49">
                  <c:v>2050568192</c:v>
                </c:pt>
                <c:pt idx="50">
                  <c:v>2048753664</c:v>
                </c:pt>
                <c:pt idx="51">
                  <c:v>2048602112</c:v>
                </c:pt>
                <c:pt idx="52">
                  <c:v>2096525312</c:v>
                </c:pt>
                <c:pt idx="53">
                  <c:v>2095034368</c:v>
                </c:pt>
                <c:pt idx="54">
                  <c:v>2095173632</c:v>
                </c:pt>
                <c:pt idx="55">
                  <c:v>2095173632</c:v>
                </c:pt>
                <c:pt idx="56">
                  <c:v>2093871104</c:v>
                </c:pt>
                <c:pt idx="57">
                  <c:v>2143649792</c:v>
                </c:pt>
                <c:pt idx="58">
                  <c:v>2141675520</c:v>
                </c:pt>
                <c:pt idx="59">
                  <c:v>2141757440</c:v>
                </c:pt>
                <c:pt idx="60">
                  <c:v>2191945728</c:v>
                </c:pt>
                <c:pt idx="61">
                  <c:v>2188365824</c:v>
                </c:pt>
                <c:pt idx="62">
                  <c:v>2188566528</c:v>
                </c:pt>
                <c:pt idx="63">
                  <c:v>2234429440</c:v>
                </c:pt>
                <c:pt idx="64">
                  <c:v>2235916288</c:v>
                </c:pt>
              </c:numCache>
            </c:numRef>
          </c:val>
          <c:smooth val="0"/>
        </c:ser>
        <c:ser>
          <c:idx val="0"/>
          <c:order val="0"/>
          <c:tx>
            <c:v>kvm</c:v>
          </c:tx>
          <c:spPr>
            <a:ln>
              <a:solidFill>
                <a:schemeClr val="accent2"/>
              </a:solidFill>
            </a:ln>
          </c:spPr>
          <c:marker>
            <c:symbol val="none"/>
          </c:marker>
          <c:trendline>
            <c:trendlineType val="linear"/>
            <c:dispRSqr val="0"/>
            <c:dispEq val="1"/>
            <c:trendlineLbl>
              <c:layout/>
              <c:numFmt formatCode="General" sourceLinked="0"/>
            </c:trendlineLbl>
          </c:trendline>
          <c:val>
            <c:numRef>
              <c:f>'kvm-cloud-boot-15vms'!$H$3:$H$67</c:f>
              <c:numCache>
                <c:formatCode>General</c:formatCode>
                <c:ptCount val="65"/>
                <c:pt idx="0">
                  <c:v>1538093056</c:v>
                </c:pt>
                <c:pt idx="1">
                  <c:v>1538076672</c:v>
                </c:pt>
                <c:pt idx="2">
                  <c:v>1538076672</c:v>
                </c:pt>
                <c:pt idx="3">
                  <c:v>1538965504</c:v>
                </c:pt>
                <c:pt idx="4">
                  <c:v>1539178496</c:v>
                </c:pt>
                <c:pt idx="5">
                  <c:v>1539112960</c:v>
                </c:pt>
                <c:pt idx="6">
                  <c:v>1539112960</c:v>
                </c:pt>
                <c:pt idx="7">
                  <c:v>1539100672</c:v>
                </c:pt>
                <c:pt idx="8">
                  <c:v>1539096576</c:v>
                </c:pt>
                <c:pt idx="9">
                  <c:v>1539227648</c:v>
                </c:pt>
                <c:pt idx="10">
                  <c:v>1543467008</c:v>
                </c:pt>
                <c:pt idx="11">
                  <c:v>1548566528</c:v>
                </c:pt>
                <c:pt idx="12">
                  <c:v>1567158272</c:v>
                </c:pt>
                <c:pt idx="13">
                  <c:v>1567440896</c:v>
                </c:pt>
                <c:pt idx="14">
                  <c:v>1569685504</c:v>
                </c:pt>
                <c:pt idx="15">
                  <c:v>1567465472</c:v>
                </c:pt>
                <c:pt idx="16">
                  <c:v>1567141888</c:v>
                </c:pt>
                <c:pt idx="17">
                  <c:v>1593532416</c:v>
                </c:pt>
                <c:pt idx="18">
                  <c:v>1591042048</c:v>
                </c:pt>
                <c:pt idx="19">
                  <c:v>1590685696</c:v>
                </c:pt>
                <c:pt idx="20">
                  <c:v>1587511296</c:v>
                </c:pt>
                <c:pt idx="21">
                  <c:v>1587228672</c:v>
                </c:pt>
                <c:pt idx="22">
                  <c:v>1692524544</c:v>
                </c:pt>
                <c:pt idx="23">
                  <c:v>1754386432</c:v>
                </c:pt>
                <c:pt idx="24">
                  <c:v>1758326784</c:v>
                </c:pt>
                <c:pt idx="25">
                  <c:v>1798324224</c:v>
                </c:pt>
                <c:pt idx="26">
                  <c:v>1812369408</c:v>
                </c:pt>
                <c:pt idx="27">
                  <c:v>1812025344</c:v>
                </c:pt>
                <c:pt idx="28">
                  <c:v>1931902976</c:v>
                </c:pt>
                <c:pt idx="29">
                  <c:v>1974697984</c:v>
                </c:pt>
                <c:pt idx="30">
                  <c:v>2025943040</c:v>
                </c:pt>
                <c:pt idx="31">
                  <c:v>2043944960</c:v>
                </c:pt>
                <c:pt idx="32">
                  <c:v>2048929792</c:v>
                </c:pt>
                <c:pt idx="33">
                  <c:v>2060959744</c:v>
                </c:pt>
                <c:pt idx="34">
                  <c:v>2121019392</c:v>
                </c:pt>
                <c:pt idx="35">
                  <c:v>2129129472</c:v>
                </c:pt>
                <c:pt idx="36">
                  <c:v>2147553280</c:v>
                </c:pt>
                <c:pt idx="37">
                  <c:v>2237317120</c:v>
                </c:pt>
                <c:pt idx="38">
                  <c:v>2292064256</c:v>
                </c:pt>
                <c:pt idx="39">
                  <c:v>2297118720</c:v>
                </c:pt>
                <c:pt idx="40">
                  <c:v>2365816832</c:v>
                </c:pt>
                <c:pt idx="41">
                  <c:v>2382680064</c:v>
                </c:pt>
                <c:pt idx="42">
                  <c:v>2400309248</c:v>
                </c:pt>
                <c:pt idx="43">
                  <c:v>2437971968</c:v>
                </c:pt>
                <c:pt idx="44">
                  <c:v>2558091264</c:v>
                </c:pt>
                <c:pt idx="45">
                  <c:v>2568019968</c:v>
                </c:pt>
                <c:pt idx="46">
                  <c:v>2608496640</c:v>
                </c:pt>
                <c:pt idx="47">
                  <c:v>2620764160</c:v>
                </c:pt>
                <c:pt idx="48">
                  <c:v>2630455296</c:v>
                </c:pt>
                <c:pt idx="49">
                  <c:v>2767962112</c:v>
                </c:pt>
                <c:pt idx="50">
                  <c:v>2800054272</c:v>
                </c:pt>
                <c:pt idx="51">
                  <c:v>2828337152</c:v>
                </c:pt>
                <c:pt idx="52">
                  <c:v>2840621056</c:v>
                </c:pt>
                <c:pt idx="53">
                  <c:v>2863886336</c:v>
                </c:pt>
                <c:pt idx="54">
                  <c:v>2885345280</c:v>
                </c:pt>
                <c:pt idx="55">
                  <c:v>2908749824</c:v>
                </c:pt>
                <c:pt idx="56">
                  <c:v>2940313600</c:v>
                </c:pt>
                <c:pt idx="57">
                  <c:v>2925223936</c:v>
                </c:pt>
                <c:pt idx="58">
                  <c:v>2950795264</c:v>
                </c:pt>
                <c:pt idx="59">
                  <c:v>3108360192</c:v>
                </c:pt>
                <c:pt idx="60">
                  <c:v>3141087232</c:v>
                </c:pt>
                <c:pt idx="61">
                  <c:v>3163684864</c:v>
                </c:pt>
                <c:pt idx="62">
                  <c:v>3182448640</c:v>
                </c:pt>
                <c:pt idx="63">
                  <c:v>3168169984</c:v>
                </c:pt>
                <c:pt idx="64">
                  <c:v>3201642496</c:v>
                </c:pt>
              </c:numCache>
            </c:numRef>
          </c:val>
          <c:smooth val="0"/>
        </c:ser>
        <c:dLbls>
          <c:showLegendKey val="0"/>
          <c:showVal val="0"/>
          <c:showCatName val="0"/>
          <c:showSerName val="0"/>
          <c:showPercent val="0"/>
          <c:showBubbleSize val="0"/>
        </c:dLbls>
        <c:marker val="1"/>
        <c:smooth val="0"/>
        <c:axId val="92963584"/>
        <c:axId val="92966272"/>
      </c:lineChart>
      <c:catAx>
        <c:axId val="92963584"/>
        <c:scaling>
          <c:orientation val="minMax"/>
        </c:scaling>
        <c:delete val="0"/>
        <c:axPos val="b"/>
        <c:title>
          <c:tx>
            <c:rich>
              <a:bodyPr/>
              <a:lstStyle/>
              <a:p>
                <a:pPr>
                  <a:defRPr/>
                </a:pPr>
                <a:r>
                  <a:rPr lang="en-US" dirty="0"/>
                  <a:t>Time (1s - 67s)</a:t>
                </a:r>
              </a:p>
            </c:rich>
          </c:tx>
          <c:layout/>
          <c:overlay val="0"/>
        </c:title>
        <c:majorTickMark val="out"/>
        <c:minorTickMark val="none"/>
        <c:tickLblPos val="nextTo"/>
        <c:crossAx val="92966272"/>
        <c:crosses val="autoZero"/>
        <c:auto val="1"/>
        <c:lblAlgn val="ctr"/>
        <c:lblOffset val="100"/>
        <c:noMultiLvlLbl val="0"/>
      </c:catAx>
      <c:valAx>
        <c:axId val="92966272"/>
        <c:scaling>
          <c:orientation val="minMax"/>
        </c:scaling>
        <c:delete val="0"/>
        <c:axPos val="l"/>
        <c:majorGridlines/>
        <c:title>
          <c:tx>
            <c:rich>
              <a:bodyPr rot="-5400000" vert="horz"/>
              <a:lstStyle/>
              <a:p>
                <a:pPr>
                  <a:defRPr/>
                </a:pPr>
                <a:r>
                  <a:rPr lang="en-US" dirty="0"/>
                  <a:t>Memory Usage</a:t>
                </a:r>
              </a:p>
            </c:rich>
          </c:tx>
          <c:layout/>
          <c:overlay val="0"/>
        </c:title>
        <c:numFmt formatCode="0.00E+00" sourceLinked="0"/>
        <c:majorTickMark val="out"/>
        <c:minorTickMark val="none"/>
        <c:tickLblPos val="nextTo"/>
        <c:crossAx val="929635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1m Load Average</a:t>
            </a:r>
          </a:p>
        </c:rich>
      </c:tx>
      <c:layout/>
      <c:overlay val="0"/>
    </c:title>
    <c:autoTitleDeleted val="0"/>
    <c:plotArea>
      <c:layout/>
      <c:lineChart>
        <c:grouping val="standard"/>
        <c:varyColors val="0"/>
        <c:ser>
          <c:idx val="0"/>
          <c:order val="0"/>
          <c:tx>
            <c:v>1m</c:v>
          </c:tx>
          <c:marker>
            <c:symbol val="none"/>
          </c:marker>
          <c:val>
            <c:numRef>
              <c:f>'docker-cloud-boot-15vms'!$AA$3:$AA$82</c:f>
              <c:numCache>
                <c:formatCode>General</c:formatCode>
                <c:ptCount val="80"/>
                <c:pt idx="0">
                  <c:v>0.01</c:v>
                </c:pt>
                <c:pt idx="1">
                  <c:v>0.01</c:v>
                </c:pt>
                <c:pt idx="2">
                  <c:v>0.01</c:v>
                </c:pt>
                <c:pt idx="3">
                  <c:v>0.01</c:v>
                </c:pt>
                <c:pt idx="4">
                  <c:v>0.01</c:v>
                </c:pt>
                <c:pt idx="5">
                  <c:v>0.01</c:v>
                </c:pt>
                <c:pt idx="6">
                  <c:v>0.01</c:v>
                </c:pt>
                <c:pt idx="7">
                  <c:v>0.01</c:v>
                </c:pt>
                <c:pt idx="8">
                  <c:v>0.01</c:v>
                </c:pt>
                <c:pt idx="9">
                  <c:v>0.01</c:v>
                </c:pt>
                <c:pt idx="10">
                  <c:v>0.01</c:v>
                </c:pt>
                <c:pt idx="11">
                  <c:v>0.17</c:v>
                </c:pt>
                <c:pt idx="12">
                  <c:v>0.17</c:v>
                </c:pt>
                <c:pt idx="13">
                  <c:v>0.17</c:v>
                </c:pt>
                <c:pt idx="14">
                  <c:v>0.17</c:v>
                </c:pt>
                <c:pt idx="15">
                  <c:v>0.17</c:v>
                </c:pt>
                <c:pt idx="16">
                  <c:v>0.16</c:v>
                </c:pt>
                <c:pt idx="17">
                  <c:v>0.16</c:v>
                </c:pt>
                <c:pt idx="18">
                  <c:v>0.16</c:v>
                </c:pt>
                <c:pt idx="19">
                  <c:v>0.16</c:v>
                </c:pt>
                <c:pt idx="20">
                  <c:v>0.16</c:v>
                </c:pt>
                <c:pt idx="21">
                  <c:v>0.22</c:v>
                </c:pt>
                <c:pt idx="22">
                  <c:v>0.22</c:v>
                </c:pt>
                <c:pt idx="23">
                  <c:v>0.22</c:v>
                </c:pt>
                <c:pt idx="24">
                  <c:v>0.22</c:v>
                </c:pt>
                <c:pt idx="25">
                  <c:v>0.22</c:v>
                </c:pt>
                <c:pt idx="26">
                  <c:v>0.21</c:v>
                </c:pt>
                <c:pt idx="27">
                  <c:v>0.21</c:v>
                </c:pt>
                <c:pt idx="28">
                  <c:v>0.21</c:v>
                </c:pt>
                <c:pt idx="29">
                  <c:v>0.21</c:v>
                </c:pt>
                <c:pt idx="30">
                  <c:v>0.21</c:v>
                </c:pt>
                <c:pt idx="31">
                  <c:v>0.19</c:v>
                </c:pt>
                <c:pt idx="32">
                  <c:v>0.19</c:v>
                </c:pt>
                <c:pt idx="33">
                  <c:v>0.19</c:v>
                </c:pt>
                <c:pt idx="34">
                  <c:v>0.19</c:v>
                </c:pt>
                <c:pt idx="35">
                  <c:v>0.19</c:v>
                </c:pt>
                <c:pt idx="36">
                  <c:v>0.18</c:v>
                </c:pt>
                <c:pt idx="37">
                  <c:v>0.18</c:v>
                </c:pt>
                <c:pt idx="38">
                  <c:v>0.18</c:v>
                </c:pt>
                <c:pt idx="39">
                  <c:v>0.18</c:v>
                </c:pt>
                <c:pt idx="40">
                  <c:v>0.18</c:v>
                </c:pt>
                <c:pt idx="41">
                  <c:v>0.16</c:v>
                </c:pt>
                <c:pt idx="42">
                  <c:v>0.16</c:v>
                </c:pt>
                <c:pt idx="43">
                  <c:v>0.16</c:v>
                </c:pt>
                <c:pt idx="44">
                  <c:v>0.16</c:v>
                </c:pt>
                <c:pt idx="45">
                  <c:v>0.16</c:v>
                </c:pt>
                <c:pt idx="46">
                  <c:v>0.15</c:v>
                </c:pt>
                <c:pt idx="47">
                  <c:v>0.15</c:v>
                </c:pt>
                <c:pt idx="48">
                  <c:v>0.15</c:v>
                </c:pt>
                <c:pt idx="49">
                  <c:v>0.15</c:v>
                </c:pt>
                <c:pt idx="50">
                  <c:v>0.15</c:v>
                </c:pt>
                <c:pt idx="51">
                  <c:v>0.14000000000000001</c:v>
                </c:pt>
                <c:pt idx="52">
                  <c:v>0.14000000000000001</c:v>
                </c:pt>
                <c:pt idx="53">
                  <c:v>0.14000000000000001</c:v>
                </c:pt>
                <c:pt idx="54">
                  <c:v>0.14000000000000001</c:v>
                </c:pt>
                <c:pt idx="55">
                  <c:v>0.14000000000000001</c:v>
                </c:pt>
                <c:pt idx="56">
                  <c:v>0.13</c:v>
                </c:pt>
                <c:pt idx="57">
                  <c:v>0.13</c:v>
                </c:pt>
                <c:pt idx="58">
                  <c:v>0.13</c:v>
                </c:pt>
                <c:pt idx="59">
                  <c:v>0.13</c:v>
                </c:pt>
                <c:pt idx="60">
                  <c:v>0.13</c:v>
                </c:pt>
                <c:pt idx="61">
                  <c:v>0.12</c:v>
                </c:pt>
                <c:pt idx="62">
                  <c:v>0.12</c:v>
                </c:pt>
                <c:pt idx="63">
                  <c:v>0.12</c:v>
                </c:pt>
                <c:pt idx="64">
                  <c:v>0.12</c:v>
                </c:pt>
                <c:pt idx="65">
                  <c:v>0.12</c:v>
                </c:pt>
                <c:pt idx="66">
                  <c:v>0.59</c:v>
                </c:pt>
                <c:pt idx="67">
                  <c:v>0.59</c:v>
                </c:pt>
                <c:pt idx="68">
                  <c:v>0.59</c:v>
                </c:pt>
                <c:pt idx="69">
                  <c:v>0.59</c:v>
                </c:pt>
                <c:pt idx="70">
                  <c:v>0.59</c:v>
                </c:pt>
                <c:pt idx="71">
                  <c:v>0.94</c:v>
                </c:pt>
                <c:pt idx="72">
                  <c:v>0.94</c:v>
                </c:pt>
                <c:pt idx="73">
                  <c:v>0.94</c:v>
                </c:pt>
                <c:pt idx="74">
                  <c:v>0.94</c:v>
                </c:pt>
                <c:pt idx="75">
                  <c:v>0.94</c:v>
                </c:pt>
                <c:pt idx="76">
                  <c:v>0.87</c:v>
                </c:pt>
                <c:pt idx="77">
                  <c:v>0.87</c:v>
                </c:pt>
                <c:pt idx="78">
                  <c:v>0.87</c:v>
                </c:pt>
                <c:pt idx="79">
                  <c:v>0.87</c:v>
                </c:pt>
              </c:numCache>
            </c:numRef>
          </c:val>
          <c:smooth val="0"/>
        </c:ser>
        <c:dLbls>
          <c:showLegendKey val="0"/>
          <c:showVal val="0"/>
          <c:showCatName val="0"/>
          <c:showSerName val="0"/>
          <c:showPercent val="0"/>
          <c:showBubbleSize val="0"/>
        </c:dLbls>
        <c:marker val="1"/>
        <c:smooth val="0"/>
        <c:axId val="93016832"/>
        <c:axId val="93018752"/>
      </c:lineChart>
      <c:catAx>
        <c:axId val="9301683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018752"/>
        <c:crosses val="autoZero"/>
        <c:auto val="1"/>
        <c:lblAlgn val="ctr"/>
        <c:lblOffset val="100"/>
        <c:noMultiLvlLbl val="0"/>
      </c:catAx>
      <c:valAx>
        <c:axId val="93018752"/>
        <c:scaling>
          <c:orientation val="minMax"/>
          <c:max val="35"/>
        </c:scaling>
        <c:delete val="0"/>
        <c:axPos val="l"/>
        <c:majorGridlines/>
        <c:title>
          <c:tx>
            <c:rich>
              <a:bodyPr rot="-5400000" vert="horz"/>
              <a:lstStyle/>
              <a:p>
                <a:pPr>
                  <a:defRPr/>
                </a:pPr>
                <a:r>
                  <a:rPr lang="en-US" dirty="0"/>
                  <a:t>1 Minute</a:t>
                </a:r>
                <a:r>
                  <a:rPr lang="en-US" baseline="0" dirty="0"/>
                  <a:t> Load Average</a:t>
                </a:r>
                <a:endParaRPr lang="en-US" dirty="0"/>
              </a:p>
            </c:rich>
          </c:tx>
          <c:layout/>
          <c:overlay val="0"/>
        </c:title>
        <c:numFmt formatCode="General" sourceLinked="1"/>
        <c:majorTickMark val="out"/>
        <c:minorTickMark val="none"/>
        <c:tickLblPos val="nextTo"/>
        <c:crossAx val="930168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1m Load Average</a:t>
            </a:r>
          </a:p>
        </c:rich>
      </c:tx>
      <c:layout/>
      <c:overlay val="0"/>
    </c:title>
    <c:autoTitleDeleted val="0"/>
    <c:plotArea>
      <c:layout/>
      <c:lineChart>
        <c:grouping val="standard"/>
        <c:varyColors val="0"/>
        <c:ser>
          <c:idx val="0"/>
          <c:order val="0"/>
          <c:tx>
            <c:v>1m</c:v>
          </c:tx>
          <c:spPr>
            <a:ln>
              <a:solidFill>
                <a:schemeClr val="accent2"/>
              </a:solidFill>
            </a:ln>
          </c:spPr>
          <c:marker>
            <c:symbol val="none"/>
          </c:marker>
          <c:val>
            <c:numRef>
              <c:f>'kvm-cloud-boot-15vms'!$AA$3:$AA$130</c:f>
              <c:numCache>
                <c:formatCode>General</c:formatCode>
                <c:ptCount val="128"/>
                <c:pt idx="0">
                  <c:v>0.04</c:v>
                </c:pt>
                <c:pt idx="1">
                  <c:v>0.04</c:v>
                </c:pt>
                <c:pt idx="2">
                  <c:v>0.03</c:v>
                </c:pt>
                <c:pt idx="3">
                  <c:v>0.03</c:v>
                </c:pt>
                <c:pt idx="4">
                  <c:v>0.03</c:v>
                </c:pt>
                <c:pt idx="5">
                  <c:v>0.03</c:v>
                </c:pt>
                <c:pt idx="6">
                  <c:v>0.03</c:v>
                </c:pt>
                <c:pt idx="7">
                  <c:v>0.03</c:v>
                </c:pt>
                <c:pt idx="8">
                  <c:v>0.03</c:v>
                </c:pt>
                <c:pt idx="9">
                  <c:v>0.03</c:v>
                </c:pt>
                <c:pt idx="10">
                  <c:v>0.03</c:v>
                </c:pt>
                <c:pt idx="11">
                  <c:v>0.03</c:v>
                </c:pt>
                <c:pt idx="12">
                  <c:v>0.11</c:v>
                </c:pt>
                <c:pt idx="13">
                  <c:v>0.11</c:v>
                </c:pt>
                <c:pt idx="14">
                  <c:v>0.11</c:v>
                </c:pt>
                <c:pt idx="15">
                  <c:v>0.11</c:v>
                </c:pt>
                <c:pt idx="16">
                  <c:v>0.11</c:v>
                </c:pt>
                <c:pt idx="17">
                  <c:v>0.18</c:v>
                </c:pt>
                <c:pt idx="18">
                  <c:v>0.18</c:v>
                </c:pt>
                <c:pt idx="19">
                  <c:v>0.18</c:v>
                </c:pt>
                <c:pt idx="20">
                  <c:v>0.18</c:v>
                </c:pt>
                <c:pt idx="21">
                  <c:v>0.18</c:v>
                </c:pt>
                <c:pt idx="22">
                  <c:v>0.33</c:v>
                </c:pt>
                <c:pt idx="23">
                  <c:v>0.33</c:v>
                </c:pt>
                <c:pt idx="24">
                  <c:v>0.33</c:v>
                </c:pt>
                <c:pt idx="25">
                  <c:v>0.33</c:v>
                </c:pt>
                <c:pt idx="26">
                  <c:v>0.33</c:v>
                </c:pt>
                <c:pt idx="27">
                  <c:v>0.62</c:v>
                </c:pt>
                <c:pt idx="28">
                  <c:v>0.62</c:v>
                </c:pt>
                <c:pt idx="29">
                  <c:v>0.62</c:v>
                </c:pt>
                <c:pt idx="30">
                  <c:v>0.62</c:v>
                </c:pt>
                <c:pt idx="31">
                  <c:v>0.62</c:v>
                </c:pt>
                <c:pt idx="32">
                  <c:v>0.81</c:v>
                </c:pt>
                <c:pt idx="33">
                  <c:v>0.81</c:v>
                </c:pt>
                <c:pt idx="34">
                  <c:v>0.81</c:v>
                </c:pt>
                <c:pt idx="35">
                  <c:v>0.81</c:v>
                </c:pt>
                <c:pt idx="36">
                  <c:v>0.81</c:v>
                </c:pt>
                <c:pt idx="37">
                  <c:v>1.1499999999999999</c:v>
                </c:pt>
                <c:pt idx="38">
                  <c:v>1.1499999999999999</c:v>
                </c:pt>
                <c:pt idx="39">
                  <c:v>1.1499999999999999</c:v>
                </c:pt>
                <c:pt idx="40">
                  <c:v>1.1499999999999999</c:v>
                </c:pt>
                <c:pt idx="41">
                  <c:v>1.1499999999999999</c:v>
                </c:pt>
                <c:pt idx="42">
                  <c:v>1.45</c:v>
                </c:pt>
                <c:pt idx="43">
                  <c:v>1.45</c:v>
                </c:pt>
                <c:pt idx="44">
                  <c:v>1.45</c:v>
                </c:pt>
                <c:pt idx="45">
                  <c:v>1.45</c:v>
                </c:pt>
                <c:pt idx="46">
                  <c:v>1.45</c:v>
                </c:pt>
                <c:pt idx="47">
                  <c:v>2.2200000000000002</c:v>
                </c:pt>
                <c:pt idx="48">
                  <c:v>2.2200000000000002</c:v>
                </c:pt>
                <c:pt idx="49">
                  <c:v>2.2200000000000002</c:v>
                </c:pt>
                <c:pt idx="50">
                  <c:v>2.2200000000000002</c:v>
                </c:pt>
                <c:pt idx="51">
                  <c:v>2.2200000000000002</c:v>
                </c:pt>
                <c:pt idx="52">
                  <c:v>3.16</c:v>
                </c:pt>
                <c:pt idx="53">
                  <c:v>3.16</c:v>
                </c:pt>
                <c:pt idx="54">
                  <c:v>3.16</c:v>
                </c:pt>
                <c:pt idx="55">
                  <c:v>3.16</c:v>
                </c:pt>
                <c:pt idx="56">
                  <c:v>3.16</c:v>
                </c:pt>
                <c:pt idx="57">
                  <c:v>3.95</c:v>
                </c:pt>
                <c:pt idx="58">
                  <c:v>3.95</c:v>
                </c:pt>
                <c:pt idx="59">
                  <c:v>3.95</c:v>
                </c:pt>
                <c:pt idx="60">
                  <c:v>3.95</c:v>
                </c:pt>
                <c:pt idx="61">
                  <c:v>3.95</c:v>
                </c:pt>
                <c:pt idx="62">
                  <c:v>5.96</c:v>
                </c:pt>
                <c:pt idx="63">
                  <c:v>5.96</c:v>
                </c:pt>
                <c:pt idx="64">
                  <c:v>5.96</c:v>
                </c:pt>
                <c:pt idx="65">
                  <c:v>5.96</c:v>
                </c:pt>
                <c:pt idx="66">
                  <c:v>5.96</c:v>
                </c:pt>
                <c:pt idx="67">
                  <c:v>9.64</c:v>
                </c:pt>
                <c:pt idx="68">
                  <c:v>9.64</c:v>
                </c:pt>
                <c:pt idx="69">
                  <c:v>9.64</c:v>
                </c:pt>
                <c:pt idx="70">
                  <c:v>9.64</c:v>
                </c:pt>
                <c:pt idx="71">
                  <c:v>9.64</c:v>
                </c:pt>
                <c:pt idx="72">
                  <c:v>12.15</c:v>
                </c:pt>
                <c:pt idx="73">
                  <c:v>12.15</c:v>
                </c:pt>
                <c:pt idx="74">
                  <c:v>12.15</c:v>
                </c:pt>
                <c:pt idx="75">
                  <c:v>12.15</c:v>
                </c:pt>
                <c:pt idx="76">
                  <c:v>12.15</c:v>
                </c:pt>
                <c:pt idx="77">
                  <c:v>19.43</c:v>
                </c:pt>
                <c:pt idx="78">
                  <c:v>19.43</c:v>
                </c:pt>
                <c:pt idx="79">
                  <c:v>19.43</c:v>
                </c:pt>
                <c:pt idx="80">
                  <c:v>19.43</c:v>
                </c:pt>
                <c:pt idx="81">
                  <c:v>19.43</c:v>
                </c:pt>
                <c:pt idx="82">
                  <c:v>19.95</c:v>
                </c:pt>
                <c:pt idx="83">
                  <c:v>19.95</c:v>
                </c:pt>
                <c:pt idx="84">
                  <c:v>19.95</c:v>
                </c:pt>
                <c:pt idx="85">
                  <c:v>19.95</c:v>
                </c:pt>
                <c:pt idx="86">
                  <c:v>19.95</c:v>
                </c:pt>
                <c:pt idx="87">
                  <c:v>23.08</c:v>
                </c:pt>
                <c:pt idx="88">
                  <c:v>23.08</c:v>
                </c:pt>
                <c:pt idx="89">
                  <c:v>23.08</c:v>
                </c:pt>
                <c:pt idx="90">
                  <c:v>23.08</c:v>
                </c:pt>
                <c:pt idx="91">
                  <c:v>23.08</c:v>
                </c:pt>
                <c:pt idx="92">
                  <c:v>23.08</c:v>
                </c:pt>
                <c:pt idx="93">
                  <c:v>23.08</c:v>
                </c:pt>
                <c:pt idx="94">
                  <c:v>23.08</c:v>
                </c:pt>
                <c:pt idx="95">
                  <c:v>23.08</c:v>
                </c:pt>
                <c:pt idx="96">
                  <c:v>23.08</c:v>
                </c:pt>
                <c:pt idx="97">
                  <c:v>28.03</c:v>
                </c:pt>
                <c:pt idx="98">
                  <c:v>28.03</c:v>
                </c:pt>
                <c:pt idx="99">
                  <c:v>28.03</c:v>
                </c:pt>
                <c:pt idx="100">
                  <c:v>28.03</c:v>
                </c:pt>
                <c:pt idx="101">
                  <c:v>28.03</c:v>
                </c:pt>
                <c:pt idx="102">
                  <c:v>29.39</c:v>
                </c:pt>
                <c:pt idx="103">
                  <c:v>29.39</c:v>
                </c:pt>
                <c:pt idx="104">
                  <c:v>29.39</c:v>
                </c:pt>
                <c:pt idx="105">
                  <c:v>29.39</c:v>
                </c:pt>
                <c:pt idx="106">
                  <c:v>29.39</c:v>
                </c:pt>
                <c:pt idx="107">
                  <c:v>27.44</c:v>
                </c:pt>
                <c:pt idx="108">
                  <c:v>27.44</c:v>
                </c:pt>
                <c:pt idx="109">
                  <c:v>27.44</c:v>
                </c:pt>
                <c:pt idx="110">
                  <c:v>27.44</c:v>
                </c:pt>
                <c:pt idx="111">
                  <c:v>27.44</c:v>
                </c:pt>
                <c:pt idx="112">
                  <c:v>25.24</c:v>
                </c:pt>
                <c:pt idx="113">
                  <c:v>25.24</c:v>
                </c:pt>
                <c:pt idx="114">
                  <c:v>25.24</c:v>
                </c:pt>
                <c:pt idx="115">
                  <c:v>25.24</c:v>
                </c:pt>
                <c:pt idx="116">
                  <c:v>25.24</c:v>
                </c:pt>
                <c:pt idx="117">
                  <c:v>23.3</c:v>
                </c:pt>
                <c:pt idx="118">
                  <c:v>23.3</c:v>
                </c:pt>
                <c:pt idx="119">
                  <c:v>23.3</c:v>
                </c:pt>
                <c:pt idx="120">
                  <c:v>23.3</c:v>
                </c:pt>
                <c:pt idx="121">
                  <c:v>23.3</c:v>
                </c:pt>
                <c:pt idx="122">
                  <c:v>21.52</c:v>
                </c:pt>
                <c:pt idx="123">
                  <c:v>21.52</c:v>
                </c:pt>
                <c:pt idx="124">
                  <c:v>21.52</c:v>
                </c:pt>
                <c:pt idx="125">
                  <c:v>21.52</c:v>
                </c:pt>
                <c:pt idx="126">
                  <c:v>21.52</c:v>
                </c:pt>
                <c:pt idx="127">
                  <c:v>19.87</c:v>
                </c:pt>
              </c:numCache>
            </c:numRef>
          </c:val>
          <c:smooth val="0"/>
        </c:ser>
        <c:dLbls>
          <c:showLegendKey val="0"/>
          <c:showVal val="0"/>
          <c:showCatName val="0"/>
          <c:showSerName val="0"/>
          <c:showPercent val="0"/>
          <c:showBubbleSize val="0"/>
        </c:dLbls>
        <c:marker val="1"/>
        <c:smooth val="0"/>
        <c:axId val="93035520"/>
        <c:axId val="93045888"/>
      </c:lineChart>
      <c:catAx>
        <c:axId val="93035520"/>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045888"/>
        <c:crosses val="autoZero"/>
        <c:auto val="1"/>
        <c:lblAlgn val="ctr"/>
        <c:lblOffset val="100"/>
        <c:noMultiLvlLbl val="0"/>
      </c:catAx>
      <c:valAx>
        <c:axId val="93045888"/>
        <c:scaling>
          <c:orientation val="minMax"/>
        </c:scaling>
        <c:delete val="0"/>
        <c:axPos val="l"/>
        <c:majorGridlines/>
        <c:title>
          <c:tx>
            <c:rich>
              <a:bodyPr rot="-5400000" vert="horz"/>
              <a:lstStyle/>
              <a:p>
                <a:pPr>
                  <a:defRPr/>
                </a:pPr>
                <a:r>
                  <a:rPr lang="en-US" dirty="0"/>
                  <a:t>1 Minute Load Average</a:t>
                </a:r>
              </a:p>
            </c:rich>
          </c:tx>
          <c:layout/>
          <c:overlay val="0"/>
        </c:title>
        <c:numFmt formatCode="General" sourceLinked="1"/>
        <c:majorTickMark val="out"/>
        <c:minorTickMark val="none"/>
        <c:tickLblPos val="nextTo"/>
        <c:crossAx val="930355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Benchmark Visualization</a:t>
            </a:r>
          </a:p>
        </c:rich>
      </c:tx>
      <c:layout/>
      <c:overlay val="0"/>
    </c:title>
    <c:autoTitleDeleted val="0"/>
    <c:plotArea>
      <c:layout/>
      <c:barChart>
        <c:barDir val="col"/>
        <c:grouping val="clustered"/>
        <c:varyColors val="0"/>
        <c:ser>
          <c:idx val="0"/>
          <c:order val="0"/>
          <c:tx>
            <c:strRef>
              <c:f>'cloud-docker-bounce-5-vms'!$V$262</c:f>
              <c:strCache>
                <c:ptCount val="1"/>
                <c:pt idx="0">
                  <c:v>Active VMs</c:v>
                </c:pt>
              </c:strCache>
            </c:strRef>
          </c:tx>
          <c:invertIfNegative val="0"/>
          <c:val>
            <c:numRef>
              <c:f>'cloud-docker-bounce-5-vms'!$V$263:$V$318</c:f>
              <c:numCache>
                <c:formatCode>General</c:formatCode>
                <c:ptCount val="56"/>
                <c:pt idx="0">
                  <c:v>0</c:v>
                </c:pt>
                <c:pt idx="1">
                  <c:v>1</c:v>
                </c:pt>
                <c:pt idx="2">
                  <c:v>0</c:v>
                </c:pt>
                <c:pt idx="3">
                  <c:v>1</c:v>
                </c:pt>
                <c:pt idx="4">
                  <c:v>0</c:v>
                </c:pt>
                <c:pt idx="5">
                  <c:v>1</c:v>
                </c:pt>
                <c:pt idx="6">
                  <c:v>0</c:v>
                </c:pt>
                <c:pt idx="7">
                  <c:v>1</c:v>
                </c:pt>
                <c:pt idx="8">
                  <c:v>0</c:v>
                </c:pt>
                <c:pt idx="9">
                  <c:v>1</c:v>
                </c:pt>
                <c:pt idx="10">
                  <c:v>2</c:v>
                </c:pt>
                <c:pt idx="11">
                  <c:v>1</c:v>
                </c:pt>
                <c:pt idx="12">
                  <c:v>2</c:v>
                </c:pt>
                <c:pt idx="13">
                  <c:v>1</c:v>
                </c:pt>
                <c:pt idx="14">
                  <c:v>2</c:v>
                </c:pt>
                <c:pt idx="15">
                  <c:v>1</c:v>
                </c:pt>
                <c:pt idx="16">
                  <c:v>2</c:v>
                </c:pt>
                <c:pt idx="17">
                  <c:v>1</c:v>
                </c:pt>
                <c:pt idx="18">
                  <c:v>2</c:v>
                </c:pt>
                <c:pt idx="19">
                  <c:v>1</c:v>
                </c:pt>
                <c:pt idx="20">
                  <c:v>2</c:v>
                </c:pt>
                <c:pt idx="21">
                  <c:v>1</c:v>
                </c:pt>
                <c:pt idx="22">
                  <c:v>3</c:v>
                </c:pt>
                <c:pt idx="23">
                  <c:v>2</c:v>
                </c:pt>
                <c:pt idx="24">
                  <c:v>3</c:v>
                </c:pt>
                <c:pt idx="25">
                  <c:v>2</c:v>
                </c:pt>
                <c:pt idx="26">
                  <c:v>3</c:v>
                </c:pt>
                <c:pt idx="27">
                  <c:v>2</c:v>
                </c:pt>
                <c:pt idx="28">
                  <c:v>3</c:v>
                </c:pt>
                <c:pt idx="29">
                  <c:v>2</c:v>
                </c:pt>
                <c:pt idx="30">
                  <c:v>3</c:v>
                </c:pt>
                <c:pt idx="31">
                  <c:v>2</c:v>
                </c:pt>
                <c:pt idx="32">
                  <c:v>4</c:v>
                </c:pt>
                <c:pt idx="33">
                  <c:v>3</c:v>
                </c:pt>
                <c:pt idx="34">
                  <c:v>4</c:v>
                </c:pt>
                <c:pt idx="35">
                  <c:v>3</c:v>
                </c:pt>
                <c:pt idx="36">
                  <c:v>4</c:v>
                </c:pt>
                <c:pt idx="37">
                  <c:v>3</c:v>
                </c:pt>
                <c:pt idx="38">
                  <c:v>4</c:v>
                </c:pt>
                <c:pt idx="39">
                  <c:v>3</c:v>
                </c:pt>
                <c:pt idx="40">
                  <c:v>4</c:v>
                </c:pt>
                <c:pt idx="41">
                  <c:v>3</c:v>
                </c:pt>
                <c:pt idx="42">
                  <c:v>5</c:v>
                </c:pt>
                <c:pt idx="43">
                  <c:v>4</c:v>
                </c:pt>
                <c:pt idx="44">
                  <c:v>5</c:v>
                </c:pt>
                <c:pt idx="45">
                  <c:v>4</c:v>
                </c:pt>
                <c:pt idx="46">
                  <c:v>5</c:v>
                </c:pt>
                <c:pt idx="47">
                  <c:v>4</c:v>
                </c:pt>
                <c:pt idx="48">
                  <c:v>5</c:v>
                </c:pt>
                <c:pt idx="49">
                  <c:v>4</c:v>
                </c:pt>
                <c:pt idx="50">
                  <c:v>5</c:v>
                </c:pt>
                <c:pt idx="51">
                  <c:v>4</c:v>
                </c:pt>
                <c:pt idx="52">
                  <c:v>5</c:v>
                </c:pt>
                <c:pt idx="53">
                  <c:v>3</c:v>
                </c:pt>
                <c:pt idx="54">
                  <c:v>1</c:v>
                </c:pt>
                <c:pt idx="55">
                  <c:v>0</c:v>
                </c:pt>
              </c:numCache>
            </c:numRef>
          </c:val>
        </c:ser>
        <c:dLbls>
          <c:showLegendKey val="0"/>
          <c:showVal val="0"/>
          <c:showCatName val="0"/>
          <c:showSerName val="0"/>
          <c:showPercent val="0"/>
          <c:showBubbleSize val="0"/>
        </c:dLbls>
        <c:gapWidth val="150"/>
        <c:axId val="93106560"/>
        <c:axId val="93108480"/>
      </c:barChart>
      <c:catAx>
        <c:axId val="93106560"/>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108480"/>
        <c:crosses val="autoZero"/>
        <c:auto val="1"/>
        <c:lblAlgn val="ctr"/>
        <c:lblOffset val="100"/>
        <c:noMultiLvlLbl val="0"/>
      </c:catAx>
      <c:valAx>
        <c:axId val="93108480"/>
        <c:scaling>
          <c:orientation val="minMax"/>
        </c:scaling>
        <c:delete val="0"/>
        <c:axPos val="l"/>
        <c:majorGridlines/>
        <c:title>
          <c:tx>
            <c:rich>
              <a:bodyPr rot="-5400000" vert="horz"/>
              <a:lstStyle/>
              <a:p>
                <a:pPr>
                  <a:defRPr/>
                </a:pPr>
                <a:r>
                  <a:rPr lang="en-US" dirty="0"/>
                  <a:t>Active VMs</a:t>
                </a:r>
              </a:p>
            </c:rich>
          </c:tx>
          <c:layout/>
          <c:overlay val="0"/>
        </c:title>
        <c:numFmt formatCode="General" sourceLinked="1"/>
        <c:majorTickMark val="out"/>
        <c:minorTickMark val="none"/>
        <c:tickLblPos val="nextTo"/>
        <c:crossAx val="931065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Average Server</a:t>
            </a:r>
            <a:r>
              <a:rPr lang="en-US" baseline="0" dirty="0"/>
              <a:t> Reboot Time</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'cloud-ops-avg'!$B$1:$C$1</c:f>
              <c:strCache>
                <c:ptCount val="2"/>
                <c:pt idx="0">
                  <c:v>docker</c:v>
                </c:pt>
                <c:pt idx="1">
                  <c:v>KVM</c:v>
                </c:pt>
              </c:strCache>
            </c:strRef>
          </c:cat>
          <c:val>
            <c:numRef>
              <c:f>'cloud-ops-avg'!$B$4:$C$4</c:f>
              <c:numCache>
                <c:formatCode>General</c:formatCode>
                <c:ptCount val="2"/>
                <c:pt idx="0">
                  <c:v>2.57787958145</c:v>
                </c:pt>
                <c:pt idx="1">
                  <c:v>124.43323895899999</c:v>
                </c:pt>
              </c:numCache>
            </c:numRef>
          </c:val>
        </c:ser>
        <c:dLbls>
          <c:showLegendKey val="0"/>
          <c:showVal val="0"/>
          <c:showCatName val="0"/>
          <c:showSerName val="0"/>
          <c:showPercent val="0"/>
          <c:showBubbleSize val="0"/>
        </c:dLbls>
        <c:gapWidth val="150"/>
        <c:axId val="92694784"/>
        <c:axId val="92696576"/>
      </c:barChart>
      <c:catAx>
        <c:axId val="92694784"/>
        <c:scaling>
          <c:orientation val="minMax"/>
        </c:scaling>
        <c:delete val="0"/>
        <c:axPos val="b"/>
        <c:numFmt formatCode="General" sourceLinked="0"/>
        <c:majorTickMark val="out"/>
        <c:minorTickMark val="none"/>
        <c:tickLblPos val="nextTo"/>
        <c:crossAx val="92696576"/>
        <c:crosses val="autoZero"/>
        <c:auto val="1"/>
        <c:lblAlgn val="ctr"/>
        <c:lblOffset val="100"/>
        <c:noMultiLvlLbl val="0"/>
      </c:catAx>
      <c:valAx>
        <c:axId val="92696576"/>
        <c:scaling>
          <c:orientation val="minMax"/>
        </c:scaling>
        <c:delete val="0"/>
        <c:axPos val="l"/>
        <c:majorGridlines/>
        <c:title>
          <c:tx>
            <c:rich>
              <a:bodyPr rot="-5400000" vert="horz"/>
              <a:lstStyle/>
              <a:p>
                <a:pPr>
                  <a:defRPr/>
                </a:pPr>
                <a:r>
                  <a:rPr lang="en-US" dirty="0"/>
                  <a:t>Time In Seconds</a:t>
                </a:r>
              </a:p>
            </c:rich>
          </c:tx>
          <c:layout/>
          <c:overlay val="0"/>
        </c:title>
        <c:numFmt formatCode="General" sourceLinked="1"/>
        <c:majorTickMark val="out"/>
        <c:minorTickMark val="none"/>
        <c:tickLblPos val="nextTo"/>
        <c:crossAx val="926947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Average Server</a:t>
            </a:r>
            <a:r>
              <a:rPr lang="en-US" baseline="0" dirty="0"/>
              <a:t> Delete Time</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dLbl>
              <c:idx val="0"/>
              <c:layout/>
              <c:showLegendKey val="0"/>
              <c:showVal val="1"/>
              <c:showCatName val="0"/>
              <c:showSerName val="0"/>
              <c:showPercent val="0"/>
              <c:showBubbleSize val="0"/>
              <c:extLst>
                <c:ext xmlns:c15="http://schemas.microsoft.com/office/drawing/2012/chart" uri="{CE6537A1-D6FC-4f65-9D91-7224C49458BB}">
                  <c15:layout/>
                </c:ext>
              </c:extLst>
            </c:dLbl>
            <c:dLbl>
              <c:idx val="1"/>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('cloud-ops-avg'!$B$1,'cloud-ops-avg'!$C$1)</c:f>
              <c:strCache>
                <c:ptCount val="2"/>
                <c:pt idx="0">
                  <c:v>docker</c:v>
                </c:pt>
                <c:pt idx="1">
                  <c:v>KVM</c:v>
                </c:pt>
              </c:strCache>
            </c:strRef>
          </c:cat>
          <c:val>
            <c:numRef>
              <c:f>('cloud-ops-avg'!$B$5,'cloud-ops-avg'!$C$5)</c:f>
              <c:numCache>
                <c:formatCode>General</c:formatCode>
                <c:ptCount val="2"/>
                <c:pt idx="0">
                  <c:v>3.5675860405000002</c:v>
                </c:pt>
                <c:pt idx="1">
                  <c:v>3.4797600507699999</c:v>
                </c:pt>
              </c:numCache>
            </c:numRef>
          </c:val>
        </c:ser>
        <c:dLbls>
          <c:showLegendKey val="0"/>
          <c:showVal val="0"/>
          <c:showCatName val="0"/>
          <c:showSerName val="0"/>
          <c:showPercent val="0"/>
          <c:showBubbleSize val="0"/>
        </c:dLbls>
        <c:gapWidth val="150"/>
        <c:axId val="92740992"/>
        <c:axId val="92750976"/>
      </c:barChart>
      <c:catAx>
        <c:axId val="92740992"/>
        <c:scaling>
          <c:orientation val="minMax"/>
        </c:scaling>
        <c:delete val="0"/>
        <c:axPos val="b"/>
        <c:numFmt formatCode="General" sourceLinked="0"/>
        <c:majorTickMark val="out"/>
        <c:minorTickMark val="none"/>
        <c:tickLblPos val="nextTo"/>
        <c:crossAx val="92750976"/>
        <c:crosses val="autoZero"/>
        <c:auto val="1"/>
        <c:lblAlgn val="ctr"/>
        <c:lblOffset val="100"/>
        <c:noMultiLvlLbl val="0"/>
      </c:catAx>
      <c:valAx>
        <c:axId val="92750976"/>
        <c:scaling>
          <c:orientation val="minMax"/>
          <c:min val="0"/>
        </c:scaling>
        <c:delete val="0"/>
        <c:axPos val="l"/>
        <c:majorGridlines/>
        <c:title>
          <c:tx>
            <c:rich>
              <a:bodyPr rot="-5400000" vert="horz"/>
              <a:lstStyle/>
              <a:p>
                <a:pPr>
                  <a:defRPr/>
                </a:pPr>
                <a:r>
                  <a:rPr lang="en-US" dirty="0"/>
                  <a:t>Time</a:t>
                </a:r>
                <a:r>
                  <a:rPr lang="en-US" baseline="0" dirty="0"/>
                  <a:t> In Seconds</a:t>
                </a:r>
                <a:endParaRPr lang="en-US" dirty="0"/>
              </a:p>
            </c:rich>
          </c:tx>
          <c:layout/>
          <c:overlay val="0"/>
        </c:title>
        <c:numFmt formatCode="General" sourceLinked="1"/>
        <c:majorTickMark val="out"/>
        <c:minorTickMark val="none"/>
        <c:tickLblPos val="nextTo"/>
        <c:crossAx val="927409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CPU</a:t>
            </a:r>
          </a:p>
        </c:rich>
      </c:tx>
      <c:layout/>
      <c:overlay val="0"/>
    </c:title>
    <c:autoTitleDeleted val="0"/>
    <c:plotArea>
      <c:layout/>
      <c:lineChart>
        <c:grouping val="standard"/>
        <c:varyColors val="0"/>
        <c:ser>
          <c:idx val="0"/>
          <c:order val="0"/>
          <c:tx>
            <c:strRef>
              <c:f>'docker-cloud-bounce-5x5-vms'!$B$2</c:f>
              <c:strCache>
                <c:ptCount val="1"/>
                <c:pt idx="0">
                  <c:v>usr</c:v>
                </c:pt>
              </c:strCache>
            </c:strRef>
          </c:tx>
          <c:marker>
            <c:symbol val="none"/>
          </c:marker>
          <c:val>
            <c:numRef>
              <c:f>'docker-cloud-bounce-5x5-vms'!$B$3:$B$113</c:f>
              <c:numCache>
                <c:formatCode>General</c:formatCode>
                <c:ptCount val="111"/>
                <c:pt idx="0">
                  <c:v>0.249</c:v>
                </c:pt>
                <c:pt idx="1">
                  <c:v>0.125</c:v>
                </c:pt>
                <c:pt idx="2">
                  <c:v>0.125</c:v>
                </c:pt>
                <c:pt idx="3">
                  <c:v>0.125</c:v>
                </c:pt>
                <c:pt idx="4">
                  <c:v>0.125</c:v>
                </c:pt>
                <c:pt idx="5">
                  <c:v>6.3E-2</c:v>
                </c:pt>
                <c:pt idx="6">
                  <c:v>0.188</c:v>
                </c:pt>
                <c:pt idx="7">
                  <c:v>0.5</c:v>
                </c:pt>
                <c:pt idx="8">
                  <c:v>1.1870000000000001</c:v>
                </c:pt>
                <c:pt idx="9">
                  <c:v>1.8740000000000001</c:v>
                </c:pt>
                <c:pt idx="10">
                  <c:v>2.13</c:v>
                </c:pt>
                <c:pt idx="11">
                  <c:v>0.68799999999999994</c:v>
                </c:pt>
                <c:pt idx="12">
                  <c:v>0.125</c:v>
                </c:pt>
                <c:pt idx="13">
                  <c:v>0.68899999999999995</c:v>
                </c:pt>
                <c:pt idx="14">
                  <c:v>0.312</c:v>
                </c:pt>
                <c:pt idx="15">
                  <c:v>0.68799999999999994</c:v>
                </c:pt>
                <c:pt idx="16">
                  <c:v>0.25</c:v>
                </c:pt>
                <c:pt idx="17">
                  <c:v>1.25</c:v>
                </c:pt>
                <c:pt idx="18">
                  <c:v>0.25</c:v>
                </c:pt>
                <c:pt idx="19">
                  <c:v>0.56399999999999995</c:v>
                </c:pt>
                <c:pt idx="20">
                  <c:v>0.68799999999999994</c:v>
                </c:pt>
                <c:pt idx="21">
                  <c:v>0.501</c:v>
                </c:pt>
                <c:pt idx="22">
                  <c:v>0.438</c:v>
                </c:pt>
                <c:pt idx="23">
                  <c:v>0.438</c:v>
                </c:pt>
                <c:pt idx="24">
                  <c:v>0.751</c:v>
                </c:pt>
                <c:pt idx="25">
                  <c:v>0.25</c:v>
                </c:pt>
                <c:pt idx="26">
                  <c:v>0.68799999999999994</c:v>
                </c:pt>
                <c:pt idx="27">
                  <c:v>0.875</c:v>
                </c:pt>
                <c:pt idx="28">
                  <c:v>6.3E-2</c:v>
                </c:pt>
                <c:pt idx="29">
                  <c:v>0.81200000000000006</c:v>
                </c:pt>
                <c:pt idx="30">
                  <c:v>2.879</c:v>
                </c:pt>
                <c:pt idx="31">
                  <c:v>1.3140000000000001</c:v>
                </c:pt>
                <c:pt idx="32">
                  <c:v>0.438</c:v>
                </c:pt>
                <c:pt idx="33">
                  <c:v>1.0640000000000001</c:v>
                </c:pt>
                <c:pt idx="34">
                  <c:v>0.56399999999999995</c:v>
                </c:pt>
                <c:pt idx="35">
                  <c:v>0.25</c:v>
                </c:pt>
                <c:pt idx="36">
                  <c:v>0.438</c:v>
                </c:pt>
                <c:pt idx="37">
                  <c:v>0.625</c:v>
                </c:pt>
                <c:pt idx="38">
                  <c:v>0.438</c:v>
                </c:pt>
                <c:pt idx="39">
                  <c:v>0.75</c:v>
                </c:pt>
                <c:pt idx="40">
                  <c:v>0.56399999999999995</c:v>
                </c:pt>
                <c:pt idx="41">
                  <c:v>0.627</c:v>
                </c:pt>
                <c:pt idx="42">
                  <c:v>0.751</c:v>
                </c:pt>
                <c:pt idx="43">
                  <c:v>0.188</c:v>
                </c:pt>
                <c:pt idx="44">
                  <c:v>1</c:v>
                </c:pt>
                <c:pt idx="45">
                  <c:v>0</c:v>
                </c:pt>
                <c:pt idx="46">
                  <c:v>1.252</c:v>
                </c:pt>
                <c:pt idx="47">
                  <c:v>0.5</c:v>
                </c:pt>
                <c:pt idx="48">
                  <c:v>0.188</c:v>
                </c:pt>
                <c:pt idx="49">
                  <c:v>0.375</c:v>
                </c:pt>
                <c:pt idx="50">
                  <c:v>0.93899999999999995</c:v>
                </c:pt>
                <c:pt idx="51">
                  <c:v>3.375</c:v>
                </c:pt>
                <c:pt idx="52">
                  <c:v>0.68899999999999995</c:v>
                </c:pt>
                <c:pt idx="53">
                  <c:v>0.313</c:v>
                </c:pt>
                <c:pt idx="54">
                  <c:v>0.81200000000000006</c:v>
                </c:pt>
                <c:pt idx="55">
                  <c:v>0.68799999999999994</c:v>
                </c:pt>
                <c:pt idx="56">
                  <c:v>0.626</c:v>
                </c:pt>
                <c:pt idx="57">
                  <c:v>0.81399999999999995</c:v>
                </c:pt>
                <c:pt idx="58">
                  <c:v>0.314</c:v>
                </c:pt>
                <c:pt idx="59">
                  <c:v>0.93899999999999995</c:v>
                </c:pt>
                <c:pt idx="60">
                  <c:v>0.375</c:v>
                </c:pt>
                <c:pt idx="61">
                  <c:v>0.68799999999999994</c:v>
                </c:pt>
                <c:pt idx="62">
                  <c:v>0.501</c:v>
                </c:pt>
                <c:pt idx="63">
                  <c:v>0.251</c:v>
                </c:pt>
                <c:pt idx="64">
                  <c:v>0.68899999999999995</c:v>
                </c:pt>
                <c:pt idx="65">
                  <c:v>0.25</c:v>
                </c:pt>
                <c:pt idx="66">
                  <c:v>1.1879999999999999</c:v>
                </c:pt>
                <c:pt idx="67">
                  <c:v>0.5</c:v>
                </c:pt>
                <c:pt idx="68">
                  <c:v>0.749</c:v>
                </c:pt>
                <c:pt idx="69">
                  <c:v>0.999</c:v>
                </c:pt>
                <c:pt idx="70">
                  <c:v>3.5670000000000002</c:v>
                </c:pt>
                <c:pt idx="71">
                  <c:v>1</c:v>
                </c:pt>
                <c:pt idx="72">
                  <c:v>0.188</c:v>
                </c:pt>
                <c:pt idx="73">
                  <c:v>0.751</c:v>
                </c:pt>
                <c:pt idx="74">
                  <c:v>0.501</c:v>
                </c:pt>
                <c:pt idx="75">
                  <c:v>0.626</c:v>
                </c:pt>
                <c:pt idx="76">
                  <c:v>0.75</c:v>
                </c:pt>
                <c:pt idx="77">
                  <c:v>0.56399999999999995</c:v>
                </c:pt>
                <c:pt idx="78">
                  <c:v>0.68799999999999994</c:v>
                </c:pt>
                <c:pt idx="79">
                  <c:v>0.188</c:v>
                </c:pt>
                <c:pt idx="80">
                  <c:v>0.68899999999999995</c:v>
                </c:pt>
                <c:pt idx="81">
                  <c:v>0.81299999999999994</c:v>
                </c:pt>
                <c:pt idx="82">
                  <c:v>0.81399999999999995</c:v>
                </c:pt>
                <c:pt idx="83">
                  <c:v>0.438</c:v>
                </c:pt>
                <c:pt idx="84">
                  <c:v>0.187</c:v>
                </c:pt>
                <c:pt idx="85">
                  <c:v>1.2529999999999999</c:v>
                </c:pt>
                <c:pt idx="86">
                  <c:v>0.313</c:v>
                </c:pt>
                <c:pt idx="87">
                  <c:v>0.56299999999999994</c:v>
                </c:pt>
                <c:pt idx="88">
                  <c:v>1.752</c:v>
                </c:pt>
                <c:pt idx="89">
                  <c:v>3.004</c:v>
                </c:pt>
                <c:pt idx="90">
                  <c:v>0.627</c:v>
                </c:pt>
                <c:pt idx="91">
                  <c:v>0.188</c:v>
                </c:pt>
                <c:pt idx="92">
                  <c:v>0.81499999999999995</c:v>
                </c:pt>
                <c:pt idx="93">
                  <c:v>0.68799999999999994</c:v>
                </c:pt>
                <c:pt idx="94">
                  <c:v>0.68899999999999995</c:v>
                </c:pt>
                <c:pt idx="95">
                  <c:v>0.752</c:v>
                </c:pt>
                <c:pt idx="96">
                  <c:v>0.626</c:v>
                </c:pt>
                <c:pt idx="97">
                  <c:v>0.56299999999999994</c:v>
                </c:pt>
                <c:pt idx="98">
                  <c:v>0.5</c:v>
                </c:pt>
                <c:pt idx="99">
                  <c:v>0.81299999999999994</c:v>
                </c:pt>
                <c:pt idx="100">
                  <c:v>0.68799999999999994</c:v>
                </c:pt>
                <c:pt idx="101">
                  <c:v>0.188</c:v>
                </c:pt>
                <c:pt idx="102">
                  <c:v>0.501</c:v>
                </c:pt>
                <c:pt idx="103">
                  <c:v>0.313</c:v>
                </c:pt>
                <c:pt idx="104">
                  <c:v>0.56399999999999995</c:v>
                </c:pt>
                <c:pt idx="105">
                  <c:v>1.1240000000000001</c:v>
                </c:pt>
                <c:pt idx="106">
                  <c:v>0.125</c:v>
                </c:pt>
                <c:pt idx="107">
                  <c:v>0.25</c:v>
                </c:pt>
                <c:pt idx="108">
                  <c:v>0.188</c:v>
                </c:pt>
                <c:pt idx="109">
                  <c:v>6.3E-2</c:v>
                </c:pt>
                <c:pt idx="110">
                  <c:v>0.312</c:v>
                </c:pt>
              </c:numCache>
            </c:numRef>
          </c:val>
          <c:smooth val="0"/>
        </c:ser>
        <c:ser>
          <c:idx val="1"/>
          <c:order val="1"/>
          <c:tx>
            <c:strRef>
              <c:f>'docker-cloud-bounce-5x5-vms'!$C$2</c:f>
              <c:strCache>
                <c:ptCount val="1"/>
                <c:pt idx="0">
                  <c:v>sys</c:v>
                </c:pt>
              </c:strCache>
            </c:strRef>
          </c:tx>
          <c:marker>
            <c:symbol val="none"/>
          </c:marker>
          <c:val>
            <c:numRef>
              <c:f>'docker-cloud-bounce-5x5-vms'!$C$3:$C$113</c:f>
              <c:numCache>
                <c:formatCode>General</c:formatCode>
                <c:ptCount val="111"/>
                <c:pt idx="0">
                  <c:v>6.2E-2</c:v>
                </c:pt>
                <c:pt idx="1">
                  <c:v>0.125</c:v>
                </c:pt>
                <c:pt idx="2">
                  <c:v>0</c:v>
                </c:pt>
                <c:pt idx="3">
                  <c:v>0</c:v>
                </c:pt>
                <c:pt idx="4">
                  <c:v>6.2E-2</c:v>
                </c:pt>
                <c:pt idx="5">
                  <c:v>6.3E-2</c:v>
                </c:pt>
                <c:pt idx="6">
                  <c:v>0</c:v>
                </c:pt>
                <c:pt idx="7">
                  <c:v>0</c:v>
                </c:pt>
                <c:pt idx="8">
                  <c:v>0.25</c:v>
                </c:pt>
                <c:pt idx="9">
                  <c:v>0.68700000000000006</c:v>
                </c:pt>
                <c:pt idx="10">
                  <c:v>0.94</c:v>
                </c:pt>
                <c:pt idx="11">
                  <c:v>0.5</c:v>
                </c:pt>
                <c:pt idx="12">
                  <c:v>0.251</c:v>
                </c:pt>
                <c:pt idx="13">
                  <c:v>0.251</c:v>
                </c:pt>
                <c:pt idx="14">
                  <c:v>0.125</c:v>
                </c:pt>
                <c:pt idx="15">
                  <c:v>0.125</c:v>
                </c:pt>
                <c:pt idx="16">
                  <c:v>0.125</c:v>
                </c:pt>
                <c:pt idx="17">
                  <c:v>0.438</c:v>
                </c:pt>
                <c:pt idx="18">
                  <c:v>0.125</c:v>
                </c:pt>
                <c:pt idx="19">
                  <c:v>0.376</c:v>
                </c:pt>
                <c:pt idx="20">
                  <c:v>0.125</c:v>
                </c:pt>
                <c:pt idx="21">
                  <c:v>0.438</c:v>
                </c:pt>
                <c:pt idx="22">
                  <c:v>0.188</c:v>
                </c:pt>
                <c:pt idx="23">
                  <c:v>6.3E-2</c:v>
                </c:pt>
                <c:pt idx="24">
                  <c:v>0.188</c:v>
                </c:pt>
                <c:pt idx="25">
                  <c:v>0.125</c:v>
                </c:pt>
                <c:pt idx="26">
                  <c:v>0.313</c:v>
                </c:pt>
                <c:pt idx="27">
                  <c:v>0.375</c:v>
                </c:pt>
                <c:pt idx="28">
                  <c:v>6.3E-2</c:v>
                </c:pt>
                <c:pt idx="29">
                  <c:v>0.125</c:v>
                </c:pt>
                <c:pt idx="30">
                  <c:v>1.627</c:v>
                </c:pt>
                <c:pt idx="31">
                  <c:v>0.438</c:v>
                </c:pt>
                <c:pt idx="32">
                  <c:v>0.5</c:v>
                </c:pt>
                <c:pt idx="33">
                  <c:v>0.25</c:v>
                </c:pt>
                <c:pt idx="34">
                  <c:v>0.125</c:v>
                </c:pt>
                <c:pt idx="35">
                  <c:v>0.125</c:v>
                </c:pt>
                <c:pt idx="36">
                  <c:v>0.375</c:v>
                </c:pt>
                <c:pt idx="37">
                  <c:v>0.188</c:v>
                </c:pt>
                <c:pt idx="38">
                  <c:v>6.3E-2</c:v>
                </c:pt>
                <c:pt idx="39">
                  <c:v>0.312</c:v>
                </c:pt>
                <c:pt idx="40">
                  <c:v>0.125</c:v>
                </c:pt>
                <c:pt idx="41">
                  <c:v>0.251</c:v>
                </c:pt>
                <c:pt idx="42">
                  <c:v>0.125</c:v>
                </c:pt>
                <c:pt idx="43">
                  <c:v>0.125</c:v>
                </c:pt>
                <c:pt idx="44">
                  <c:v>0.188</c:v>
                </c:pt>
                <c:pt idx="45">
                  <c:v>6.3E-2</c:v>
                </c:pt>
                <c:pt idx="46">
                  <c:v>0.438</c:v>
                </c:pt>
                <c:pt idx="47">
                  <c:v>6.3E-2</c:v>
                </c:pt>
                <c:pt idx="48">
                  <c:v>6.2E-2</c:v>
                </c:pt>
                <c:pt idx="49">
                  <c:v>0.125</c:v>
                </c:pt>
                <c:pt idx="50">
                  <c:v>0.25</c:v>
                </c:pt>
                <c:pt idx="51">
                  <c:v>1.8120000000000001</c:v>
                </c:pt>
                <c:pt idx="52">
                  <c:v>0.188</c:v>
                </c:pt>
                <c:pt idx="53">
                  <c:v>0.376</c:v>
                </c:pt>
                <c:pt idx="54">
                  <c:v>0.375</c:v>
                </c:pt>
                <c:pt idx="55">
                  <c:v>0.125</c:v>
                </c:pt>
                <c:pt idx="56">
                  <c:v>0.25</c:v>
                </c:pt>
                <c:pt idx="57">
                  <c:v>0.188</c:v>
                </c:pt>
                <c:pt idx="58">
                  <c:v>6.3E-2</c:v>
                </c:pt>
                <c:pt idx="59">
                  <c:v>0.375</c:v>
                </c:pt>
                <c:pt idx="60">
                  <c:v>6.3E-2</c:v>
                </c:pt>
                <c:pt idx="61">
                  <c:v>0.25</c:v>
                </c:pt>
                <c:pt idx="62">
                  <c:v>0.188</c:v>
                </c:pt>
                <c:pt idx="63">
                  <c:v>0.125</c:v>
                </c:pt>
                <c:pt idx="64">
                  <c:v>0.251</c:v>
                </c:pt>
                <c:pt idx="65">
                  <c:v>0</c:v>
                </c:pt>
                <c:pt idx="66">
                  <c:v>0.625</c:v>
                </c:pt>
                <c:pt idx="67">
                  <c:v>0</c:v>
                </c:pt>
                <c:pt idx="68">
                  <c:v>0.187</c:v>
                </c:pt>
                <c:pt idx="69">
                  <c:v>0.312</c:v>
                </c:pt>
                <c:pt idx="70">
                  <c:v>1.8149999999999999</c:v>
                </c:pt>
                <c:pt idx="71">
                  <c:v>0.125</c:v>
                </c:pt>
                <c:pt idx="72">
                  <c:v>0.313</c:v>
                </c:pt>
                <c:pt idx="73">
                  <c:v>0.25</c:v>
                </c:pt>
                <c:pt idx="74">
                  <c:v>6.3E-2</c:v>
                </c:pt>
                <c:pt idx="75">
                  <c:v>0.438</c:v>
                </c:pt>
                <c:pt idx="76">
                  <c:v>0.188</c:v>
                </c:pt>
                <c:pt idx="77">
                  <c:v>0.439</c:v>
                </c:pt>
                <c:pt idx="78">
                  <c:v>0.125</c:v>
                </c:pt>
                <c:pt idx="79">
                  <c:v>0.125</c:v>
                </c:pt>
                <c:pt idx="80">
                  <c:v>0.25</c:v>
                </c:pt>
                <c:pt idx="81">
                  <c:v>0.125</c:v>
                </c:pt>
                <c:pt idx="82">
                  <c:v>0.25</c:v>
                </c:pt>
                <c:pt idx="83">
                  <c:v>0.125</c:v>
                </c:pt>
                <c:pt idx="84">
                  <c:v>0.25</c:v>
                </c:pt>
                <c:pt idx="85">
                  <c:v>0.439</c:v>
                </c:pt>
                <c:pt idx="86">
                  <c:v>6.3E-2</c:v>
                </c:pt>
                <c:pt idx="87">
                  <c:v>0.125</c:v>
                </c:pt>
                <c:pt idx="88">
                  <c:v>0.501</c:v>
                </c:pt>
                <c:pt idx="89">
                  <c:v>1.1890000000000001</c:v>
                </c:pt>
                <c:pt idx="90">
                  <c:v>0.188</c:v>
                </c:pt>
                <c:pt idx="91">
                  <c:v>0.314</c:v>
                </c:pt>
                <c:pt idx="92">
                  <c:v>0.313</c:v>
                </c:pt>
                <c:pt idx="93">
                  <c:v>0.125</c:v>
                </c:pt>
                <c:pt idx="94">
                  <c:v>0.501</c:v>
                </c:pt>
                <c:pt idx="95">
                  <c:v>0.125</c:v>
                </c:pt>
                <c:pt idx="96">
                  <c:v>0.438</c:v>
                </c:pt>
                <c:pt idx="97">
                  <c:v>6.3E-2</c:v>
                </c:pt>
                <c:pt idx="98">
                  <c:v>0.188</c:v>
                </c:pt>
                <c:pt idx="99">
                  <c:v>0.313</c:v>
                </c:pt>
                <c:pt idx="100">
                  <c:v>0.125</c:v>
                </c:pt>
                <c:pt idx="101">
                  <c:v>6.3E-2</c:v>
                </c:pt>
                <c:pt idx="102">
                  <c:v>0.25</c:v>
                </c:pt>
                <c:pt idx="103">
                  <c:v>0.125</c:v>
                </c:pt>
                <c:pt idx="104">
                  <c:v>0.25</c:v>
                </c:pt>
                <c:pt idx="105">
                  <c:v>0.25</c:v>
                </c:pt>
                <c:pt idx="106">
                  <c:v>6.3E-2</c:v>
                </c:pt>
                <c:pt idx="107">
                  <c:v>0.125</c:v>
                </c:pt>
                <c:pt idx="108">
                  <c:v>6.2E-2</c:v>
                </c:pt>
                <c:pt idx="109">
                  <c:v>0</c:v>
                </c:pt>
                <c:pt idx="110">
                  <c:v>6.2E-2</c:v>
                </c:pt>
              </c:numCache>
            </c:numRef>
          </c:val>
          <c:smooth val="0"/>
        </c:ser>
        <c:dLbls>
          <c:showLegendKey val="0"/>
          <c:showVal val="0"/>
          <c:showCatName val="0"/>
          <c:showSerName val="0"/>
          <c:showPercent val="0"/>
          <c:showBubbleSize val="0"/>
        </c:dLbls>
        <c:marker val="1"/>
        <c:smooth val="0"/>
        <c:axId val="92799360"/>
        <c:axId val="92801280"/>
      </c:lineChart>
      <c:catAx>
        <c:axId val="92799360"/>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2801280"/>
        <c:crosses val="autoZero"/>
        <c:auto val="1"/>
        <c:lblAlgn val="ctr"/>
        <c:lblOffset val="100"/>
        <c:noMultiLvlLbl val="0"/>
      </c:catAx>
      <c:valAx>
        <c:axId val="92801280"/>
        <c:scaling>
          <c:orientation val="minMax"/>
          <c:max val="10"/>
        </c:scaling>
        <c:delete val="0"/>
        <c:axPos val="l"/>
        <c:majorGridlines/>
        <c:title>
          <c:tx>
            <c:rich>
              <a:bodyPr rot="-5400000" vert="horz"/>
              <a:lstStyle/>
              <a:p>
                <a:pPr>
                  <a:defRPr/>
                </a:pPr>
                <a:r>
                  <a:rPr lang="en-US" dirty="0"/>
                  <a:t>CPU Usage In</a:t>
                </a:r>
                <a:r>
                  <a:rPr lang="en-US" baseline="0" dirty="0"/>
                  <a:t> Percent</a:t>
                </a:r>
                <a:endParaRPr lang="en-US" dirty="0"/>
              </a:p>
            </c:rich>
          </c:tx>
          <c:layout/>
          <c:overlay val="0"/>
        </c:title>
        <c:numFmt formatCode="General" sourceLinked="1"/>
        <c:majorTickMark val="out"/>
        <c:minorTickMark val="none"/>
        <c:tickLblPos val="nextTo"/>
        <c:crossAx val="927993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a:t>
            </a:r>
            <a:r>
              <a:rPr lang="en-US" baseline="0" dirty="0"/>
              <a:t> Compute Node CPU</a:t>
            </a:r>
            <a:endParaRPr lang="en-US" dirty="0"/>
          </a:p>
        </c:rich>
      </c:tx>
      <c:layout/>
      <c:overlay val="0"/>
    </c:title>
    <c:autoTitleDeleted val="0"/>
    <c:plotArea>
      <c:layout/>
      <c:lineChart>
        <c:grouping val="standard"/>
        <c:varyColors val="0"/>
        <c:ser>
          <c:idx val="0"/>
          <c:order val="0"/>
          <c:tx>
            <c:strRef>
              <c:f>'kvm-cloud-bounce-5x5-vms'!$B$2</c:f>
              <c:strCache>
                <c:ptCount val="1"/>
                <c:pt idx="0">
                  <c:v>usr</c:v>
                </c:pt>
              </c:strCache>
            </c:strRef>
          </c:tx>
          <c:marker>
            <c:symbol val="none"/>
          </c:marker>
          <c:val>
            <c:numRef>
              <c:f>'kvm-cloud-bounce-5x5-vms'!$B$3:$B$3182</c:f>
              <c:numCache>
                <c:formatCode>General</c:formatCode>
                <c:ptCount val="3180"/>
                <c:pt idx="0">
                  <c:v>0.219</c:v>
                </c:pt>
                <c:pt idx="1">
                  <c:v>0.127</c:v>
                </c:pt>
                <c:pt idx="2">
                  <c:v>0.188</c:v>
                </c:pt>
                <c:pt idx="3">
                  <c:v>0.312</c:v>
                </c:pt>
                <c:pt idx="4">
                  <c:v>0.188</c:v>
                </c:pt>
                <c:pt idx="5">
                  <c:v>0.25</c:v>
                </c:pt>
                <c:pt idx="6">
                  <c:v>0.125</c:v>
                </c:pt>
                <c:pt idx="7">
                  <c:v>6.3E-2</c:v>
                </c:pt>
                <c:pt idx="8">
                  <c:v>0.188</c:v>
                </c:pt>
                <c:pt idx="9">
                  <c:v>0.125</c:v>
                </c:pt>
                <c:pt idx="10">
                  <c:v>1.7529999999999999</c:v>
                </c:pt>
                <c:pt idx="11">
                  <c:v>1.375</c:v>
                </c:pt>
                <c:pt idx="12">
                  <c:v>0.56399999999999995</c:v>
                </c:pt>
                <c:pt idx="13">
                  <c:v>1.0640000000000001</c:v>
                </c:pt>
                <c:pt idx="14">
                  <c:v>3.5619999999999998</c:v>
                </c:pt>
                <c:pt idx="15">
                  <c:v>1.6910000000000001</c:v>
                </c:pt>
                <c:pt idx="16">
                  <c:v>0.56299999999999994</c:v>
                </c:pt>
                <c:pt idx="17">
                  <c:v>0</c:v>
                </c:pt>
                <c:pt idx="18">
                  <c:v>0.125</c:v>
                </c:pt>
                <c:pt idx="19">
                  <c:v>2.0619999999999998</c:v>
                </c:pt>
                <c:pt idx="20">
                  <c:v>5.3719999999999999</c:v>
                </c:pt>
                <c:pt idx="21">
                  <c:v>5.5730000000000004</c:v>
                </c:pt>
                <c:pt idx="22">
                  <c:v>5.5490000000000004</c:v>
                </c:pt>
                <c:pt idx="23">
                  <c:v>5.6879999999999997</c:v>
                </c:pt>
                <c:pt idx="24">
                  <c:v>5.7430000000000003</c:v>
                </c:pt>
                <c:pt idx="25">
                  <c:v>5.1909999999999998</c:v>
                </c:pt>
                <c:pt idx="26">
                  <c:v>4.3860000000000001</c:v>
                </c:pt>
                <c:pt idx="27">
                  <c:v>1.131</c:v>
                </c:pt>
                <c:pt idx="28">
                  <c:v>3.5870000000000002</c:v>
                </c:pt>
                <c:pt idx="29">
                  <c:v>1.573</c:v>
                </c:pt>
                <c:pt idx="30">
                  <c:v>0.81699999999999995</c:v>
                </c:pt>
                <c:pt idx="31">
                  <c:v>0.81200000000000006</c:v>
                </c:pt>
                <c:pt idx="32">
                  <c:v>2.2570000000000001</c:v>
                </c:pt>
                <c:pt idx="33">
                  <c:v>3.556</c:v>
                </c:pt>
                <c:pt idx="34">
                  <c:v>3.4460000000000002</c:v>
                </c:pt>
                <c:pt idx="35">
                  <c:v>1.002</c:v>
                </c:pt>
                <c:pt idx="36">
                  <c:v>1.131</c:v>
                </c:pt>
                <c:pt idx="37">
                  <c:v>0.751</c:v>
                </c:pt>
                <c:pt idx="38">
                  <c:v>0.878</c:v>
                </c:pt>
                <c:pt idx="39">
                  <c:v>2.0720000000000001</c:v>
                </c:pt>
                <c:pt idx="40">
                  <c:v>2.6909999999999998</c:v>
                </c:pt>
                <c:pt idx="41">
                  <c:v>0.188</c:v>
                </c:pt>
                <c:pt idx="42">
                  <c:v>0.125</c:v>
                </c:pt>
                <c:pt idx="43">
                  <c:v>0.188</c:v>
                </c:pt>
                <c:pt idx="44">
                  <c:v>0.5</c:v>
                </c:pt>
                <c:pt idx="45">
                  <c:v>0.188</c:v>
                </c:pt>
                <c:pt idx="46">
                  <c:v>6.3E-2</c:v>
                </c:pt>
                <c:pt idx="47">
                  <c:v>0.125</c:v>
                </c:pt>
                <c:pt idx="48">
                  <c:v>0.25</c:v>
                </c:pt>
                <c:pt idx="49">
                  <c:v>0.25</c:v>
                </c:pt>
                <c:pt idx="50">
                  <c:v>0.125</c:v>
                </c:pt>
                <c:pt idx="51">
                  <c:v>0.188</c:v>
                </c:pt>
                <c:pt idx="52">
                  <c:v>0.188</c:v>
                </c:pt>
                <c:pt idx="53">
                  <c:v>0.125</c:v>
                </c:pt>
                <c:pt idx="54">
                  <c:v>0.25</c:v>
                </c:pt>
                <c:pt idx="55">
                  <c:v>0.125</c:v>
                </c:pt>
                <c:pt idx="56">
                  <c:v>0.25</c:v>
                </c:pt>
                <c:pt idx="57">
                  <c:v>0.125</c:v>
                </c:pt>
                <c:pt idx="58">
                  <c:v>0.313</c:v>
                </c:pt>
                <c:pt idx="59">
                  <c:v>0.125</c:v>
                </c:pt>
                <c:pt idx="60">
                  <c:v>0.125</c:v>
                </c:pt>
                <c:pt idx="61">
                  <c:v>0.125</c:v>
                </c:pt>
                <c:pt idx="62">
                  <c:v>0.25</c:v>
                </c:pt>
                <c:pt idx="63">
                  <c:v>0.25</c:v>
                </c:pt>
                <c:pt idx="64">
                  <c:v>6.3E-2</c:v>
                </c:pt>
                <c:pt idx="65">
                  <c:v>0.125</c:v>
                </c:pt>
                <c:pt idx="66">
                  <c:v>0.188</c:v>
                </c:pt>
                <c:pt idx="67">
                  <c:v>6.3E-2</c:v>
                </c:pt>
                <c:pt idx="68">
                  <c:v>0.188</c:v>
                </c:pt>
                <c:pt idx="69">
                  <c:v>0.312</c:v>
                </c:pt>
                <c:pt idx="70">
                  <c:v>6.3E-2</c:v>
                </c:pt>
                <c:pt idx="71">
                  <c:v>1.8140000000000001</c:v>
                </c:pt>
                <c:pt idx="72">
                  <c:v>0.313</c:v>
                </c:pt>
                <c:pt idx="73">
                  <c:v>0.312</c:v>
                </c:pt>
                <c:pt idx="74">
                  <c:v>0.25</c:v>
                </c:pt>
                <c:pt idx="75">
                  <c:v>0.25</c:v>
                </c:pt>
                <c:pt idx="76">
                  <c:v>0.312</c:v>
                </c:pt>
                <c:pt idx="77">
                  <c:v>0.188</c:v>
                </c:pt>
                <c:pt idx="78">
                  <c:v>0.125</c:v>
                </c:pt>
                <c:pt idx="79">
                  <c:v>0.312</c:v>
                </c:pt>
                <c:pt idx="80">
                  <c:v>0.188</c:v>
                </c:pt>
                <c:pt idx="81">
                  <c:v>0.125</c:v>
                </c:pt>
                <c:pt idx="82">
                  <c:v>0.125</c:v>
                </c:pt>
                <c:pt idx="83">
                  <c:v>0.188</c:v>
                </c:pt>
                <c:pt idx="84">
                  <c:v>0.187</c:v>
                </c:pt>
                <c:pt idx="85">
                  <c:v>0.188</c:v>
                </c:pt>
                <c:pt idx="86">
                  <c:v>0.188</c:v>
                </c:pt>
                <c:pt idx="87">
                  <c:v>0.188</c:v>
                </c:pt>
                <c:pt idx="88">
                  <c:v>0.125</c:v>
                </c:pt>
                <c:pt idx="89">
                  <c:v>2.4409999999999998</c:v>
                </c:pt>
                <c:pt idx="90">
                  <c:v>0.188</c:v>
                </c:pt>
                <c:pt idx="91">
                  <c:v>0.188</c:v>
                </c:pt>
                <c:pt idx="92">
                  <c:v>0.125</c:v>
                </c:pt>
                <c:pt idx="93">
                  <c:v>0.125</c:v>
                </c:pt>
                <c:pt idx="94">
                  <c:v>0.125</c:v>
                </c:pt>
                <c:pt idx="95">
                  <c:v>0.125</c:v>
                </c:pt>
                <c:pt idx="96">
                  <c:v>0.125</c:v>
                </c:pt>
                <c:pt idx="97">
                  <c:v>0.125</c:v>
                </c:pt>
                <c:pt idx="98">
                  <c:v>0.125</c:v>
                </c:pt>
                <c:pt idx="99">
                  <c:v>0.188</c:v>
                </c:pt>
                <c:pt idx="100">
                  <c:v>0.187</c:v>
                </c:pt>
                <c:pt idx="101">
                  <c:v>0</c:v>
                </c:pt>
                <c:pt idx="102">
                  <c:v>0.188</c:v>
                </c:pt>
                <c:pt idx="103">
                  <c:v>6.3E-2</c:v>
                </c:pt>
                <c:pt idx="104">
                  <c:v>0.5</c:v>
                </c:pt>
                <c:pt idx="105">
                  <c:v>0.125</c:v>
                </c:pt>
                <c:pt idx="106">
                  <c:v>0.25</c:v>
                </c:pt>
                <c:pt idx="107">
                  <c:v>0</c:v>
                </c:pt>
                <c:pt idx="108">
                  <c:v>0.188</c:v>
                </c:pt>
                <c:pt idx="109">
                  <c:v>6.3E-2</c:v>
                </c:pt>
                <c:pt idx="110">
                  <c:v>0.125</c:v>
                </c:pt>
                <c:pt idx="111">
                  <c:v>0.188</c:v>
                </c:pt>
                <c:pt idx="112">
                  <c:v>0.125</c:v>
                </c:pt>
                <c:pt idx="113">
                  <c:v>0.188</c:v>
                </c:pt>
                <c:pt idx="114">
                  <c:v>0.188</c:v>
                </c:pt>
                <c:pt idx="115">
                  <c:v>0.188</c:v>
                </c:pt>
                <c:pt idx="116">
                  <c:v>0.25</c:v>
                </c:pt>
                <c:pt idx="117">
                  <c:v>0.125</c:v>
                </c:pt>
                <c:pt idx="118">
                  <c:v>0.25</c:v>
                </c:pt>
                <c:pt idx="119">
                  <c:v>6.3E-2</c:v>
                </c:pt>
                <c:pt idx="120">
                  <c:v>0.25</c:v>
                </c:pt>
                <c:pt idx="121">
                  <c:v>0.188</c:v>
                </c:pt>
                <c:pt idx="122">
                  <c:v>0.188</c:v>
                </c:pt>
                <c:pt idx="123">
                  <c:v>6.3E-2</c:v>
                </c:pt>
                <c:pt idx="124">
                  <c:v>0.188</c:v>
                </c:pt>
                <c:pt idx="125">
                  <c:v>6.3E-2</c:v>
                </c:pt>
                <c:pt idx="126">
                  <c:v>0.125</c:v>
                </c:pt>
                <c:pt idx="127">
                  <c:v>0.188</c:v>
                </c:pt>
                <c:pt idx="128">
                  <c:v>0.312</c:v>
                </c:pt>
                <c:pt idx="129">
                  <c:v>0.125</c:v>
                </c:pt>
                <c:pt idx="130">
                  <c:v>0.125</c:v>
                </c:pt>
                <c:pt idx="131">
                  <c:v>0.25</c:v>
                </c:pt>
                <c:pt idx="132">
                  <c:v>1.881</c:v>
                </c:pt>
                <c:pt idx="133">
                  <c:v>6.3E-2</c:v>
                </c:pt>
                <c:pt idx="134">
                  <c:v>0.25</c:v>
                </c:pt>
                <c:pt idx="135">
                  <c:v>0.25</c:v>
                </c:pt>
                <c:pt idx="136">
                  <c:v>0.125</c:v>
                </c:pt>
                <c:pt idx="137">
                  <c:v>3.375</c:v>
                </c:pt>
                <c:pt idx="138">
                  <c:v>4.1820000000000004</c:v>
                </c:pt>
                <c:pt idx="139">
                  <c:v>2.2530000000000001</c:v>
                </c:pt>
                <c:pt idx="140">
                  <c:v>0.375</c:v>
                </c:pt>
                <c:pt idx="141">
                  <c:v>0</c:v>
                </c:pt>
                <c:pt idx="142">
                  <c:v>0.188</c:v>
                </c:pt>
                <c:pt idx="143">
                  <c:v>1.752</c:v>
                </c:pt>
                <c:pt idx="144">
                  <c:v>5.5069999999999997</c:v>
                </c:pt>
                <c:pt idx="145">
                  <c:v>5.431</c:v>
                </c:pt>
                <c:pt idx="146">
                  <c:v>5.49</c:v>
                </c:pt>
                <c:pt idx="147">
                  <c:v>5.5030000000000001</c:v>
                </c:pt>
                <c:pt idx="148">
                  <c:v>5.3719999999999999</c:v>
                </c:pt>
                <c:pt idx="149">
                  <c:v>5.6210000000000004</c:v>
                </c:pt>
                <c:pt idx="150">
                  <c:v>4.0750000000000002</c:v>
                </c:pt>
                <c:pt idx="151">
                  <c:v>0.94799999999999995</c:v>
                </c:pt>
                <c:pt idx="152">
                  <c:v>3.5129999999999999</c:v>
                </c:pt>
                <c:pt idx="153">
                  <c:v>4.8369999999999997</c:v>
                </c:pt>
                <c:pt idx="154">
                  <c:v>4.391</c:v>
                </c:pt>
                <c:pt idx="155">
                  <c:v>4.258</c:v>
                </c:pt>
                <c:pt idx="156">
                  <c:v>4.9029999999999996</c:v>
                </c:pt>
                <c:pt idx="157">
                  <c:v>5.8860000000000001</c:v>
                </c:pt>
                <c:pt idx="158">
                  <c:v>5.51</c:v>
                </c:pt>
                <c:pt idx="159">
                  <c:v>3.1230000000000002</c:v>
                </c:pt>
                <c:pt idx="160">
                  <c:v>4.3780000000000001</c:v>
                </c:pt>
                <c:pt idx="161">
                  <c:v>0.125</c:v>
                </c:pt>
                <c:pt idx="162">
                  <c:v>0.188</c:v>
                </c:pt>
                <c:pt idx="163">
                  <c:v>1.7529999999999999</c:v>
                </c:pt>
                <c:pt idx="164">
                  <c:v>0.375</c:v>
                </c:pt>
                <c:pt idx="165">
                  <c:v>0.188</c:v>
                </c:pt>
                <c:pt idx="166">
                  <c:v>0.188</c:v>
                </c:pt>
                <c:pt idx="167">
                  <c:v>0.188</c:v>
                </c:pt>
                <c:pt idx="168">
                  <c:v>0.188</c:v>
                </c:pt>
                <c:pt idx="169">
                  <c:v>0.25</c:v>
                </c:pt>
                <c:pt idx="170">
                  <c:v>6.3E-2</c:v>
                </c:pt>
                <c:pt idx="171">
                  <c:v>0.188</c:v>
                </c:pt>
                <c:pt idx="172">
                  <c:v>0.25</c:v>
                </c:pt>
                <c:pt idx="173">
                  <c:v>0.125</c:v>
                </c:pt>
                <c:pt idx="174">
                  <c:v>0.188</c:v>
                </c:pt>
                <c:pt idx="175">
                  <c:v>0.188</c:v>
                </c:pt>
                <c:pt idx="176">
                  <c:v>0.188</c:v>
                </c:pt>
                <c:pt idx="177">
                  <c:v>0.125</c:v>
                </c:pt>
                <c:pt idx="178">
                  <c:v>6.3E-2</c:v>
                </c:pt>
                <c:pt idx="179">
                  <c:v>0.25</c:v>
                </c:pt>
                <c:pt idx="180">
                  <c:v>0.188</c:v>
                </c:pt>
                <c:pt idx="181">
                  <c:v>0.187</c:v>
                </c:pt>
                <c:pt idx="182">
                  <c:v>0.125</c:v>
                </c:pt>
                <c:pt idx="183">
                  <c:v>6.3E-2</c:v>
                </c:pt>
                <c:pt idx="184">
                  <c:v>0.25</c:v>
                </c:pt>
                <c:pt idx="185">
                  <c:v>0.125</c:v>
                </c:pt>
                <c:pt idx="186">
                  <c:v>0.188</c:v>
                </c:pt>
                <c:pt idx="187">
                  <c:v>6.3E-2</c:v>
                </c:pt>
                <c:pt idx="188">
                  <c:v>6.3E-2</c:v>
                </c:pt>
                <c:pt idx="189">
                  <c:v>0.125</c:v>
                </c:pt>
                <c:pt idx="190">
                  <c:v>0</c:v>
                </c:pt>
                <c:pt idx="191">
                  <c:v>0.25</c:v>
                </c:pt>
                <c:pt idx="192">
                  <c:v>2.0009999999999999</c:v>
                </c:pt>
                <c:pt idx="193">
                  <c:v>0.25</c:v>
                </c:pt>
                <c:pt idx="194">
                  <c:v>0.125</c:v>
                </c:pt>
                <c:pt idx="195">
                  <c:v>0.125</c:v>
                </c:pt>
                <c:pt idx="196">
                  <c:v>0.188</c:v>
                </c:pt>
                <c:pt idx="197">
                  <c:v>0.125</c:v>
                </c:pt>
                <c:pt idx="198">
                  <c:v>0.188</c:v>
                </c:pt>
                <c:pt idx="199">
                  <c:v>1.3779999999999999</c:v>
                </c:pt>
                <c:pt idx="200">
                  <c:v>1.0620000000000001</c:v>
                </c:pt>
                <c:pt idx="201">
                  <c:v>0.125</c:v>
                </c:pt>
                <c:pt idx="202">
                  <c:v>1.0009999999999999</c:v>
                </c:pt>
                <c:pt idx="203">
                  <c:v>1.0009999999999999</c:v>
                </c:pt>
                <c:pt idx="204">
                  <c:v>0.188</c:v>
                </c:pt>
                <c:pt idx="205">
                  <c:v>6.3E-2</c:v>
                </c:pt>
                <c:pt idx="206">
                  <c:v>0.188</c:v>
                </c:pt>
                <c:pt idx="207">
                  <c:v>0.125</c:v>
                </c:pt>
                <c:pt idx="208">
                  <c:v>0.188</c:v>
                </c:pt>
                <c:pt idx="209">
                  <c:v>0.188</c:v>
                </c:pt>
                <c:pt idx="210">
                  <c:v>0.188</c:v>
                </c:pt>
                <c:pt idx="211">
                  <c:v>0.188</c:v>
                </c:pt>
                <c:pt idx="212">
                  <c:v>0.125</c:v>
                </c:pt>
                <c:pt idx="213">
                  <c:v>0.125</c:v>
                </c:pt>
                <c:pt idx="214">
                  <c:v>0.188</c:v>
                </c:pt>
                <c:pt idx="215">
                  <c:v>0.188</c:v>
                </c:pt>
                <c:pt idx="216">
                  <c:v>0.125</c:v>
                </c:pt>
                <c:pt idx="217">
                  <c:v>0.25</c:v>
                </c:pt>
                <c:pt idx="218">
                  <c:v>0.25</c:v>
                </c:pt>
                <c:pt idx="219">
                  <c:v>0.125</c:v>
                </c:pt>
                <c:pt idx="220">
                  <c:v>0.125</c:v>
                </c:pt>
                <c:pt idx="221">
                  <c:v>0.188</c:v>
                </c:pt>
                <c:pt idx="222">
                  <c:v>6.3E-2</c:v>
                </c:pt>
                <c:pt idx="223">
                  <c:v>0.25</c:v>
                </c:pt>
                <c:pt idx="224">
                  <c:v>0.5</c:v>
                </c:pt>
                <c:pt idx="225">
                  <c:v>0.125</c:v>
                </c:pt>
                <c:pt idx="226">
                  <c:v>0.188</c:v>
                </c:pt>
                <c:pt idx="227">
                  <c:v>6.3E-2</c:v>
                </c:pt>
                <c:pt idx="228">
                  <c:v>0.25</c:v>
                </c:pt>
                <c:pt idx="229">
                  <c:v>0.125</c:v>
                </c:pt>
                <c:pt idx="230">
                  <c:v>0.188</c:v>
                </c:pt>
                <c:pt idx="231">
                  <c:v>6.3E-2</c:v>
                </c:pt>
                <c:pt idx="232">
                  <c:v>0.25</c:v>
                </c:pt>
                <c:pt idx="233">
                  <c:v>0.125</c:v>
                </c:pt>
                <c:pt idx="234">
                  <c:v>0.25</c:v>
                </c:pt>
                <c:pt idx="235">
                  <c:v>0.125</c:v>
                </c:pt>
                <c:pt idx="236">
                  <c:v>0.25</c:v>
                </c:pt>
                <c:pt idx="237">
                  <c:v>0.188</c:v>
                </c:pt>
                <c:pt idx="238">
                  <c:v>0.188</c:v>
                </c:pt>
                <c:pt idx="239">
                  <c:v>0.25</c:v>
                </c:pt>
                <c:pt idx="240">
                  <c:v>0.188</c:v>
                </c:pt>
                <c:pt idx="241">
                  <c:v>0.188</c:v>
                </c:pt>
                <c:pt idx="242">
                  <c:v>0.125</c:v>
                </c:pt>
                <c:pt idx="243">
                  <c:v>0.125</c:v>
                </c:pt>
                <c:pt idx="244">
                  <c:v>0.188</c:v>
                </c:pt>
                <c:pt idx="245">
                  <c:v>0.188</c:v>
                </c:pt>
                <c:pt idx="246">
                  <c:v>0.25</c:v>
                </c:pt>
                <c:pt idx="247">
                  <c:v>6.3E-2</c:v>
                </c:pt>
                <c:pt idx="248">
                  <c:v>0.125</c:v>
                </c:pt>
                <c:pt idx="249">
                  <c:v>2.5619999999999998</c:v>
                </c:pt>
                <c:pt idx="250">
                  <c:v>0.125</c:v>
                </c:pt>
                <c:pt idx="251">
                  <c:v>0.125</c:v>
                </c:pt>
                <c:pt idx="252">
                  <c:v>1.498</c:v>
                </c:pt>
                <c:pt idx="253">
                  <c:v>0.751</c:v>
                </c:pt>
                <c:pt idx="254">
                  <c:v>0.188</c:v>
                </c:pt>
                <c:pt idx="255">
                  <c:v>0.25</c:v>
                </c:pt>
                <c:pt idx="256">
                  <c:v>0.125</c:v>
                </c:pt>
                <c:pt idx="257">
                  <c:v>0.188</c:v>
                </c:pt>
                <c:pt idx="258">
                  <c:v>0.188</c:v>
                </c:pt>
                <c:pt idx="259">
                  <c:v>0.188</c:v>
                </c:pt>
                <c:pt idx="260">
                  <c:v>0.188</c:v>
                </c:pt>
                <c:pt idx="261">
                  <c:v>3.69</c:v>
                </c:pt>
                <c:pt idx="262">
                  <c:v>4.2450000000000001</c:v>
                </c:pt>
                <c:pt idx="263">
                  <c:v>1.9419999999999999</c:v>
                </c:pt>
                <c:pt idx="264">
                  <c:v>0.188</c:v>
                </c:pt>
                <c:pt idx="265">
                  <c:v>0.375</c:v>
                </c:pt>
                <c:pt idx="266">
                  <c:v>0.187</c:v>
                </c:pt>
                <c:pt idx="267">
                  <c:v>2.3149999999999999</c:v>
                </c:pt>
                <c:pt idx="268">
                  <c:v>5.556</c:v>
                </c:pt>
                <c:pt idx="269">
                  <c:v>5.8710000000000004</c:v>
                </c:pt>
                <c:pt idx="270">
                  <c:v>5.5620000000000003</c:v>
                </c:pt>
                <c:pt idx="271">
                  <c:v>5.6840000000000002</c:v>
                </c:pt>
                <c:pt idx="272">
                  <c:v>5.6769999999999996</c:v>
                </c:pt>
                <c:pt idx="273">
                  <c:v>5.1379999999999999</c:v>
                </c:pt>
                <c:pt idx="274">
                  <c:v>4.0620000000000003</c:v>
                </c:pt>
                <c:pt idx="275">
                  <c:v>1.569</c:v>
                </c:pt>
                <c:pt idx="276">
                  <c:v>3.6459999999999999</c:v>
                </c:pt>
                <c:pt idx="277">
                  <c:v>4.4569999999999999</c:v>
                </c:pt>
                <c:pt idx="278">
                  <c:v>4.944</c:v>
                </c:pt>
                <c:pt idx="279">
                  <c:v>1.89</c:v>
                </c:pt>
                <c:pt idx="280">
                  <c:v>0.376</c:v>
                </c:pt>
                <c:pt idx="281">
                  <c:v>1.1879999999999999</c:v>
                </c:pt>
                <c:pt idx="282">
                  <c:v>0.188</c:v>
                </c:pt>
                <c:pt idx="283">
                  <c:v>0.375</c:v>
                </c:pt>
                <c:pt idx="284">
                  <c:v>0.56299999999999994</c:v>
                </c:pt>
                <c:pt idx="285">
                  <c:v>0.25</c:v>
                </c:pt>
                <c:pt idx="286">
                  <c:v>0.25</c:v>
                </c:pt>
                <c:pt idx="287">
                  <c:v>0.25</c:v>
                </c:pt>
                <c:pt idx="288">
                  <c:v>0.188</c:v>
                </c:pt>
                <c:pt idx="289">
                  <c:v>0.188</c:v>
                </c:pt>
                <c:pt idx="290">
                  <c:v>0.125</c:v>
                </c:pt>
                <c:pt idx="291">
                  <c:v>1.8740000000000001</c:v>
                </c:pt>
                <c:pt idx="292">
                  <c:v>0.188</c:v>
                </c:pt>
                <c:pt idx="293">
                  <c:v>6.3E-2</c:v>
                </c:pt>
                <c:pt idx="294">
                  <c:v>0.25</c:v>
                </c:pt>
                <c:pt idx="295">
                  <c:v>0.25</c:v>
                </c:pt>
                <c:pt idx="296">
                  <c:v>0.125</c:v>
                </c:pt>
                <c:pt idx="297">
                  <c:v>0.125</c:v>
                </c:pt>
                <c:pt idx="298">
                  <c:v>0.188</c:v>
                </c:pt>
                <c:pt idx="299">
                  <c:v>0.25</c:v>
                </c:pt>
                <c:pt idx="300">
                  <c:v>0.25</c:v>
                </c:pt>
                <c:pt idx="301">
                  <c:v>0.125</c:v>
                </c:pt>
                <c:pt idx="302">
                  <c:v>0.125</c:v>
                </c:pt>
                <c:pt idx="303">
                  <c:v>6.3E-2</c:v>
                </c:pt>
                <c:pt idx="304">
                  <c:v>0.188</c:v>
                </c:pt>
                <c:pt idx="305">
                  <c:v>0.25</c:v>
                </c:pt>
                <c:pt idx="306">
                  <c:v>0.188</c:v>
                </c:pt>
                <c:pt idx="307">
                  <c:v>0.125</c:v>
                </c:pt>
                <c:pt idx="308">
                  <c:v>0.188</c:v>
                </c:pt>
                <c:pt idx="309">
                  <c:v>0.125</c:v>
                </c:pt>
                <c:pt idx="310">
                  <c:v>0.125</c:v>
                </c:pt>
                <c:pt idx="311">
                  <c:v>6.3E-2</c:v>
                </c:pt>
                <c:pt idx="312">
                  <c:v>6.3E-2</c:v>
                </c:pt>
                <c:pt idx="313">
                  <c:v>1.758</c:v>
                </c:pt>
                <c:pt idx="314">
                  <c:v>0.188</c:v>
                </c:pt>
                <c:pt idx="315">
                  <c:v>0.125</c:v>
                </c:pt>
                <c:pt idx="316">
                  <c:v>0.125</c:v>
                </c:pt>
                <c:pt idx="317">
                  <c:v>0.188</c:v>
                </c:pt>
                <c:pt idx="318">
                  <c:v>0.25</c:v>
                </c:pt>
                <c:pt idx="319">
                  <c:v>0.125</c:v>
                </c:pt>
                <c:pt idx="320">
                  <c:v>0.125</c:v>
                </c:pt>
                <c:pt idx="321">
                  <c:v>0.188</c:v>
                </c:pt>
                <c:pt idx="322">
                  <c:v>2.5619999999999998</c:v>
                </c:pt>
                <c:pt idx="323">
                  <c:v>0.188</c:v>
                </c:pt>
                <c:pt idx="324">
                  <c:v>0.312</c:v>
                </c:pt>
                <c:pt idx="325">
                  <c:v>0.125</c:v>
                </c:pt>
                <c:pt idx="326">
                  <c:v>0.125</c:v>
                </c:pt>
                <c:pt idx="327">
                  <c:v>0.125</c:v>
                </c:pt>
                <c:pt idx="328">
                  <c:v>0.25</c:v>
                </c:pt>
                <c:pt idx="329">
                  <c:v>0.125</c:v>
                </c:pt>
                <c:pt idx="330">
                  <c:v>0.188</c:v>
                </c:pt>
                <c:pt idx="331">
                  <c:v>0.125</c:v>
                </c:pt>
                <c:pt idx="332">
                  <c:v>0.25</c:v>
                </c:pt>
                <c:pt idx="333">
                  <c:v>6.3E-2</c:v>
                </c:pt>
                <c:pt idx="334">
                  <c:v>0.25</c:v>
                </c:pt>
                <c:pt idx="335">
                  <c:v>0.188</c:v>
                </c:pt>
                <c:pt idx="336">
                  <c:v>0.188</c:v>
                </c:pt>
                <c:pt idx="337">
                  <c:v>6.3E-2</c:v>
                </c:pt>
                <c:pt idx="338">
                  <c:v>0.188</c:v>
                </c:pt>
                <c:pt idx="339">
                  <c:v>0.25</c:v>
                </c:pt>
                <c:pt idx="340">
                  <c:v>0.188</c:v>
                </c:pt>
                <c:pt idx="341">
                  <c:v>0</c:v>
                </c:pt>
                <c:pt idx="342">
                  <c:v>0.25</c:v>
                </c:pt>
                <c:pt idx="343">
                  <c:v>0.188</c:v>
                </c:pt>
                <c:pt idx="344">
                  <c:v>0.5</c:v>
                </c:pt>
                <c:pt idx="345">
                  <c:v>0.188</c:v>
                </c:pt>
                <c:pt idx="346">
                  <c:v>0.25</c:v>
                </c:pt>
                <c:pt idx="347">
                  <c:v>0.188</c:v>
                </c:pt>
                <c:pt idx="348">
                  <c:v>0.188</c:v>
                </c:pt>
                <c:pt idx="349">
                  <c:v>0.188</c:v>
                </c:pt>
                <c:pt idx="350">
                  <c:v>0.125</c:v>
                </c:pt>
                <c:pt idx="351">
                  <c:v>0.188</c:v>
                </c:pt>
                <c:pt idx="352">
                  <c:v>0.188</c:v>
                </c:pt>
                <c:pt idx="353">
                  <c:v>6.2E-2</c:v>
                </c:pt>
                <c:pt idx="354">
                  <c:v>0.188</c:v>
                </c:pt>
                <c:pt idx="355">
                  <c:v>0</c:v>
                </c:pt>
                <c:pt idx="356">
                  <c:v>0.25</c:v>
                </c:pt>
                <c:pt idx="357">
                  <c:v>0.125</c:v>
                </c:pt>
                <c:pt idx="358">
                  <c:v>0.188</c:v>
                </c:pt>
                <c:pt idx="359">
                  <c:v>0.188</c:v>
                </c:pt>
                <c:pt idx="360">
                  <c:v>0.25</c:v>
                </c:pt>
                <c:pt idx="361">
                  <c:v>0.125</c:v>
                </c:pt>
                <c:pt idx="362">
                  <c:v>0.25</c:v>
                </c:pt>
                <c:pt idx="363">
                  <c:v>0.125</c:v>
                </c:pt>
                <c:pt idx="364">
                  <c:v>0.188</c:v>
                </c:pt>
                <c:pt idx="365">
                  <c:v>0.125</c:v>
                </c:pt>
                <c:pt idx="366">
                  <c:v>0.125</c:v>
                </c:pt>
                <c:pt idx="367">
                  <c:v>0.125</c:v>
                </c:pt>
                <c:pt idx="368">
                  <c:v>0.125</c:v>
                </c:pt>
                <c:pt idx="369">
                  <c:v>0.187</c:v>
                </c:pt>
                <c:pt idx="370">
                  <c:v>0.188</c:v>
                </c:pt>
                <c:pt idx="371">
                  <c:v>2.4359999999999999</c:v>
                </c:pt>
                <c:pt idx="372">
                  <c:v>6.3E-2</c:v>
                </c:pt>
                <c:pt idx="373">
                  <c:v>0.437</c:v>
                </c:pt>
                <c:pt idx="374">
                  <c:v>1.57</c:v>
                </c:pt>
                <c:pt idx="375">
                  <c:v>0.125</c:v>
                </c:pt>
                <c:pt idx="376">
                  <c:v>0.188</c:v>
                </c:pt>
                <c:pt idx="377">
                  <c:v>0.125</c:v>
                </c:pt>
                <c:pt idx="378">
                  <c:v>0.25</c:v>
                </c:pt>
                <c:pt idx="379">
                  <c:v>0.125</c:v>
                </c:pt>
                <c:pt idx="380">
                  <c:v>0.125</c:v>
                </c:pt>
                <c:pt idx="381">
                  <c:v>0.125</c:v>
                </c:pt>
                <c:pt idx="382">
                  <c:v>0.125</c:v>
                </c:pt>
                <c:pt idx="383">
                  <c:v>0.25</c:v>
                </c:pt>
                <c:pt idx="384">
                  <c:v>0.188</c:v>
                </c:pt>
                <c:pt idx="385">
                  <c:v>0.188</c:v>
                </c:pt>
                <c:pt idx="386">
                  <c:v>3.7519999999999998</c:v>
                </c:pt>
                <c:pt idx="387">
                  <c:v>4.625</c:v>
                </c:pt>
                <c:pt idx="388">
                  <c:v>1.6259999999999999</c:v>
                </c:pt>
                <c:pt idx="389">
                  <c:v>0.375</c:v>
                </c:pt>
                <c:pt idx="390">
                  <c:v>0.125</c:v>
                </c:pt>
                <c:pt idx="391">
                  <c:v>0.125</c:v>
                </c:pt>
                <c:pt idx="392">
                  <c:v>2.8839999999999999</c:v>
                </c:pt>
                <c:pt idx="393">
                  <c:v>5.3120000000000003</c:v>
                </c:pt>
                <c:pt idx="394">
                  <c:v>5.5620000000000003</c:v>
                </c:pt>
                <c:pt idx="395">
                  <c:v>5.75</c:v>
                </c:pt>
                <c:pt idx="396">
                  <c:v>5.5</c:v>
                </c:pt>
                <c:pt idx="397">
                  <c:v>5.4930000000000003</c:v>
                </c:pt>
                <c:pt idx="398">
                  <c:v>5.0659999999999998</c:v>
                </c:pt>
                <c:pt idx="399">
                  <c:v>3.7010000000000001</c:v>
                </c:pt>
                <c:pt idx="400">
                  <c:v>1.9910000000000001</c:v>
                </c:pt>
                <c:pt idx="401">
                  <c:v>4.1900000000000004</c:v>
                </c:pt>
                <c:pt idx="402">
                  <c:v>4.2910000000000004</c:v>
                </c:pt>
                <c:pt idx="403">
                  <c:v>4.4260000000000002</c:v>
                </c:pt>
                <c:pt idx="404">
                  <c:v>2.9980000000000002</c:v>
                </c:pt>
                <c:pt idx="405">
                  <c:v>0.625</c:v>
                </c:pt>
                <c:pt idx="406">
                  <c:v>0.68700000000000006</c:v>
                </c:pt>
                <c:pt idx="407">
                  <c:v>0.874</c:v>
                </c:pt>
                <c:pt idx="408">
                  <c:v>0.125</c:v>
                </c:pt>
                <c:pt idx="409">
                  <c:v>0.25</c:v>
                </c:pt>
                <c:pt idx="410">
                  <c:v>0.125</c:v>
                </c:pt>
                <c:pt idx="411">
                  <c:v>0.125</c:v>
                </c:pt>
                <c:pt idx="412">
                  <c:v>0.125</c:v>
                </c:pt>
                <c:pt idx="413">
                  <c:v>6.3E-2</c:v>
                </c:pt>
                <c:pt idx="414">
                  <c:v>0.25</c:v>
                </c:pt>
                <c:pt idx="415">
                  <c:v>0.188</c:v>
                </c:pt>
                <c:pt idx="416">
                  <c:v>6.3E-2</c:v>
                </c:pt>
                <c:pt idx="417">
                  <c:v>0.188</c:v>
                </c:pt>
                <c:pt idx="418">
                  <c:v>0.25</c:v>
                </c:pt>
                <c:pt idx="419">
                  <c:v>0.187</c:v>
                </c:pt>
                <c:pt idx="420">
                  <c:v>0.125</c:v>
                </c:pt>
                <c:pt idx="421">
                  <c:v>0.188</c:v>
                </c:pt>
                <c:pt idx="422">
                  <c:v>0.25</c:v>
                </c:pt>
                <c:pt idx="423">
                  <c:v>0.188</c:v>
                </c:pt>
                <c:pt idx="424">
                  <c:v>0.188</c:v>
                </c:pt>
                <c:pt idx="425">
                  <c:v>0.25</c:v>
                </c:pt>
                <c:pt idx="426">
                  <c:v>0.188</c:v>
                </c:pt>
                <c:pt idx="427">
                  <c:v>0.125</c:v>
                </c:pt>
                <c:pt idx="428">
                  <c:v>0.188</c:v>
                </c:pt>
                <c:pt idx="429">
                  <c:v>0.125</c:v>
                </c:pt>
                <c:pt idx="430">
                  <c:v>0.188</c:v>
                </c:pt>
                <c:pt idx="431">
                  <c:v>0.125</c:v>
                </c:pt>
                <c:pt idx="432">
                  <c:v>0.25</c:v>
                </c:pt>
                <c:pt idx="433">
                  <c:v>0.125</c:v>
                </c:pt>
                <c:pt idx="434">
                  <c:v>1.8109999999999999</c:v>
                </c:pt>
                <c:pt idx="435">
                  <c:v>0.438</c:v>
                </c:pt>
                <c:pt idx="436">
                  <c:v>0.188</c:v>
                </c:pt>
                <c:pt idx="437">
                  <c:v>0.188</c:v>
                </c:pt>
                <c:pt idx="438">
                  <c:v>0.25</c:v>
                </c:pt>
                <c:pt idx="439">
                  <c:v>0.25</c:v>
                </c:pt>
                <c:pt idx="440">
                  <c:v>0.25</c:v>
                </c:pt>
                <c:pt idx="441">
                  <c:v>6.3E-2</c:v>
                </c:pt>
                <c:pt idx="442">
                  <c:v>0.25</c:v>
                </c:pt>
                <c:pt idx="443">
                  <c:v>0.125</c:v>
                </c:pt>
                <c:pt idx="444">
                  <c:v>0.249</c:v>
                </c:pt>
                <c:pt idx="445">
                  <c:v>0.188</c:v>
                </c:pt>
                <c:pt idx="446">
                  <c:v>0.188</c:v>
                </c:pt>
                <c:pt idx="447">
                  <c:v>0.25</c:v>
                </c:pt>
                <c:pt idx="448">
                  <c:v>0.25</c:v>
                </c:pt>
                <c:pt idx="449">
                  <c:v>0.375</c:v>
                </c:pt>
                <c:pt idx="450">
                  <c:v>6.3E-2</c:v>
                </c:pt>
                <c:pt idx="451">
                  <c:v>0.188</c:v>
                </c:pt>
                <c:pt idx="452">
                  <c:v>0.125</c:v>
                </c:pt>
                <c:pt idx="453">
                  <c:v>0.125</c:v>
                </c:pt>
                <c:pt idx="454">
                  <c:v>0.125</c:v>
                </c:pt>
                <c:pt idx="455">
                  <c:v>0.25</c:v>
                </c:pt>
                <c:pt idx="456">
                  <c:v>0.125</c:v>
                </c:pt>
                <c:pt idx="457">
                  <c:v>1.875</c:v>
                </c:pt>
                <c:pt idx="458">
                  <c:v>0.625</c:v>
                </c:pt>
                <c:pt idx="459">
                  <c:v>0.125</c:v>
                </c:pt>
                <c:pt idx="460">
                  <c:v>0.25</c:v>
                </c:pt>
                <c:pt idx="461">
                  <c:v>6.3E-2</c:v>
                </c:pt>
                <c:pt idx="462">
                  <c:v>0.125</c:v>
                </c:pt>
                <c:pt idx="463">
                  <c:v>0.25</c:v>
                </c:pt>
                <c:pt idx="464">
                  <c:v>0.56200000000000006</c:v>
                </c:pt>
                <c:pt idx="465">
                  <c:v>0.188</c:v>
                </c:pt>
                <c:pt idx="466">
                  <c:v>0.188</c:v>
                </c:pt>
                <c:pt idx="467">
                  <c:v>0.125</c:v>
                </c:pt>
                <c:pt idx="468">
                  <c:v>0.125</c:v>
                </c:pt>
                <c:pt idx="469">
                  <c:v>0.125</c:v>
                </c:pt>
                <c:pt idx="470">
                  <c:v>0.312</c:v>
                </c:pt>
                <c:pt idx="471">
                  <c:v>0</c:v>
                </c:pt>
                <c:pt idx="472">
                  <c:v>0.188</c:v>
                </c:pt>
                <c:pt idx="473">
                  <c:v>6.3E-2</c:v>
                </c:pt>
                <c:pt idx="474">
                  <c:v>0.188</c:v>
                </c:pt>
                <c:pt idx="475">
                  <c:v>0.187</c:v>
                </c:pt>
                <c:pt idx="476">
                  <c:v>0.188</c:v>
                </c:pt>
                <c:pt idx="477">
                  <c:v>0.187</c:v>
                </c:pt>
                <c:pt idx="478">
                  <c:v>0.25</c:v>
                </c:pt>
                <c:pt idx="479">
                  <c:v>0.312</c:v>
                </c:pt>
                <c:pt idx="480">
                  <c:v>0.188</c:v>
                </c:pt>
                <c:pt idx="481">
                  <c:v>0.188</c:v>
                </c:pt>
                <c:pt idx="482">
                  <c:v>0.188</c:v>
                </c:pt>
                <c:pt idx="483">
                  <c:v>0.25</c:v>
                </c:pt>
                <c:pt idx="484">
                  <c:v>0.374</c:v>
                </c:pt>
                <c:pt idx="485">
                  <c:v>0.187</c:v>
                </c:pt>
                <c:pt idx="486">
                  <c:v>0.25</c:v>
                </c:pt>
                <c:pt idx="487">
                  <c:v>0.25</c:v>
                </c:pt>
                <c:pt idx="488">
                  <c:v>0.25</c:v>
                </c:pt>
                <c:pt idx="489">
                  <c:v>0.188</c:v>
                </c:pt>
                <c:pt idx="490">
                  <c:v>0.188</c:v>
                </c:pt>
                <c:pt idx="491">
                  <c:v>0.125</c:v>
                </c:pt>
                <c:pt idx="492">
                  <c:v>0.25</c:v>
                </c:pt>
                <c:pt idx="493">
                  <c:v>0.25</c:v>
                </c:pt>
                <c:pt idx="494">
                  <c:v>0.125</c:v>
                </c:pt>
                <c:pt idx="495">
                  <c:v>1.6950000000000001</c:v>
                </c:pt>
                <c:pt idx="496">
                  <c:v>0.188</c:v>
                </c:pt>
                <c:pt idx="497">
                  <c:v>0.188</c:v>
                </c:pt>
                <c:pt idx="498">
                  <c:v>0.25</c:v>
                </c:pt>
                <c:pt idx="499">
                  <c:v>0.188</c:v>
                </c:pt>
                <c:pt idx="500">
                  <c:v>0.188</c:v>
                </c:pt>
                <c:pt idx="501">
                  <c:v>0.25</c:v>
                </c:pt>
                <c:pt idx="502">
                  <c:v>0.188</c:v>
                </c:pt>
                <c:pt idx="503">
                  <c:v>0.187</c:v>
                </c:pt>
                <c:pt idx="504">
                  <c:v>0.125</c:v>
                </c:pt>
                <c:pt idx="505">
                  <c:v>0.188</c:v>
                </c:pt>
                <c:pt idx="506">
                  <c:v>0.125</c:v>
                </c:pt>
                <c:pt idx="507">
                  <c:v>0.125</c:v>
                </c:pt>
                <c:pt idx="508">
                  <c:v>0.25</c:v>
                </c:pt>
                <c:pt idx="509">
                  <c:v>0.125</c:v>
                </c:pt>
                <c:pt idx="510">
                  <c:v>5.9960000000000004</c:v>
                </c:pt>
                <c:pt idx="511">
                  <c:v>4.38</c:v>
                </c:pt>
                <c:pt idx="512">
                  <c:v>1.8169999999999999</c:v>
                </c:pt>
                <c:pt idx="513">
                  <c:v>0.25</c:v>
                </c:pt>
                <c:pt idx="514">
                  <c:v>0.376</c:v>
                </c:pt>
                <c:pt idx="515">
                  <c:v>6.3E-2</c:v>
                </c:pt>
                <c:pt idx="516">
                  <c:v>2.2530000000000001</c:v>
                </c:pt>
                <c:pt idx="517">
                  <c:v>5.6210000000000004</c:v>
                </c:pt>
                <c:pt idx="518">
                  <c:v>5.625</c:v>
                </c:pt>
                <c:pt idx="519">
                  <c:v>5.5519999999999996</c:v>
                </c:pt>
                <c:pt idx="520">
                  <c:v>5.6840000000000002</c:v>
                </c:pt>
                <c:pt idx="521">
                  <c:v>5.306</c:v>
                </c:pt>
                <c:pt idx="522">
                  <c:v>5.1970000000000001</c:v>
                </c:pt>
                <c:pt idx="523">
                  <c:v>3.9470000000000001</c:v>
                </c:pt>
                <c:pt idx="524">
                  <c:v>1.7010000000000001</c:v>
                </c:pt>
                <c:pt idx="525">
                  <c:v>3.589</c:v>
                </c:pt>
                <c:pt idx="526">
                  <c:v>4.5110000000000001</c:v>
                </c:pt>
                <c:pt idx="527">
                  <c:v>4.6390000000000002</c:v>
                </c:pt>
                <c:pt idx="528">
                  <c:v>3.0739999999999998</c:v>
                </c:pt>
                <c:pt idx="529">
                  <c:v>0.312</c:v>
                </c:pt>
                <c:pt idx="530">
                  <c:v>0.56399999999999995</c:v>
                </c:pt>
                <c:pt idx="531">
                  <c:v>1.0009999999999999</c:v>
                </c:pt>
                <c:pt idx="532">
                  <c:v>6.3E-2</c:v>
                </c:pt>
                <c:pt idx="533">
                  <c:v>0.125</c:v>
                </c:pt>
                <c:pt idx="534">
                  <c:v>0.25</c:v>
                </c:pt>
                <c:pt idx="535">
                  <c:v>0.25</c:v>
                </c:pt>
                <c:pt idx="536">
                  <c:v>0.188</c:v>
                </c:pt>
                <c:pt idx="537">
                  <c:v>6.3E-2</c:v>
                </c:pt>
                <c:pt idx="538">
                  <c:v>0.188</c:v>
                </c:pt>
                <c:pt idx="539">
                  <c:v>0.188</c:v>
                </c:pt>
                <c:pt idx="540">
                  <c:v>0.188</c:v>
                </c:pt>
                <c:pt idx="541">
                  <c:v>0.125</c:v>
                </c:pt>
                <c:pt idx="542">
                  <c:v>0.312</c:v>
                </c:pt>
                <c:pt idx="543">
                  <c:v>0.188</c:v>
                </c:pt>
                <c:pt idx="544">
                  <c:v>0.125</c:v>
                </c:pt>
                <c:pt idx="545">
                  <c:v>0.25</c:v>
                </c:pt>
                <c:pt idx="546">
                  <c:v>0.125</c:v>
                </c:pt>
                <c:pt idx="547">
                  <c:v>0.188</c:v>
                </c:pt>
                <c:pt idx="548">
                  <c:v>0.25</c:v>
                </c:pt>
                <c:pt idx="549">
                  <c:v>0.188</c:v>
                </c:pt>
                <c:pt idx="550">
                  <c:v>0.188</c:v>
                </c:pt>
                <c:pt idx="551">
                  <c:v>0.125</c:v>
                </c:pt>
                <c:pt idx="552">
                  <c:v>0.188</c:v>
                </c:pt>
                <c:pt idx="553">
                  <c:v>0.125</c:v>
                </c:pt>
                <c:pt idx="554">
                  <c:v>0.125</c:v>
                </c:pt>
                <c:pt idx="555">
                  <c:v>0.125</c:v>
                </c:pt>
                <c:pt idx="556">
                  <c:v>1.8149999999999999</c:v>
                </c:pt>
                <c:pt idx="557">
                  <c:v>0.188</c:v>
                </c:pt>
                <c:pt idx="558">
                  <c:v>0.188</c:v>
                </c:pt>
                <c:pt idx="559">
                  <c:v>0.188</c:v>
                </c:pt>
                <c:pt idx="560">
                  <c:v>0.188</c:v>
                </c:pt>
                <c:pt idx="561">
                  <c:v>0.312</c:v>
                </c:pt>
                <c:pt idx="562">
                  <c:v>6.3E-2</c:v>
                </c:pt>
                <c:pt idx="563">
                  <c:v>6.3E-2</c:v>
                </c:pt>
                <c:pt idx="564">
                  <c:v>0.312</c:v>
                </c:pt>
                <c:pt idx="565">
                  <c:v>0.125</c:v>
                </c:pt>
                <c:pt idx="566">
                  <c:v>0.312</c:v>
                </c:pt>
                <c:pt idx="567">
                  <c:v>6.3E-2</c:v>
                </c:pt>
                <c:pt idx="568">
                  <c:v>0.188</c:v>
                </c:pt>
                <c:pt idx="569">
                  <c:v>6.3E-2</c:v>
                </c:pt>
                <c:pt idx="570">
                  <c:v>6.3E-2</c:v>
                </c:pt>
                <c:pt idx="571">
                  <c:v>0.25</c:v>
                </c:pt>
                <c:pt idx="572">
                  <c:v>0.375</c:v>
                </c:pt>
                <c:pt idx="573">
                  <c:v>0.187</c:v>
                </c:pt>
                <c:pt idx="574">
                  <c:v>0.188</c:v>
                </c:pt>
                <c:pt idx="575">
                  <c:v>0.125</c:v>
                </c:pt>
                <c:pt idx="576">
                  <c:v>0.188</c:v>
                </c:pt>
                <c:pt idx="577">
                  <c:v>0.188</c:v>
                </c:pt>
                <c:pt idx="578">
                  <c:v>0.312</c:v>
                </c:pt>
                <c:pt idx="579">
                  <c:v>0.125</c:v>
                </c:pt>
                <c:pt idx="580">
                  <c:v>0.312</c:v>
                </c:pt>
                <c:pt idx="581">
                  <c:v>0.125</c:v>
                </c:pt>
                <c:pt idx="582">
                  <c:v>0.125</c:v>
                </c:pt>
                <c:pt idx="583">
                  <c:v>0.25</c:v>
                </c:pt>
                <c:pt idx="584">
                  <c:v>1.6279999999999999</c:v>
                </c:pt>
                <c:pt idx="585">
                  <c:v>1.2490000000000001</c:v>
                </c:pt>
                <c:pt idx="586">
                  <c:v>0.188</c:v>
                </c:pt>
                <c:pt idx="587">
                  <c:v>0.25</c:v>
                </c:pt>
                <c:pt idx="588">
                  <c:v>0.188</c:v>
                </c:pt>
                <c:pt idx="589">
                  <c:v>0.25</c:v>
                </c:pt>
                <c:pt idx="590">
                  <c:v>0.188</c:v>
                </c:pt>
                <c:pt idx="591">
                  <c:v>0.125</c:v>
                </c:pt>
                <c:pt idx="592">
                  <c:v>1.8120000000000001</c:v>
                </c:pt>
                <c:pt idx="593">
                  <c:v>0.125</c:v>
                </c:pt>
                <c:pt idx="594">
                  <c:v>0.312</c:v>
                </c:pt>
                <c:pt idx="595">
                  <c:v>6.3E-2</c:v>
                </c:pt>
                <c:pt idx="596">
                  <c:v>0.312</c:v>
                </c:pt>
                <c:pt idx="597">
                  <c:v>0.188</c:v>
                </c:pt>
                <c:pt idx="598">
                  <c:v>0.188</c:v>
                </c:pt>
                <c:pt idx="599">
                  <c:v>0.125</c:v>
                </c:pt>
                <c:pt idx="600">
                  <c:v>0.125</c:v>
                </c:pt>
                <c:pt idx="601">
                  <c:v>6.3E-2</c:v>
                </c:pt>
                <c:pt idx="602">
                  <c:v>0.188</c:v>
                </c:pt>
                <c:pt idx="603">
                  <c:v>0.188</c:v>
                </c:pt>
                <c:pt idx="604">
                  <c:v>0.188</c:v>
                </c:pt>
                <c:pt idx="605">
                  <c:v>0.125</c:v>
                </c:pt>
                <c:pt idx="606">
                  <c:v>0.188</c:v>
                </c:pt>
                <c:pt idx="607">
                  <c:v>0.25</c:v>
                </c:pt>
                <c:pt idx="608">
                  <c:v>0.25</c:v>
                </c:pt>
                <c:pt idx="609">
                  <c:v>0.125</c:v>
                </c:pt>
                <c:pt idx="610">
                  <c:v>6.3E-2</c:v>
                </c:pt>
                <c:pt idx="611">
                  <c:v>0.188</c:v>
                </c:pt>
                <c:pt idx="612">
                  <c:v>0.25</c:v>
                </c:pt>
                <c:pt idx="613">
                  <c:v>0.188</c:v>
                </c:pt>
                <c:pt idx="614">
                  <c:v>0.25</c:v>
                </c:pt>
                <c:pt idx="615">
                  <c:v>0.188</c:v>
                </c:pt>
                <c:pt idx="616">
                  <c:v>1.694</c:v>
                </c:pt>
                <c:pt idx="617">
                  <c:v>0.375</c:v>
                </c:pt>
                <c:pt idx="618">
                  <c:v>0.187</c:v>
                </c:pt>
                <c:pt idx="619">
                  <c:v>0.25</c:v>
                </c:pt>
                <c:pt idx="620">
                  <c:v>0.125</c:v>
                </c:pt>
                <c:pt idx="621">
                  <c:v>0.187</c:v>
                </c:pt>
                <c:pt idx="622">
                  <c:v>0.312</c:v>
                </c:pt>
                <c:pt idx="623">
                  <c:v>0</c:v>
                </c:pt>
                <c:pt idx="624">
                  <c:v>0.188</c:v>
                </c:pt>
                <c:pt idx="625">
                  <c:v>0.188</c:v>
                </c:pt>
                <c:pt idx="626">
                  <c:v>0.188</c:v>
                </c:pt>
                <c:pt idx="627">
                  <c:v>0.125</c:v>
                </c:pt>
                <c:pt idx="628">
                  <c:v>0.188</c:v>
                </c:pt>
                <c:pt idx="629">
                  <c:v>0.188</c:v>
                </c:pt>
                <c:pt idx="630">
                  <c:v>0.125</c:v>
                </c:pt>
                <c:pt idx="631">
                  <c:v>0.125</c:v>
                </c:pt>
                <c:pt idx="632">
                  <c:v>0.188</c:v>
                </c:pt>
                <c:pt idx="633">
                  <c:v>0.56299999999999994</c:v>
                </c:pt>
                <c:pt idx="634">
                  <c:v>2.0009999999999999</c:v>
                </c:pt>
                <c:pt idx="635">
                  <c:v>3.6269999999999998</c:v>
                </c:pt>
                <c:pt idx="636">
                  <c:v>4.375</c:v>
                </c:pt>
                <c:pt idx="637">
                  <c:v>1.6240000000000001</c:v>
                </c:pt>
                <c:pt idx="638">
                  <c:v>3.6989999999999998</c:v>
                </c:pt>
                <c:pt idx="639">
                  <c:v>1.127</c:v>
                </c:pt>
                <c:pt idx="640">
                  <c:v>5.1840000000000002</c:v>
                </c:pt>
                <c:pt idx="641">
                  <c:v>0.125</c:v>
                </c:pt>
                <c:pt idx="642">
                  <c:v>0.125</c:v>
                </c:pt>
                <c:pt idx="643">
                  <c:v>0.188</c:v>
                </c:pt>
                <c:pt idx="644">
                  <c:v>0.251</c:v>
                </c:pt>
                <c:pt idx="645">
                  <c:v>0.56299999999999994</c:v>
                </c:pt>
                <c:pt idx="646">
                  <c:v>1.6890000000000001</c:v>
                </c:pt>
                <c:pt idx="647">
                  <c:v>4.1219999999999999</c:v>
                </c:pt>
                <c:pt idx="648">
                  <c:v>2.5619999999999998</c:v>
                </c:pt>
                <c:pt idx="649">
                  <c:v>0.313</c:v>
                </c:pt>
                <c:pt idx="650">
                  <c:v>0.125</c:v>
                </c:pt>
                <c:pt idx="651">
                  <c:v>0</c:v>
                </c:pt>
                <c:pt idx="652">
                  <c:v>2.0619999999999998</c:v>
                </c:pt>
                <c:pt idx="653">
                  <c:v>5.3159999999999998</c:v>
                </c:pt>
                <c:pt idx="654">
                  <c:v>5.8680000000000003</c:v>
                </c:pt>
                <c:pt idx="655">
                  <c:v>5.5030000000000001</c:v>
                </c:pt>
                <c:pt idx="656">
                  <c:v>5.49</c:v>
                </c:pt>
                <c:pt idx="657">
                  <c:v>5.5620000000000003</c:v>
                </c:pt>
                <c:pt idx="658">
                  <c:v>5.2569999999999997</c:v>
                </c:pt>
                <c:pt idx="659">
                  <c:v>4.0750000000000002</c:v>
                </c:pt>
                <c:pt idx="660">
                  <c:v>1.1339999999999999</c:v>
                </c:pt>
                <c:pt idx="661">
                  <c:v>3.7080000000000002</c:v>
                </c:pt>
                <c:pt idx="662">
                  <c:v>4.8369999999999997</c:v>
                </c:pt>
                <c:pt idx="663">
                  <c:v>4.5620000000000003</c:v>
                </c:pt>
                <c:pt idx="664">
                  <c:v>4.508</c:v>
                </c:pt>
                <c:pt idx="665">
                  <c:v>1.0640000000000001</c:v>
                </c:pt>
                <c:pt idx="666">
                  <c:v>1.82</c:v>
                </c:pt>
                <c:pt idx="667">
                  <c:v>2.569</c:v>
                </c:pt>
                <c:pt idx="668">
                  <c:v>0.876</c:v>
                </c:pt>
                <c:pt idx="669">
                  <c:v>0.25</c:v>
                </c:pt>
                <c:pt idx="670">
                  <c:v>0.312</c:v>
                </c:pt>
                <c:pt idx="671">
                  <c:v>0.188</c:v>
                </c:pt>
                <c:pt idx="672">
                  <c:v>0.188</c:v>
                </c:pt>
                <c:pt idx="673">
                  <c:v>0.25</c:v>
                </c:pt>
                <c:pt idx="674">
                  <c:v>0.125</c:v>
                </c:pt>
                <c:pt idx="675">
                  <c:v>0.188</c:v>
                </c:pt>
                <c:pt idx="676">
                  <c:v>0.125</c:v>
                </c:pt>
                <c:pt idx="677">
                  <c:v>2.0659999999999998</c:v>
                </c:pt>
                <c:pt idx="678">
                  <c:v>0.188</c:v>
                </c:pt>
                <c:pt idx="679">
                  <c:v>0.188</c:v>
                </c:pt>
                <c:pt idx="680">
                  <c:v>0.188</c:v>
                </c:pt>
                <c:pt idx="681">
                  <c:v>6.3E-2</c:v>
                </c:pt>
                <c:pt idx="682">
                  <c:v>0.188</c:v>
                </c:pt>
                <c:pt idx="683">
                  <c:v>0.125</c:v>
                </c:pt>
                <c:pt idx="684">
                  <c:v>0.374</c:v>
                </c:pt>
                <c:pt idx="685">
                  <c:v>0.188</c:v>
                </c:pt>
                <c:pt idx="686">
                  <c:v>0.125</c:v>
                </c:pt>
                <c:pt idx="687">
                  <c:v>0.188</c:v>
                </c:pt>
                <c:pt idx="688">
                  <c:v>0.25</c:v>
                </c:pt>
                <c:pt idx="689">
                  <c:v>0.125</c:v>
                </c:pt>
                <c:pt idx="690">
                  <c:v>0.25</c:v>
                </c:pt>
                <c:pt idx="691">
                  <c:v>0.25</c:v>
                </c:pt>
                <c:pt idx="692">
                  <c:v>0.125</c:v>
                </c:pt>
                <c:pt idx="693">
                  <c:v>0.188</c:v>
                </c:pt>
                <c:pt idx="694">
                  <c:v>0.125</c:v>
                </c:pt>
                <c:pt idx="695">
                  <c:v>6.3E-2</c:v>
                </c:pt>
                <c:pt idx="696">
                  <c:v>0.188</c:v>
                </c:pt>
                <c:pt idx="697">
                  <c:v>0.188</c:v>
                </c:pt>
                <c:pt idx="698">
                  <c:v>0.313</c:v>
                </c:pt>
                <c:pt idx="699">
                  <c:v>0.375</c:v>
                </c:pt>
                <c:pt idx="700">
                  <c:v>0.312</c:v>
                </c:pt>
                <c:pt idx="701">
                  <c:v>0.25</c:v>
                </c:pt>
                <c:pt idx="702">
                  <c:v>0.188</c:v>
                </c:pt>
                <c:pt idx="703">
                  <c:v>0.188</c:v>
                </c:pt>
                <c:pt idx="704">
                  <c:v>0.56200000000000006</c:v>
                </c:pt>
                <c:pt idx="705">
                  <c:v>0.188</c:v>
                </c:pt>
                <c:pt idx="706">
                  <c:v>0.312</c:v>
                </c:pt>
                <c:pt idx="707">
                  <c:v>0.188</c:v>
                </c:pt>
                <c:pt idx="708">
                  <c:v>0.188</c:v>
                </c:pt>
                <c:pt idx="709">
                  <c:v>0.313</c:v>
                </c:pt>
                <c:pt idx="710">
                  <c:v>0.125</c:v>
                </c:pt>
                <c:pt idx="711">
                  <c:v>0.125</c:v>
                </c:pt>
                <c:pt idx="712">
                  <c:v>0.188</c:v>
                </c:pt>
                <c:pt idx="713">
                  <c:v>0.188</c:v>
                </c:pt>
                <c:pt idx="714">
                  <c:v>0.125</c:v>
                </c:pt>
                <c:pt idx="715">
                  <c:v>0.125</c:v>
                </c:pt>
                <c:pt idx="716">
                  <c:v>0.125</c:v>
                </c:pt>
                <c:pt idx="717">
                  <c:v>0.125</c:v>
                </c:pt>
                <c:pt idx="718">
                  <c:v>0.125</c:v>
                </c:pt>
                <c:pt idx="719">
                  <c:v>0.125</c:v>
                </c:pt>
                <c:pt idx="720">
                  <c:v>2.4980000000000002</c:v>
                </c:pt>
                <c:pt idx="721">
                  <c:v>6.3E-2</c:v>
                </c:pt>
                <c:pt idx="722">
                  <c:v>6.3E-2</c:v>
                </c:pt>
                <c:pt idx="723">
                  <c:v>0.125</c:v>
                </c:pt>
                <c:pt idx="724">
                  <c:v>0.25</c:v>
                </c:pt>
                <c:pt idx="725">
                  <c:v>0.125</c:v>
                </c:pt>
                <c:pt idx="726">
                  <c:v>0.125</c:v>
                </c:pt>
                <c:pt idx="727">
                  <c:v>0.188</c:v>
                </c:pt>
                <c:pt idx="728">
                  <c:v>0.188</c:v>
                </c:pt>
                <c:pt idx="729">
                  <c:v>0.25</c:v>
                </c:pt>
                <c:pt idx="730">
                  <c:v>0.188</c:v>
                </c:pt>
                <c:pt idx="731">
                  <c:v>0.125</c:v>
                </c:pt>
                <c:pt idx="732">
                  <c:v>0.188</c:v>
                </c:pt>
                <c:pt idx="733">
                  <c:v>0.187</c:v>
                </c:pt>
                <c:pt idx="734">
                  <c:v>0.125</c:v>
                </c:pt>
                <c:pt idx="735">
                  <c:v>0.188</c:v>
                </c:pt>
                <c:pt idx="736">
                  <c:v>0.188</c:v>
                </c:pt>
                <c:pt idx="737">
                  <c:v>0.188</c:v>
                </c:pt>
                <c:pt idx="738">
                  <c:v>1.879</c:v>
                </c:pt>
                <c:pt idx="739">
                  <c:v>0.125</c:v>
                </c:pt>
                <c:pt idx="740">
                  <c:v>0.188</c:v>
                </c:pt>
                <c:pt idx="741">
                  <c:v>0.188</c:v>
                </c:pt>
                <c:pt idx="742">
                  <c:v>1.6319999999999999</c:v>
                </c:pt>
                <c:pt idx="743">
                  <c:v>0.25</c:v>
                </c:pt>
                <c:pt idx="744">
                  <c:v>0.25</c:v>
                </c:pt>
                <c:pt idx="745">
                  <c:v>0.125</c:v>
                </c:pt>
                <c:pt idx="746">
                  <c:v>0.188</c:v>
                </c:pt>
                <c:pt idx="747">
                  <c:v>0.125</c:v>
                </c:pt>
                <c:pt idx="748">
                  <c:v>6.3E-2</c:v>
                </c:pt>
                <c:pt idx="749">
                  <c:v>0.25</c:v>
                </c:pt>
                <c:pt idx="750">
                  <c:v>0.125</c:v>
                </c:pt>
                <c:pt idx="751">
                  <c:v>0.188</c:v>
                </c:pt>
                <c:pt idx="752">
                  <c:v>0.25</c:v>
                </c:pt>
                <c:pt idx="753">
                  <c:v>0.188</c:v>
                </c:pt>
                <c:pt idx="754">
                  <c:v>0.188</c:v>
                </c:pt>
                <c:pt idx="755">
                  <c:v>6.3E-2</c:v>
                </c:pt>
                <c:pt idx="756">
                  <c:v>0.125</c:v>
                </c:pt>
                <c:pt idx="757">
                  <c:v>0.125</c:v>
                </c:pt>
                <c:pt idx="758">
                  <c:v>0.188</c:v>
                </c:pt>
                <c:pt idx="759">
                  <c:v>6.3E-2</c:v>
                </c:pt>
                <c:pt idx="760">
                  <c:v>0.25</c:v>
                </c:pt>
                <c:pt idx="761">
                  <c:v>0.25</c:v>
                </c:pt>
                <c:pt idx="762">
                  <c:v>0.188</c:v>
                </c:pt>
                <c:pt idx="763">
                  <c:v>6.3E-2</c:v>
                </c:pt>
                <c:pt idx="764">
                  <c:v>2.1259999999999999</c:v>
                </c:pt>
                <c:pt idx="765">
                  <c:v>0.125</c:v>
                </c:pt>
                <c:pt idx="766">
                  <c:v>0</c:v>
                </c:pt>
                <c:pt idx="767">
                  <c:v>0.25</c:v>
                </c:pt>
                <c:pt idx="768">
                  <c:v>0.125</c:v>
                </c:pt>
                <c:pt idx="769">
                  <c:v>0.188</c:v>
                </c:pt>
                <c:pt idx="770">
                  <c:v>0.188</c:v>
                </c:pt>
                <c:pt idx="771">
                  <c:v>4.492</c:v>
                </c:pt>
                <c:pt idx="772">
                  <c:v>4.0519999999999996</c:v>
                </c:pt>
                <c:pt idx="773">
                  <c:v>1.502</c:v>
                </c:pt>
                <c:pt idx="774">
                  <c:v>0.188</c:v>
                </c:pt>
                <c:pt idx="775">
                  <c:v>6.3E-2</c:v>
                </c:pt>
                <c:pt idx="776">
                  <c:v>0.125</c:v>
                </c:pt>
                <c:pt idx="777">
                  <c:v>4.508</c:v>
                </c:pt>
                <c:pt idx="778">
                  <c:v>5.4269999999999996</c:v>
                </c:pt>
                <c:pt idx="779">
                  <c:v>5.3780000000000001</c:v>
                </c:pt>
                <c:pt idx="780">
                  <c:v>5.4930000000000003</c:v>
                </c:pt>
                <c:pt idx="781">
                  <c:v>5.5519999999999996</c:v>
                </c:pt>
                <c:pt idx="782">
                  <c:v>5.4340000000000002</c:v>
                </c:pt>
                <c:pt idx="783">
                  <c:v>5.0659999999999998</c:v>
                </c:pt>
                <c:pt idx="784">
                  <c:v>3.524</c:v>
                </c:pt>
                <c:pt idx="785">
                  <c:v>1.7470000000000001</c:v>
                </c:pt>
                <c:pt idx="786">
                  <c:v>4.5830000000000002</c:v>
                </c:pt>
                <c:pt idx="787">
                  <c:v>4.3970000000000002</c:v>
                </c:pt>
                <c:pt idx="788">
                  <c:v>4.6929999999999996</c:v>
                </c:pt>
                <c:pt idx="789">
                  <c:v>3.7130000000000001</c:v>
                </c:pt>
                <c:pt idx="790">
                  <c:v>5.444</c:v>
                </c:pt>
                <c:pt idx="791">
                  <c:v>5.7610000000000001</c:v>
                </c:pt>
                <c:pt idx="792">
                  <c:v>4.46</c:v>
                </c:pt>
                <c:pt idx="793">
                  <c:v>4.1219999999999999</c:v>
                </c:pt>
                <c:pt idx="794">
                  <c:v>1.875</c:v>
                </c:pt>
                <c:pt idx="795">
                  <c:v>0.188</c:v>
                </c:pt>
                <c:pt idx="796">
                  <c:v>0.125</c:v>
                </c:pt>
                <c:pt idx="797">
                  <c:v>0.125</c:v>
                </c:pt>
                <c:pt idx="798">
                  <c:v>1.7569999999999999</c:v>
                </c:pt>
                <c:pt idx="799">
                  <c:v>0.125</c:v>
                </c:pt>
                <c:pt idx="800">
                  <c:v>0.25</c:v>
                </c:pt>
                <c:pt idx="801">
                  <c:v>0.125</c:v>
                </c:pt>
                <c:pt idx="802">
                  <c:v>0.125</c:v>
                </c:pt>
                <c:pt idx="803">
                  <c:v>0.188</c:v>
                </c:pt>
                <c:pt idx="804">
                  <c:v>0.188</c:v>
                </c:pt>
                <c:pt idx="805">
                  <c:v>0.125</c:v>
                </c:pt>
                <c:pt idx="806">
                  <c:v>0.125</c:v>
                </c:pt>
                <c:pt idx="807">
                  <c:v>0.25</c:v>
                </c:pt>
                <c:pt idx="808">
                  <c:v>0.188</c:v>
                </c:pt>
                <c:pt idx="809">
                  <c:v>0.25</c:v>
                </c:pt>
                <c:pt idx="810">
                  <c:v>0.188</c:v>
                </c:pt>
                <c:pt idx="811">
                  <c:v>0.188</c:v>
                </c:pt>
                <c:pt idx="812">
                  <c:v>0.125</c:v>
                </c:pt>
                <c:pt idx="813">
                  <c:v>0.125</c:v>
                </c:pt>
                <c:pt idx="814">
                  <c:v>0.188</c:v>
                </c:pt>
                <c:pt idx="815">
                  <c:v>0.125</c:v>
                </c:pt>
                <c:pt idx="816">
                  <c:v>0.188</c:v>
                </c:pt>
                <c:pt idx="817">
                  <c:v>0.188</c:v>
                </c:pt>
                <c:pt idx="818">
                  <c:v>0.375</c:v>
                </c:pt>
                <c:pt idx="819">
                  <c:v>0.25</c:v>
                </c:pt>
                <c:pt idx="820">
                  <c:v>0.188</c:v>
                </c:pt>
                <c:pt idx="821">
                  <c:v>0.125</c:v>
                </c:pt>
                <c:pt idx="822">
                  <c:v>0.312</c:v>
                </c:pt>
                <c:pt idx="823">
                  <c:v>0.188</c:v>
                </c:pt>
                <c:pt idx="824">
                  <c:v>0.375</c:v>
                </c:pt>
                <c:pt idx="825">
                  <c:v>0.188</c:v>
                </c:pt>
                <c:pt idx="826">
                  <c:v>0.188</c:v>
                </c:pt>
                <c:pt idx="827">
                  <c:v>0.188</c:v>
                </c:pt>
                <c:pt idx="828">
                  <c:v>0.188</c:v>
                </c:pt>
                <c:pt idx="829">
                  <c:v>0.125</c:v>
                </c:pt>
                <c:pt idx="830">
                  <c:v>0.25</c:v>
                </c:pt>
                <c:pt idx="831">
                  <c:v>0.25</c:v>
                </c:pt>
                <c:pt idx="832">
                  <c:v>6.3E-2</c:v>
                </c:pt>
                <c:pt idx="833">
                  <c:v>0.188</c:v>
                </c:pt>
                <c:pt idx="834">
                  <c:v>0.188</c:v>
                </c:pt>
                <c:pt idx="835">
                  <c:v>0.188</c:v>
                </c:pt>
                <c:pt idx="836">
                  <c:v>0.125</c:v>
                </c:pt>
                <c:pt idx="837">
                  <c:v>0.25</c:v>
                </c:pt>
                <c:pt idx="838">
                  <c:v>6.3E-2</c:v>
                </c:pt>
                <c:pt idx="839">
                  <c:v>0.313</c:v>
                </c:pt>
                <c:pt idx="840">
                  <c:v>0.25</c:v>
                </c:pt>
                <c:pt idx="841">
                  <c:v>0.125</c:v>
                </c:pt>
                <c:pt idx="842">
                  <c:v>0.25</c:v>
                </c:pt>
                <c:pt idx="843">
                  <c:v>0.25</c:v>
                </c:pt>
                <c:pt idx="844">
                  <c:v>0.125</c:v>
                </c:pt>
                <c:pt idx="845">
                  <c:v>0.312</c:v>
                </c:pt>
                <c:pt idx="846">
                  <c:v>0.626</c:v>
                </c:pt>
                <c:pt idx="847">
                  <c:v>2.0619999999999998</c:v>
                </c:pt>
                <c:pt idx="848">
                  <c:v>0.25</c:v>
                </c:pt>
                <c:pt idx="849">
                  <c:v>0.188</c:v>
                </c:pt>
                <c:pt idx="850">
                  <c:v>0.125</c:v>
                </c:pt>
                <c:pt idx="851">
                  <c:v>0.125</c:v>
                </c:pt>
                <c:pt idx="852">
                  <c:v>0.312</c:v>
                </c:pt>
                <c:pt idx="853">
                  <c:v>0.188</c:v>
                </c:pt>
                <c:pt idx="854">
                  <c:v>0.188</c:v>
                </c:pt>
                <c:pt idx="855">
                  <c:v>0.25</c:v>
                </c:pt>
                <c:pt idx="856">
                  <c:v>0.188</c:v>
                </c:pt>
                <c:pt idx="857">
                  <c:v>0.125</c:v>
                </c:pt>
                <c:pt idx="858">
                  <c:v>0.188</c:v>
                </c:pt>
                <c:pt idx="859">
                  <c:v>1.996</c:v>
                </c:pt>
                <c:pt idx="860">
                  <c:v>0.125</c:v>
                </c:pt>
                <c:pt idx="861">
                  <c:v>0</c:v>
                </c:pt>
                <c:pt idx="862">
                  <c:v>0.25</c:v>
                </c:pt>
                <c:pt idx="863">
                  <c:v>0.25</c:v>
                </c:pt>
                <c:pt idx="864">
                  <c:v>0.125</c:v>
                </c:pt>
                <c:pt idx="865">
                  <c:v>0.125</c:v>
                </c:pt>
                <c:pt idx="866">
                  <c:v>0.25</c:v>
                </c:pt>
                <c:pt idx="867">
                  <c:v>0.125</c:v>
                </c:pt>
                <c:pt idx="868">
                  <c:v>0.188</c:v>
                </c:pt>
                <c:pt idx="869">
                  <c:v>0.25</c:v>
                </c:pt>
                <c:pt idx="870">
                  <c:v>0.188</c:v>
                </c:pt>
                <c:pt idx="871">
                  <c:v>0.25</c:v>
                </c:pt>
                <c:pt idx="872">
                  <c:v>0.25</c:v>
                </c:pt>
                <c:pt idx="873">
                  <c:v>0.188</c:v>
                </c:pt>
                <c:pt idx="874">
                  <c:v>0.312</c:v>
                </c:pt>
                <c:pt idx="875">
                  <c:v>0.25</c:v>
                </c:pt>
                <c:pt idx="876">
                  <c:v>0.25</c:v>
                </c:pt>
                <c:pt idx="877">
                  <c:v>0.125</c:v>
                </c:pt>
                <c:pt idx="878">
                  <c:v>0.188</c:v>
                </c:pt>
                <c:pt idx="879">
                  <c:v>0.188</c:v>
                </c:pt>
                <c:pt idx="880">
                  <c:v>0.375</c:v>
                </c:pt>
                <c:pt idx="881">
                  <c:v>0.25</c:v>
                </c:pt>
                <c:pt idx="882">
                  <c:v>0.25</c:v>
                </c:pt>
                <c:pt idx="883">
                  <c:v>0.188</c:v>
                </c:pt>
                <c:pt idx="884">
                  <c:v>0.376</c:v>
                </c:pt>
                <c:pt idx="885">
                  <c:v>0.188</c:v>
                </c:pt>
                <c:pt idx="886">
                  <c:v>0.125</c:v>
                </c:pt>
                <c:pt idx="887">
                  <c:v>6.3E-2</c:v>
                </c:pt>
                <c:pt idx="888">
                  <c:v>0.188</c:v>
                </c:pt>
                <c:pt idx="889">
                  <c:v>0.125</c:v>
                </c:pt>
                <c:pt idx="890">
                  <c:v>0.188</c:v>
                </c:pt>
                <c:pt idx="891">
                  <c:v>0.188</c:v>
                </c:pt>
                <c:pt idx="892">
                  <c:v>0.68799999999999994</c:v>
                </c:pt>
                <c:pt idx="893">
                  <c:v>1.5620000000000001</c:v>
                </c:pt>
                <c:pt idx="894">
                  <c:v>0.752</c:v>
                </c:pt>
                <c:pt idx="895">
                  <c:v>4.1769999999999996</c:v>
                </c:pt>
                <c:pt idx="896">
                  <c:v>4.08</c:v>
                </c:pt>
                <c:pt idx="897">
                  <c:v>0.93799999999999994</c:v>
                </c:pt>
                <c:pt idx="898">
                  <c:v>0.188</c:v>
                </c:pt>
                <c:pt idx="899">
                  <c:v>0.125</c:v>
                </c:pt>
                <c:pt idx="900">
                  <c:v>6.3E-2</c:v>
                </c:pt>
                <c:pt idx="901">
                  <c:v>4.9379999999999997</c:v>
                </c:pt>
                <c:pt idx="902">
                  <c:v>5.6210000000000004</c:v>
                </c:pt>
                <c:pt idx="903">
                  <c:v>5.556</c:v>
                </c:pt>
                <c:pt idx="904">
                  <c:v>5.444</c:v>
                </c:pt>
                <c:pt idx="905">
                  <c:v>5.7939999999999996</c:v>
                </c:pt>
                <c:pt idx="906">
                  <c:v>5.7460000000000004</c:v>
                </c:pt>
                <c:pt idx="907">
                  <c:v>4.9470000000000001</c:v>
                </c:pt>
                <c:pt idx="908">
                  <c:v>2.198</c:v>
                </c:pt>
                <c:pt idx="909">
                  <c:v>2.1339999999999999</c:v>
                </c:pt>
                <c:pt idx="910">
                  <c:v>4.66</c:v>
                </c:pt>
                <c:pt idx="911">
                  <c:v>4.2089999999999996</c:v>
                </c:pt>
                <c:pt idx="912">
                  <c:v>3.5219999999999998</c:v>
                </c:pt>
                <c:pt idx="913">
                  <c:v>1.7569999999999999</c:v>
                </c:pt>
                <c:pt idx="914">
                  <c:v>0.437</c:v>
                </c:pt>
                <c:pt idx="915">
                  <c:v>1.1919999999999999</c:v>
                </c:pt>
                <c:pt idx="916">
                  <c:v>6.3E-2</c:v>
                </c:pt>
                <c:pt idx="917">
                  <c:v>0.188</c:v>
                </c:pt>
                <c:pt idx="918">
                  <c:v>0.125</c:v>
                </c:pt>
                <c:pt idx="919">
                  <c:v>2.1280000000000001</c:v>
                </c:pt>
                <c:pt idx="920">
                  <c:v>0.375</c:v>
                </c:pt>
                <c:pt idx="921">
                  <c:v>0.25</c:v>
                </c:pt>
                <c:pt idx="922">
                  <c:v>0.125</c:v>
                </c:pt>
                <c:pt idx="923">
                  <c:v>6.3E-2</c:v>
                </c:pt>
                <c:pt idx="924">
                  <c:v>0.125</c:v>
                </c:pt>
                <c:pt idx="925">
                  <c:v>0.125</c:v>
                </c:pt>
                <c:pt idx="926">
                  <c:v>0.188</c:v>
                </c:pt>
                <c:pt idx="927">
                  <c:v>0.375</c:v>
                </c:pt>
                <c:pt idx="928">
                  <c:v>0.375</c:v>
                </c:pt>
                <c:pt idx="929">
                  <c:v>0.25</c:v>
                </c:pt>
                <c:pt idx="930">
                  <c:v>0.125</c:v>
                </c:pt>
                <c:pt idx="931">
                  <c:v>0.188</c:v>
                </c:pt>
                <c:pt idx="932">
                  <c:v>0.187</c:v>
                </c:pt>
                <c:pt idx="933">
                  <c:v>0.125</c:v>
                </c:pt>
                <c:pt idx="934">
                  <c:v>0.188</c:v>
                </c:pt>
                <c:pt idx="935">
                  <c:v>6.3E-2</c:v>
                </c:pt>
                <c:pt idx="936">
                  <c:v>0.125</c:v>
                </c:pt>
                <c:pt idx="937">
                  <c:v>0.25</c:v>
                </c:pt>
                <c:pt idx="938">
                  <c:v>0.25</c:v>
                </c:pt>
                <c:pt idx="939">
                  <c:v>0.187</c:v>
                </c:pt>
                <c:pt idx="940">
                  <c:v>0.188</c:v>
                </c:pt>
                <c:pt idx="941">
                  <c:v>0.375</c:v>
                </c:pt>
                <c:pt idx="942">
                  <c:v>0.25</c:v>
                </c:pt>
                <c:pt idx="943">
                  <c:v>0.188</c:v>
                </c:pt>
                <c:pt idx="944">
                  <c:v>0.375</c:v>
                </c:pt>
                <c:pt idx="945">
                  <c:v>0.188</c:v>
                </c:pt>
                <c:pt idx="946">
                  <c:v>6.3E-2</c:v>
                </c:pt>
                <c:pt idx="947">
                  <c:v>0.188</c:v>
                </c:pt>
                <c:pt idx="948">
                  <c:v>0.25</c:v>
                </c:pt>
                <c:pt idx="949">
                  <c:v>6.3E-2</c:v>
                </c:pt>
                <c:pt idx="950">
                  <c:v>0.125</c:v>
                </c:pt>
                <c:pt idx="951">
                  <c:v>6.3E-2</c:v>
                </c:pt>
                <c:pt idx="952">
                  <c:v>0.25</c:v>
                </c:pt>
                <c:pt idx="953">
                  <c:v>6.3E-2</c:v>
                </c:pt>
                <c:pt idx="954">
                  <c:v>0.312</c:v>
                </c:pt>
                <c:pt idx="955">
                  <c:v>0.25</c:v>
                </c:pt>
                <c:pt idx="956">
                  <c:v>0.125</c:v>
                </c:pt>
                <c:pt idx="957">
                  <c:v>0.188</c:v>
                </c:pt>
                <c:pt idx="958">
                  <c:v>0.312</c:v>
                </c:pt>
                <c:pt idx="959">
                  <c:v>0.125</c:v>
                </c:pt>
                <c:pt idx="960">
                  <c:v>0.125</c:v>
                </c:pt>
                <c:pt idx="961">
                  <c:v>0.125</c:v>
                </c:pt>
                <c:pt idx="962">
                  <c:v>0.25</c:v>
                </c:pt>
                <c:pt idx="963">
                  <c:v>0.125</c:v>
                </c:pt>
                <c:pt idx="964">
                  <c:v>0.125</c:v>
                </c:pt>
                <c:pt idx="965">
                  <c:v>1.6279999999999999</c:v>
                </c:pt>
                <c:pt idx="966">
                  <c:v>0.75</c:v>
                </c:pt>
                <c:pt idx="967">
                  <c:v>0.188</c:v>
                </c:pt>
                <c:pt idx="968">
                  <c:v>0.188</c:v>
                </c:pt>
                <c:pt idx="969">
                  <c:v>0.188</c:v>
                </c:pt>
                <c:pt idx="970">
                  <c:v>0.188</c:v>
                </c:pt>
                <c:pt idx="971">
                  <c:v>0.125</c:v>
                </c:pt>
                <c:pt idx="972">
                  <c:v>0.125</c:v>
                </c:pt>
                <c:pt idx="973">
                  <c:v>6.3E-2</c:v>
                </c:pt>
                <c:pt idx="974">
                  <c:v>0.188</c:v>
                </c:pt>
                <c:pt idx="975">
                  <c:v>0.25</c:v>
                </c:pt>
                <c:pt idx="976">
                  <c:v>0.125</c:v>
                </c:pt>
                <c:pt idx="977">
                  <c:v>0.188</c:v>
                </c:pt>
                <c:pt idx="978">
                  <c:v>0.312</c:v>
                </c:pt>
                <c:pt idx="979">
                  <c:v>0.125</c:v>
                </c:pt>
                <c:pt idx="980">
                  <c:v>1.94</c:v>
                </c:pt>
                <c:pt idx="981">
                  <c:v>0.125</c:v>
                </c:pt>
                <c:pt idx="982">
                  <c:v>0.187</c:v>
                </c:pt>
                <c:pt idx="983">
                  <c:v>0.125</c:v>
                </c:pt>
                <c:pt idx="984">
                  <c:v>0.187</c:v>
                </c:pt>
                <c:pt idx="985">
                  <c:v>0.188</c:v>
                </c:pt>
                <c:pt idx="986">
                  <c:v>0.125</c:v>
                </c:pt>
                <c:pt idx="987">
                  <c:v>0.125</c:v>
                </c:pt>
                <c:pt idx="988">
                  <c:v>0.25</c:v>
                </c:pt>
                <c:pt idx="989">
                  <c:v>0.125</c:v>
                </c:pt>
                <c:pt idx="990">
                  <c:v>0.188</c:v>
                </c:pt>
                <c:pt idx="991">
                  <c:v>0.125</c:v>
                </c:pt>
                <c:pt idx="992">
                  <c:v>0.125</c:v>
                </c:pt>
                <c:pt idx="993">
                  <c:v>0.188</c:v>
                </c:pt>
                <c:pt idx="994">
                  <c:v>0.188</c:v>
                </c:pt>
                <c:pt idx="995">
                  <c:v>0.25</c:v>
                </c:pt>
                <c:pt idx="996">
                  <c:v>0.125</c:v>
                </c:pt>
                <c:pt idx="997">
                  <c:v>0.25</c:v>
                </c:pt>
                <c:pt idx="998">
                  <c:v>0.188</c:v>
                </c:pt>
                <c:pt idx="999">
                  <c:v>0.188</c:v>
                </c:pt>
                <c:pt idx="1000">
                  <c:v>0.188</c:v>
                </c:pt>
                <c:pt idx="1001">
                  <c:v>0.188</c:v>
                </c:pt>
                <c:pt idx="1002">
                  <c:v>0.25</c:v>
                </c:pt>
                <c:pt idx="1003">
                  <c:v>0.125</c:v>
                </c:pt>
                <c:pt idx="1004">
                  <c:v>0.438</c:v>
                </c:pt>
                <c:pt idx="1005">
                  <c:v>0.187</c:v>
                </c:pt>
                <c:pt idx="1006">
                  <c:v>0.125</c:v>
                </c:pt>
                <c:pt idx="1007">
                  <c:v>0.188</c:v>
                </c:pt>
                <c:pt idx="1008">
                  <c:v>0.188</c:v>
                </c:pt>
                <c:pt idx="1009">
                  <c:v>0.125</c:v>
                </c:pt>
                <c:pt idx="1010">
                  <c:v>0.25</c:v>
                </c:pt>
                <c:pt idx="1011">
                  <c:v>6.3E-2</c:v>
                </c:pt>
                <c:pt idx="1012">
                  <c:v>0.188</c:v>
                </c:pt>
                <c:pt idx="1013">
                  <c:v>0.312</c:v>
                </c:pt>
                <c:pt idx="1014">
                  <c:v>0.125</c:v>
                </c:pt>
                <c:pt idx="1015">
                  <c:v>0.188</c:v>
                </c:pt>
                <c:pt idx="1016">
                  <c:v>0.125</c:v>
                </c:pt>
                <c:pt idx="1017">
                  <c:v>0.125</c:v>
                </c:pt>
                <c:pt idx="1018">
                  <c:v>0.125</c:v>
                </c:pt>
                <c:pt idx="1019">
                  <c:v>4.3179999999999996</c:v>
                </c:pt>
                <c:pt idx="1020">
                  <c:v>3.4380000000000002</c:v>
                </c:pt>
                <c:pt idx="1021">
                  <c:v>4.1879999999999997</c:v>
                </c:pt>
                <c:pt idx="1022">
                  <c:v>0.998</c:v>
                </c:pt>
                <c:pt idx="1023">
                  <c:v>0.188</c:v>
                </c:pt>
                <c:pt idx="1024">
                  <c:v>0.188</c:v>
                </c:pt>
                <c:pt idx="1025">
                  <c:v>0.188</c:v>
                </c:pt>
                <c:pt idx="1026">
                  <c:v>5.3120000000000003</c:v>
                </c:pt>
                <c:pt idx="1027">
                  <c:v>5.1280000000000001</c:v>
                </c:pt>
                <c:pt idx="1028">
                  <c:v>5.5</c:v>
                </c:pt>
                <c:pt idx="1029">
                  <c:v>5.5590000000000002</c:v>
                </c:pt>
                <c:pt idx="1030">
                  <c:v>5.8049999999999997</c:v>
                </c:pt>
                <c:pt idx="1031">
                  <c:v>5.3719999999999999</c:v>
                </c:pt>
                <c:pt idx="1032">
                  <c:v>4.38</c:v>
                </c:pt>
                <c:pt idx="1033">
                  <c:v>1.948</c:v>
                </c:pt>
                <c:pt idx="1034">
                  <c:v>3.2679999999999998</c:v>
                </c:pt>
                <c:pt idx="1035">
                  <c:v>4.726</c:v>
                </c:pt>
                <c:pt idx="1036">
                  <c:v>3.6339999999999999</c:v>
                </c:pt>
                <c:pt idx="1037">
                  <c:v>3.8319999999999999</c:v>
                </c:pt>
                <c:pt idx="1038">
                  <c:v>1.0640000000000001</c:v>
                </c:pt>
                <c:pt idx="1039">
                  <c:v>0.251</c:v>
                </c:pt>
                <c:pt idx="1040">
                  <c:v>1.3149999999999999</c:v>
                </c:pt>
                <c:pt idx="1041">
                  <c:v>1.696</c:v>
                </c:pt>
                <c:pt idx="1042">
                  <c:v>0.188</c:v>
                </c:pt>
                <c:pt idx="1043">
                  <c:v>0.188</c:v>
                </c:pt>
                <c:pt idx="1044">
                  <c:v>0.125</c:v>
                </c:pt>
                <c:pt idx="1045">
                  <c:v>0.188</c:v>
                </c:pt>
                <c:pt idx="1046">
                  <c:v>0.125</c:v>
                </c:pt>
                <c:pt idx="1047">
                  <c:v>0.188</c:v>
                </c:pt>
                <c:pt idx="1048">
                  <c:v>0.125</c:v>
                </c:pt>
                <c:pt idx="1049">
                  <c:v>0.188</c:v>
                </c:pt>
                <c:pt idx="1050">
                  <c:v>0.125</c:v>
                </c:pt>
                <c:pt idx="1051">
                  <c:v>6.3E-2</c:v>
                </c:pt>
                <c:pt idx="1052">
                  <c:v>0.125</c:v>
                </c:pt>
                <c:pt idx="1053">
                  <c:v>0.125</c:v>
                </c:pt>
                <c:pt idx="1054">
                  <c:v>0.188</c:v>
                </c:pt>
                <c:pt idx="1055">
                  <c:v>0.312</c:v>
                </c:pt>
                <c:pt idx="1056">
                  <c:v>0.188</c:v>
                </c:pt>
                <c:pt idx="1057">
                  <c:v>0.188</c:v>
                </c:pt>
                <c:pt idx="1058">
                  <c:v>0.125</c:v>
                </c:pt>
                <c:pt idx="1059">
                  <c:v>0.125</c:v>
                </c:pt>
                <c:pt idx="1060">
                  <c:v>0.188</c:v>
                </c:pt>
                <c:pt idx="1061">
                  <c:v>0.188</c:v>
                </c:pt>
                <c:pt idx="1062">
                  <c:v>0.188</c:v>
                </c:pt>
                <c:pt idx="1063">
                  <c:v>0.125</c:v>
                </c:pt>
                <c:pt idx="1064">
                  <c:v>0.376</c:v>
                </c:pt>
                <c:pt idx="1065">
                  <c:v>0.312</c:v>
                </c:pt>
                <c:pt idx="1066">
                  <c:v>0.188</c:v>
                </c:pt>
                <c:pt idx="1067">
                  <c:v>0.188</c:v>
                </c:pt>
                <c:pt idx="1068">
                  <c:v>0.125</c:v>
                </c:pt>
                <c:pt idx="1069">
                  <c:v>0.188</c:v>
                </c:pt>
                <c:pt idx="1070">
                  <c:v>0.188</c:v>
                </c:pt>
                <c:pt idx="1071">
                  <c:v>6.3E-2</c:v>
                </c:pt>
                <c:pt idx="1072">
                  <c:v>0.312</c:v>
                </c:pt>
                <c:pt idx="1073">
                  <c:v>0.125</c:v>
                </c:pt>
                <c:pt idx="1074">
                  <c:v>0.188</c:v>
                </c:pt>
                <c:pt idx="1075">
                  <c:v>0.312</c:v>
                </c:pt>
                <c:pt idx="1076">
                  <c:v>6.3E-2</c:v>
                </c:pt>
                <c:pt idx="1077">
                  <c:v>0.25</c:v>
                </c:pt>
                <c:pt idx="1078">
                  <c:v>0.125</c:v>
                </c:pt>
                <c:pt idx="1079">
                  <c:v>6.3E-2</c:v>
                </c:pt>
                <c:pt idx="1080">
                  <c:v>0.25</c:v>
                </c:pt>
                <c:pt idx="1081">
                  <c:v>0.125</c:v>
                </c:pt>
                <c:pt idx="1082">
                  <c:v>0.375</c:v>
                </c:pt>
                <c:pt idx="1083">
                  <c:v>6.3E-2</c:v>
                </c:pt>
                <c:pt idx="1084">
                  <c:v>0.188</c:v>
                </c:pt>
                <c:pt idx="1085">
                  <c:v>0.125</c:v>
                </c:pt>
                <c:pt idx="1086">
                  <c:v>0.188</c:v>
                </c:pt>
                <c:pt idx="1087">
                  <c:v>0.188</c:v>
                </c:pt>
                <c:pt idx="1088">
                  <c:v>0.188</c:v>
                </c:pt>
                <c:pt idx="1089">
                  <c:v>2.3759999999999999</c:v>
                </c:pt>
                <c:pt idx="1090">
                  <c:v>0.125</c:v>
                </c:pt>
                <c:pt idx="1091">
                  <c:v>6.3E-2</c:v>
                </c:pt>
                <c:pt idx="1092">
                  <c:v>0.125</c:v>
                </c:pt>
                <c:pt idx="1093">
                  <c:v>6.3E-2</c:v>
                </c:pt>
                <c:pt idx="1094">
                  <c:v>0.125</c:v>
                </c:pt>
                <c:pt idx="1095">
                  <c:v>0.188</c:v>
                </c:pt>
                <c:pt idx="1096">
                  <c:v>0.125</c:v>
                </c:pt>
                <c:pt idx="1097">
                  <c:v>0.125</c:v>
                </c:pt>
                <c:pt idx="1098">
                  <c:v>0.187</c:v>
                </c:pt>
                <c:pt idx="1099">
                  <c:v>6.3E-2</c:v>
                </c:pt>
                <c:pt idx="1100">
                  <c:v>0.188</c:v>
                </c:pt>
                <c:pt idx="1101">
                  <c:v>1.0609999999999999</c:v>
                </c:pt>
                <c:pt idx="1102">
                  <c:v>1.3779999999999999</c:v>
                </c:pt>
                <c:pt idx="1103">
                  <c:v>0.125</c:v>
                </c:pt>
                <c:pt idx="1104">
                  <c:v>0.25</c:v>
                </c:pt>
                <c:pt idx="1105">
                  <c:v>0.188</c:v>
                </c:pt>
                <c:pt idx="1106">
                  <c:v>0.188</c:v>
                </c:pt>
                <c:pt idx="1107">
                  <c:v>0.25</c:v>
                </c:pt>
                <c:pt idx="1108">
                  <c:v>0.125</c:v>
                </c:pt>
                <c:pt idx="1109">
                  <c:v>0.125</c:v>
                </c:pt>
                <c:pt idx="1110">
                  <c:v>0.25</c:v>
                </c:pt>
                <c:pt idx="1111">
                  <c:v>6.3E-2</c:v>
                </c:pt>
                <c:pt idx="1112">
                  <c:v>0.188</c:v>
                </c:pt>
                <c:pt idx="1113">
                  <c:v>0.125</c:v>
                </c:pt>
                <c:pt idx="1114">
                  <c:v>0.125</c:v>
                </c:pt>
                <c:pt idx="1115">
                  <c:v>0.188</c:v>
                </c:pt>
                <c:pt idx="1116">
                  <c:v>0.25</c:v>
                </c:pt>
                <c:pt idx="1117">
                  <c:v>0.312</c:v>
                </c:pt>
                <c:pt idx="1118">
                  <c:v>0.25</c:v>
                </c:pt>
                <c:pt idx="1119">
                  <c:v>0.125</c:v>
                </c:pt>
                <c:pt idx="1120">
                  <c:v>0.188</c:v>
                </c:pt>
                <c:pt idx="1121">
                  <c:v>0.125</c:v>
                </c:pt>
                <c:pt idx="1122">
                  <c:v>0.188</c:v>
                </c:pt>
                <c:pt idx="1123">
                  <c:v>0.188</c:v>
                </c:pt>
                <c:pt idx="1124">
                  <c:v>0.56299999999999994</c:v>
                </c:pt>
                <c:pt idx="1125">
                  <c:v>0.25</c:v>
                </c:pt>
                <c:pt idx="1126">
                  <c:v>0.125</c:v>
                </c:pt>
                <c:pt idx="1127">
                  <c:v>0.125</c:v>
                </c:pt>
                <c:pt idx="1128">
                  <c:v>0.188</c:v>
                </c:pt>
                <c:pt idx="1129">
                  <c:v>0.25</c:v>
                </c:pt>
                <c:pt idx="1130">
                  <c:v>0.188</c:v>
                </c:pt>
                <c:pt idx="1131">
                  <c:v>0.125</c:v>
                </c:pt>
                <c:pt idx="1132">
                  <c:v>0.188</c:v>
                </c:pt>
                <c:pt idx="1133">
                  <c:v>0.188</c:v>
                </c:pt>
                <c:pt idx="1134">
                  <c:v>0.125</c:v>
                </c:pt>
                <c:pt idx="1135">
                  <c:v>0.188</c:v>
                </c:pt>
                <c:pt idx="1136">
                  <c:v>1.6890000000000001</c:v>
                </c:pt>
                <c:pt idx="1137">
                  <c:v>1.1240000000000001</c:v>
                </c:pt>
                <c:pt idx="1138">
                  <c:v>0.125</c:v>
                </c:pt>
                <c:pt idx="1139">
                  <c:v>0.125</c:v>
                </c:pt>
                <c:pt idx="1140">
                  <c:v>0.188</c:v>
                </c:pt>
                <c:pt idx="1141">
                  <c:v>0.25</c:v>
                </c:pt>
                <c:pt idx="1142">
                  <c:v>0.125</c:v>
                </c:pt>
                <c:pt idx="1143">
                  <c:v>0.125</c:v>
                </c:pt>
                <c:pt idx="1144">
                  <c:v>4.242</c:v>
                </c:pt>
                <c:pt idx="1145">
                  <c:v>4.4379999999999997</c:v>
                </c:pt>
                <c:pt idx="1146">
                  <c:v>1.2529999999999999</c:v>
                </c:pt>
                <c:pt idx="1147">
                  <c:v>0.25</c:v>
                </c:pt>
                <c:pt idx="1148">
                  <c:v>0.125</c:v>
                </c:pt>
                <c:pt idx="1149">
                  <c:v>0.188</c:v>
                </c:pt>
                <c:pt idx="1150">
                  <c:v>3.9380000000000002</c:v>
                </c:pt>
                <c:pt idx="1151">
                  <c:v>5.5519999999999996</c:v>
                </c:pt>
                <c:pt idx="1152">
                  <c:v>5.556</c:v>
                </c:pt>
                <c:pt idx="1153">
                  <c:v>5.4340000000000002</c:v>
                </c:pt>
                <c:pt idx="1154">
                  <c:v>5.5590000000000002</c:v>
                </c:pt>
                <c:pt idx="1155">
                  <c:v>5.4379999999999997</c:v>
                </c:pt>
                <c:pt idx="1156">
                  <c:v>4.8810000000000002</c:v>
                </c:pt>
                <c:pt idx="1157">
                  <c:v>3.08</c:v>
                </c:pt>
                <c:pt idx="1158">
                  <c:v>1.825</c:v>
                </c:pt>
                <c:pt idx="1159">
                  <c:v>4.5250000000000004</c:v>
                </c:pt>
                <c:pt idx="1160">
                  <c:v>4.274</c:v>
                </c:pt>
                <c:pt idx="1161">
                  <c:v>4.008</c:v>
                </c:pt>
                <c:pt idx="1162">
                  <c:v>3.5870000000000002</c:v>
                </c:pt>
                <c:pt idx="1163">
                  <c:v>0.751</c:v>
                </c:pt>
                <c:pt idx="1164">
                  <c:v>1.0649999999999999</c:v>
                </c:pt>
                <c:pt idx="1165">
                  <c:v>0.188</c:v>
                </c:pt>
                <c:pt idx="1166">
                  <c:v>0.188</c:v>
                </c:pt>
                <c:pt idx="1167">
                  <c:v>0.188</c:v>
                </c:pt>
                <c:pt idx="1168">
                  <c:v>0.188</c:v>
                </c:pt>
                <c:pt idx="1169">
                  <c:v>0.125</c:v>
                </c:pt>
                <c:pt idx="1170">
                  <c:v>0.125</c:v>
                </c:pt>
                <c:pt idx="1171">
                  <c:v>0.187</c:v>
                </c:pt>
                <c:pt idx="1172">
                  <c:v>0.188</c:v>
                </c:pt>
                <c:pt idx="1173">
                  <c:v>0.125</c:v>
                </c:pt>
                <c:pt idx="1174">
                  <c:v>0.188</c:v>
                </c:pt>
                <c:pt idx="1175">
                  <c:v>0.188</c:v>
                </c:pt>
                <c:pt idx="1176">
                  <c:v>0.188</c:v>
                </c:pt>
                <c:pt idx="1177">
                  <c:v>6.3E-2</c:v>
                </c:pt>
                <c:pt idx="1178">
                  <c:v>0.188</c:v>
                </c:pt>
                <c:pt idx="1179">
                  <c:v>0.125</c:v>
                </c:pt>
                <c:pt idx="1180">
                  <c:v>0.25</c:v>
                </c:pt>
                <c:pt idx="1181">
                  <c:v>0.188</c:v>
                </c:pt>
                <c:pt idx="1182">
                  <c:v>0.25</c:v>
                </c:pt>
                <c:pt idx="1183">
                  <c:v>0.188</c:v>
                </c:pt>
                <c:pt idx="1184">
                  <c:v>0.375</c:v>
                </c:pt>
                <c:pt idx="1185">
                  <c:v>0.25</c:v>
                </c:pt>
                <c:pt idx="1186">
                  <c:v>0.188</c:v>
                </c:pt>
                <c:pt idx="1187">
                  <c:v>6.3E-2</c:v>
                </c:pt>
                <c:pt idx="1188">
                  <c:v>0.25</c:v>
                </c:pt>
                <c:pt idx="1189">
                  <c:v>0.125</c:v>
                </c:pt>
                <c:pt idx="1190">
                  <c:v>0.125</c:v>
                </c:pt>
                <c:pt idx="1191">
                  <c:v>0.188</c:v>
                </c:pt>
                <c:pt idx="1192">
                  <c:v>0.125</c:v>
                </c:pt>
                <c:pt idx="1193">
                  <c:v>1.8180000000000001</c:v>
                </c:pt>
                <c:pt idx="1194">
                  <c:v>0.25</c:v>
                </c:pt>
                <c:pt idx="1195">
                  <c:v>0.125</c:v>
                </c:pt>
                <c:pt idx="1196">
                  <c:v>0.125</c:v>
                </c:pt>
                <c:pt idx="1197">
                  <c:v>0.188</c:v>
                </c:pt>
                <c:pt idx="1198">
                  <c:v>6.3E-2</c:v>
                </c:pt>
                <c:pt idx="1199">
                  <c:v>0.25</c:v>
                </c:pt>
                <c:pt idx="1200">
                  <c:v>0.188</c:v>
                </c:pt>
                <c:pt idx="1201">
                  <c:v>0.188</c:v>
                </c:pt>
                <c:pt idx="1202">
                  <c:v>0.125</c:v>
                </c:pt>
                <c:pt idx="1203">
                  <c:v>0.125</c:v>
                </c:pt>
                <c:pt idx="1204">
                  <c:v>0.125</c:v>
                </c:pt>
                <c:pt idx="1205">
                  <c:v>0.312</c:v>
                </c:pt>
                <c:pt idx="1206">
                  <c:v>0.25</c:v>
                </c:pt>
                <c:pt idx="1207">
                  <c:v>0.312</c:v>
                </c:pt>
                <c:pt idx="1208">
                  <c:v>0.375</c:v>
                </c:pt>
                <c:pt idx="1209">
                  <c:v>0.125</c:v>
                </c:pt>
                <c:pt idx="1210">
                  <c:v>0.125</c:v>
                </c:pt>
                <c:pt idx="1211">
                  <c:v>0.25</c:v>
                </c:pt>
                <c:pt idx="1212">
                  <c:v>2.2509999999999999</c:v>
                </c:pt>
                <c:pt idx="1213">
                  <c:v>0.625</c:v>
                </c:pt>
                <c:pt idx="1214">
                  <c:v>0.125</c:v>
                </c:pt>
                <c:pt idx="1215">
                  <c:v>0.125</c:v>
                </c:pt>
                <c:pt idx="1216">
                  <c:v>0.25</c:v>
                </c:pt>
                <c:pt idx="1217">
                  <c:v>0.125</c:v>
                </c:pt>
                <c:pt idx="1218">
                  <c:v>0.125</c:v>
                </c:pt>
                <c:pt idx="1219">
                  <c:v>0.125</c:v>
                </c:pt>
                <c:pt idx="1220">
                  <c:v>0.125</c:v>
                </c:pt>
                <c:pt idx="1221">
                  <c:v>0.188</c:v>
                </c:pt>
                <c:pt idx="1222">
                  <c:v>0.188</c:v>
                </c:pt>
                <c:pt idx="1223">
                  <c:v>1.7569999999999999</c:v>
                </c:pt>
                <c:pt idx="1224">
                  <c:v>0.188</c:v>
                </c:pt>
                <c:pt idx="1225">
                  <c:v>0.188</c:v>
                </c:pt>
                <c:pt idx="1226">
                  <c:v>6.3E-2</c:v>
                </c:pt>
                <c:pt idx="1227">
                  <c:v>6.3E-2</c:v>
                </c:pt>
                <c:pt idx="1228">
                  <c:v>0.188</c:v>
                </c:pt>
                <c:pt idx="1229">
                  <c:v>0.188</c:v>
                </c:pt>
                <c:pt idx="1230">
                  <c:v>0.188</c:v>
                </c:pt>
                <c:pt idx="1231">
                  <c:v>0.125</c:v>
                </c:pt>
                <c:pt idx="1232">
                  <c:v>0.188</c:v>
                </c:pt>
                <c:pt idx="1233">
                  <c:v>0.125</c:v>
                </c:pt>
                <c:pt idx="1234">
                  <c:v>0.125</c:v>
                </c:pt>
                <c:pt idx="1235">
                  <c:v>0.312</c:v>
                </c:pt>
                <c:pt idx="1236">
                  <c:v>0.312</c:v>
                </c:pt>
                <c:pt idx="1237">
                  <c:v>0.25</c:v>
                </c:pt>
                <c:pt idx="1238">
                  <c:v>0.125</c:v>
                </c:pt>
                <c:pt idx="1239">
                  <c:v>0.125</c:v>
                </c:pt>
                <c:pt idx="1240">
                  <c:v>0.312</c:v>
                </c:pt>
                <c:pt idx="1241">
                  <c:v>0.125</c:v>
                </c:pt>
                <c:pt idx="1242">
                  <c:v>0.125</c:v>
                </c:pt>
                <c:pt idx="1243">
                  <c:v>6.3E-2</c:v>
                </c:pt>
                <c:pt idx="1244">
                  <c:v>0.438</c:v>
                </c:pt>
                <c:pt idx="1245">
                  <c:v>0.188</c:v>
                </c:pt>
                <c:pt idx="1246">
                  <c:v>0.125</c:v>
                </c:pt>
                <c:pt idx="1247">
                  <c:v>0.125</c:v>
                </c:pt>
                <c:pt idx="1248">
                  <c:v>0.125</c:v>
                </c:pt>
                <c:pt idx="1249">
                  <c:v>0.188</c:v>
                </c:pt>
                <c:pt idx="1250">
                  <c:v>0.188</c:v>
                </c:pt>
                <c:pt idx="1251">
                  <c:v>0.125</c:v>
                </c:pt>
                <c:pt idx="1252">
                  <c:v>0.188</c:v>
                </c:pt>
                <c:pt idx="1253">
                  <c:v>0.25</c:v>
                </c:pt>
                <c:pt idx="1254">
                  <c:v>0.187</c:v>
                </c:pt>
                <c:pt idx="1255">
                  <c:v>0.312</c:v>
                </c:pt>
                <c:pt idx="1256">
                  <c:v>1.0629999999999999</c:v>
                </c:pt>
                <c:pt idx="1257">
                  <c:v>1.5629999999999999</c:v>
                </c:pt>
                <c:pt idx="1258">
                  <c:v>0.125</c:v>
                </c:pt>
                <c:pt idx="1259">
                  <c:v>0.125</c:v>
                </c:pt>
                <c:pt idx="1260">
                  <c:v>0.125</c:v>
                </c:pt>
                <c:pt idx="1261">
                  <c:v>0.188</c:v>
                </c:pt>
                <c:pt idx="1262">
                  <c:v>0.25</c:v>
                </c:pt>
                <c:pt idx="1263">
                  <c:v>0.188</c:v>
                </c:pt>
                <c:pt idx="1264">
                  <c:v>0.125</c:v>
                </c:pt>
                <c:pt idx="1265">
                  <c:v>0.25</c:v>
                </c:pt>
                <c:pt idx="1266">
                  <c:v>6.3E-2</c:v>
                </c:pt>
                <c:pt idx="1267">
                  <c:v>0.125</c:v>
                </c:pt>
                <c:pt idx="1268">
                  <c:v>0.313</c:v>
                </c:pt>
                <c:pt idx="1269">
                  <c:v>4.4939999999999998</c:v>
                </c:pt>
                <c:pt idx="1270">
                  <c:v>3.923</c:v>
                </c:pt>
                <c:pt idx="1271">
                  <c:v>1.3740000000000001</c:v>
                </c:pt>
                <c:pt idx="1272">
                  <c:v>4.1769999999999996</c:v>
                </c:pt>
                <c:pt idx="1273">
                  <c:v>2.4390000000000001</c:v>
                </c:pt>
                <c:pt idx="1274">
                  <c:v>3.6230000000000002</c:v>
                </c:pt>
                <c:pt idx="1275">
                  <c:v>6.3E-2</c:v>
                </c:pt>
                <c:pt idx="1276">
                  <c:v>6.3E-2</c:v>
                </c:pt>
                <c:pt idx="1277">
                  <c:v>0.752</c:v>
                </c:pt>
                <c:pt idx="1278">
                  <c:v>1.629</c:v>
                </c:pt>
                <c:pt idx="1279">
                  <c:v>4.6159999999999997</c:v>
                </c:pt>
                <c:pt idx="1280">
                  <c:v>1.5649999999999999</c:v>
                </c:pt>
                <c:pt idx="1281">
                  <c:v>0.25</c:v>
                </c:pt>
                <c:pt idx="1282">
                  <c:v>0.187</c:v>
                </c:pt>
                <c:pt idx="1283">
                  <c:v>0.376</c:v>
                </c:pt>
                <c:pt idx="1284">
                  <c:v>4.508</c:v>
                </c:pt>
                <c:pt idx="1285">
                  <c:v>5.375</c:v>
                </c:pt>
                <c:pt idx="1286">
                  <c:v>5.3159999999999998</c:v>
                </c:pt>
                <c:pt idx="1287">
                  <c:v>5.431</c:v>
                </c:pt>
                <c:pt idx="1288">
                  <c:v>5.75</c:v>
                </c:pt>
                <c:pt idx="1289">
                  <c:v>5.3680000000000003</c:v>
                </c:pt>
                <c:pt idx="1290">
                  <c:v>5.1310000000000002</c:v>
                </c:pt>
                <c:pt idx="1291">
                  <c:v>3.08</c:v>
                </c:pt>
                <c:pt idx="1292">
                  <c:v>1.702</c:v>
                </c:pt>
                <c:pt idx="1293">
                  <c:v>3.5110000000000001</c:v>
                </c:pt>
                <c:pt idx="1294">
                  <c:v>4.6660000000000004</c:v>
                </c:pt>
                <c:pt idx="1295">
                  <c:v>6.0620000000000003</c:v>
                </c:pt>
                <c:pt idx="1296">
                  <c:v>2.827</c:v>
                </c:pt>
                <c:pt idx="1297">
                  <c:v>1.0669999999999999</c:v>
                </c:pt>
                <c:pt idx="1298">
                  <c:v>1.819</c:v>
                </c:pt>
                <c:pt idx="1299">
                  <c:v>2.8820000000000001</c:v>
                </c:pt>
                <c:pt idx="1300">
                  <c:v>0.188</c:v>
                </c:pt>
                <c:pt idx="1301">
                  <c:v>0.251</c:v>
                </c:pt>
                <c:pt idx="1302">
                  <c:v>0.125</c:v>
                </c:pt>
                <c:pt idx="1303">
                  <c:v>0.25</c:v>
                </c:pt>
                <c:pt idx="1304">
                  <c:v>0.375</c:v>
                </c:pt>
                <c:pt idx="1305">
                  <c:v>0.312</c:v>
                </c:pt>
                <c:pt idx="1306">
                  <c:v>0.125</c:v>
                </c:pt>
                <c:pt idx="1307">
                  <c:v>0.188</c:v>
                </c:pt>
                <c:pt idx="1308">
                  <c:v>0.25</c:v>
                </c:pt>
                <c:pt idx="1309">
                  <c:v>0.125</c:v>
                </c:pt>
                <c:pt idx="1310">
                  <c:v>0.188</c:v>
                </c:pt>
                <c:pt idx="1311">
                  <c:v>0.25</c:v>
                </c:pt>
                <c:pt idx="1312">
                  <c:v>0.125</c:v>
                </c:pt>
                <c:pt idx="1313">
                  <c:v>0.25</c:v>
                </c:pt>
                <c:pt idx="1314">
                  <c:v>0.125</c:v>
                </c:pt>
                <c:pt idx="1315">
                  <c:v>0.25</c:v>
                </c:pt>
                <c:pt idx="1316">
                  <c:v>0.188</c:v>
                </c:pt>
                <c:pt idx="1317">
                  <c:v>0.374</c:v>
                </c:pt>
                <c:pt idx="1318">
                  <c:v>0.188</c:v>
                </c:pt>
                <c:pt idx="1319">
                  <c:v>0.188</c:v>
                </c:pt>
                <c:pt idx="1320">
                  <c:v>0.188</c:v>
                </c:pt>
                <c:pt idx="1321">
                  <c:v>0.125</c:v>
                </c:pt>
                <c:pt idx="1322">
                  <c:v>0.125</c:v>
                </c:pt>
                <c:pt idx="1323">
                  <c:v>0.125</c:v>
                </c:pt>
                <c:pt idx="1324">
                  <c:v>0.125</c:v>
                </c:pt>
                <c:pt idx="1325">
                  <c:v>0.125</c:v>
                </c:pt>
                <c:pt idx="1326">
                  <c:v>0.125</c:v>
                </c:pt>
                <c:pt idx="1327">
                  <c:v>0.125</c:v>
                </c:pt>
                <c:pt idx="1328">
                  <c:v>0.188</c:v>
                </c:pt>
                <c:pt idx="1329">
                  <c:v>0.188</c:v>
                </c:pt>
                <c:pt idx="1330">
                  <c:v>0.188</c:v>
                </c:pt>
                <c:pt idx="1331">
                  <c:v>0.188</c:v>
                </c:pt>
                <c:pt idx="1332">
                  <c:v>0.25</c:v>
                </c:pt>
                <c:pt idx="1333">
                  <c:v>0.375</c:v>
                </c:pt>
                <c:pt idx="1334">
                  <c:v>0.188</c:v>
                </c:pt>
                <c:pt idx="1335">
                  <c:v>0.188</c:v>
                </c:pt>
                <c:pt idx="1336">
                  <c:v>0.125</c:v>
                </c:pt>
                <c:pt idx="1337">
                  <c:v>0.25</c:v>
                </c:pt>
                <c:pt idx="1338">
                  <c:v>0.188</c:v>
                </c:pt>
                <c:pt idx="1339">
                  <c:v>0.188</c:v>
                </c:pt>
                <c:pt idx="1340">
                  <c:v>0.125</c:v>
                </c:pt>
                <c:pt idx="1341">
                  <c:v>0.125</c:v>
                </c:pt>
                <c:pt idx="1342">
                  <c:v>0.313</c:v>
                </c:pt>
                <c:pt idx="1343">
                  <c:v>0.188</c:v>
                </c:pt>
                <c:pt idx="1344">
                  <c:v>1.75</c:v>
                </c:pt>
                <c:pt idx="1345">
                  <c:v>0.68799999999999994</c:v>
                </c:pt>
                <c:pt idx="1346">
                  <c:v>6.3E-2</c:v>
                </c:pt>
                <c:pt idx="1347">
                  <c:v>0.125</c:v>
                </c:pt>
                <c:pt idx="1348">
                  <c:v>2.375</c:v>
                </c:pt>
                <c:pt idx="1349">
                  <c:v>0.25</c:v>
                </c:pt>
                <c:pt idx="1350">
                  <c:v>0.125</c:v>
                </c:pt>
                <c:pt idx="1351">
                  <c:v>0.25</c:v>
                </c:pt>
                <c:pt idx="1352">
                  <c:v>0.125</c:v>
                </c:pt>
                <c:pt idx="1353">
                  <c:v>0.25</c:v>
                </c:pt>
                <c:pt idx="1354">
                  <c:v>0.188</c:v>
                </c:pt>
                <c:pt idx="1355">
                  <c:v>0.125</c:v>
                </c:pt>
                <c:pt idx="1356">
                  <c:v>0.125</c:v>
                </c:pt>
                <c:pt idx="1357">
                  <c:v>0.188</c:v>
                </c:pt>
                <c:pt idx="1358">
                  <c:v>0.188</c:v>
                </c:pt>
                <c:pt idx="1359">
                  <c:v>6.3E-2</c:v>
                </c:pt>
                <c:pt idx="1360">
                  <c:v>0.187</c:v>
                </c:pt>
                <c:pt idx="1361">
                  <c:v>0.188</c:v>
                </c:pt>
                <c:pt idx="1362">
                  <c:v>0.125</c:v>
                </c:pt>
                <c:pt idx="1363">
                  <c:v>0.125</c:v>
                </c:pt>
                <c:pt idx="1364">
                  <c:v>1.94</c:v>
                </c:pt>
                <c:pt idx="1365">
                  <c:v>0.438</c:v>
                </c:pt>
                <c:pt idx="1366">
                  <c:v>0.188</c:v>
                </c:pt>
                <c:pt idx="1367">
                  <c:v>0.125</c:v>
                </c:pt>
                <c:pt idx="1368">
                  <c:v>0.312</c:v>
                </c:pt>
                <c:pt idx="1369">
                  <c:v>0.125</c:v>
                </c:pt>
                <c:pt idx="1370">
                  <c:v>0.188</c:v>
                </c:pt>
                <c:pt idx="1371">
                  <c:v>0.187</c:v>
                </c:pt>
                <c:pt idx="1372">
                  <c:v>0.188</c:v>
                </c:pt>
                <c:pt idx="1373">
                  <c:v>6.3E-2</c:v>
                </c:pt>
                <c:pt idx="1374">
                  <c:v>0.125</c:v>
                </c:pt>
                <c:pt idx="1375">
                  <c:v>0.125</c:v>
                </c:pt>
                <c:pt idx="1376">
                  <c:v>0.312</c:v>
                </c:pt>
                <c:pt idx="1377">
                  <c:v>6.3E-2</c:v>
                </c:pt>
                <c:pt idx="1378">
                  <c:v>0.125</c:v>
                </c:pt>
                <c:pt idx="1379">
                  <c:v>0.125</c:v>
                </c:pt>
                <c:pt idx="1380">
                  <c:v>0.25</c:v>
                </c:pt>
                <c:pt idx="1381">
                  <c:v>6.3E-2</c:v>
                </c:pt>
                <c:pt idx="1382">
                  <c:v>6.3E-2</c:v>
                </c:pt>
                <c:pt idx="1383">
                  <c:v>6.3E-2</c:v>
                </c:pt>
                <c:pt idx="1384">
                  <c:v>6.3E-2</c:v>
                </c:pt>
                <c:pt idx="1385">
                  <c:v>0.125</c:v>
                </c:pt>
                <c:pt idx="1386">
                  <c:v>0.188</c:v>
                </c:pt>
                <c:pt idx="1387">
                  <c:v>0.125</c:v>
                </c:pt>
                <c:pt idx="1388">
                  <c:v>0.125</c:v>
                </c:pt>
                <c:pt idx="1389">
                  <c:v>0.25</c:v>
                </c:pt>
                <c:pt idx="1390">
                  <c:v>0.188</c:v>
                </c:pt>
                <c:pt idx="1391">
                  <c:v>6.3E-2</c:v>
                </c:pt>
                <c:pt idx="1392">
                  <c:v>0.188</c:v>
                </c:pt>
                <c:pt idx="1393">
                  <c:v>0.125</c:v>
                </c:pt>
                <c:pt idx="1394">
                  <c:v>2.4340000000000002</c:v>
                </c:pt>
                <c:pt idx="1395">
                  <c:v>0.312</c:v>
                </c:pt>
                <c:pt idx="1396">
                  <c:v>6.3E-2</c:v>
                </c:pt>
                <c:pt idx="1397">
                  <c:v>0.125</c:v>
                </c:pt>
                <c:pt idx="1398">
                  <c:v>0.188</c:v>
                </c:pt>
                <c:pt idx="1399">
                  <c:v>0.25</c:v>
                </c:pt>
                <c:pt idx="1400">
                  <c:v>0.188</c:v>
                </c:pt>
                <c:pt idx="1401">
                  <c:v>0.125</c:v>
                </c:pt>
                <c:pt idx="1402">
                  <c:v>0.25</c:v>
                </c:pt>
                <c:pt idx="1403">
                  <c:v>3.9380000000000002</c:v>
                </c:pt>
                <c:pt idx="1404">
                  <c:v>4.4349999999999996</c:v>
                </c:pt>
                <c:pt idx="1405">
                  <c:v>3.694</c:v>
                </c:pt>
                <c:pt idx="1406">
                  <c:v>0.501</c:v>
                </c:pt>
                <c:pt idx="1407">
                  <c:v>0.188</c:v>
                </c:pt>
                <c:pt idx="1408">
                  <c:v>0.188</c:v>
                </c:pt>
                <c:pt idx="1409">
                  <c:v>3.3079999999999998</c:v>
                </c:pt>
                <c:pt idx="1410">
                  <c:v>5.4409999999999998</c:v>
                </c:pt>
                <c:pt idx="1411">
                  <c:v>5.5620000000000003</c:v>
                </c:pt>
                <c:pt idx="1412">
                  <c:v>5.556</c:v>
                </c:pt>
                <c:pt idx="1413">
                  <c:v>5.6210000000000004</c:v>
                </c:pt>
                <c:pt idx="1414">
                  <c:v>5.5519999999999996</c:v>
                </c:pt>
                <c:pt idx="1415">
                  <c:v>4.9969999999999999</c:v>
                </c:pt>
                <c:pt idx="1416">
                  <c:v>3.214</c:v>
                </c:pt>
                <c:pt idx="1417">
                  <c:v>1.133</c:v>
                </c:pt>
                <c:pt idx="1418">
                  <c:v>3.2719999999999998</c:v>
                </c:pt>
                <c:pt idx="1419">
                  <c:v>5.3949999999999996</c:v>
                </c:pt>
                <c:pt idx="1420">
                  <c:v>5.1440000000000001</c:v>
                </c:pt>
                <c:pt idx="1421">
                  <c:v>4.1429999999999998</c:v>
                </c:pt>
                <c:pt idx="1422">
                  <c:v>5.3220000000000001</c:v>
                </c:pt>
                <c:pt idx="1423">
                  <c:v>5.9409999999999998</c:v>
                </c:pt>
                <c:pt idx="1424">
                  <c:v>4.8220000000000001</c:v>
                </c:pt>
                <c:pt idx="1425">
                  <c:v>3.5670000000000002</c:v>
                </c:pt>
                <c:pt idx="1426">
                  <c:v>2.8159999999999998</c:v>
                </c:pt>
                <c:pt idx="1427">
                  <c:v>0.188</c:v>
                </c:pt>
                <c:pt idx="1428">
                  <c:v>0.188</c:v>
                </c:pt>
                <c:pt idx="1429">
                  <c:v>0.125</c:v>
                </c:pt>
                <c:pt idx="1430">
                  <c:v>6.3E-2</c:v>
                </c:pt>
                <c:pt idx="1431">
                  <c:v>6.3E-2</c:v>
                </c:pt>
                <c:pt idx="1432">
                  <c:v>0.188</c:v>
                </c:pt>
                <c:pt idx="1433">
                  <c:v>0.125</c:v>
                </c:pt>
                <c:pt idx="1434">
                  <c:v>0.125</c:v>
                </c:pt>
                <c:pt idx="1435">
                  <c:v>0.188</c:v>
                </c:pt>
                <c:pt idx="1436">
                  <c:v>0.188</c:v>
                </c:pt>
                <c:pt idx="1437">
                  <c:v>0.125</c:v>
                </c:pt>
                <c:pt idx="1438">
                  <c:v>0.188</c:v>
                </c:pt>
                <c:pt idx="1439">
                  <c:v>0.25</c:v>
                </c:pt>
                <c:pt idx="1440">
                  <c:v>0.125</c:v>
                </c:pt>
                <c:pt idx="1441">
                  <c:v>0.25</c:v>
                </c:pt>
                <c:pt idx="1442">
                  <c:v>0.188</c:v>
                </c:pt>
                <c:pt idx="1443">
                  <c:v>0.125</c:v>
                </c:pt>
                <c:pt idx="1444">
                  <c:v>0.188</c:v>
                </c:pt>
                <c:pt idx="1445">
                  <c:v>0.25</c:v>
                </c:pt>
                <c:pt idx="1446">
                  <c:v>0.125</c:v>
                </c:pt>
                <c:pt idx="1447">
                  <c:v>0.125</c:v>
                </c:pt>
                <c:pt idx="1448">
                  <c:v>0.188</c:v>
                </c:pt>
                <c:pt idx="1449">
                  <c:v>0.188</c:v>
                </c:pt>
                <c:pt idx="1450">
                  <c:v>0.188</c:v>
                </c:pt>
                <c:pt idx="1451">
                  <c:v>0.187</c:v>
                </c:pt>
                <c:pt idx="1452">
                  <c:v>0.188</c:v>
                </c:pt>
                <c:pt idx="1453">
                  <c:v>0.125</c:v>
                </c:pt>
                <c:pt idx="1454">
                  <c:v>0.25</c:v>
                </c:pt>
                <c:pt idx="1455">
                  <c:v>0.125</c:v>
                </c:pt>
                <c:pt idx="1456">
                  <c:v>0.125</c:v>
                </c:pt>
                <c:pt idx="1457">
                  <c:v>0.125</c:v>
                </c:pt>
                <c:pt idx="1458">
                  <c:v>0.125</c:v>
                </c:pt>
                <c:pt idx="1459">
                  <c:v>0.188</c:v>
                </c:pt>
                <c:pt idx="1460">
                  <c:v>0.312</c:v>
                </c:pt>
                <c:pt idx="1461">
                  <c:v>0.125</c:v>
                </c:pt>
                <c:pt idx="1462">
                  <c:v>0.312</c:v>
                </c:pt>
                <c:pt idx="1463">
                  <c:v>0.25</c:v>
                </c:pt>
                <c:pt idx="1464">
                  <c:v>0.188</c:v>
                </c:pt>
                <c:pt idx="1465">
                  <c:v>0.25</c:v>
                </c:pt>
                <c:pt idx="1466">
                  <c:v>2.0680000000000001</c:v>
                </c:pt>
                <c:pt idx="1467">
                  <c:v>0.125</c:v>
                </c:pt>
                <c:pt idx="1468">
                  <c:v>0.312</c:v>
                </c:pt>
                <c:pt idx="1469">
                  <c:v>0.125</c:v>
                </c:pt>
                <c:pt idx="1470">
                  <c:v>0.25</c:v>
                </c:pt>
                <c:pt idx="1471">
                  <c:v>0.312</c:v>
                </c:pt>
                <c:pt idx="1472">
                  <c:v>0.188</c:v>
                </c:pt>
                <c:pt idx="1473">
                  <c:v>0.188</c:v>
                </c:pt>
                <c:pt idx="1474">
                  <c:v>6.3E-2</c:v>
                </c:pt>
                <c:pt idx="1475">
                  <c:v>0.25</c:v>
                </c:pt>
                <c:pt idx="1476">
                  <c:v>0.25</c:v>
                </c:pt>
                <c:pt idx="1477">
                  <c:v>0.125</c:v>
                </c:pt>
                <c:pt idx="1478">
                  <c:v>2.4390000000000001</c:v>
                </c:pt>
                <c:pt idx="1479">
                  <c:v>0.188</c:v>
                </c:pt>
                <c:pt idx="1480">
                  <c:v>0.125</c:v>
                </c:pt>
                <c:pt idx="1481">
                  <c:v>0.125</c:v>
                </c:pt>
                <c:pt idx="1482">
                  <c:v>0.25</c:v>
                </c:pt>
                <c:pt idx="1483">
                  <c:v>6.3E-2</c:v>
                </c:pt>
                <c:pt idx="1484">
                  <c:v>0.375</c:v>
                </c:pt>
                <c:pt idx="1485">
                  <c:v>0.25</c:v>
                </c:pt>
                <c:pt idx="1486">
                  <c:v>6.3E-2</c:v>
                </c:pt>
                <c:pt idx="1487">
                  <c:v>6.3E-2</c:v>
                </c:pt>
                <c:pt idx="1488">
                  <c:v>6.3E-2</c:v>
                </c:pt>
                <c:pt idx="1489">
                  <c:v>0.125</c:v>
                </c:pt>
                <c:pt idx="1490">
                  <c:v>0.188</c:v>
                </c:pt>
                <c:pt idx="1491">
                  <c:v>0.188</c:v>
                </c:pt>
                <c:pt idx="1492">
                  <c:v>0.125</c:v>
                </c:pt>
                <c:pt idx="1493">
                  <c:v>0.312</c:v>
                </c:pt>
                <c:pt idx="1494">
                  <c:v>1.8759999999999999</c:v>
                </c:pt>
                <c:pt idx="1495">
                  <c:v>0.25</c:v>
                </c:pt>
                <c:pt idx="1496">
                  <c:v>0.125</c:v>
                </c:pt>
                <c:pt idx="1497">
                  <c:v>0.187</c:v>
                </c:pt>
                <c:pt idx="1498">
                  <c:v>0.125</c:v>
                </c:pt>
                <c:pt idx="1499">
                  <c:v>0.25</c:v>
                </c:pt>
                <c:pt idx="1500">
                  <c:v>0.125</c:v>
                </c:pt>
                <c:pt idx="1501">
                  <c:v>6.3E-2</c:v>
                </c:pt>
                <c:pt idx="1502">
                  <c:v>0.188</c:v>
                </c:pt>
                <c:pt idx="1503">
                  <c:v>0.25</c:v>
                </c:pt>
                <c:pt idx="1504">
                  <c:v>0.25</c:v>
                </c:pt>
                <c:pt idx="1505">
                  <c:v>0.25</c:v>
                </c:pt>
                <c:pt idx="1506">
                  <c:v>0.125</c:v>
                </c:pt>
                <c:pt idx="1507">
                  <c:v>0.187</c:v>
                </c:pt>
                <c:pt idx="1508">
                  <c:v>0.25</c:v>
                </c:pt>
                <c:pt idx="1509">
                  <c:v>0.125</c:v>
                </c:pt>
                <c:pt idx="1510">
                  <c:v>0.25</c:v>
                </c:pt>
                <c:pt idx="1511">
                  <c:v>0.125</c:v>
                </c:pt>
                <c:pt idx="1512">
                  <c:v>0.188</c:v>
                </c:pt>
                <c:pt idx="1513">
                  <c:v>0.125</c:v>
                </c:pt>
                <c:pt idx="1514">
                  <c:v>0.188</c:v>
                </c:pt>
                <c:pt idx="1515">
                  <c:v>0.188</c:v>
                </c:pt>
                <c:pt idx="1516">
                  <c:v>0.125</c:v>
                </c:pt>
                <c:pt idx="1517">
                  <c:v>0.188</c:v>
                </c:pt>
                <c:pt idx="1518">
                  <c:v>0.188</c:v>
                </c:pt>
                <c:pt idx="1519">
                  <c:v>0.125</c:v>
                </c:pt>
                <c:pt idx="1520">
                  <c:v>0.188</c:v>
                </c:pt>
                <c:pt idx="1521">
                  <c:v>0.125</c:v>
                </c:pt>
                <c:pt idx="1522">
                  <c:v>0.25</c:v>
                </c:pt>
                <c:pt idx="1523">
                  <c:v>0.25</c:v>
                </c:pt>
                <c:pt idx="1524">
                  <c:v>2.4359999999999999</c:v>
                </c:pt>
                <c:pt idx="1525">
                  <c:v>0.25</c:v>
                </c:pt>
                <c:pt idx="1526">
                  <c:v>2.0659999999999998</c:v>
                </c:pt>
                <c:pt idx="1527">
                  <c:v>1.0640000000000001</c:v>
                </c:pt>
                <c:pt idx="1528">
                  <c:v>4.2530000000000001</c:v>
                </c:pt>
                <c:pt idx="1529">
                  <c:v>4.3070000000000004</c:v>
                </c:pt>
                <c:pt idx="1530">
                  <c:v>0.875</c:v>
                </c:pt>
                <c:pt idx="1531">
                  <c:v>0.438</c:v>
                </c:pt>
                <c:pt idx="1532">
                  <c:v>0.25</c:v>
                </c:pt>
                <c:pt idx="1533">
                  <c:v>0.125</c:v>
                </c:pt>
                <c:pt idx="1534">
                  <c:v>5.1909999999999998</c:v>
                </c:pt>
                <c:pt idx="1535">
                  <c:v>5.49</c:v>
                </c:pt>
                <c:pt idx="1536">
                  <c:v>5.4379999999999997</c:v>
                </c:pt>
                <c:pt idx="1537">
                  <c:v>5.68</c:v>
                </c:pt>
                <c:pt idx="1538">
                  <c:v>5.4340000000000002</c:v>
                </c:pt>
                <c:pt idx="1539">
                  <c:v>5.7460000000000004</c:v>
                </c:pt>
                <c:pt idx="1540">
                  <c:v>4.6929999999999996</c:v>
                </c:pt>
                <c:pt idx="1541">
                  <c:v>2.052</c:v>
                </c:pt>
                <c:pt idx="1542">
                  <c:v>3.2040000000000002</c:v>
                </c:pt>
                <c:pt idx="1543">
                  <c:v>4.6479999999999997</c:v>
                </c:pt>
                <c:pt idx="1544">
                  <c:v>3.7010000000000001</c:v>
                </c:pt>
                <c:pt idx="1545">
                  <c:v>3.774</c:v>
                </c:pt>
                <c:pt idx="1546">
                  <c:v>1.3140000000000001</c:v>
                </c:pt>
                <c:pt idx="1547">
                  <c:v>0.313</c:v>
                </c:pt>
                <c:pt idx="1548">
                  <c:v>1.1879999999999999</c:v>
                </c:pt>
                <c:pt idx="1549">
                  <c:v>0.187</c:v>
                </c:pt>
                <c:pt idx="1550">
                  <c:v>0.125</c:v>
                </c:pt>
                <c:pt idx="1551">
                  <c:v>0.125</c:v>
                </c:pt>
                <c:pt idx="1552">
                  <c:v>0.187</c:v>
                </c:pt>
                <c:pt idx="1553">
                  <c:v>0.188</c:v>
                </c:pt>
                <c:pt idx="1554">
                  <c:v>0.188</c:v>
                </c:pt>
                <c:pt idx="1555">
                  <c:v>0.25</c:v>
                </c:pt>
                <c:pt idx="1556">
                  <c:v>6.3E-2</c:v>
                </c:pt>
                <c:pt idx="1557">
                  <c:v>0.125</c:v>
                </c:pt>
                <c:pt idx="1558">
                  <c:v>0.125</c:v>
                </c:pt>
                <c:pt idx="1559">
                  <c:v>0.188</c:v>
                </c:pt>
                <c:pt idx="1560">
                  <c:v>0.188</c:v>
                </c:pt>
                <c:pt idx="1561">
                  <c:v>0.25</c:v>
                </c:pt>
                <c:pt idx="1562">
                  <c:v>0.125</c:v>
                </c:pt>
                <c:pt idx="1563">
                  <c:v>0.188</c:v>
                </c:pt>
                <c:pt idx="1564">
                  <c:v>0.188</c:v>
                </c:pt>
                <c:pt idx="1565">
                  <c:v>0.125</c:v>
                </c:pt>
                <c:pt idx="1566">
                  <c:v>6.3E-2</c:v>
                </c:pt>
                <c:pt idx="1567">
                  <c:v>0.125</c:v>
                </c:pt>
                <c:pt idx="1568">
                  <c:v>0.188</c:v>
                </c:pt>
                <c:pt idx="1569">
                  <c:v>0.125</c:v>
                </c:pt>
                <c:pt idx="1570">
                  <c:v>0.188</c:v>
                </c:pt>
                <c:pt idx="1571">
                  <c:v>0.188</c:v>
                </c:pt>
                <c:pt idx="1572">
                  <c:v>0.188</c:v>
                </c:pt>
                <c:pt idx="1573">
                  <c:v>0.125</c:v>
                </c:pt>
                <c:pt idx="1574">
                  <c:v>6.3E-2</c:v>
                </c:pt>
                <c:pt idx="1575">
                  <c:v>0.188</c:v>
                </c:pt>
                <c:pt idx="1576">
                  <c:v>0.188</c:v>
                </c:pt>
                <c:pt idx="1577">
                  <c:v>6.3E-2</c:v>
                </c:pt>
                <c:pt idx="1578">
                  <c:v>0.125</c:v>
                </c:pt>
                <c:pt idx="1579">
                  <c:v>0.188</c:v>
                </c:pt>
                <c:pt idx="1580">
                  <c:v>0.188</c:v>
                </c:pt>
                <c:pt idx="1581">
                  <c:v>6.3E-2</c:v>
                </c:pt>
                <c:pt idx="1582">
                  <c:v>0.125</c:v>
                </c:pt>
                <c:pt idx="1583">
                  <c:v>6.3E-2</c:v>
                </c:pt>
                <c:pt idx="1584">
                  <c:v>0.188</c:v>
                </c:pt>
                <c:pt idx="1585">
                  <c:v>0.188</c:v>
                </c:pt>
                <c:pt idx="1586">
                  <c:v>6.3E-2</c:v>
                </c:pt>
                <c:pt idx="1587">
                  <c:v>1.877</c:v>
                </c:pt>
                <c:pt idx="1588">
                  <c:v>0.313</c:v>
                </c:pt>
                <c:pt idx="1589">
                  <c:v>0.125</c:v>
                </c:pt>
                <c:pt idx="1590">
                  <c:v>0.312</c:v>
                </c:pt>
                <c:pt idx="1591">
                  <c:v>0.25</c:v>
                </c:pt>
                <c:pt idx="1592">
                  <c:v>0.25</c:v>
                </c:pt>
                <c:pt idx="1593">
                  <c:v>0</c:v>
                </c:pt>
                <c:pt idx="1594">
                  <c:v>6.3E-2</c:v>
                </c:pt>
                <c:pt idx="1595">
                  <c:v>0.188</c:v>
                </c:pt>
                <c:pt idx="1596">
                  <c:v>6.3E-2</c:v>
                </c:pt>
                <c:pt idx="1597">
                  <c:v>0.188</c:v>
                </c:pt>
                <c:pt idx="1598">
                  <c:v>0.188</c:v>
                </c:pt>
                <c:pt idx="1599">
                  <c:v>0.188</c:v>
                </c:pt>
                <c:pt idx="1600">
                  <c:v>0.25</c:v>
                </c:pt>
                <c:pt idx="1601">
                  <c:v>0.125</c:v>
                </c:pt>
                <c:pt idx="1602">
                  <c:v>2.6219999999999999</c:v>
                </c:pt>
                <c:pt idx="1603">
                  <c:v>0.125</c:v>
                </c:pt>
                <c:pt idx="1604">
                  <c:v>0.5</c:v>
                </c:pt>
                <c:pt idx="1605">
                  <c:v>0.312</c:v>
                </c:pt>
                <c:pt idx="1606">
                  <c:v>0.312</c:v>
                </c:pt>
                <c:pt idx="1607">
                  <c:v>6.3E-2</c:v>
                </c:pt>
                <c:pt idx="1608">
                  <c:v>0.25</c:v>
                </c:pt>
                <c:pt idx="1609">
                  <c:v>0.25</c:v>
                </c:pt>
                <c:pt idx="1610">
                  <c:v>6.3E-2</c:v>
                </c:pt>
                <c:pt idx="1611">
                  <c:v>0.125</c:v>
                </c:pt>
                <c:pt idx="1612">
                  <c:v>0.25</c:v>
                </c:pt>
                <c:pt idx="1613">
                  <c:v>0.125</c:v>
                </c:pt>
                <c:pt idx="1614">
                  <c:v>0.125</c:v>
                </c:pt>
                <c:pt idx="1615">
                  <c:v>0.25</c:v>
                </c:pt>
                <c:pt idx="1616">
                  <c:v>0.188</c:v>
                </c:pt>
                <c:pt idx="1617">
                  <c:v>0.25</c:v>
                </c:pt>
                <c:pt idx="1618">
                  <c:v>0.188</c:v>
                </c:pt>
                <c:pt idx="1619">
                  <c:v>0.125</c:v>
                </c:pt>
                <c:pt idx="1620">
                  <c:v>0.188</c:v>
                </c:pt>
                <c:pt idx="1621">
                  <c:v>6.3E-2</c:v>
                </c:pt>
                <c:pt idx="1622">
                  <c:v>0.188</c:v>
                </c:pt>
                <c:pt idx="1623">
                  <c:v>0.125</c:v>
                </c:pt>
                <c:pt idx="1624">
                  <c:v>0.125</c:v>
                </c:pt>
                <c:pt idx="1625">
                  <c:v>0.25</c:v>
                </c:pt>
                <c:pt idx="1626">
                  <c:v>0.188</c:v>
                </c:pt>
                <c:pt idx="1627">
                  <c:v>0.188</c:v>
                </c:pt>
                <c:pt idx="1628">
                  <c:v>0.188</c:v>
                </c:pt>
                <c:pt idx="1629">
                  <c:v>0.188</c:v>
                </c:pt>
                <c:pt idx="1630">
                  <c:v>0.125</c:v>
                </c:pt>
                <c:pt idx="1631">
                  <c:v>0.188</c:v>
                </c:pt>
                <c:pt idx="1632">
                  <c:v>0.125</c:v>
                </c:pt>
                <c:pt idx="1633">
                  <c:v>0.125</c:v>
                </c:pt>
                <c:pt idx="1634">
                  <c:v>0.125</c:v>
                </c:pt>
                <c:pt idx="1635">
                  <c:v>0.25</c:v>
                </c:pt>
                <c:pt idx="1636">
                  <c:v>0.25</c:v>
                </c:pt>
                <c:pt idx="1637">
                  <c:v>0.125</c:v>
                </c:pt>
                <c:pt idx="1638">
                  <c:v>0.125</c:v>
                </c:pt>
                <c:pt idx="1639">
                  <c:v>0.188</c:v>
                </c:pt>
                <c:pt idx="1640">
                  <c:v>0.188</c:v>
                </c:pt>
                <c:pt idx="1641">
                  <c:v>0.25</c:v>
                </c:pt>
                <c:pt idx="1642">
                  <c:v>0.188</c:v>
                </c:pt>
                <c:pt idx="1643">
                  <c:v>0.188</c:v>
                </c:pt>
                <c:pt idx="1644">
                  <c:v>0.125</c:v>
                </c:pt>
                <c:pt idx="1645">
                  <c:v>0.188</c:v>
                </c:pt>
                <c:pt idx="1646">
                  <c:v>0.125</c:v>
                </c:pt>
                <c:pt idx="1647">
                  <c:v>0.125</c:v>
                </c:pt>
                <c:pt idx="1648">
                  <c:v>2.0640000000000001</c:v>
                </c:pt>
                <c:pt idx="1649">
                  <c:v>0.25</c:v>
                </c:pt>
                <c:pt idx="1650">
                  <c:v>0.188</c:v>
                </c:pt>
                <c:pt idx="1651">
                  <c:v>2.3140000000000001</c:v>
                </c:pt>
                <c:pt idx="1652">
                  <c:v>1.8759999999999999</c:v>
                </c:pt>
                <c:pt idx="1653">
                  <c:v>2.371</c:v>
                </c:pt>
                <c:pt idx="1654">
                  <c:v>4.5030000000000001</c:v>
                </c:pt>
                <c:pt idx="1655">
                  <c:v>1.3759999999999999</c:v>
                </c:pt>
                <c:pt idx="1656">
                  <c:v>0.56200000000000006</c:v>
                </c:pt>
                <c:pt idx="1657">
                  <c:v>0.125</c:v>
                </c:pt>
                <c:pt idx="1658">
                  <c:v>0.188</c:v>
                </c:pt>
                <c:pt idx="1659">
                  <c:v>3.8730000000000002</c:v>
                </c:pt>
                <c:pt idx="1660">
                  <c:v>5.5</c:v>
                </c:pt>
                <c:pt idx="1661">
                  <c:v>5.1840000000000002</c:v>
                </c:pt>
                <c:pt idx="1662">
                  <c:v>5.1879999999999997</c:v>
                </c:pt>
                <c:pt idx="1663">
                  <c:v>5.5449999999999999</c:v>
                </c:pt>
                <c:pt idx="1664">
                  <c:v>5.9340000000000002</c:v>
                </c:pt>
                <c:pt idx="1665">
                  <c:v>5.0590000000000002</c:v>
                </c:pt>
                <c:pt idx="1666">
                  <c:v>2.823</c:v>
                </c:pt>
                <c:pt idx="1667">
                  <c:v>2.3340000000000001</c:v>
                </c:pt>
                <c:pt idx="1668">
                  <c:v>5.4649999999999999</c:v>
                </c:pt>
                <c:pt idx="1669">
                  <c:v>3.8820000000000001</c:v>
                </c:pt>
                <c:pt idx="1670">
                  <c:v>4.133</c:v>
                </c:pt>
                <c:pt idx="1671">
                  <c:v>0.56399999999999995</c:v>
                </c:pt>
                <c:pt idx="1672">
                  <c:v>0.438</c:v>
                </c:pt>
                <c:pt idx="1673">
                  <c:v>1.125</c:v>
                </c:pt>
                <c:pt idx="1674">
                  <c:v>0.125</c:v>
                </c:pt>
                <c:pt idx="1675">
                  <c:v>0.25</c:v>
                </c:pt>
                <c:pt idx="1676">
                  <c:v>6.3E-2</c:v>
                </c:pt>
                <c:pt idx="1677">
                  <c:v>0.25</c:v>
                </c:pt>
                <c:pt idx="1678">
                  <c:v>0.25</c:v>
                </c:pt>
                <c:pt idx="1679">
                  <c:v>0.125</c:v>
                </c:pt>
                <c:pt idx="1680">
                  <c:v>0.312</c:v>
                </c:pt>
                <c:pt idx="1681">
                  <c:v>0.125</c:v>
                </c:pt>
                <c:pt idx="1682">
                  <c:v>0.125</c:v>
                </c:pt>
                <c:pt idx="1683">
                  <c:v>0.125</c:v>
                </c:pt>
                <c:pt idx="1684">
                  <c:v>0.188</c:v>
                </c:pt>
                <c:pt idx="1685">
                  <c:v>0.188</c:v>
                </c:pt>
                <c:pt idx="1686">
                  <c:v>0.125</c:v>
                </c:pt>
                <c:pt idx="1687">
                  <c:v>0.188</c:v>
                </c:pt>
                <c:pt idx="1688">
                  <c:v>0.188</c:v>
                </c:pt>
                <c:pt idx="1689">
                  <c:v>0.125</c:v>
                </c:pt>
                <c:pt idx="1690">
                  <c:v>0.125</c:v>
                </c:pt>
                <c:pt idx="1691">
                  <c:v>0.188</c:v>
                </c:pt>
                <c:pt idx="1692">
                  <c:v>0.125</c:v>
                </c:pt>
                <c:pt idx="1693">
                  <c:v>0.125</c:v>
                </c:pt>
                <c:pt idx="1694">
                  <c:v>0.125</c:v>
                </c:pt>
                <c:pt idx="1695">
                  <c:v>0.188</c:v>
                </c:pt>
                <c:pt idx="1696">
                  <c:v>6.3E-2</c:v>
                </c:pt>
                <c:pt idx="1697">
                  <c:v>0.188</c:v>
                </c:pt>
                <c:pt idx="1698">
                  <c:v>0.125</c:v>
                </c:pt>
                <c:pt idx="1699">
                  <c:v>0.125</c:v>
                </c:pt>
                <c:pt idx="1700">
                  <c:v>0.188</c:v>
                </c:pt>
                <c:pt idx="1701">
                  <c:v>6.3E-2</c:v>
                </c:pt>
                <c:pt idx="1702">
                  <c:v>0.312</c:v>
                </c:pt>
                <c:pt idx="1703">
                  <c:v>6.3E-2</c:v>
                </c:pt>
                <c:pt idx="1704">
                  <c:v>0.188</c:v>
                </c:pt>
                <c:pt idx="1705">
                  <c:v>0.188</c:v>
                </c:pt>
                <c:pt idx="1706">
                  <c:v>6.3E-2</c:v>
                </c:pt>
                <c:pt idx="1707">
                  <c:v>6.3E-2</c:v>
                </c:pt>
                <c:pt idx="1708">
                  <c:v>0.25</c:v>
                </c:pt>
                <c:pt idx="1709">
                  <c:v>1.9419999999999999</c:v>
                </c:pt>
                <c:pt idx="1710">
                  <c:v>0.25</c:v>
                </c:pt>
                <c:pt idx="1711">
                  <c:v>0.312</c:v>
                </c:pt>
                <c:pt idx="1712">
                  <c:v>0.25</c:v>
                </c:pt>
                <c:pt idx="1713">
                  <c:v>0.25</c:v>
                </c:pt>
                <c:pt idx="1714">
                  <c:v>0.312</c:v>
                </c:pt>
                <c:pt idx="1715">
                  <c:v>0.312</c:v>
                </c:pt>
                <c:pt idx="1716">
                  <c:v>1.7529999999999999</c:v>
                </c:pt>
                <c:pt idx="1717">
                  <c:v>1.1240000000000001</c:v>
                </c:pt>
                <c:pt idx="1718">
                  <c:v>0.25</c:v>
                </c:pt>
                <c:pt idx="1719">
                  <c:v>0.125</c:v>
                </c:pt>
                <c:pt idx="1720">
                  <c:v>0.312</c:v>
                </c:pt>
                <c:pt idx="1721">
                  <c:v>0.25</c:v>
                </c:pt>
                <c:pt idx="1722">
                  <c:v>0.25</c:v>
                </c:pt>
                <c:pt idx="1723">
                  <c:v>6.3E-2</c:v>
                </c:pt>
                <c:pt idx="1724">
                  <c:v>0.438</c:v>
                </c:pt>
                <c:pt idx="1725">
                  <c:v>0.312</c:v>
                </c:pt>
                <c:pt idx="1726">
                  <c:v>0.188</c:v>
                </c:pt>
                <c:pt idx="1727">
                  <c:v>0.125</c:v>
                </c:pt>
                <c:pt idx="1728">
                  <c:v>0.125</c:v>
                </c:pt>
                <c:pt idx="1729">
                  <c:v>0.312</c:v>
                </c:pt>
                <c:pt idx="1730">
                  <c:v>0.125</c:v>
                </c:pt>
                <c:pt idx="1731">
                  <c:v>0.125</c:v>
                </c:pt>
                <c:pt idx="1732">
                  <c:v>0.25</c:v>
                </c:pt>
                <c:pt idx="1733">
                  <c:v>0.125</c:v>
                </c:pt>
                <c:pt idx="1734">
                  <c:v>0.125</c:v>
                </c:pt>
                <c:pt idx="1735">
                  <c:v>0.125</c:v>
                </c:pt>
                <c:pt idx="1736">
                  <c:v>0.125</c:v>
                </c:pt>
                <c:pt idx="1737">
                  <c:v>0.125</c:v>
                </c:pt>
                <c:pt idx="1738">
                  <c:v>0.375</c:v>
                </c:pt>
                <c:pt idx="1739">
                  <c:v>0.125</c:v>
                </c:pt>
                <c:pt idx="1740">
                  <c:v>0.25</c:v>
                </c:pt>
                <c:pt idx="1741">
                  <c:v>0.25</c:v>
                </c:pt>
                <c:pt idx="1742">
                  <c:v>0.125</c:v>
                </c:pt>
                <c:pt idx="1743">
                  <c:v>0.188</c:v>
                </c:pt>
                <c:pt idx="1744">
                  <c:v>0.188</c:v>
                </c:pt>
                <c:pt idx="1745">
                  <c:v>0.25</c:v>
                </c:pt>
                <c:pt idx="1746">
                  <c:v>0.125</c:v>
                </c:pt>
                <c:pt idx="1747">
                  <c:v>0.312</c:v>
                </c:pt>
                <c:pt idx="1748">
                  <c:v>6.3E-2</c:v>
                </c:pt>
                <c:pt idx="1749">
                  <c:v>0.125</c:v>
                </c:pt>
                <c:pt idx="1750">
                  <c:v>0.188</c:v>
                </c:pt>
                <c:pt idx="1751">
                  <c:v>0.188</c:v>
                </c:pt>
                <c:pt idx="1752">
                  <c:v>6.2E-2</c:v>
                </c:pt>
                <c:pt idx="1753">
                  <c:v>0.125</c:v>
                </c:pt>
                <c:pt idx="1754">
                  <c:v>0.188</c:v>
                </c:pt>
                <c:pt idx="1755">
                  <c:v>0.437</c:v>
                </c:pt>
                <c:pt idx="1756">
                  <c:v>0.188</c:v>
                </c:pt>
                <c:pt idx="1757">
                  <c:v>0.25</c:v>
                </c:pt>
                <c:pt idx="1758">
                  <c:v>0.188</c:v>
                </c:pt>
                <c:pt idx="1759">
                  <c:v>6.3E-2</c:v>
                </c:pt>
                <c:pt idx="1760">
                  <c:v>0.125</c:v>
                </c:pt>
                <c:pt idx="1761">
                  <c:v>0.125</c:v>
                </c:pt>
                <c:pt idx="1762">
                  <c:v>0.25</c:v>
                </c:pt>
                <c:pt idx="1763">
                  <c:v>0.188</c:v>
                </c:pt>
                <c:pt idx="1764">
                  <c:v>0.25</c:v>
                </c:pt>
                <c:pt idx="1765">
                  <c:v>0.188</c:v>
                </c:pt>
                <c:pt idx="1766">
                  <c:v>0.125</c:v>
                </c:pt>
                <c:pt idx="1767">
                  <c:v>0.125</c:v>
                </c:pt>
                <c:pt idx="1768">
                  <c:v>0.125</c:v>
                </c:pt>
                <c:pt idx="1769">
                  <c:v>3.125</c:v>
                </c:pt>
                <c:pt idx="1770">
                  <c:v>1.877</c:v>
                </c:pt>
                <c:pt idx="1771">
                  <c:v>0.188</c:v>
                </c:pt>
                <c:pt idx="1772">
                  <c:v>0.125</c:v>
                </c:pt>
                <c:pt idx="1773">
                  <c:v>0.25</c:v>
                </c:pt>
                <c:pt idx="1774">
                  <c:v>0.188</c:v>
                </c:pt>
                <c:pt idx="1775">
                  <c:v>0.125</c:v>
                </c:pt>
                <c:pt idx="1776">
                  <c:v>0.125</c:v>
                </c:pt>
                <c:pt idx="1777">
                  <c:v>0.94</c:v>
                </c:pt>
                <c:pt idx="1778">
                  <c:v>4.4400000000000004</c:v>
                </c:pt>
                <c:pt idx="1779">
                  <c:v>4.0030000000000001</c:v>
                </c:pt>
                <c:pt idx="1780">
                  <c:v>0.626</c:v>
                </c:pt>
                <c:pt idx="1781">
                  <c:v>0.188</c:v>
                </c:pt>
                <c:pt idx="1782">
                  <c:v>0.188</c:v>
                </c:pt>
                <c:pt idx="1783">
                  <c:v>0.125</c:v>
                </c:pt>
                <c:pt idx="1784">
                  <c:v>5.5030000000000001</c:v>
                </c:pt>
                <c:pt idx="1785">
                  <c:v>5.6139999999999999</c:v>
                </c:pt>
                <c:pt idx="1786">
                  <c:v>5.556</c:v>
                </c:pt>
                <c:pt idx="1787">
                  <c:v>5.1840000000000002</c:v>
                </c:pt>
                <c:pt idx="1788">
                  <c:v>5.5590000000000002</c:v>
                </c:pt>
                <c:pt idx="1789">
                  <c:v>5.431</c:v>
                </c:pt>
                <c:pt idx="1790">
                  <c:v>4.3230000000000004</c:v>
                </c:pt>
                <c:pt idx="1791">
                  <c:v>2.0640000000000001</c:v>
                </c:pt>
                <c:pt idx="1792">
                  <c:v>3.52</c:v>
                </c:pt>
                <c:pt idx="1793">
                  <c:v>4.8840000000000003</c:v>
                </c:pt>
                <c:pt idx="1794">
                  <c:v>3.5019999999999998</c:v>
                </c:pt>
                <c:pt idx="1795">
                  <c:v>5.5309999999999997</c:v>
                </c:pt>
                <c:pt idx="1796">
                  <c:v>0.752</c:v>
                </c:pt>
                <c:pt idx="1797">
                  <c:v>0.313</c:v>
                </c:pt>
                <c:pt idx="1798">
                  <c:v>1.19</c:v>
                </c:pt>
                <c:pt idx="1799">
                  <c:v>0.125</c:v>
                </c:pt>
                <c:pt idx="1800">
                  <c:v>6.3E-2</c:v>
                </c:pt>
                <c:pt idx="1801">
                  <c:v>0.25</c:v>
                </c:pt>
                <c:pt idx="1802">
                  <c:v>0.188</c:v>
                </c:pt>
                <c:pt idx="1803">
                  <c:v>0.125</c:v>
                </c:pt>
                <c:pt idx="1804">
                  <c:v>0.188</c:v>
                </c:pt>
                <c:pt idx="1805">
                  <c:v>0.188</c:v>
                </c:pt>
                <c:pt idx="1806">
                  <c:v>0.187</c:v>
                </c:pt>
                <c:pt idx="1807">
                  <c:v>0.25</c:v>
                </c:pt>
                <c:pt idx="1808">
                  <c:v>0.188</c:v>
                </c:pt>
                <c:pt idx="1809">
                  <c:v>0.125</c:v>
                </c:pt>
                <c:pt idx="1810">
                  <c:v>0.188</c:v>
                </c:pt>
                <c:pt idx="1811">
                  <c:v>6.3E-2</c:v>
                </c:pt>
                <c:pt idx="1812">
                  <c:v>0.125</c:v>
                </c:pt>
                <c:pt idx="1813">
                  <c:v>0.125</c:v>
                </c:pt>
                <c:pt idx="1814">
                  <c:v>0.25</c:v>
                </c:pt>
                <c:pt idx="1815">
                  <c:v>0.125</c:v>
                </c:pt>
                <c:pt idx="1816">
                  <c:v>0.188</c:v>
                </c:pt>
                <c:pt idx="1817">
                  <c:v>6.3E-2</c:v>
                </c:pt>
                <c:pt idx="1818">
                  <c:v>0.25</c:v>
                </c:pt>
                <c:pt idx="1819">
                  <c:v>0.125</c:v>
                </c:pt>
                <c:pt idx="1820">
                  <c:v>0.25</c:v>
                </c:pt>
                <c:pt idx="1821">
                  <c:v>0.312</c:v>
                </c:pt>
                <c:pt idx="1822">
                  <c:v>0.312</c:v>
                </c:pt>
                <c:pt idx="1823">
                  <c:v>6.3E-2</c:v>
                </c:pt>
                <c:pt idx="1824">
                  <c:v>0.25</c:v>
                </c:pt>
                <c:pt idx="1825">
                  <c:v>6.3E-2</c:v>
                </c:pt>
                <c:pt idx="1826">
                  <c:v>6.3E-2</c:v>
                </c:pt>
                <c:pt idx="1827">
                  <c:v>0.25</c:v>
                </c:pt>
                <c:pt idx="1828">
                  <c:v>0.125</c:v>
                </c:pt>
                <c:pt idx="1829">
                  <c:v>6.3E-2</c:v>
                </c:pt>
                <c:pt idx="1830">
                  <c:v>1.88</c:v>
                </c:pt>
                <c:pt idx="1831">
                  <c:v>0.187</c:v>
                </c:pt>
                <c:pt idx="1832">
                  <c:v>6.3E-2</c:v>
                </c:pt>
                <c:pt idx="1833">
                  <c:v>0.125</c:v>
                </c:pt>
                <c:pt idx="1834">
                  <c:v>0.188</c:v>
                </c:pt>
                <c:pt idx="1835">
                  <c:v>0.25</c:v>
                </c:pt>
                <c:pt idx="1836">
                  <c:v>0.125</c:v>
                </c:pt>
                <c:pt idx="1837">
                  <c:v>0.125</c:v>
                </c:pt>
                <c:pt idx="1838">
                  <c:v>0.125</c:v>
                </c:pt>
                <c:pt idx="1839">
                  <c:v>0.187</c:v>
                </c:pt>
                <c:pt idx="1840">
                  <c:v>0.25</c:v>
                </c:pt>
                <c:pt idx="1841">
                  <c:v>0.188</c:v>
                </c:pt>
                <c:pt idx="1842">
                  <c:v>0.125</c:v>
                </c:pt>
                <c:pt idx="1843">
                  <c:v>0.188</c:v>
                </c:pt>
                <c:pt idx="1844">
                  <c:v>0.375</c:v>
                </c:pt>
                <c:pt idx="1845">
                  <c:v>0.375</c:v>
                </c:pt>
                <c:pt idx="1846">
                  <c:v>0.187</c:v>
                </c:pt>
                <c:pt idx="1847">
                  <c:v>0.125</c:v>
                </c:pt>
                <c:pt idx="1848">
                  <c:v>2.5619999999999998</c:v>
                </c:pt>
                <c:pt idx="1849">
                  <c:v>0.188</c:v>
                </c:pt>
                <c:pt idx="1850">
                  <c:v>0.125</c:v>
                </c:pt>
                <c:pt idx="1851">
                  <c:v>0.125</c:v>
                </c:pt>
                <c:pt idx="1852">
                  <c:v>0.312</c:v>
                </c:pt>
                <c:pt idx="1853">
                  <c:v>0.25</c:v>
                </c:pt>
                <c:pt idx="1854">
                  <c:v>0.125</c:v>
                </c:pt>
                <c:pt idx="1855">
                  <c:v>0.125</c:v>
                </c:pt>
                <c:pt idx="1856">
                  <c:v>0.25</c:v>
                </c:pt>
                <c:pt idx="1857">
                  <c:v>0.125</c:v>
                </c:pt>
                <c:pt idx="1858">
                  <c:v>0.125</c:v>
                </c:pt>
                <c:pt idx="1859">
                  <c:v>0.25</c:v>
                </c:pt>
                <c:pt idx="1860">
                  <c:v>0.125</c:v>
                </c:pt>
                <c:pt idx="1861">
                  <c:v>0.25</c:v>
                </c:pt>
                <c:pt idx="1862">
                  <c:v>0.125</c:v>
                </c:pt>
                <c:pt idx="1863">
                  <c:v>0.125</c:v>
                </c:pt>
                <c:pt idx="1864">
                  <c:v>0.125</c:v>
                </c:pt>
                <c:pt idx="1865">
                  <c:v>0.25</c:v>
                </c:pt>
                <c:pt idx="1866">
                  <c:v>0.25</c:v>
                </c:pt>
                <c:pt idx="1867">
                  <c:v>0</c:v>
                </c:pt>
                <c:pt idx="1868">
                  <c:v>0.25</c:v>
                </c:pt>
                <c:pt idx="1869">
                  <c:v>0.188</c:v>
                </c:pt>
                <c:pt idx="1870">
                  <c:v>0.125</c:v>
                </c:pt>
                <c:pt idx="1871">
                  <c:v>0.188</c:v>
                </c:pt>
                <c:pt idx="1872">
                  <c:v>0.125</c:v>
                </c:pt>
                <c:pt idx="1873">
                  <c:v>0.125</c:v>
                </c:pt>
                <c:pt idx="1874">
                  <c:v>0.125</c:v>
                </c:pt>
                <c:pt idx="1875">
                  <c:v>0.125</c:v>
                </c:pt>
                <c:pt idx="1876">
                  <c:v>0.188</c:v>
                </c:pt>
                <c:pt idx="1877">
                  <c:v>0.25</c:v>
                </c:pt>
                <c:pt idx="1878">
                  <c:v>0.125</c:v>
                </c:pt>
                <c:pt idx="1879">
                  <c:v>0.188</c:v>
                </c:pt>
                <c:pt idx="1880">
                  <c:v>0.125</c:v>
                </c:pt>
                <c:pt idx="1881">
                  <c:v>0.188</c:v>
                </c:pt>
                <c:pt idx="1882">
                  <c:v>0.188</c:v>
                </c:pt>
                <c:pt idx="1883">
                  <c:v>0.125</c:v>
                </c:pt>
                <c:pt idx="1884">
                  <c:v>0.125</c:v>
                </c:pt>
                <c:pt idx="1885">
                  <c:v>0.25</c:v>
                </c:pt>
                <c:pt idx="1886">
                  <c:v>0.125</c:v>
                </c:pt>
                <c:pt idx="1887">
                  <c:v>0.25</c:v>
                </c:pt>
                <c:pt idx="1888">
                  <c:v>0.188</c:v>
                </c:pt>
                <c:pt idx="1889">
                  <c:v>2.3149999999999999</c:v>
                </c:pt>
                <c:pt idx="1890">
                  <c:v>0.437</c:v>
                </c:pt>
                <c:pt idx="1891">
                  <c:v>1.8149999999999999</c:v>
                </c:pt>
                <c:pt idx="1892">
                  <c:v>0.188</c:v>
                </c:pt>
                <c:pt idx="1893">
                  <c:v>6.3E-2</c:v>
                </c:pt>
                <c:pt idx="1894">
                  <c:v>0.125</c:v>
                </c:pt>
                <c:pt idx="1895">
                  <c:v>0.312</c:v>
                </c:pt>
                <c:pt idx="1896">
                  <c:v>0.125</c:v>
                </c:pt>
                <c:pt idx="1897">
                  <c:v>0.188</c:v>
                </c:pt>
                <c:pt idx="1898">
                  <c:v>6.3E-2</c:v>
                </c:pt>
                <c:pt idx="1899">
                  <c:v>1.8160000000000001</c:v>
                </c:pt>
                <c:pt idx="1900">
                  <c:v>0.125</c:v>
                </c:pt>
                <c:pt idx="1901">
                  <c:v>0.375</c:v>
                </c:pt>
                <c:pt idx="1902">
                  <c:v>4.3040000000000003</c:v>
                </c:pt>
                <c:pt idx="1903">
                  <c:v>3.9470000000000001</c:v>
                </c:pt>
                <c:pt idx="1904">
                  <c:v>1.7490000000000001</c:v>
                </c:pt>
                <c:pt idx="1905">
                  <c:v>4.375</c:v>
                </c:pt>
                <c:pt idx="1906">
                  <c:v>3.3690000000000002</c:v>
                </c:pt>
                <c:pt idx="1907">
                  <c:v>2.5019999999999998</c:v>
                </c:pt>
                <c:pt idx="1908">
                  <c:v>0.125</c:v>
                </c:pt>
                <c:pt idx="1909">
                  <c:v>0.627</c:v>
                </c:pt>
                <c:pt idx="1910">
                  <c:v>1.6850000000000001</c:v>
                </c:pt>
                <c:pt idx="1911">
                  <c:v>3.6829999999999998</c:v>
                </c:pt>
                <c:pt idx="1912">
                  <c:v>2.19</c:v>
                </c:pt>
                <c:pt idx="1913">
                  <c:v>0.56299999999999994</c:v>
                </c:pt>
                <c:pt idx="1914">
                  <c:v>0.125</c:v>
                </c:pt>
                <c:pt idx="1915">
                  <c:v>0.188</c:v>
                </c:pt>
                <c:pt idx="1916">
                  <c:v>1.8149999999999999</c:v>
                </c:pt>
                <c:pt idx="1917">
                  <c:v>5.6180000000000003</c:v>
                </c:pt>
                <c:pt idx="1918">
                  <c:v>5.5659999999999998</c:v>
                </c:pt>
                <c:pt idx="1919">
                  <c:v>5.68</c:v>
                </c:pt>
                <c:pt idx="1920">
                  <c:v>5.3780000000000001</c:v>
                </c:pt>
                <c:pt idx="1921">
                  <c:v>5.3650000000000002</c:v>
                </c:pt>
                <c:pt idx="1922">
                  <c:v>5.319</c:v>
                </c:pt>
                <c:pt idx="1923">
                  <c:v>3.8220000000000001</c:v>
                </c:pt>
                <c:pt idx="1924">
                  <c:v>0.94099999999999995</c:v>
                </c:pt>
                <c:pt idx="1925">
                  <c:v>3.5870000000000002</c:v>
                </c:pt>
                <c:pt idx="1926">
                  <c:v>4.9059999999999997</c:v>
                </c:pt>
                <c:pt idx="1927">
                  <c:v>4.5110000000000001</c:v>
                </c:pt>
                <c:pt idx="1928">
                  <c:v>3.4460000000000002</c:v>
                </c:pt>
                <c:pt idx="1929">
                  <c:v>1.07</c:v>
                </c:pt>
                <c:pt idx="1930">
                  <c:v>1.881</c:v>
                </c:pt>
                <c:pt idx="1931">
                  <c:v>2.6880000000000002</c:v>
                </c:pt>
                <c:pt idx="1932">
                  <c:v>0.75</c:v>
                </c:pt>
                <c:pt idx="1933">
                  <c:v>0.188</c:v>
                </c:pt>
                <c:pt idx="1934">
                  <c:v>0.188</c:v>
                </c:pt>
                <c:pt idx="1935">
                  <c:v>0.188</c:v>
                </c:pt>
                <c:pt idx="1936">
                  <c:v>0.125</c:v>
                </c:pt>
                <c:pt idx="1937">
                  <c:v>0.125</c:v>
                </c:pt>
                <c:pt idx="1938">
                  <c:v>0.188</c:v>
                </c:pt>
                <c:pt idx="1939">
                  <c:v>0.188</c:v>
                </c:pt>
                <c:pt idx="1940">
                  <c:v>0.125</c:v>
                </c:pt>
                <c:pt idx="1941">
                  <c:v>0.125</c:v>
                </c:pt>
                <c:pt idx="1942">
                  <c:v>0.125</c:v>
                </c:pt>
                <c:pt idx="1943">
                  <c:v>0.125</c:v>
                </c:pt>
                <c:pt idx="1944">
                  <c:v>0.125</c:v>
                </c:pt>
                <c:pt idx="1945">
                  <c:v>0.187</c:v>
                </c:pt>
                <c:pt idx="1946">
                  <c:v>0.125</c:v>
                </c:pt>
                <c:pt idx="1947">
                  <c:v>0.188</c:v>
                </c:pt>
                <c:pt idx="1948">
                  <c:v>0.25</c:v>
                </c:pt>
                <c:pt idx="1949">
                  <c:v>0.125</c:v>
                </c:pt>
                <c:pt idx="1950">
                  <c:v>0.25</c:v>
                </c:pt>
                <c:pt idx="1951">
                  <c:v>2.125</c:v>
                </c:pt>
                <c:pt idx="1952">
                  <c:v>0.188</c:v>
                </c:pt>
                <c:pt idx="1953">
                  <c:v>0.188</c:v>
                </c:pt>
                <c:pt idx="1954">
                  <c:v>0.125</c:v>
                </c:pt>
                <c:pt idx="1955">
                  <c:v>0.188</c:v>
                </c:pt>
                <c:pt idx="1956">
                  <c:v>6.3E-2</c:v>
                </c:pt>
                <c:pt idx="1957">
                  <c:v>0.25</c:v>
                </c:pt>
                <c:pt idx="1958">
                  <c:v>0.375</c:v>
                </c:pt>
                <c:pt idx="1959">
                  <c:v>0.188</c:v>
                </c:pt>
                <c:pt idx="1960">
                  <c:v>0.312</c:v>
                </c:pt>
                <c:pt idx="1961">
                  <c:v>0.125</c:v>
                </c:pt>
                <c:pt idx="1962">
                  <c:v>0.313</c:v>
                </c:pt>
                <c:pt idx="1963">
                  <c:v>6.3E-2</c:v>
                </c:pt>
                <c:pt idx="1964">
                  <c:v>0.439</c:v>
                </c:pt>
                <c:pt idx="1965">
                  <c:v>1.8149999999999999</c:v>
                </c:pt>
                <c:pt idx="1966">
                  <c:v>0.375</c:v>
                </c:pt>
                <c:pt idx="1967">
                  <c:v>0.25</c:v>
                </c:pt>
                <c:pt idx="1968">
                  <c:v>0.313</c:v>
                </c:pt>
                <c:pt idx="1969">
                  <c:v>0.125</c:v>
                </c:pt>
                <c:pt idx="1970">
                  <c:v>0.438</c:v>
                </c:pt>
                <c:pt idx="1971">
                  <c:v>0.25</c:v>
                </c:pt>
                <c:pt idx="1972">
                  <c:v>2.5019999999999998</c:v>
                </c:pt>
                <c:pt idx="1973">
                  <c:v>0.125</c:v>
                </c:pt>
                <c:pt idx="1974">
                  <c:v>0.25</c:v>
                </c:pt>
                <c:pt idx="1975">
                  <c:v>0.25</c:v>
                </c:pt>
                <c:pt idx="1976">
                  <c:v>0.25</c:v>
                </c:pt>
                <c:pt idx="1977">
                  <c:v>0.188</c:v>
                </c:pt>
                <c:pt idx="1978">
                  <c:v>0.125</c:v>
                </c:pt>
                <c:pt idx="1979">
                  <c:v>0.188</c:v>
                </c:pt>
                <c:pt idx="1980">
                  <c:v>0.375</c:v>
                </c:pt>
                <c:pt idx="1981">
                  <c:v>0.25</c:v>
                </c:pt>
                <c:pt idx="1982">
                  <c:v>0.25</c:v>
                </c:pt>
                <c:pt idx="1983">
                  <c:v>0.188</c:v>
                </c:pt>
                <c:pt idx="1984">
                  <c:v>0.125</c:v>
                </c:pt>
                <c:pt idx="1985">
                  <c:v>0.438</c:v>
                </c:pt>
                <c:pt idx="1986">
                  <c:v>0.312</c:v>
                </c:pt>
                <c:pt idx="1987">
                  <c:v>0.188</c:v>
                </c:pt>
                <c:pt idx="1988">
                  <c:v>0.188</c:v>
                </c:pt>
                <c:pt idx="1989">
                  <c:v>0.312</c:v>
                </c:pt>
                <c:pt idx="1990">
                  <c:v>0.125</c:v>
                </c:pt>
                <c:pt idx="1991">
                  <c:v>0.312</c:v>
                </c:pt>
                <c:pt idx="1992">
                  <c:v>0.188</c:v>
                </c:pt>
                <c:pt idx="1993">
                  <c:v>0.188</c:v>
                </c:pt>
                <c:pt idx="1994">
                  <c:v>0.125</c:v>
                </c:pt>
                <c:pt idx="1995">
                  <c:v>0.313</c:v>
                </c:pt>
                <c:pt idx="1996">
                  <c:v>0.375</c:v>
                </c:pt>
                <c:pt idx="1997">
                  <c:v>6.3E-2</c:v>
                </c:pt>
                <c:pt idx="1998">
                  <c:v>0.312</c:v>
                </c:pt>
                <c:pt idx="1999">
                  <c:v>0.125</c:v>
                </c:pt>
                <c:pt idx="2000">
                  <c:v>0.25</c:v>
                </c:pt>
                <c:pt idx="2001">
                  <c:v>0.25</c:v>
                </c:pt>
                <c:pt idx="2002">
                  <c:v>0.25</c:v>
                </c:pt>
                <c:pt idx="2003">
                  <c:v>2.1240000000000001</c:v>
                </c:pt>
                <c:pt idx="2004">
                  <c:v>0.188</c:v>
                </c:pt>
                <c:pt idx="2005">
                  <c:v>0.56200000000000006</c:v>
                </c:pt>
                <c:pt idx="2006">
                  <c:v>0.25</c:v>
                </c:pt>
                <c:pt idx="2007">
                  <c:v>0.25</c:v>
                </c:pt>
                <c:pt idx="2008">
                  <c:v>0.25</c:v>
                </c:pt>
                <c:pt idx="2009">
                  <c:v>0.188</c:v>
                </c:pt>
                <c:pt idx="2010">
                  <c:v>0.25</c:v>
                </c:pt>
                <c:pt idx="2011">
                  <c:v>0.56200000000000006</c:v>
                </c:pt>
                <c:pt idx="2012">
                  <c:v>1.694</c:v>
                </c:pt>
                <c:pt idx="2013">
                  <c:v>0.188</c:v>
                </c:pt>
                <c:pt idx="2014">
                  <c:v>0.188</c:v>
                </c:pt>
                <c:pt idx="2015">
                  <c:v>0.437</c:v>
                </c:pt>
                <c:pt idx="2016">
                  <c:v>0.125</c:v>
                </c:pt>
                <c:pt idx="2017">
                  <c:v>0.125</c:v>
                </c:pt>
                <c:pt idx="2018">
                  <c:v>0.312</c:v>
                </c:pt>
                <c:pt idx="2019">
                  <c:v>0.25</c:v>
                </c:pt>
                <c:pt idx="2020">
                  <c:v>0.188</c:v>
                </c:pt>
                <c:pt idx="2021">
                  <c:v>0.25</c:v>
                </c:pt>
                <c:pt idx="2022">
                  <c:v>0.375</c:v>
                </c:pt>
                <c:pt idx="2023">
                  <c:v>0.25</c:v>
                </c:pt>
                <c:pt idx="2024">
                  <c:v>0.625</c:v>
                </c:pt>
                <c:pt idx="2025">
                  <c:v>0.25</c:v>
                </c:pt>
                <c:pt idx="2026">
                  <c:v>0.375</c:v>
                </c:pt>
                <c:pt idx="2027">
                  <c:v>2.3780000000000001</c:v>
                </c:pt>
                <c:pt idx="2028">
                  <c:v>0.313</c:v>
                </c:pt>
                <c:pt idx="2029">
                  <c:v>0.25</c:v>
                </c:pt>
                <c:pt idx="2030">
                  <c:v>0.25</c:v>
                </c:pt>
                <c:pt idx="2031">
                  <c:v>0.25</c:v>
                </c:pt>
                <c:pt idx="2032">
                  <c:v>0.25</c:v>
                </c:pt>
                <c:pt idx="2033">
                  <c:v>0.312</c:v>
                </c:pt>
                <c:pt idx="2034">
                  <c:v>2.0009999999999999</c:v>
                </c:pt>
                <c:pt idx="2035">
                  <c:v>4.3099999999999996</c:v>
                </c:pt>
                <c:pt idx="2036">
                  <c:v>3.5089999999999999</c:v>
                </c:pt>
                <c:pt idx="2037">
                  <c:v>0.376</c:v>
                </c:pt>
                <c:pt idx="2038">
                  <c:v>0.25</c:v>
                </c:pt>
                <c:pt idx="2039">
                  <c:v>0.25</c:v>
                </c:pt>
                <c:pt idx="2040">
                  <c:v>0.626</c:v>
                </c:pt>
                <c:pt idx="2041">
                  <c:v>5.7430000000000003</c:v>
                </c:pt>
                <c:pt idx="2042">
                  <c:v>5.2530000000000001</c:v>
                </c:pt>
                <c:pt idx="2043">
                  <c:v>5.6840000000000002</c:v>
                </c:pt>
                <c:pt idx="2044">
                  <c:v>5.5490000000000004</c:v>
                </c:pt>
                <c:pt idx="2045">
                  <c:v>5.5</c:v>
                </c:pt>
                <c:pt idx="2046">
                  <c:v>5.6210000000000004</c:v>
                </c:pt>
                <c:pt idx="2047">
                  <c:v>4.8150000000000004</c:v>
                </c:pt>
                <c:pt idx="2048">
                  <c:v>2.452</c:v>
                </c:pt>
                <c:pt idx="2049">
                  <c:v>3.266</c:v>
                </c:pt>
                <c:pt idx="2050">
                  <c:v>4.7290000000000001</c:v>
                </c:pt>
                <c:pt idx="2051">
                  <c:v>4.2009999999999996</c:v>
                </c:pt>
                <c:pt idx="2052">
                  <c:v>3.96</c:v>
                </c:pt>
                <c:pt idx="2053">
                  <c:v>4.7709999999999999</c:v>
                </c:pt>
                <c:pt idx="2054">
                  <c:v>6.0110000000000001</c:v>
                </c:pt>
                <c:pt idx="2055">
                  <c:v>5.6319999999999997</c:v>
                </c:pt>
                <c:pt idx="2056">
                  <c:v>3.2559999999999998</c:v>
                </c:pt>
                <c:pt idx="2057">
                  <c:v>4.7439999999999998</c:v>
                </c:pt>
                <c:pt idx="2058">
                  <c:v>0.25</c:v>
                </c:pt>
                <c:pt idx="2059">
                  <c:v>0.251</c:v>
                </c:pt>
                <c:pt idx="2060">
                  <c:v>0.188</c:v>
                </c:pt>
                <c:pt idx="2061">
                  <c:v>0.188</c:v>
                </c:pt>
                <c:pt idx="2062">
                  <c:v>0.313</c:v>
                </c:pt>
                <c:pt idx="2063">
                  <c:v>0.438</c:v>
                </c:pt>
                <c:pt idx="2064">
                  <c:v>0.25</c:v>
                </c:pt>
                <c:pt idx="2065">
                  <c:v>0.375</c:v>
                </c:pt>
                <c:pt idx="2066">
                  <c:v>0.125</c:v>
                </c:pt>
                <c:pt idx="2067">
                  <c:v>0.25</c:v>
                </c:pt>
                <c:pt idx="2068">
                  <c:v>0.312</c:v>
                </c:pt>
                <c:pt idx="2069">
                  <c:v>0.313</c:v>
                </c:pt>
                <c:pt idx="2070">
                  <c:v>0.125</c:v>
                </c:pt>
                <c:pt idx="2071">
                  <c:v>0.25</c:v>
                </c:pt>
                <c:pt idx="2072">
                  <c:v>1.998</c:v>
                </c:pt>
                <c:pt idx="2073">
                  <c:v>0.439</c:v>
                </c:pt>
                <c:pt idx="2074">
                  <c:v>0.25</c:v>
                </c:pt>
                <c:pt idx="2075">
                  <c:v>0.437</c:v>
                </c:pt>
                <c:pt idx="2076">
                  <c:v>6.3E-2</c:v>
                </c:pt>
                <c:pt idx="2077">
                  <c:v>0.313</c:v>
                </c:pt>
                <c:pt idx="2078">
                  <c:v>0.437</c:v>
                </c:pt>
                <c:pt idx="2079">
                  <c:v>0.312</c:v>
                </c:pt>
                <c:pt idx="2080">
                  <c:v>0.125</c:v>
                </c:pt>
                <c:pt idx="2081">
                  <c:v>0.25</c:v>
                </c:pt>
                <c:pt idx="2082">
                  <c:v>0.375</c:v>
                </c:pt>
                <c:pt idx="2083">
                  <c:v>0.375</c:v>
                </c:pt>
                <c:pt idx="2084">
                  <c:v>0.375</c:v>
                </c:pt>
                <c:pt idx="2085">
                  <c:v>0.5</c:v>
                </c:pt>
                <c:pt idx="2086">
                  <c:v>6.3E-2</c:v>
                </c:pt>
                <c:pt idx="2087">
                  <c:v>0.375</c:v>
                </c:pt>
                <c:pt idx="2088">
                  <c:v>0.25</c:v>
                </c:pt>
                <c:pt idx="2089">
                  <c:v>0.188</c:v>
                </c:pt>
                <c:pt idx="2090">
                  <c:v>0.25</c:v>
                </c:pt>
                <c:pt idx="2091">
                  <c:v>0.188</c:v>
                </c:pt>
                <c:pt idx="2092">
                  <c:v>0.25</c:v>
                </c:pt>
                <c:pt idx="2093">
                  <c:v>0.375</c:v>
                </c:pt>
                <c:pt idx="2094">
                  <c:v>0.125</c:v>
                </c:pt>
                <c:pt idx="2095">
                  <c:v>0.313</c:v>
                </c:pt>
                <c:pt idx="2096">
                  <c:v>1.63</c:v>
                </c:pt>
                <c:pt idx="2097">
                  <c:v>0.188</c:v>
                </c:pt>
                <c:pt idx="2098">
                  <c:v>0.188</c:v>
                </c:pt>
                <c:pt idx="2099">
                  <c:v>0.375</c:v>
                </c:pt>
                <c:pt idx="2100">
                  <c:v>0.312</c:v>
                </c:pt>
                <c:pt idx="2101">
                  <c:v>0.25</c:v>
                </c:pt>
                <c:pt idx="2102">
                  <c:v>0.313</c:v>
                </c:pt>
                <c:pt idx="2103">
                  <c:v>2.6840000000000002</c:v>
                </c:pt>
                <c:pt idx="2104">
                  <c:v>0.499</c:v>
                </c:pt>
                <c:pt idx="2105">
                  <c:v>0.313</c:v>
                </c:pt>
                <c:pt idx="2106">
                  <c:v>0.375</c:v>
                </c:pt>
                <c:pt idx="2107">
                  <c:v>0.188</c:v>
                </c:pt>
                <c:pt idx="2108">
                  <c:v>0.188</c:v>
                </c:pt>
                <c:pt idx="2109">
                  <c:v>0.188</c:v>
                </c:pt>
                <c:pt idx="2110">
                  <c:v>0.188</c:v>
                </c:pt>
                <c:pt idx="2111">
                  <c:v>0.25</c:v>
                </c:pt>
                <c:pt idx="2112">
                  <c:v>0.25</c:v>
                </c:pt>
                <c:pt idx="2113">
                  <c:v>0.437</c:v>
                </c:pt>
                <c:pt idx="2114">
                  <c:v>0.188</c:v>
                </c:pt>
                <c:pt idx="2115">
                  <c:v>0.125</c:v>
                </c:pt>
                <c:pt idx="2116">
                  <c:v>0.375</c:v>
                </c:pt>
                <c:pt idx="2117">
                  <c:v>0.25</c:v>
                </c:pt>
                <c:pt idx="2118">
                  <c:v>0.25</c:v>
                </c:pt>
                <c:pt idx="2119">
                  <c:v>0.312</c:v>
                </c:pt>
                <c:pt idx="2120">
                  <c:v>0.125</c:v>
                </c:pt>
                <c:pt idx="2121">
                  <c:v>0.313</c:v>
                </c:pt>
                <c:pt idx="2122">
                  <c:v>0.374</c:v>
                </c:pt>
                <c:pt idx="2123">
                  <c:v>0.25</c:v>
                </c:pt>
                <c:pt idx="2124">
                  <c:v>0.188</c:v>
                </c:pt>
                <c:pt idx="2125">
                  <c:v>0.313</c:v>
                </c:pt>
                <c:pt idx="2126">
                  <c:v>0.125</c:v>
                </c:pt>
                <c:pt idx="2127">
                  <c:v>0.375</c:v>
                </c:pt>
                <c:pt idx="2128">
                  <c:v>0.25</c:v>
                </c:pt>
                <c:pt idx="2129">
                  <c:v>0.125</c:v>
                </c:pt>
                <c:pt idx="2130">
                  <c:v>0.375</c:v>
                </c:pt>
                <c:pt idx="2131">
                  <c:v>0.375</c:v>
                </c:pt>
                <c:pt idx="2132">
                  <c:v>0.188</c:v>
                </c:pt>
                <c:pt idx="2133">
                  <c:v>1.8819999999999999</c:v>
                </c:pt>
                <c:pt idx="2134">
                  <c:v>0.25</c:v>
                </c:pt>
                <c:pt idx="2135">
                  <c:v>0.312</c:v>
                </c:pt>
                <c:pt idx="2136">
                  <c:v>0.125</c:v>
                </c:pt>
                <c:pt idx="2137">
                  <c:v>0.25</c:v>
                </c:pt>
                <c:pt idx="2138">
                  <c:v>0.25</c:v>
                </c:pt>
                <c:pt idx="2139">
                  <c:v>0.313</c:v>
                </c:pt>
                <c:pt idx="2140">
                  <c:v>0.188</c:v>
                </c:pt>
                <c:pt idx="2141">
                  <c:v>0.375</c:v>
                </c:pt>
                <c:pt idx="2142">
                  <c:v>0.313</c:v>
                </c:pt>
                <c:pt idx="2143">
                  <c:v>0.312</c:v>
                </c:pt>
                <c:pt idx="2144">
                  <c:v>0.501</c:v>
                </c:pt>
                <c:pt idx="2145">
                  <c:v>0.375</c:v>
                </c:pt>
                <c:pt idx="2146">
                  <c:v>0.25</c:v>
                </c:pt>
                <c:pt idx="2147">
                  <c:v>0.188</c:v>
                </c:pt>
                <c:pt idx="2148">
                  <c:v>0.25</c:v>
                </c:pt>
                <c:pt idx="2149">
                  <c:v>0.25</c:v>
                </c:pt>
                <c:pt idx="2150">
                  <c:v>6.3E-2</c:v>
                </c:pt>
                <c:pt idx="2151">
                  <c:v>0.375</c:v>
                </c:pt>
                <c:pt idx="2152">
                  <c:v>0.125</c:v>
                </c:pt>
                <c:pt idx="2153">
                  <c:v>0.5</c:v>
                </c:pt>
                <c:pt idx="2154">
                  <c:v>0.188</c:v>
                </c:pt>
                <c:pt idx="2155">
                  <c:v>0.312</c:v>
                </c:pt>
                <c:pt idx="2156">
                  <c:v>2.6280000000000001</c:v>
                </c:pt>
                <c:pt idx="2157">
                  <c:v>0.188</c:v>
                </c:pt>
                <c:pt idx="2158">
                  <c:v>2.4420000000000002</c:v>
                </c:pt>
                <c:pt idx="2159">
                  <c:v>4.13</c:v>
                </c:pt>
                <c:pt idx="2160">
                  <c:v>3.8050000000000002</c:v>
                </c:pt>
                <c:pt idx="2161">
                  <c:v>0.376</c:v>
                </c:pt>
                <c:pt idx="2162">
                  <c:v>0.56299999999999994</c:v>
                </c:pt>
                <c:pt idx="2163">
                  <c:v>0.188</c:v>
                </c:pt>
                <c:pt idx="2164">
                  <c:v>0.25</c:v>
                </c:pt>
                <c:pt idx="2165">
                  <c:v>5.8680000000000003</c:v>
                </c:pt>
                <c:pt idx="2166">
                  <c:v>5.26</c:v>
                </c:pt>
                <c:pt idx="2167">
                  <c:v>5.6180000000000003</c:v>
                </c:pt>
                <c:pt idx="2168">
                  <c:v>5.8090000000000002</c:v>
                </c:pt>
                <c:pt idx="2169">
                  <c:v>5.6210000000000004</c:v>
                </c:pt>
                <c:pt idx="2170">
                  <c:v>5.8789999999999996</c:v>
                </c:pt>
                <c:pt idx="2171">
                  <c:v>3.88</c:v>
                </c:pt>
                <c:pt idx="2172">
                  <c:v>2.258</c:v>
                </c:pt>
                <c:pt idx="2173">
                  <c:v>3.3290000000000002</c:v>
                </c:pt>
                <c:pt idx="2174">
                  <c:v>5.1539999999999999</c:v>
                </c:pt>
                <c:pt idx="2175">
                  <c:v>4.3310000000000004</c:v>
                </c:pt>
                <c:pt idx="2176">
                  <c:v>3.5870000000000002</c:v>
                </c:pt>
                <c:pt idx="2177">
                  <c:v>0.188</c:v>
                </c:pt>
                <c:pt idx="2178">
                  <c:v>0.81399999999999995</c:v>
                </c:pt>
                <c:pt idx="2179">
                  <c:v>0.68799999999999994</c:v>
                </c:pt>
                <c:pt idx="2180">
                  <c:v>0.125</c:v>
                </c:pt>
                <c:pt idx="2181">
                  <c:v>0.125</c:v>
                </c:pt>
                <c:pt idx="2182">
                  <c:v>0.125</c:v>
                </c:pt>
                <c:pt idx="2183">
                  <c:v>6.3E-2</c:v>
                </c:pt>
                <c:pt idx="2184">
                  <c:v>0.188</c:v>
                </c:pt>
                <c:pt idx="2185">
                  <c:v>0.125</c:v>
                </c:pt>
                <c:pt idx="2186">
                  <c:v>0.25</c:v>
                </c:pt>
                <c:pt idx="2187">
                  <c:v>0.188</c:v>
                </c:pt>
                <c:pt idx="2188">
                  <c:v>0.188</c:v>
                </c:pt>
                <c:pt idx="2189">
                  <c:v>6.3E-2</c:v>
                </c:pt>
                <c:pt idx="2190">
                  <c:v>0.125</c:v>
                </c:pt>
                <c:pt idx="2191">
                  <c:v>0.25</c:v>
                </c:pt>
                <c:pt idx="2192">
                  <c:v>0.125</c:v>
                </c:pt>
                <c:pt idx="2193">
                  <c:v>0.626</c:v>
                </c:pt>
                <c:pt idx="2194">
                  <c:v>1.4379999999999999</c:v>
                </c:pt>
                <c:pt idx="2195">
                  <c:v>0.25</c:v>
                </c:pt>
                <c:pt idx="2196">
                  <c:v>0.125</c:v>
                </c:pt>
                <c:pt idx="2197">
                  <c:v>0.125</c:v>
                </c:pt>
                <c:pt idx="2198">
                  <c:v>0.25</c:v>
                </c:pt>
                <c:pt idx="2199">
                  <c:v>0.125</c:v>
                </c:pt>
                <c:pt idx="2200">
                  <c:v>0.188</c:v>
                </c:pt>
                <c:pt idx="2201">
                  <c:v>0.125</c:v>
                </c:pt>
                <c:pt idx="2202">
                  <c:v>0.25</c:v>
                </c:pt>
                <c:pt idx="2203">
                  <c:v>0.125</c:v>
                </c:pt>
                <c:pt idx="2204">
                  <c:v>0.375</c:v>
                </c:pt>
                <c:pt idx="2205">
                  <c:v>0.188</c:v>
                </c:pt>
                <c:pt idx="2206">
                  <c:v>0.125</c:v>
                </c:pt>
                <c:pt idx="2207">
                  <c:v>0.25</c:v>
                </c:pt>
                <c:pt idx="2208">
                  <c:v>0.188</c:v>
                </c:pt>
                <c:pt idx="2209">
                  <c:v>0.188</c:v>
                </c:pt>
                <c:pt idx="2210">
                  <c:v>0.125</c:v>
                </c:pt>
                <c:pt idx="2211">
                  <c:v>6.3E-2</c:v>
                </c:pt>
                <c:pt idx="2212">
                  <c:v>0.188</c:v>
                </c:pt>
                <c:pt idx="2213">
                  <c:v>0.125</c:v>
                </c:pt>
                <c:pt idx="2214">
                  <c:v>0.188</c:v>
                </c:pt>
                <c:pt idx="2215">
                  <c:v>0.125</c:v>
                </c:pt>
                <c:pt idx="2216">
                  <c:v>0.188</c:v>
                </c:pt>
                <c:pt idx="2217">
                  <c:v>0.125</c:v>
                </c:pt>
                <c:pt idx="2218">
                  <c:v>0.188</c:v>
                </c:pt>
                <c:pt idx="2219">
                  <c:v>0.125</c:v>
                </c:pt>
                <c:pt idx="2220">
                  <c:v>0.188</c:v>
                </c:pt>
                <c:pt idx="2221">
                  <c:v>0.125</c:v>
                </c:pt>
                <c:pt idx="2222">
                  <c:v>0.25</c:v>
                </c:pt>
                <c:pt idx="2223">
                  <c:v>6.3E-2</c:v>
                </c:pt>
                <c:pt idx="2224">
                  <c:v>0.25</c:v>
                </c:pt>
                <c:pt idx="2225">
                  <c:v>6.3E-2</c:v>
                </c:pt>
                <c:pt idx="2226">
                  <c:v>0.188</c:v>
                </c:pt>
                <c:pt idx="2227">
                  <c:v>0.188</c:v>
                </c:pt>
                <c:pt idx="2228">
                  <c:v>0.188</c:v>
                </c:pt>
                <c:pt idx="2229">
                  <c:v>0.125</c:v>
                </c:pt>
                <c:pt idx="2230">
                  <c:v>0.25</c:v>
                </c:pt>
                <c:pt idx="2231">
                  <c:v>0.25</c:v>
                </c:pt>
                <c:pt idx="2232">
                  <c:v>0.751</c:v>
                </c:pt>
                <c:pt idx="2233">
                  <c:v>1.9359999999999999</c:v>
                </c:pt>
                <c:pt idx="2234">
                  <c:v>0.125</c:v>
                </c:pt>
                <c:pt idx="2235">
                  <c:v>0.188</c:v>
                </c:pt>
                <c:pt idx="2236">
                  <c:v>0.188</c:v>
                </c:pt>
                <c:pt idx="2237">
                  <c:v>0.188</c:v>
                </c:pt>
                <c:pt idx="2238">
                  <c:v>0.187</c:v>
                </c:pt>
                <c:pt idx="2239">
                  <c:v>0.125</c:v>
                </c:pt>
                <c:pt idx="2240">
                  <c:v>0.188</c:v>
                </c:pt>
                <c:pt idx="2241">
                  <c:v>0.125</c:v>
                </c:pt>
                <c:pt idx="2242">
                  <c:v>0.188</c:v>
                </c:pt>
                <c:pt idx="2243">
                  <c:v>0</c:v>
                </c:pt>
                <c:pt idx="2244">
                  <c:v>0.125</c:v>
                </c:pt>
                <c:pt idx="2245">
                  <c:v>6.3E-2</c:v>
                </c:pt>
                <c:pt idx="2246">
                  <c:v>0.125</c:v>
                </c:pt>
                <c:pt idx="2247">
                  <c:v>0.125</c:v>
                </c:pt>
                <c:pt idx="2248">
                  <c:v>0.188</c:v>
                </c:pt>
                <c:pt idx="2249">
                  <c:v>0.125</c:v>
                </c:pt>
                <c:pt idx="2250">
                  <c:v>6.3E-2</c:v>
                </c:pt>
                <c:pt idx="2251">
                  <c:v>0.188</c:v>
                </c:pt>
                <c:pt idx="2252">
                  <c:v>0.188</c:v>
                </c:pt>
                <c:pt idx="2253">
                  <c:v>6.3E-2</c:v>
                </c:pt>
                <c:pt idx="2254">
                  <c:v>1.7509999999999999</c:v>
                </c:pt>
                <c:pt idx="2255">
                  <c:v>0.438</c:v>
                </c:pt>
                <c:pt idx="2256">
                  <c:v>0.188</c:v>
                </c:pt>
                <c:pt idx="2257">
                  <c:v>0.125</c:v>
                </c:pt>
                <c:pt idx="2258">
                  <c:v>0.125</c:v>
                </c:pt>
                <c:pt idx="2259">
                  <c:v>0.188</c:v>
                </c:pt>
                <c:pt idx="2260">
                  <c:v>0.187</c:v>
                </c:pt>
                <c:pt idx="2261">
                  <c:v>0.125</c:v>
                </c:pt>
                <c:pt idx="2262">
                  <c:v>0.312</c:v>
                </c:pt>
                <c:pt idx="2263">
                  <c:v>6.3E-2</c:v>
                </c:pt>
                <c:pt idx="2264">
                  <c:v>0.375</c:v>
                </c:pt>
                <c:pt idx="2265">
                  <c:v>6.3E-2</c:v>
                </c:pt>
                <c:pt idx="2266">
                  <c:v>0.188</c:v>
                </c:pt>
                <c:pt idx="2267">
                  <c:v>0.188</c:v>
                </c:pt>
                <c:pt idx="2268">
                  <c:v>0.312</c:v>
                </c:pt>
                <c:pt idx="2269">
                  <c:v>0.125</c:v>
                </c:pt>
                <c:pt idx="2270">
                  <c:v>6.3E-2</c:v>
                </c:pt>
                <c:pt idx="2271">
                  <c:v>0.25</c:v>
                </c:pt>
                <c:pt idx="2272">
                  <c:v>0.125</c:v>
                </c:pt>
                <c:pt idx="2273">
                  <c:v>0.188</c:v>
                </c:pt>
                <c:pt idx="2274">
                  <c:v>0.188</c:v>
                </c:pt>
                <c:pt idx="2275">
                  <c:v>0.125</c:v>
                </c:pt>
                <c:pt idx="2276">
                  <c:v>0.312</c:v>
                </c:pt>
                <c:pt idx="2277">
                  <c:v>0</c:v>
                </c:pt>
                <c:pt idx="2278">
                  <c:v>0.125</c:v>
                </c:pt>
                <c:pt idx="2279">
                  <c:v>0.188</c:v>
                </c:pt>
                <c:pt idx="2280">
                  <c:v>0.188</c:v>
                </c:pt>
                <c:pt idx="2281">
                  <c:v>0.188</c:v>
                </c:pt>
                <c:pt idx="2282">
                  <c:v>0.125</c:v>
                </c:pt>
                <c:pt idx="2283">
                  <c:v>3.1840000000000002</c:v>
                </c:pt>
                <c:pt idx="2284">
                  <c:v>3.5579999999999998</c:v>
                </c:pt>
                <c:pt idx="2285">
                  <c:v>3.1309999999999998</c:v>
                </c:pt>
                <c:pt idx="2286">
                  <c:v>0.313</c:v>
                </c:pt>
                <c:pt idx="2287">
                  <c:v>0.187</c:v>
                </c:pt>
                <c:pt idx="2288">
                  <c:v>6.3E-2</c:v>
                </c:pt>
                <c:pt idx="2289">
                  <c:v>1.3120000000000001</c:v>
                </c:pt>
                <c:pt idx="2290">
                  <c:v>5.5</c:v>
                </c:pt>
                <c:pt idx="2291">
                  <c:v>5.3680000000000003</c:v>
                </c:pt>
                <c:pt idx="2292">
                  <c:v>5.8120000000000003</c:v>
                </c:pt>
                <c:pt idx="2293">
                  <c:v>5.5519999999999996</c:v>
                </c:pt>
                <c:pt idx="2294">
                  <c:v>5.68</c:v>
                </c:pt>
                <c:pt idx="2295">
                  <c:v>5.5620000000000003</c:v>
                </c:pt>
                <c:pt idx="2296">
                  <c:v>4.8090000000000002</c:v>
                </c:pt>
                <c:pt idx="2297">
                  <c:v>2.1589999999999998</c:v>
                </c:pt>
                <c:pt idx="2298">
                  <c:v>3.3330000000000002</c:v>
                </c:pt>
                <c:pt idx="2299">
                  <c:v>4.5229999999999997</c:v>
                </c:pt>
                <c:pt idx="2300">
                  <c:v>4.6959999999999997</c:v>
                </c:pt>
                <c:pt idx="2301">
                  <c:v>2.9630000000000001</c:v>
                </c:pt>
                <c:pt idx="2302">
                  <c:v>0.313</c:v>
                </c:pt>
                <c:pt idx="2303">
                  <c:v>0.5</c:v>
                </c:pt>
                <c:pt idx="2304">
                  <c:v>1.125</c:v>
                </c:pt>
                <c:pt idx="2305">
                  <c:v>0.125</c:v>
                </c:pt>
                <c:pt idx="2306">
                  <c:v>0.312</c:v>
                </c:pt>
                <c:pt idx="2307">
                  <c:v>0.188</c:v>
                </c:pt>
                <c:pt idx="2308">
                  <c:v>0.312</c:v>
                </c:pt>
                <c:pt idx="2309">
                  <c:v>0.188</c:v>
                </c:pt>
                <c:pt idx="2310">
                  <c:v>0.125</c:v>
                </c:pt>
                <c:pt idx="2311">
                  <c:v>0.125</c:v>
                </c:pt>
                <c:pt idx="2312">
                  <c:v>0.312</c:v>
                </c:pt>
                <c:pt idx="2313">
                  <c:v>0.188</c:v>
                </c:pt>
                <c:pt idx="2314">
                  <c:v>0.125</c:v>
                </c:pt>
                <c:pt idx="2315">
                  <c:v>1.6910000000000001</c:v>
                </c:pt>
                <c:pt idx="2316">
                  <c:v>0.313</c:v>
                </c:pt>
                <c:pt idx="2317">
                  <c:v>0.25</c:v>
                </c:pt>
                <c:pt idx="2318">
                  <c:v>0.188</c:v>
                </c:pt>
                <c:pt idx="2319">
                  <c:v>0.187</c:v>
                </c:pt>
                <c:pt idx="2320">
                  <c:v>0.125</c:v>
                </c:pt>
                <c:pt idx="2321">
                  <c:v>0.188</c:v>
                </c:pt>
                <c:pt idx="2322">
                  <c:v>0.188</c:v>
                </c:pt>
                <c:pt idx="2323">
                  <c:v>6.3E-2</c:v>
                </c:pt>
                <c:pt idx="2324">
                  <c:v>0.438</c:v>
                </c:pt>
                <c:pt idx="2325">
                  <c:v>0.187</c:v>
                </c:pt>
                <c:pt idx="2326">
                  <c:v>6.3E-2</c:v>
                </c:pt>
                <c:pt idx="2327">
                  <c:v>0.125</c:v>
                </c:pt>
                <c:pt idx="2328">
                  <c:v>0.125</c:v>
                </c:pt>
                <c:pt idx="2329">
                  <c:v>0.188</c:v>
                </c:pt>
                <c:pt idx="2330">
                  <c:v>0.125</c:v>
                </c:pt>
                <c:pt idx="2331">
                  <c:v>0.188</c:v>
                </c:pt>
                <c:pt idx="2332">
                  <c:v>0.125</c:v>
                </c:pt>
                <c:pt idx="2333">
                  <c:v>0.188</c:v>
                </c:pt>
                <c:pt idx="2334">
                  <c:v>0.125</c:v>
                </c:pt>
                <c:pt idx="2335">
                  <c:v>0.25</c:v>
                </c:pt>
                <c:pt idx="2336">
                  <c:v>0.125</c:v>
                </c:pt>
                <c:pt idx="2337">
                  <c:v>6.3E-2</c:v>
                </c:pt>
                <c:pt idx="2338">
                  <c:v>6.3E-2</c:v>
                </c:pt>
                <c:pt idx="2339">
                  <c:v>0.312</c:v>
                </c:pt>
                <c:pt idx="2340">
                  <c:v>0.125</c:v>
                </c:pt>
                <c:pt idx="2341">
                  <c:v>0.188</c:v>
                </c:pt>
                <c:pt idx="2342">
                  <c:v>0.25</c:v>
                </c:pt>
                <c:pt idx="2343">
                  <c:v>0.125</c:v>
                </c:pt>
                <c:pt idx="2344">
                  <c:v>0.25</c:v>
                </c:pt>
                <c:pt idx="2345">
                  <c:v>0.25</c:v>
                </c:pt>
                <c:pt idx="2346">
                  <c:v>0.188</c:v>
                </c:pt>
                <c:pt idx="2347">
                  <c:v>0.125</c:v>
                </c:pt>
                <c:pt idx="2348">
                  <c:v>0.25</c:v>
                </c:pt>
                <c:pt idx="2349">
                  <c:v>0.25</c:v>
                </c:pt>
                <c:pt idx="2350">
                  <c:v>2.4359999999999999</c:v>
                </c:pt>
                <c:pt idx="2351">
                  <c:v>0.312</c:v>
                </c:pt>
                <c:pt idx="2352">
                  <c:v>0.125</c:v>
                </c:pt>
                <c:pt idx="2353">
                  <c:v>0.25</c:v>
                </c:pt>
                <c:pt idx="2354">
                  <c:v>0.25</c:v>
                </c:pt>
                <c:pt idx="2355">
                  <c:v>0.312</c:v>
                </c:pt>
                <c:pt idx="2356">
                  <c:v>0.25</c:v>
                </c:pt>
                <c:pt idx="2357">
                  <c:v>0.125</c:v>
                </c:pt>
                <c:pt idx="2358">
                  <c:v>0.188</c:v>
                </c:pt>
                <c:pt idx="2359">
                  <c:v>0.188</c:v>
                </c:pt>
                <c:pt idx="2360">
                  <c:v>0.125</c:v>
                </c:pt>
                <c:pt idx="2361">
                  <c:v>0.188</c:v>
                </c:pt>
                <c:pt idx="2362">
                  <c:v>0.188</c:v>
                </c:pt>
                <c:pt idx="2363">
                  <c:v>0.188</c:v>
                </c:pt>
                <c:pt idx="2364">
                  <c:v>0.125</c:v>
                </c:pt>
                <c:pt idx="2365">
                  <c:v>0</c:v>
                </c:pt>
                <c:pt idx="2366">
                  <c:v>0.312</c:v>
                </c:pt>
                <c:pt idx="2367">
                  <c:v>6.3E-2</c:v>
                </c:pt>
                <c:pt idx="2368">
                  <c:v>0.312</c:v>
                </c:pt>
                <c:pt idx="2369">
                  <c:v>0.125</c:v>
                </c:pt>
                <c:pt idx="2370">
                  <c:v>0.188</c:v>
                </c:pt>
                <c:pt idx="2371">
                  <c:v>0.188</c:v>
                </c:pt>
                <c:pt idx="2372">
                  <c:v>0.125</c:v>
                </c:pt>
                <c:pt idx="2373">
                  <c:v>6.3E-2</c:v>
                </c:pt>
                <c:pt idx="2374">
                  <c:v>0.125</c:v>
                </c:pt>
                <c:pt idx="2375">
                  <c:v>0.312</c:v>
                </c:pt>
                <c:pt idx="2376">
                  <c:v>2.1859999999999999</c:v>
                </c:pt>
                <c:pt idx="2377">
                  <c:v>0.125</c:v>
                </c:pt>
                <c:pt idx="2378">
                  <c:v>0.25</c:v>
                </c:pt>
                <c:pt idx="2379">
                  <c:v>0.188</c:v>
                </c:pt>
                <c:pt idx="2380">
                  <c:v>0.125</c:v>
                </c:pt>
                <c:pt idx="2381">
                  <c:v>0.25</c:v>
                </c:pt>
                <c:pt idx="2382">
                  <c:v>0.25</c:v>
                </c:pt>
                <c:pt idx="2383">
                  <c:v>0.125</c:v>
                </c:pt>
                <c:pt idx="2384">
                  <c:v>0.25</c:v>
                </c:pt>
                <c:pt idx="2385">
                  <c:v>0.312</c:v>
                </c:pt>
                <c:pt idx="2386">
                  <c:v>0.188</c:v>
                </c:pt>
                <c:pt idx="2387">
                  <c:v>0.125</c:v>
                </c:pt>
                <c:pt idx="2388">
                  <c:v>0.25</c:v>
                </c:pt>
                <c:pt idx="2389">
                  <c:v>0.25</c:v>
                </c:pt>
                <c:pt idx="2390">
                  <c:v>0.125</c:v>
                </c:pt>
                <c:pt idx="2391">
                  <c:v>0.188</c:v>
                </c:pt>
                <c:pt idx="2392">
                  <c:v>0.188</c:v>
                </c:pt>
                <c:pt idx="2393">
                  <c:v>0.875</c:v>
                </c:pt>
                <c:pt idx="2394">
                  <c:v>1.6279999999999999</c:v>
                </c:pt>
                <c:pt idx="2395">
                  <c:v>0.188</c:v>
                </c:pt>
                <c:pt idx="2396">
                  <c:v>1.3149999999999999</c:v>
                </c:pt>
                <c:pt idx="2397">
                  <c:v>0.56399999999999995</c:v>
                </c:pt>
                <c:pt idx="2398">
                  <c:v>0.125</c:v>
                </c:pt>
                <c:pt idx="2399">
                  <c:v>0.25</c:v>
                </c:pt>
                <c:pt idx="2400">
                  <c:v>0.25</c:v>
                </c:pt>
                <c:pt idx="2401">
                  <c:v>0.188</c:v>
                </c:pt>
                <c:pt idx="2402">
                  <c:v>0.188</c:v>
                </c:pt>
                <c:pt idx="2403">
                  <c:v>0.125</c:v>
                </c:pt>
                <c:pt idx="2404">
                  <c:v>0.125</c:v>
                </c:pt>
                <c:pt idx="2405">
                  <c:v>0.187</c:v>
                </c:pt>
                <c:pt idx="2406">
                  <c:v>0.188</c:v>
                </c:pt>
                <c:pt idx="2407">
                  <c:v>1.504</c:v>
                </c:pt>
                <c:pt idx="2408">
                  <c:v>3.9980000000000002</c:v>
                </c:pt>
                <c:pt idx="2409">
                  <c:v>3.7549999999999999</c:v>
                </c:pt>
                <c:pt idx="2410">
                  <c:v>1</c:v>
                </c:pt>
                <c:pt idx="2411">
                  <c:v>0.125</c:v>
                </c:pt>
                <c:pt idx="2412">
                  <c:v>0.188</c:v>
                </c:pt>
                <c:pt idx="2413">
                  <c:v>0.125</c:v>
                </c:pt>
                <c:pt idx="2414">
                  <c:v>5.569</c:v>
                </c:pt>
                <c:pt idx="2415">
                  <c:v>5.8680000000000003</c:v>
                </c:pt>
                <c:pt idx="2416">
                  <c:v>5.3680000000000003</c:v>
                </c:pt>
                <c:pt idx="2417">
                  <c:v>5.6180000000000003</c:v>
                </c:pt>
                <c:pt idx="2418">
                  <c:v>5.625</c:v>
                </c:pt>
                <c:pt idx="2419">
                  <c:v>5.6210000000000004</c:v>
                </c:pt>
                <c:pt idx="2420">
                  <c:v>4.0679999999999996</c:v>
                </c:pt>
                <c:pt idx="2421">
                  <c:v>1.96</c:v>
                </c:pt>
                <c:pt idx="2422">
                  <c:v>3.6339999999999999</c:v>
                </c:pt>
                <c:pt idx="2423">
                  <c:v>4.5880000000000001</c:v>
                </c:pt>
                <c:pt idx="2424">
                  <c:v>3.8940000000000001</c:v>
                </c:pt>
                <c:pt idx="2425">
                  <c:v>3.8820000000000001</c:v>
                </c:pt>
                <c:pt idx="2426">
                  <c:v>0.627</c:v>
                </c:pt>
                <c:pt idx="2427">
                  <c:v>0.375</c:v>
                </c:pt>
                <c:pt idx="2428">
                  <c:v>1.0640000000000001</c:v>
                </c:pt>
                <c:pt idx="2429">
                  <c:v>0.25</c:v>
                </c:pt>
                <c:pt idx="2430">
                  <c:v>0</c:v>
                </c:pt>
                <c:pt idx="2431">
                  <c:v>0.25</c:v>
                </c:pt>
                <c:pt idx="2432">
                  <c:v>0.188</c:v>
                </c:pt>
                <c:pt idx="2433">
                  <c:v>0.25</c:v>
                </c:pt>
                <c:pt idx="2434">
                  <c:v>0.187</c:v>
                </c:pt>
                <c:pt idx="2435">
                  <c:v>0.125</c:v>
                </c:pt>
                <c:pt idx="2436">
                  <c:v>1.569</c:v>
                </c:pt>
                <c:pt idx="2437">
                  <c:v>0.25</c:v>
                </c:pt>
                <c:pt idx="2438">
                  <c:v>0.188</c:v>
                </c:pt>
                <c:pt idx="2439">
                  <c:v>0.25</c:v>
                </c:pt>
                <c:pt idx="2440">
                  <c:v>0.125</c:v>
                </c:pt>
                <c:pt idx="2441">
                  <c:v>0.125</c:v>
                </c:pt>
                <c:pt idx="2442">
                  <c:v>0.312</c:v>
                </c:pt>
                <c:pt idx="2443">
                  <c:v>0.374</c:v>
                </c:pt>
                <c:pt idx="2444">
                  <c:v>0.56200000000000006</c:v>
                </c:pt>
                <c:pt idx="2445">
                  <c:v>0.25</c:v>
                </c:pt>
                <c:pt idx="2446">
                  <c:v>0</c:v>
                </c:pt>
                <c:pt idx="2447">
                  <c:v>0.125</c:v>
                </c:pt>
                <c:pt idx="2448">
                  <c:v>0.188</c:v>
                </c:pt>
                <c:pt idx="2449">
                  <c:v>0.188</c:v>
                </c:pt>
                <c:pt idx="2450">
                  <c:v>0.125</c:v>
                </c:pt>
                <c:pt idx="2451">
                  <c:v>0.188</c:v>
                </c:pt>
                <c:pt idx="2452">
                  <c:v>0.25</c:v>
                </c:pt>
                <c:pt idx="2453">
                  <c:v>0.125</c:v>
                </c:pt>
                <c:pt idx="2454">
                  <c:v>0.188</c:v>
                </c:pt>
                <c:pt idx="2455">
                  <c:v>0</c:v>
                </c:pt>
                <c:pt idx="2456">
                  <c:v>0.125</c:v>
                </c:pt>
                <c:pt idx="2457">
                  <c:v>0.312</c:v>
                </c:pt>
                <c:pt idx="2458">
                  <c:v>0.125</c:v>
                </c:pt>
                <c:pt idx="2459">
                  <c:v>0.25</c:v>
                </c:pt>
                <c:pt idx="2460">
                  <c:v>0.188</c:v>
                </c:pt>
                <c:pt idx="2461">
                  <c:v>0.25</c:v>
                </c:pt>
                <c:pt idx="2462">
                  <c:v>0.125</c:v>
                </c:pt>
                <c:pt idx="2463">
                  <c:v>0.188</c:v>
                </c:pt>
                <c:pt idx="2464">
                  <c:v>6.3E-2</c:v>
                </c:pt>
                <c:pt idx="2465">
                  <c:v>0.125</c:v>
                </c:pt>
                <c:pt idx="2466">
                  <c:v>0.25</c:v>
                </c:pt>
                <c:pt idx="2467">
                  <c:v>0.125</c:v>
                </c:pt>
                <c:pt idx="2468">
                  <c:v>0.188</c:v>
                </c:pt>
                <c:pt idx="2469">
                  <c:v>0.25</c:v>
                </c:pt>
                <c:pt idx="2470">
                  <c:v>0.188</c:v>
                </c:pt>
                <c:pt idx="2471">
                  <c:v>0.125</c:v>
                </c:pt>
                <c:pt idx="2472">
                  <c:v>0.125</c:v>
                </c:pt>
                <c:pt idx="2473">
                  <c:v>0.187</c:v>
                </c:pt>
                <c:pt idx="2474">
                  <c:v>0.188</c:v>
                </c:pt>
                <c:pt idx="2475">
                  <c:v>0.125</c:v>
                </c:pt>
                <c:pt idx="2476">
                  <c:v>0.188</c:v>
                </c:pt>
                <c:pt idx="2477">
                  <c:v>0.125</c:v>
                </c:pt>
                <c:pt idx="2478">
                  <c:v>2.4409999999999998</c:v>
                </c:pt>
                <c:pt idx="2479">
                  <c:v>0.125</c:v>
                </c:pt>
                <c:pt idx="2480">
                  <c:v>6.3E-2</c:v>
                </c:pt>
                <c:pt idx="2481">
                  <c:v>6.3E-2</c:v>
                </c:pt>
                <c:pt idx="2482">
                  <c:v>0.375</c:v>
                </c:pt>
                <c:pt idx="2483">
                  <c:v>0.187</c:v>
                </c:pt>
                <c:pt idx="2484">
                  <c:v>0.188</c:v>
                </c:pt>
                <c:pt idx="2485">
                  <c:v>0.188</c:v>
                </c:pt>
                <c:pt idx="2486">
                  <c:v>0.188</c:v>
                </c:pt>
                <c:pt idx="2487">
                  <c:v>0.25</c:v>
                </c:pt>
                <c:pt idx="2488">
                  <c:v>0.187</c:v>
                </c:pt>
                <c:pt idx="2489">
                  <c:v>0.188</c:v>
                </c:pt>
                <c:pt idx="2490">
                  <c:v>0.188</c:v>
                </c:pt>
                <c:pt idx="2491">
                  <c:v>0.312</c:v>
                </c:pt>
                <c:pt idx="2492">
                  <c:v>0.188</c:v>
                </c:pt>
                <c:pt idx="2493">
                  <c:v>0.188</c:v>
                </c:pt>
                <c:pt idx="2494">
                  <c:v>0.312</c:v>
                </c:pt>
                <c:pt idx="2495">
                  <c:v>0.313</c:v>
                </c:pt>
                <c:pt idx="2496">
                  <c:v>0.125</c:v>
                </c:pt>
                <c:pt idx="2497">
                  <c:v>1.7529999999999999</c:v>
                </c:pt>
                <c:pt idx="2498">
                  <c:v>0.188</c:v>
                </c:pt>
                <c:pt idx="2499">
                  <c:v>6.3E-2</c:v>
                </c:pt>
                <c:pt idx="2500">
                  <c:v>0.188</c:v>
                </c:pt>
                <c:pt idx="2501">
                  <c:v>0.312</c:v>
                </c:pt>
                <c:pt idx="2502">
                  <c:v>0.312</c:v>
                </c:pt>
                <c:pt idx="2503">
                  <c:v>6.3E-2</c:v>
                </c:pt>
                <c:pt idx="2504">
                  <c:v>0.375</c:v>
                </c:pt>
                <c:pt idx="2505">
                  <c:v>0.25</c:v>
                </c:pt>
                <c:pt idx="2506">
                  <c:v>0.188</c:v>
                </c:pt>
                <c:pt idx="2507">
                  <c:v>0.188</c:v>
                </c:pt>
                <c:pt idx="2508">
                  <c:v>0.188</c:v>
                </c:pt>
                <c:pt idx="2509">
                  <c:v>6.3E-2</c:v>
                </c:pt>
                <c:pt idx="2510">
                  <c:v>0.188</c:v>
                </c:pt>
                <c:pt idx="2511">
                  <c:v>0.125</c:v>
                </c:pt>
                <c:pt idx="2512">
                  <c:v>6.3E-2</c:v>
                </c:pt>
                <c:pt idx="2513">
                  <c:v>0.188</c:v>
                </c:pt>
                <c:pt idx="2514">
                  <c:v>0.188</c:v>
                </c:pt>
                <c:pt idx="2515">
                  <c:v>0.188</c:v>
                </c:pt>
                <c:pt idx="2516">
                  <c:v>0.312</c:v>
                </c:pt>
                <c:pt idx="2517">
                  <c:v>6.3E-2</c:v>
                </c:pt>
                <c:pt idx="2518">
                  <c:v>0.312</c:v>
                </c:pt>
                <c:pt idx="2519">
                  <c:v>6.3E-2</c:v>
                </c:pt>
                <c:pt idx="2520">
                  <c:v>0.125</c:v>
                </c:pt>
                <c:pt idx="2521">
                  <c:v>6.3E-2</c:v>
                </c:pt>
                <c:pt idx="2522">
                  <c:v>0.188</c:v>
                </c:pt>
                <c:pt idx="2523">
                  <c:v>0.125</c:v>
                </c:pt>
                <c:pt idx="2524">
                  <c:v>6.3E-2</c:v>
                </c:pt>
                <c:pt idx="2525">
                  <c:v>0.125</c:v>
                </c:pt>
                <c:pt idx="2526">
                  <c:v>0.125</c:v>
                </c:pt>
                <c:pt idx="2527">
                  <c:v>0.188</c:v>
                </c:pt>
                <c:pt idx="2528">
                  <c:v>0.125</c:v>
                </c:pt>
                <c:pt idx="2529">
                  <c:v>0.312</c:v>
                </c:pt>
                <c:pt idx="2530">
                  <c:v>6.3E-2</c:v>
                </c:pt>
                <c:pt idx="2531">
                  <c:v>2.6269999999999998</c:v>
                </c:pt>
                <c:pt idx="2532">
                  <c:v>4.18</c:v>
                </c:pt>
                <c:pt idx="2533">
                  <c:v>2.8820000000000001</c:v>
                </c:pt>
                <c:pt idx="2534">
                  <c:v>1.1890000000000001</c:v>
                </c:pt>
                <c:pt idx="2535">
                  <c:v>3.4380000000000002</c:v>
                </c:pt>
                <c:pt idx="2536">
                  <c:v>4.3150000000000004</c:v>
                </c:pt>
                <c:pt idx="2537">
                  <c:v>1.4990000000000001</c:v>
                </c:pt>
                <c:pt idx="2538">
                  <c:v>0.125</c:v>
                </c:pt>
                <c:pt idx="2539">
                  <c:v>6.3E-2</c:v>
                </c:pt>
                <c:pt idx="2540">
                  <c:v>0.188</c:v>
                </c:pt>
                <c:pt idx="2541">
                  <c:v>0.752</c:v>
                </c:pt>
                <c:pt idx="2542">
                  <c:v>1.4390000000000001</c:v>
                </c:pt>
                <c:pt idx="2543">
                  <c:v>4.6820000000000004</c:v>
                </c:pt>
                <c:pt idx="2544">
                  <c:v>1.8109999999999999</c:v>
                </c:pt>
                <c:pt idx="2545">
                  <c:v>0.25</c:v>
                </c:pt>
                <c:pt idx="2546">
                  <c:v>6.3E-2</c:v>
                </c:pt>
                <c:pt idx="2547">
                  <c:v>0.125</c:v>
                </c:pt>
                <c:pt idx="2548">
                  <c:v>3.0019999999999998</c:v>
                </c:pt>
                <c:pt idx="2549">
                  <c:v>5.25</c:v>
                </c:pt>
                <c:pt idx="2550">
                  <c:v>5.556</c:v>
                </c:pt>
                <c:pt idx="2551">
                  <c:v>5.3029999999999999</c:v>
                </c:pt>
                <c:pt idx="2552">
                  <c:v>5.3029999999999999</c:v>
                </c:pt>
                <c:pt idx="2553">
                  <c:v>5.431</c:v>
                </c:pt>
                <c:pt idx="2554">
                  <c:v>5.1879999999999997</c:v>
                </c:pt>
                <c:pt idx="2555">
                  <c:v>3.137</c:v>
                </c:pt>
                <c:pt idx="2556">
                  <c:v>1.327</c:v>
                </c:pt>
                <c:pt idx="2557">
                  <c:v>3.7589999999999999</c:v>
                </c:pt>
                <c:pt idx="2558">
                  <c:v>6.9939999999999998</c:v>
                </c:pt>
                <c:pt idx="2559">
                  <c:v>5.702</c:v>
                </c:pt>
                <c:pt idx="2560">
                  <c:v>3.008</c:v>
                </c:pt>
                <c:pt idx="2561">
                  <c:v>0.88300000000000001</c:v>
                </c:pt>
                <c:pt idx="2562">
                  <c:v>2.13</c:v>
                </c:pt>
                <c:pt idx="2563">
                  <c:v>2.3170000000000002</c:v>
                </c:pt>
                <c:pt idx="2564">
                  <c:v>1.0009999999999999</c:v>
                </c:pt>
                <c:pt idx="2565">
                  <c:v>0.188</c:v>
                </c:pt>
                <c:pt idx="2566">
                  <c:v>1.631</c:v>
                </c:pt>
                <c:pt idx="2567">
                  <c:v>6.3E-2</c:v>
                </c:pt>
                <c:pt idx="2568">
                  <c:v>0.25</c:v>
                </c:pt>
                <c:pt idx="2569">
                  <c:v>0.25</c:v>
                </c:pt>
                <c:pt idx="2570">
                  <c:v>0.125</c:v>
                </c:pt>
                <c:pt idx="2571">
                  <c:v>0.188</c:v>
                </c:pt>
                <c:pt idx="2572">
                  <c:v>0.188</c:v>
                </c:pt>
                <c:pt idx="2573">
                  <c:v>6.3E-2</c:v>
                </c:pt>
                <c:pt idx="2574">
                  <c:v>0.188</c:v>
                </c:pt>
                <c:pt idx="2575">
                  <c:v>0.188</c:v>
                </c:pt>
                <c:pt idx="2576">
                  <c:v>0.125</c:v>
                </c:pt>
                <c:pt idx="2577">
                  <c:v>0</c:v>
                </c:pt>
                <c:pt idx="2578">
                  <c:v>0.188</c:v>
                </c:pt>
                <c:pt idx="2579">
                  <c:v>0.25</c:v>
                </c:pt>
                <c:pt idx="2580">
                  <c:v>0.187</c:v>
                </c:pt>
                <c:pt idx="2581">
                  <c:v>0.188</c:v>
                </c:pt>
                <c:pt idx="2582">
                  <c:v>0.125</c:v>
                </c:pt>
                <c:pt idx="2583">
                  <c:v>0.188</c:v>
                </c:pt>
                <c:pt idx="2584">
                  <c:v>0.125</c:v>
                </c:pt>
                <c:pt idx="2585">
                  <c:v>0.188</c:v>
                </c:pt>
                <c:pt idx="2586">
                  <c:v>0.25</c:v>
                </c:pt>
                <c:pt idx="2587">
                  <c:v>0.125</c:v>
                </c:pt>
                <c:pt idx="2588">
                  <c:v>0.125</c:v>
                </c:pt>
                <c:pt idx="2589">
                  <c:v>0.188</c:v>
                </c:pt>
                <c:pt idx="2590">
                  <c:v>6.3E-2</c:v>
                </c:pt>
                <c:pt idx="2591">
                  <c:v>0.125</c:v>
                </c:pt>
                <c:pt idx="2592">
                  <c:v>0.188</c:v>
                </c:pt>
                <c:pt idx="2593">
                  <c:v>0.188</c:v>
                </c:pt>
                <c:pt idx="2594">
                  <c:v>6.3E-2</c:v>
                </c:pt>
                <c:pt idx="2595">
                  <c:v>0.25</c:v>
                </c:pt>
                <c:pt idx="2596">
                  <c:v>0.25</c:v>
                </c:pt>
                <c:pt idx="2597">
                  <c:v>6.3E-2</c:v>
                </c:pt>
                <c:pt idx="2598">
                  <c:v>0.188</c:v>
                </c:pt>
                <c:pt idx="2599">
                  <c:v>0.125</c:v>
                </c:pt>
                <c:pt idx="2600">
                  <c:v>0.125</c:v>
                </c:pt>
                <c:pt idx="2601">
                  <c:v>0.188</c:v>
                </c:pt>
                <c:pt idx="2602">
                  <c:v>0.312</c:v>
                </c:pt>
                <c:pt idx="2603">
                  <c:v>0.438</c:v>
                </c:pt>
                <c:pt idx="2604">
                  <c:v>2.4380000000000002</c:v>
                </c:pt>
                <c:pt idx="2605">
                  <c:v>0.188</c:v>
                </c:pt>
                <c:pt idx="2606">
                  <c:v>6.3E-2</c:v>
                </c:pt>
                <c:pt idx="2607">
                  <c:v>0.25</c:v>
                </c:pt>
                <c:pt idx="2608">
                  <c:v>0.188</c:v>
                </c:pt>
                <c:pt idx="2609">
                  <c:v>0.188</c:v>
                </c:pt>
                <c:pt idx="2610">
                  <c:v>0.125</c:v>
                </c:pt>
                <c:pt idx="2611">
                  <c:v>0.125</c:v>
                </c:pt>
                <c:pt idx="2612">
                  <c:v>0.188</c:v>
                </c:pt>
                <c:pt idx="2613">
                  <c:v>0.125</c:v>
                </c:pt>
                <c:pt idx="2614">
                  <c:v>0.125</c:v>
                </c:pt>
                <c:pt idx="2615">
                  <c:v>0.125</c:v>
                </c:pt>
                <c:pt idx="2616">
                  <c:v>0.125</c:v>
                </c:pt>
                <c:pt idx="2617">
                  <c:v>0.188</c:v>
                </c:pt>
                <c:pt idx="2618">
                  <c:v>1.6970000000000001</c:v>
                </c:pt>
                <c:pt idx="2619">
                  <c:v>0.438</c:v>
                </c:pt>
                <c:pt idx="2620">
                  <c:v>0.125</c:v>
                </c:pt>
                <c:pt idx="2621">
                  <c:v>0.188</c:v>
                </c:pt>
                <c:pt idx="2622">
                  <c:v>0.125</c:v>
                </c:pt>
                <c:pt idx="2623">
                  <c:v>0.125</c:v>
                </c:pt>
                <c:pt idx="2624">
                  <c:v>0.375</c:v>
                </c:pt>
                <c:pt idx="2625">
                  <c:v>0.25</c:v>
                </c:pt>
                <c:pt idx="2626">
                  <c:v>0.188</c:v>
                </c:pt>
                <c:pt idx="2627">
                  <c:v>6.3E-2</c:v>
                </c:pt>
                <c:pt idx="2628">
                  <c:v>0.188</c:v>
                </c:pt>
                <c:pt idx="2629">
                  <c:v>0.125</c:v>
                </c:pt>
                <c:pt idx="2630">
                  <c:v>0.25</c:v>
                </c:pt>
                <c:pt idx="2631">
                  <c:v>0.188</c:v>
                </c:pt>
                <c:pt idx="2632">
                  <c:v>0.25</c:v>
                </c:pt>
                <c:pt idx="2633">
                  <c:v>0.125</c:v>
                </c:pt>
                <c:pt idx="2634">
                  <c:v>0.188</c:v>
                </c:pt>
                <c:pt idx="2635">
                  <c:v>0.25</c:v>
                </c:pt>
                <c:pt idx="2636">
                  <c:v>0.188</c:v>
                </c:pt>
                <c:pt idx="2637">
                  <c:v>0.312</c:v>
                </c:pt>
                <c:pt idx="2638">
                  <c:v>0.125</c:v>
                </c:pt>
                <c:pt idx="2639">
                  <c:v>6.3E-2</c:v>
                </c:pt>
                <c:pt idx="2640">
                  <c:v>0.125</c:v>
                </c:pt>
                <c:pt idx="2641">
                  <c:v>0.188</c:v>
                </c:pt>
                <c:pt idx="2642">
                  <c:v>0.188</c:v>
                </c:pt>
                <c:pt idx="2643">
                  <c:v>6.3E-2</c:v>
                </c:pt>
                <c:pt idx="2644">
                  <c:v>0.188</c:v>
                </c:pt>
                <c:pt idx="2645">
                  <c:v>6.3E-2</c:v>
                </c:pt>
                <c:pt idx="2646">
                  <c:v>0.188</c:v>
                </c:pt>
                <c:pt idx="2647">
                  <c:v>0.25</c:v>
                </c:pt>
                <c:pt idx="2648">
                  <c:v>0.188</c:v>
                </c:pt>
                <c:pt idx="2649">
                  <c:v>0.125</c:v>
                </c:pt>
                <c:pt idx="2650">
                  <c:v>0.312</c:v>
                </c:pt>
                <c:pt idx="2651">
                  <c:v>0.25</c:v>
                </c:pt>
                <c:pt idx="2652">
                  <c:v>0.125</c:v>
                </c:pt>
                <c:pt idx="2653">
                  <c:v>0.125</c:v>
                </c:pt>
                <c:pt idx="2654">
                  <c:v>0.188</c:v>
                </c:pt>
                <c:pt idx="2655">
                  <c:v>1.8140000000000001</c:v>
                </c:pt>
                <c:pt idx="2656">
                  <c:v>0.627</c:v>
                </c:pt>
                <c:pt idx="2657">
                  <c:v>0.125</c:v>
                </c:pt>
                <c:pt idx="2658">
                  <c:v>0.188</c:v>
                </c:pt>
                <c:pt idx="2659">
                  <c:v>0.188</c:v>
                </c:pt>
                <c:pt idx="2660">
                  <c:v>0.125</c:v>
                </c:pt>
                <c:pt idx="2661">
                  <c:v>6.3E-2</c:v>
                </c:pt>
                <c:pt idx="2662">
                  <c:v>0.125</c:v>
                </c:pt>
                <c:pt idx="2663">
                  <c:v>0.187</c:v>
                </c:pt>
                <c:pt idx="2664">
                  <c:v>0</c:v>
                </c:pt>
                <c:pt idx="2665">
                  <c:v>0.125</c:v>
                </c:pt>
                <c:pt idx="2666">
                  <c:v>3.7589999999999999</c:v>
                </c:pt>
                <c:pt idx="2667">
                  <c:v>4.4240000000000004</c:v>
                </c:pt>
                <c:pt idx="2668">
                  <c:v>1.6279999999999999</c:v>
                </c:pt>
                <c:pt idx="2669">
                  <c:v>0.188</c:v>
                </c:pt>
                <c:pt idx="2670">
                  <c:v>0.313</c:v>
                </c:pt>
                <c:pt idx="2671">
                  <c:v>0.188</c:v>
                </c:pt>
                <c:pt idx="2672">
                  <c:v>2.6230000000000002</c:v>
                </c:pt>
                <c:pt idx="2673">
                  <c:v>5.26</c:v>
                </c:pt>
                <c:pt idx="2674">
                  <c:v>5.68</c:v>
                </c:pt>
                <c:pt idx="2675">
                  <c:v>5.3620000000000001</c:v>
                </c:pt>
                <c:pt idx="2676">
                  <c:v>5.4340000000000002</c:v>
                </c:pt>
                <c:pt idx="2677">
                  <c:v>5.2530000000000001</c:v>
                </c:pt>
                <c:pt idx="2678">
                  <c:v>5.0060000000000002</c:v>
                </c:pt>
                <c:pt idx="2679">
                  <c:v>5.4850000000000003</c:v>
                </c:pt>
                <c:pt idx="2680">
                  <c:v>1.071</c:v>
                </c:pt>
                <c:pt idx="2681">
                  <c:v>3.89</c:v>
                </c:pt>
                <c:pt idx="2682">
                  <c:v>4.9560000000000004</c:v>
                </c:pt>
                <c:pt idx="2683">
                  <c:v>5.51</c:v>
                </c:pt>
                <c:pt idx="2684">
                  <c:v>4.3259999999999996</c:v>
                </c:pt>
                <c:pt idx="2685">
                  <c:v>4.5030000000000001</c:v>
                </c:pt>
                <c:pt idx="2686">
                  <c:v>6.0739999999999998</c:v>
                </c:pt>
                <c:pt idx="2687">
                  <c:v>5.2729999999999997</c:v>
                </c:pt>
                <c:pt idx="2688">
                  <c:v>3.4420000000000002</c:v>
                </c:pt>
                <c:pt idx="2689">
                  <c:v>2.6269999999999998</c:v>
                </c:pt>
                <c:pt idx="2690">
                  <c:v>0.125</c:v>
                </c:pt>
                <c:pt idx="2691">
                  <c:v>0.188</c:v>
                </c:pt>
                <c:pt idx="2692">
                  <c:v>0.312</c:v>
                </c:pt>
                <c:pt idx="2693">
                  <c:v>0.312</c:v>
                </c:pt>
                <c:pt idx="2694">
                  <c:v>0.188</c:v>
                </c:pt>
                <c:pt idx="2695">
                  <c:v>0.125</c:v>
                </c:pt>
                <c:pt idx="2696">
                  <c:v>0.125</c:v>
                </c:pt>
                <c:pt idx="2697">
                  <c:v>1.5069999999999999</c:v>
                </c:pt>
                <c:pt idx="2698">
                  <c:v>0.188</c:v>
                </c:pt>
                <c:pt idx="2699">
                  <c:v>6.3E-2</c:v>
                </c:pt>
                <c:pt idx="2700">
                  <c:v>6.3E-2</c:v>
                </c:pt>
                <c:pt idx="2701">
                  <c:v>0.188</c:v>
                </c:pt>
                <c:pt idx="2702">
                  <c:v>0.25</c:v>
                </c:pt>
                <c:pt idx="2703">
                  <c:v>6.3E-2</c:v>
                </c:pt>
                <c:pt idx="2704">
                  <c:v>6.2E-2</c:v>
                </c:pt>
                <c:pt idx="2705">
                  <c:v>0.187</c:v>
                </c:pt>
                <c:pt idx="2706">
                  <c:v>0.188</c:v>
                </c:pt>
                <c:pt idx="2707">
                  <c:v>0.25</c:v>
                </c:pt>
                <c:pt idx="2708">
                  <c:v>0.188</c:v>
                </c:pt>
                <c:pt idx="2709">
                  <c:v>0.125</c:v>
                </c:pt>
                <c:pt idx="2710">
                  <c:v>0.188</c:v>
                </c:pt>
                <c:pt idx="2711">
                  <c:v>0.125</c:v>
                </c:pt>
                <c:pt idx="2712">
                  <c:v>0.125</c:v>
                </c:pt>
                <c:pt idx="2713">
                  <c:v>0.125</c:v>
                </c:pt>
                <c:pt idx="2714">
                  <c:v>0.25</c:v>
                </c:pt>
                <c:pt idx="2715">
                  <c:v>0.188</c:v>
                </c:pt>
                <c:pt idx="2716">
                  <c:v>0.374</c:v>
                </c:pt>
                <c:pt idx="2717">
                  <c:v>0.188</c:v>
                </c:pt>
                <c:pt idx="2718">
                  <c:v>0.25</c:v>
                </c:pt>
                <c:pt idx="2719">
                  <c:v>0.188</c:v>
                </c:pt>
                <c:pt idx="2720">
                  <c:v>0.188</c:v>
                </c:pt>
                <c:pt idx="2721">
                  <c:v>0.125</c:v>
                </c:pt>
                <c:pt idx="2722">
                  <c:v>0.188</c:v>
                </c:pt>
                <c:pt idx="2723">
                  <c:v>0.188</c:v>
                </c:pt>
                <c:pt idx="2724">
                  <c:v>0.125</c:v>
                </c:pt>
                <c:pt idx="2725">
                  <c:v>0.312</c:v>
                </c:pt>
                <c:pt idx="2726">
                  <c:v>0.188</c:v>
                </c:pt>
                <c:pt idx="2727">
                  <c:v>1.4990000000000001</c:v>
                </c:pt>
                <c:pt idx="2728">
                  <c:v>1.1259999999999999</c:v>
                </c:pt>
                <c:pt idx="2729">
                  <c:v>0.25</c:v>
                </c:pt>
                <c:pt idx="2730">
                  <c:v>0.125</c:v>
                </c:pt>
                <c:pt idx="2731">
                  <c:v>0.312</c:v>
                </c:pt>
                <c:pt idx="2732">
                  <c:v>0.125</c:v>
                </c:pt>
                <c:pt idx="2733">
                  <c:v>0.125</c:v>
                </c:pt>
                <c:pt idx="2734">
                  <c:v>0.188</c:v>
                </c:pt>
                <c:pt idx="2735">
                  <c:v>6.3E-2</c:v>
                </c:pt>
                <c:pt idx="2736">
                  <c:v>0.188</c:v>
                </c:pt>
                <c:pt idx="2737">
                  <c:v>0.188</c:v>
                </c:pt>
                <c:pt idx="2738">
                  <c:v>0.188</c:v>
                </c:pt>
                <c:pt idx="2739">
                  <c:v>0.375</c:v>
                </c:pt>
                <c:pt idx="2740">
                  <c:v>1.88</c:v>
                </c:pt>
                <c:pt idx="2741">
                  <c:v>0.25</c:v>
                </c:pt>
                <c:pt idx="2742">
                  <c:v>0.188</c:v>
                </c:pt>
                <c:pt idx="2743">
                  <c:v>6.3E-2</c:v>
                </c:pt>
                <c:pt idx="2744">
                  <c:v>0.438</c:v>
                </c:pt>
                <c:pt idx="2745">
                  <c:v>0.188</c:v>
                </c:pt>
                <c:pt idx="2746">
                  <c:v>0.188</c:v>
                </c:pt>
                <c:pt idx="2747">
                  <c:v>6.3E-2</c:v>
                </c:pt>
                <c:pt idx="2748">
                  <c:v>0.125</c:v>
                </c:pt>
                <c:pt idx="2749">
                  <c:v>0.125</c:v>
                </c:pt>
                <c:pt idx="2750">
                  <c:v>6.3E-2</c:v>
                </c:pt>
                <c:pt idx="2751">
                  <c:v>6.3E-2</c:v>
                </c:pt>
                <c:pt idx="2752">
                  <c:v>0.25</c:v>
                </c:pt>
                <c:pt idx="2753">
                  <c:v>0</c:v>
                </c:pt>
                <c:pt idx="2754">
                  <c:v>0.25</c:v>
                </c:pt>
                <c:pt idx="2755">
                  <c:v>0.25</c:v>
                </c:pt>
                <c:pt idx="2756">
                  <c:v>0.125</c:v>
                </c:pt>
                <c:pt idx="2757">
                  <c:v>0.188</c:v>
                </c:pt>
                <c:pt idx="2758">
                  <c:v>0.125</c:v>
                </c:pt>
                <c:pt idx="2759">
                  <c:v>0.188</c:v>
                </c:pt>
                <c:pt idx="2760">
                  <c:v>6.3E-2</c:v>
                </c:pt>
                <c:pt idx="2761">
                  <c:v>0.125</c:v>
                </c:pt>
                <c:pt idx="2762">
                  <c:v>0.125</c:v>
                </c:pt>
                <c:pt idx="2763">
                  <c:v>6.3E-2</c:v>
                </c:pt>
                <c:pt idx="2764">
                  <c:v>0.188</c:v>
                </c:pt>
                <c:pt idx="2765">
                  <c:v>6.3E-2</c:v>
                </c:pt>
                <c:pt idx="2766">
                  <c:v>0.25</c:v>
                </c:pt>
                <c:pt idx="2767">
                  <c:v>0.125</c:v>
                </c:pt>
                <c:pt idx="2768">
                  <c:v>0.188</c:v>
                </c:pt>
                <c:pt idx="2769">
                  <c:v>6.3E-2</c:v>
                </c:pt>
                <c:pt idx="2770">
                  <c:v>0.125</c:v>
                </c:pt>
                <c:pt idx="2771">
                  <c:v>0.25</c:v>
                </c:pt>
                <c:pt idx="2772">
                  <c:v>0.25</c:v>
                </c:pt>
                <c:pt idx="2773">
                  <c:v>0.125</c:v>
                </c:pt>
                <c:pt idx="2774">
                  <c:v>1.4379999999999999</c:v>
                </c:pt>
                <c:pt idx="2775">
                  <c:v>1.1879999999999999</c:v>
                </c:pt>
                <c:pt idx="2776">
                  <c:v>0.125</c:v>
                </c:pt>
                <c:pt idx="2777">
                  <c:v>0.188</c:v>
                </c:pt>
                <c:pt idx="2778">
                  <c:v>0.188</c:v>
                </c:pt>
                <c:pt idx="2779">
                  <c:v>0.125</c:v>
                </c:pt>
                <c:pt idx="2780">
                  <c:v>0.188</c:v>
                </c:pt>
                <c:pt idx="2781">
                  <c:v>0.188</c:v>
                </c:pt>
                <c:pt idx="2782">
                  <c:v>0.312</c:v>
                </c:pt>
                <c:pt idx="2783">
                  <c:v>0.125</c:v>
                </c:pt>
                <c:pt idx="2784">
                  <c:v>6.3E-2</c:v>
                </c:pt>
                <c:pt idx="2785">
                  <c:v>0.312</c:v>
                </c:pt>
                <c:pt idx="2786">
                  <c:v>0.25</c:v>
                </c:pt>
                <c:pt idx="2787">
                  <c:v>6.3E-2</c:v>
                </c:pt>
                <c:pt idx="2788">
                  <c:v>0.125</c:v>
                </c:pt>
                <c:pt idx="2789">
                  <c:v>0.125</c:v>
                </c:pt>
                <c:pt idx="2790">
                  <c:v>6.3E-2</c:v>
                </c:pt>
                <c:pt idx="2791">
                  <c:v>3.69</c:v>
                </c:pt>
                <c:pt idx="2792">
                  <c:v>4.0570000000000004</c:v>
                </c:pt>
                <c:pt idx="2793">
                  <c:v>1.6890000000000001</c:v>
                </c:pt>
                <c:pt idx="2794">
                  <c:v>0.125</c:v>
                </c:pt>
                <c:pt idx="2795">
                  <c:v>0.25</c:v>
                </c:pt>
                <c:pt idx="2796">
                  <c:v>0.25</c:v>
                </c:pt>
                <c:pt idx="2797">
                  <c:v>2.2509999999999999</c:v>
                </c:pt>
                <c:pt idx="2798">
                  <c:v>5.5490000000000004</c:v>
                </c:pt>
                <c:pt idx="2799">
                  <c:v>5.4340000000000002</c:v>
                </c:pt>
                <c:pt idx="2800">
                  <c:v>6.875</c:v>
                </c:pt>
                <c:pt idx="2801">
                  <c:v>6.0510000000000002</c:v>
                </c:pt>
                <c:pt idx="2802">
                  <c:v>5.6840000000000002</c:v>
                </c:pt>
                <c:pt idx="2803">
                  <c:v>5.181</c:v>
                </c:pt>
                <c:pt idx="2804">
                  <c:v>4.0750000000000002</c:v>
                </c:pt>
                <c:pt idx="2805">
                  <c:v>1.3260000000000001</c:v>
                </c:pt>
                <c:pt idx="2806">
                  <c:v>4.0330000000000004</c:v>
                </c:pt>
                <c:pt idx="2807">
                  <c:v>4.9530000000000003</c:v>
                </c:pt>
                <c:pt idx="2808">
                  <c:v>4.577</c:v>
                </c:pt>
                <c:pt idx="2809">
                  <c:v>1.9450000000000001</c:v>
                </c:pt>
                <c:pt idx="2810">
                  <c:v>0.376</c:v>
                </c:pt>
                <c:pt idx="2811">
                  <c:v>1.3109999999999999</c:v>
                </c:pt>
                <c:pt idx="2812">
                  <c:v>0.188</c:v>
                </c:pt>
                <c:pt idx="2813">
                  <c:v>0.25</c:v>
                </c:pt>
                <c:pt idx="2814">
                  <c:v>0.188</c:v>
                </c:pt>
                <c:pt idx="2815">
                  <c:v>0.25</c:v>
                </c:pt>
                <c:pt idx="2816">
                  <c:v>0.188</c:v>
                </c:pt>
                <c:pt idx="2817">
                  <c:v>0.25</c:v>
                </c:pt>
                <c:pt idx="2818">
                  <c:v>0.125</c:v>
                </c:pt>
                <c:pt idx="2819">
                  <c:v>0.25</c:v>
                </c:pt>
                <c:pt idx="2820">
                  <c:v>0.125</c:v>
                </c:pt>
                <c:pt idx="2821">
                  <c:v>0.25</c:v>
                </c:pt>
                <c:pt idx="2822">
                  <c:v>0.125</c:v>
                </c:pt>
                <c:pt idx="2823">
                  <c:v>0.188</c:v>
                </c:pt>
                <c:pt idx="2824">
                  <c:v>0.188</c:v>
                </c:pt>
                <c:pt idx="2825">
                  <c:v>0.188</c:v>
                </c:pt>
                <c:pt idx="2826">
                  <c:v>0.188</c:v>
                </c:pt>
                <c:pt idx="2827">
                  <c:v>6.3E-2</c:v>
                </c:pt>
                <c:pt idx="2828">
                  <c:v>0.312</c:v>
                </c:pt>
                <c:pt idx="2829">
                  <c:v>0.125</c:v>
                </c:pt>
                <c:pt idx="2830">
                  <c:v>0.125</c:v>
                </c:pt>
                <c:pt idx="2831">
                  <c:v>0.188</c:v>
                </c:pt>
                <c:pt idx="2832">
                  <c:v>0.188</c:v>
                </c:pt>
                <c:pt idx="2833">
                  <c:v>0.25</c:v>
                </c:pt>
                <c:pt idx="2834">
                  <c:v>0.125</c:v>
                </c:pt>
                <c:pt idx="2835">
                  <c:v>0.188</c:v>
                </c:pt>
                <c:pt idx="2836">
                  <c:v>0.188</c:v>
                </c:pt>
                <c:pt idx="2837">
                  <c:v>0.125</c:v>
                </c:pt>
                <c:pt idx="2838">
                  <c:v>0.25</c:v>
                </c:pt>
                <c:pt idx="2839">
                  <c:v>0.125</c:v>
                </c:pt>
                <c:pt idx="2840">
                  <c:v>0.125</c:v>
                </c:pt>
                <c:pt idx="2841">
                  <c:v>0.25</c:v>
                </c:pt>
                <c:pt idx="2842">
                  <c:v>0.188</c:v>
                </c:pt>
                <c:pt idx="2843">
                  <c:v>0.188</c:v>
                </c:pt>
                <c:pt idx="2844">
                  <c:v>0.125</c:v>
                </c:pt>
                <c:pt idx="2845">
                  <c:v>0.312</c:v>
                </c:pt>
                <c:pt idx="2846">
                  <c:v>0.188</c:v>
                </c:pt>
                <c:pt idx="2847">
                  <c:v>6.3E-2</c:v>
                </c:pt>
                <c:pt idx="2848">
                  <c:v>0.188</c:v>
                </c:pt>
                <c:pt idx="2849">
                  <c:v>0.125</c:v>
                </c:pt>
                <c:pt idx="2850">
                  <c:v>0.125</c:v>
                </c:pt>
                <c:pt idx="2851">
                  <c:v>0.125</c:v>
                </c:pt>
                <c:pt idx="2852">
                  <c:v>0.125</c:v>
                </c:pt>
                <c:pt idx="2853">
                  <c:v>0.188</c:v>
                </c:pt>
                <c:pt idx="2854">
                  <c:v>0.25</c:v>
                </c:pt>
                <c:pt idx="2855">
                  <c:v>0.188</c:v>
                </c:pt>
                <c:pt idx="2856">
                  <c:v>0.312</c:v>
                </c:pt>
                <c:pt idx="2857">
                  <c:v>0.188</c:v>
                </c:pt>
                <c:pt idx="2858">
                  <c:v>0.125</c:v>
                </c:pt>
                <c:pt idx="2859">
                  <c:v>0.188</c:v>
                </c:pt>
                <c:pt idx="2860">
                  <c:v>0.188</c:v>
                </c:pt>
                <c:pt idx="2861">
                  <c:v>2.129</c:v>
                </c:pt>
                <c:pt idx="2862">
                  <c:v>0.312</c:v>
                </c:pt>
                <c:pt idx="2863">
                  <c:v>0.312</c:v>
                </c:pt>
                <c:pt idx="2864">
                  <c:v>2.0009999999999999</c:v>
                </c:pt>
                <c:pt idx="2865">
                  <c:v>1.0009999999999999</c:v>
                </c:pt>
                <c:pt idx="2866">
                  <c:v>0.125</c:v>
                </c:pt>
                <c:pt idx="2867">
                  <c:v>0.125</c:v>
                </c:pt>
                <c:pt idx="2868">
                  <c:v>0.188</c:v>
                </c:pt>
                <c:pt idx="2869">
                  <c:v>0.125</c:v>
                </c:pt>
                <c:pt idx="2870">
                  <c:v>0.125</c:v>
                </c:pt>
                <c:pt idx="2871">
                  <c:v>0.312</c:v>
                </c:pt>
                <c:pt idx="2872">
                  <c:v>0.125</c:v>
                </c:pt>
                <c:pt idx="2873">
                  <c:v>0</c:v>
                </c:pt>
                <c:pt idx="2874">
                  <c:v>0.125</c:v>
                </c:pt>
                <c:pt idx="2875">
                  <c:v>0.188</c:v>
                </c:pt>
                <c:pt idx="2876">
                  <c:v>0.25</c:v>
                </c:pt>
                <c:pt idx="2877">
                  <c:v>0.188</c:v>
                </c:pt>
                <c:pt idx="2878">
                  <c:v>0.188</c:v>
                </c:pt>
                <c:pt idx="2879">
                  <c:v>0.188</c:v>
                </c:pt>
                <c:pt idx="2880">
                  <c:v>6.3E-2</c:v>
                </c:pt>
                <c:pt idx="2881">
                  <c:v>0.125</c:v>
                </c:pt>
                <c:pt idx="2882">
                  <c:v>0.125</c:v>
                </c:pt>
                <c:pt idx="2883">
                  <c:v>0.125</c:v>
                </c:pt>
                <c:pt idx="2884">
                  <c:v>0.125</c:v>
                </c:pt>
                <c:pt idx="2885">
                  <c:v>0.312</c:v>
                </c:pt>
                <c:pt idx="2886">
                  <c:v>0.25</c:v>
                </c:pt>
                <c:pt idx="2887">
                  <c:v>0.125</c:v>
                </c:pt>
                <c:pt idx="2888">
                  <c:v>0.125</c:v>
                </c:pt>
                <c:pt idx="2889">
                  <c:v>0.125</c:v>
                </c:pt>
                <c:pt idx="2890">
                  <c:v>0.188</c:v>
                </c:pt>
                <c:pt idx="2891">
                  <c:v>0.188</c:v>
                </c:pt>
                <c:pt idx="2892">
                  <c:v>0.188</c:v>
                </c:pt>
                <c:pt idx="2893">
                  <c:v>0.25</c:v>
                </c:pt>
                <c:pt idx="2894">
                  <c:v>0.188</c:v>
                </c:pt>
                <c:pt idx="2895">
                  <c:v>0.188</c:v>
                </c:pt>
                <c:pt idx="2896">
                  <c:v>0.188</c:v>
                </c:pt>
                <c:pt idx="2897">
                  <c:v>0.25</c:v>
                </c:pt>
                <c:pt idx="2898">
                  <c:v>0.25</c:v>
                </c:pt>
                <c:pt idx="2899">
                  <c:v>0.125</c:v>
                </c:pt>
                <c:pt idx="2900">
                  <c:v>0.125</c:v>
                </c:pt>
                <c:pt idx="2901">
                  <c:v>0.125</c:v>
                </c:pt>
                <c:pt idx="2902">
                  <c:v>0.188</c:v>
                </c:pt>
                <c:pt idx="2903">
                  <c:v>6.3E-2</c:v>
                </c:pt>
                <c:pt idx="2904">
                  <c:v>0.125</c:v>
                </c:pt>
                <c:pt idx="2905">
                  <c:v>0.125</c:v>
                </c:pt>
                <c:pt idx="2906">
                  <c:v>0.188</c:v>
                </c:pt>
                <c:pt idx="2907">
                  <c:v>6.3E-2</c:v>
                </c:pt>
                <c:pt idx="2908">
                  <c:v>0.125</c:v>
                </c:pt>
                <c:pt idx="2909">
                  <c:v>0.125</c:v>
                </c:pt>
                <c:pt idx="2910">
                  <c:v>0.125</c:v>
                </c:pt>
                <c:pt idx="2911">
                  <c:v>0.375</c:v>
                </c:pt>
                <c:pt idx="2912">
                  <c:v>2.19</c:v>
                </c:pt>
                <c:pt idx="2913">
                  <c:v>0.125</c:v>
                </c:pt>
                <c:pt idx="2914">
                  <c:v>6.3E-2</c:v>
                </c:pt>
                <c:pt idx="2915">
                  <c:v>0.125</c:v>
                </c:pt>
                <c:pt idx="2916">
                  <c:v>3.87</c:v>
                </c:pt>
                <c:pt idx="2917">
                  <c:v>4.3099999999999996</c:v>
                </c:pt>
                <c:pt idx="2918">
                  <c:v>1.752</c:v>
                </c:pt>
                <c:pt idx="2919">
                  <c:v>0.56200000000000006</c:v>
                </c:pt>
                <c:pt idx="2920">
                  <c:v>0.125</c:v>
                </c:pt>
                <c:pt idx="2921">
                  <c:v>0.125</c:v>
                </c:pt>
                <c:pt idx="2922">
                  <c:v>4.5620000000000003</c:v>
                </c:pt>
                <c:pt idx="2923">
                  <c:v>5.3220000000000001</c:v>
                </c:pt>
                <c:pt idx="2924">
                  <c:v>5.8819999999999997</c:v>
                </c:pt>
                <c:pt idx="2925">
                  <c:v>5.4379999999999997</c:v>
                </c:pt>
                <c:pt idx="2926">
                  <c:v>5.3090000000000002</c:v>
                </c:pt>
                <c:pt idx="2927">
                  <c:v>5.444</c:v>
                </c:pt>
                <c:pt idx="2928">
                  <c:v>5.0060000000000002</c:v>
                </c:pt>
                <c:pt idx="2929">
                  <c:v>4.2149999999999999</c:v>
                </c:pt>
                <c:pt idx="2930">
                  <c:v>1.9279999999999999</c:v>
                </c:pt>
                <c:pt idx="2931">
                  <c:v>4.84</c:v>
                </c:pt>
                <c:pt idx="2932">
                  <c:v>4.6989999999999998</c:v>
                </c:pt>
                <c:pt idx="2933">
                  <c:v>4.0750000000000002</c:v>
                </c:pt>
                <c:pt idx="2934">
                  <c:v>1.9390000000000001</c:v>
                </c:pt>
                <c:pt idx="2935">
                  <c:v>0.25</c:v>
                </c:pt>
                <c:pt idx="2936">
                  <c:v>1.3740000000000001</c:v>
                </c:pt>
                <c:pt idx="2937">
                  <c:v>0.25</c:v>
                </c:pt>
                <c:pt idx="2938">
                  <c:v>0.25</c:v>
                </c:pt>
                <c:pt idx="2939">
                  <c:v>0.188</c:v>
                </c:pt>
                <c:pt idx="2940">
                  <c:v>0.25</c:v>
                </c:pt>
                <c:pt idx="2941">
                  <c:v>0.188</c:v>
                </c:pt>
                <c:pt idx="2942">
                  <c:v>0.188</c:v>
                </c:pt>
                <c:pt idx="2943">
                  <c:v>0.125</c:v>
                </c:pt>
                <c:pt idx="2944">
                  <c:v>0.125</c:v>
                </c:pt>
                <c:pt idx="2945">
                  <c:v>0.25</c:v>
                </c:pt>
                <c:pt idx="2946">
                  <c:v>0.25</c:v>
                </c:pt>
                <c:pt idx="2947">
                  <c:v>0.125</c:v>
                </c:pt>
                <c:pt idx="2948">
                  <c:v>0.25</c:v>
                </c:pt>
                <c:pt idx="2949">
                  <c:v>6.3E-2</c:v>
                </c:pt>
                <c:pt idx="2950">
                  <c:v>0.188</c:v>
                </c:pt>
                <c:pt idx="2951">
                  <c:v>0.188</c:v>
                </c:pt>
                <c:pt idx="2952">
                  <c:v>0.188</c:v>
                </c:pt>
                <c:pt idx="2953">
                  <c:v>0.125</c:v>
                </c:pt>
                <c:pt idx="2954">
                  <c:v>0.188</c:v>
                </c:pt>
                <c:pt idx="2955">
                  <c:v>0.125</c:v>
                </c:pt>
                <c:pt idx="2956">
                  <c:v>0.188</c:v>
                </c:pt>
                <c:pt idx="2957">
                  <c:v>0.125</c:v>
                </c:pt>
                <c:pt idx="2958">
                  <c:v>0.125</c:v>
                </c:pt>
                <c:pt idx="2959">
                  <c:v>0.25</c:v>
                </c:pt>
                <c:pt idx="2960">
                  <c:v>0.499</c:v>
                </c:pt>
                <c:pt idx="2961">
                  <c:v>0.188</c:v>
                </c:pt>
                <c:pt idx="2962">
                  <c:v>0.25</c:v>
                </c:pt>
                <c:pt idx="2963">
                  <c:v>0.125</c:v>
                </c:pt>
                <c:pt idx="2964">
                  <c:v>0.188</c:v>
                </c:pt>
                <c:pt idx="2965">
                  <c:v>0.125</c:v>
                </c:pt>
                <c:pt idx="2966">
                  <c:v>0.125</c:v>
                </c:pt>
                <c:pt idx="2967">
                  <c:v>0.125</c:v>
                </c:pt>
                <c:pt idx="2968">
                  <c:v>0.25</c:v>
                </c:pt>
                <c:pt idx="2969">
                  <c:v>0.188</c:v>
                </c:pt>
                <c:pt idx="2970">
                  <c:v>0.188</c:v>
                </c:pt>
                <c:pt idx="2971">
                  <c:v>0.125</c:v>
                </c:pt>
                <c:pt idx="2972">
                  <c:v>0.312</c:v>
                </c:pt>
                <c:pt idx="2973">
                  <c:v>0.188</c:v>
                </c:pt>
                <c:pt idx="2974">
                  <c:v>0.25</c:v>
                </c:pt>
                <c:pt idx="2975">
                  <c:v>0.188</c:v>
                </c:pt>
                <c:pt idx="2976">
                  <c:v>0.188</c:v>
                </c:pt>
                <c:pt idx="2977">
                  <c:v>0.375</c:v>
                </c:pt>
                <c:pt idx="2978">
                  <c:v>0.188</c:v>
                </c:pt>
                <c:pt idx="2979">
                  <c:v>0.312</c:v>
                </c:pt>
                <c:pt idx="2980">
                  <c:v>0.125</c:v>
                </c:pt>
                <c:pt idx="2981">
                  <c:v>0.125</c:v>
                </c:pt>
                <c:pt idx="2982">
                  <c:v>0.312</c:v>
                </c:pt>
                <c:pt idx="2983">
                  <c:v>1.8180000000000001</c:v>
                </c:pt>
                <c:pt idx="2984">
                  <c:v>0.5</c:v>
                </c:pt>
                <c:pt idx="2985">
                  <c:v>0.125</c:v>
                </c:pt>
                <c:pt idx="2986">
                  <c:v>2.5019999999999998</c:v>
                </c:pt>
                <c:pt idx="2987">
                  <c:v>0.125</c:v>
                </c:pt>
                <c:pt idx="2988">
                  <c:v>0.25</c:v>
                </c:pt>
                <c:pt idx="2989">
                  <c:v>0.125</c:v>
                </c:pt>
                <c:pt idx="2990">
                  <c:v>0.188</c:v>
                </c:pt>
                <c:pt idx="2991">
                  <c:v>0.25</c:v>
                </c:pt>
                <c:pt idx="2992">
                  <c:v>0.187</c:v>
                </c:pt>
                <c:pt idx="2993">
                  <c:v>0.125</c:v>
                </c:pt>
                <c:pt idx="2994">
                  <c:v>0.188</c:v>
                </c:pt>
                <c:pt idx="2995">
                  <c:v>6.3E-2</c:v>
                </c:pt>
                <c:pt idx="2996">
                  <c:v>0.125</c:v>
                </c:pt>
                <c:pt idx="2997">
                  <c:v>0.188</c:v>
                </c:pt>
                <c:pt idx="2998">
                  <c:v>1.5669999999999999</c:v>
                </c:pt>
                <c:pt idx="2999">
                  <c:v>0.125</c:v>
                </c:pt>
                <c:pt idx="3000">
                  <c:v>6.3E-2</c:v>
                </c:pt>
                <c:pt idx="3001">
                  <c:v>0.188</c:v>
                </c:pt>
                <c:pt idx="3002">
                  <c:v>6.3E-2</c:v>
                </c:pt>
                <c:pt idx="3003">
                  <c:v>0.25</c:v>
                </c:pt>
                <c:pt idx="3004">
                  <c:v>0.312</c:v>
                </c:pt>
                <c:pt idx="3005">
                  <c:v>0.125</c:v>
                </c:pt>
                <c:pt idx="3006">
                  <c:v>0.188</c:v>
                </c:pt>
                <c:pt idx="3007">
                  <c:v>0.125</c:v>
                </c:pt>
                <c:pt idx="3008">
                  <c:v>0.188</c:v>
                </c:pt>
                <c:pt idx="3009">
                  <c:v>0.25</c:v>
                </c:pt>
                <c:pt idx="3010">
                  <c:v>0.125</c:v>
                </c:pt>
                <c:pt idx="3011">
                  <c:v>0.125</c:v>
                </c:pt>
                <c:pt idx="3012">
                  <c:v>0.125</c:v>
                </c:pt>
                <c:pt idx="3013">
                  <c:v>0.125</c:v>
                </c:pt>
                <c:pt idx="3014">
                  <c:v>0.188</c:v>
                </c:pt>
                <c:pt idx="3015">
                  <c:v>6.3E-2</c:v>
                </c:pt>
                <c:pt idx="3016">
                  <c:v>0.125</c:v>
                </c:pt>
                <c:pt idx="3017">
                  <c:v>0.188</c:v>
                </c:pt>
                <c:pt idx="3018">
                  <c:v>0.125</c:v>
                </c:pt>
                <c:pt idx="3019">
                  <c:v>6.3E-2</c:v>
                </c:pt>
                <c:pt idx="3020">
                  <c:v>0.125</c:v>
                </c:pt>
                <c:pt idx="3021">
                  <c:v>0.25</c:v>
                </c:pt>
                <c:pt idx="3022">
                  <c:v>0.188</c:v>
                </c:pt>
                <c:pt idx="3023">
                  <c:v>0.188</c:v>
                </c:pt>
                <c:pt idx="3024">
                  <c:v>0.188</c:v>
                </c:pt>
                <c:pt idx="3025">
                  <c:v>0.25</c:v>
                </c:pt>
                <c:pt idx="3026">
                  <c:v>0.25</c:v>
                </c:pt>
                <c:pt idx="3027">
                  <c:v>0.125</c:v>
                </c:pt>
                <c:pt idx="3028">
                  <c:v>2.5640000000000001</c:v>
                </c:pt>
                <c:pt idx="3029">
                  <c:v>0.125</c:v>
                </c:pt>
                <c:pt idx="3030">
                  <c:v>0.25</c:v>
                </c:pt>
                <c:pt idx="3031">
                  <c:v>0.25</c:v>
                </c:pt>
                <c:pt idx="3032">
                  <c:v>0.125</c:v>
                </c:pt>
                <c:pt idx="3033">
                  <c:v>0.188</c:v>
                </c:pt>
                <c:pt idx="3034">
                  <c:v>0.125</c:v>
                </c:pt>
                <c:pt idx="3035">
                  <c:v>0.25</c:v>
                </c:pt>
                <c:pt idx="3036">
                  <c:v>0.25</c:v>
                </c:pt>
                <c:pt idx="3037">
                  <c:v>6.3E-2</c:v>
                </c:pt>
                <c:pt idx="3038">
                  <c:v>0.375</c:v>
                </c:pt>
                <c:pt idx="3039">
                  <c:v>0.187</c:v>
                </c:pt>
                <c:pt idx="3040">
                  <c:v>3.5670000000000002</c:v>
                </c:pt>
                <c:pt idx="3041">
                  <c:v>4.37</c:v>
                </c:pt>
                <c:pt idx="3042">
                  <c:v>1.88</c:v>
                </c:pt>
                <c:pt idx="3043">
                  <c:v>1.6890000000000001</c:v>
                </c:pt>
                <c:pt idx="3044">
                  <c:v>0.68899999999999995</c:v>
                </c:pt>
                <c:pt idx="3045">
                  <c:v>0.188</c:v>
                </c:pt>
                <c:pt idx="3046">
                  <c:v>2.3149999999999999</c:v>
                </c:pt>
                <c:pt idx="3047">
                  <c:v>5.3090000000000002</c:v>
                </c:pt>
                <c:pt idx="3048">
                  <c:v>5.5030000000000001</c:v>
                </c:pt>
                <c:pt idx="3049">
                  <c:v>5.1189999999999998</c:v>
                </c:pt>
                <c:pt idx="3050">
                  <c:v>5.4969999999999999</c:v>
                </c:pt>
                <c:pt idx="3051">
                  <c:v>5.6139999999999999</c:v>
                </c:pt>
                <c:pt idx="3052">
                  <c:v>5.1970000000000001</c:v>
                </c:pt>
                <c:pt idx="3053">
                  <c:v>4.3259999999999996</c:v>
                </c:pt>
                <c:pt idx="3054">
                  <c:v>1.698</c:v>
                </c:pt>
                <c:pt idx="3055">
                  <c:v>3.6339999999999999</c:v>
                </c:pt>
                <c:pt idx="3056">
                  <c:v>4.6390000000000002</c:v>
                </c:pt>
                <c:pt idx="3057">
                  <c:v>5.0190000000000001</c:v>
                </c:pt>
                <c:pt idx="3058">
                  <c:v>2.2000000000000002</c:v>
                </c:pt>
                <c:pt idx="3059">
                  <c:v>0.313</c:v>
                </c:pt>
                <c:pt idx="3060">
                  <c:v>0.68799999999999994</c:v>
                </c:pt>
                <c:pt idx="3061">
                  <c:v>0.93799999999999994</c:v>
                </c:pt>
                <c:pt idx="3062">
                  <c:v>0.125</c:v>
                </c:pt>
                <c:pt idx="3063">
                  <c:v>0.25</c:v>
                </c:pt>
                <c:pt idx="3064">
                  <c:v>0.25</c:v>
                </c:pt>
                <c:pt idx="3065">
                  <c:v>0.188</c:v>
                </c:pt>
                <c:pt idx="3066">
                  <c:v>0.125</c:v>
                </c:pt>
                <c:pt idx="3067">
                  <c:v>0.125</c:v>
                </c:pt>
                <c:pt idx="3068">
                  <c:v>0.125</c:v>
                </c:pt>
                <c:pt idx="3069">
                  <c:v>0.188</c:v>
                </c:pt>
                <c:pt idx="3070">
                  <c:v>0.25</c:v>
                </c:pt>
                <c:pt idx="3071">
                  <c:v>0.125</c:v>
                </c:pt>
                <c:pt idx="3072">
                  <c:v>0.25</c:v>
                </c:pt>
                <c:pt idx="3073">
                  <c:v>0.25</c:v>
                </c:pt>
                <c:pt idx="3074">
                  <c:v>0.25</c:v>
                </c:pt>
                <c:pt idx="3075">
                  <c:v>0.188</c:v>
                </c:pt>
                <c:pt idx="3076">
                  <c:v>0.188</c:v>
                </c:pt>
                <c:pt idx="3077">
                  <c:v>0.125</c:v>
                </c:pt>
                <c:pt idx="3078">
                  <c:v>0.188</c:v>
                </c:pt>
                <c:pt idx="3079">
                  <c:v>0.187</c:v>
                </c:pt>
                <c:pt idx="3080">
                  <c:v>0.125</c:v>
                </c:pt>
                <c:pt idx="3081">
                  <c:v>0.25</c:v>
                </c:pt>
                <c:pt idx="3082">
                  <c:v>0.125</c:v>
                </c:pt>
                <c:pt idx="3083">
                  <c:v>0.188</c:v>
                </c:pt>
                <c:pt idx="3084">
                  <c:v>0.125</c:v>
                </c:pt>
                <c:pt idx="3085">
                  <c:v>6.3E-2</c:v>
                </c:pt>
                <c:pt idx="3086">
                  <c:v>0.312</c:v>
                </c:pt>
                <c:pt idx="3087">
                  <c:v>0.125</c:v>
                </c:pt>
                <c:pt idx="3088">
                  <c:v>0.125</c:v>
                </c:pt>
                <c:pt idx="3089">
                  <c:v>0.125</c:v>
                </c:pt>
                <c:pt idx="3090">
                  <c:v>0.312</c:v>
                </c:pt>
                <c:pt idx="3091">
                  <c:v>0.375</c:v>
                </c:pt>
                <c:pt idx="3092">
                  <c:v>0.25</c:v>
                </c:pt>
                <c:pt idx="3093">
                  <c:v>6.3E-2</c:v>
                </c:pt>
                <c:pt idx="3094">
                  <c:v>0.188</c:v>
                </c:pt>
                <c:pt idx="3095">
                  <c:v>0.125</c:v>
                </c:pt>
                <c:pt idx="3096">
                  <c:v>0.188</c:v>
                </c:pt>
                <c:pt idx="3097">
                  <c:v>0.125</c:v>
                </c:pt>
                <c:pt idx="3098">
                  <c:v>6.3E-2</c:v>
                </c:pt>
                <c:pt idx="3099">
                  <c:v>0.125</c:v>
                </c:pt>
                <c:pt idx="3100">
                  <c:v>0.188</c:v>
                </c:pt>
                <c:pt idx="3101">
                  <c:v>0.188</c:v>
                </c:pt>
                <c:pt idx="3102">
                  <c:v>0.25</c:v>
                </c:pt>
                <c:pt idx="3103">
                  <c:v>0.68799999999999994</c:v>
                </c:pt>
                <c:pt idx="3104">
                  <c:v>3.8170000000000002</c:v>
                </c:pt>
                <c:pt idx="3105">
                  <c:v>0.125</c:v>
                </c:pt>
                <c:pt idx="3106">
                  <c:v>0.125</c:v>
                </c:pt>
                <c:pt idx="3107">
                  <c:v>0.125</c:v>
                </c:pt>
                <c:pt idx="3108">
                  <c:v>0.125</c:v>
                </c:pt>
                <c:pt idx="3109">
                  <c:v>0.312</c:v>
                </c:pt>
                <c:pt idx="3110">
                  <c:v>6.3E-2</c:v>
                </c:pt>
                <c:pt idx="3111">
                  <c:v>0.188</c:v>
                </c:pt>
                <c:pt idx="3112">
                  <c:v>0.125</c:v>
                </c:pt>
                <c:pt idx="3113">
                  <c:v>0</c:v>
                </c:pt>
                <c:pt idx="3114">
                  <c:v>0.25</c:v>
                </c:pt>
                <c:pt idx="3115">
                  <c:v>0.125</c:v>
                </c:pt>
                <c:pt idx="3116">
                  <c:v>0.25</c:v>
                </c:pt>
                <c:pt idx="3117">
                  <c:v>0.125</c:v>
                </c:pt>
                <c:pt idx="3118">
                  <c:v>6.3E-2</c:v>
                </c:pt>
                <c:pt idx="3119">
                  <c:v>0.125</c:v>
                </c:pt>
                <c:pt idx="3120">
                  <c:v>0.188</c:v>
                </c:pt>
                <c:pt idx="3121">
                  <c:v>6.3E-2</c:v>
                </c:pt>
                <c:pt idx="3122">
                  <c:v>0.25</c:v>
                </c:pt>
                <c:pt idx="3123">
                  <c:v>0.25</c:v>
                </c:pt>
                <c:pt idx="3124">
                  <c:v>0.125</c:v>
                </c:pt>
                <c:pt idx="3125">
                  <c:v>0.25</c:v>
                </c:pt>
                <c:pt idx="3126">
                  <c:v>0.125</c:v>
                </c:pt>
                <c:pt idx="3127">
                  <c:v>0.125</c:v>
                </c:pt>
                <c:pt idx="3128">
                  <c:v>0.187</c:v>
                </c:pt>
                <c:pt idx="3129">
                  <c:v>0.125</c:v>
                </c:pt>
                <c:pt idx="3130">
                  <c:v>0.25</c:v>
                </c:pt>
                <c:pt idx="3131">
                  <c:v>0.188</c:v>
                </c:pt>
                <c:pt idx="3132">
                  <c:v>0.25</c:v>
                </c:pt>
                <c:pt idx="3133">
                  <c:v>0.188</c:v>
                </c:pt>
                <c:pt idx="3134">
                  <c:v>0</c:v>
                </c:pt>
                <c:pt idx="3135">
                  <c:v>0.25</c:v>
                </c:pt>
                <c:pt idx="3136">
                  <c:v>0.437</c:v>
                </c:pt>
                <c:pt idx="3137">
                  <c:v>0.125</c:v>
                </c:pt>
                <c:pt idx="3138">
                  <c:v>0.188</c:v>
                </c:pt>
                <c:pt idx="3139">
                  <c:v>0</c:v>
                </c:pt>
                <c:pt idx="3140">
                  <c:v>0.25</c:v>
                </c:pt>
                <c:pt idx="3141">
                  <c:v>0.188</c:v>
                </c:pt>
                <c:pt idx="3142">
                  <c:v>0.312</c:v>
                </c:pt>
                <c:pt idx="3143">
                  <c:v>1.9410000000000001</c:v>
                </c:pt>
                <c:pt idx="3144">
                  <c:v>0.68899999999999995</c:v>
                </c:pt>
                <c:pt idx="3145">
                  <c:v>1.9359999999999999</c:v>
                </c:pt>
                <c:pt idx="3146">
                  <c:v>0.25</c:v>
                </c:pt>
                <c:pt idx="3147">
                  <c:v>0.188</c:v>
                </c:pt>
                <c:pt idx="3148">
                  <c:v>0.188</c:v>
                </c:pt>
                <c:pt idx="3149">
                  <c:v>0.125</c:v>
                </c:pt>
                <c:pt idx="3150">
                  <c:v>0.188</c:v>
                </c:pt>
                <c:pt idx="3151">
                  <c:v>0.125</c:v>
                </c:pt>
                <c:pt idx="3152">
                  <c:v>0.25</c:v>
                </c:pt>
                <c:pt idx="3153">
                  <c:v>0.187</c:v>
                </c:pt>
                <c:pt idx="3154">
                  <c:v>0.125</c:v>
                </c:pt>
                <c:pt idx="3155">
                  <c:v>6.3E-2</c:v>
                </c:pt>
                <c:pt idx="3156">
                  <c:v>0.187</c:v>
                </c:pt>
                <c:pt idx="3157">
                  <c:v>6.3E-2</c:v>
                </c:pt>
                <c:pt idx="3158">
                  <c:v>0.188</c:v>
                </c:pt>
                <c:pt idx="3159">
                  <c:v>0.125</c:v>
                </c:pt>
                <c:pt idx="3160">
                  <c:v>6.3E-2</c:v>
                </c:pt>
                <c:pt idx="3161">
                  <c:v>0.188</c:v>
                </c:pt>
                <c:pt idx="3162">
                  <c:v>0.125</c:v>
                </c:pt>
                <c:pt idx="3163">
                  <c:v>0.125</c:v>
                </c:pt>
                <c:pt idx="3164">
                  <c:v>1.7549999999999999</c:v>
                </c:pt>
                <c:pt idx="3165">
                  <c:v>4.25</c:v>
                </c:pt>
                <c:pt idx="3166">
                  <c:v>4.492</c:v>
                </c:pt>
                <c:pt idx="3167">
                  <c:v>3.6230000000000002</c:v>
                </c:pt>
                <c:pt idx="3168">
                  <c:v>3.44</c:v>
                </c:pt>
                <c:pt idx="3169">
                  <c:v>1.44</c:v>
                </c:pt>
                <c:pt idx="3170">
                  <c:v>5.125</c:v>
                </c:pt>
                <c:pt idx="3171">
                  <c:v>0</c:v>
                </c:pt>
                <c:pt idx="3172">
                  <c:v>0.125</c:v>
                </c:pt>
                <c:pt idx="3173">
                  <c:v>0.125</c:v>
                </c:pt>
                <c:pt idx="3174">
                  <c:v>0.125</c:v>
                </c:pt>
                <c:pt idx="3175">
                  <c:v>0.125</c:v>
                </c:pt>
                <c:pt idx="3176">
                  <c:v>0.187</c:v>
                </c:pt>
                <c:pt idx="3177">
                  <c:v>0.125</c:v>
                </c:pt>
                <c:pt idx="3178">
                  <c:v>0.188</c:v>
                </c:pt>
                <c:pt idx="3179">
                  <c:v>6.3E-2</c:v>
                </c:pt>
              </c:numCache>
            </c:numRef>
          </c:val>
          <c:smooth val="0"/>
        </c:ser>
        <c:ser>
          <c:idx val="1"/>
          <c:order val="1"/>
          <c:tx>
            <c:strRef>
              <c:f>'kvm-cloud-bounce-5x5-vms'!$C$2</c:f>
              <c:strCache>
                <c:ptCount val="1"/>
                <c:pt idx="0">
                  <c:v>sys</c:v>
                </c:pt>
              </c:strCache>
            </c:strRef>
          </c:tx>
          <c:marker>
            <c:symbol val="none"/>
          </c:marker>
          <c:val>
            <c:numRef>
              <c:f>'kvm-cloud-bounce-5x5-vms'!$C$3:$C$3182</c:f>
              <c:numCache>
                <c:formatCode>General</c:formatCode>
                <c:ptCount val="3180"/>
                <c:pt idx="0">
                  <c:v>4.4999999999999998E-2</c:v>
                </c:pt>
                <c:pt idx="1">
                  <c:v>0</c:v>
                </c:pt>
                <c:pt idx="2">
                  <c:v>0</c:v>
                </c:pt>
                <c:pt idx="3">
                  <c:v>0</c:v>
                </c:pt>
                <c:pt idx="4">
                  <c:v>0</c:v>
                </c:pt>
                <c:pt idx="5">
                  <c:v>6.2E-2</c:v>
                </c:pt>
                <c:pt idx="6">
                  <c:v>6.2E-2</c:v>
                </c:pt>
                <c:pt idx="7">
                  <c:v>0</c:v>
                </c:pt>
                <c:pt idx="8">
                  <c:v>0</c:v>
                </c:pt>
                <c:pt idx="9">
                  <c:v>0</c:v>
                </c:pt>
                <c:pt idx="10">
                  <c:v>0.501</c:v>
                </c:pt>
                <c:pt idx="11">
                  <c:v>0.5</c:v>
                </c:pt>
                <c:pt idx="12">
                  <c:v>0.376</c:v>
                </c:pt>
                <c:pt idx="13">
                  <c:v>0.376</c:v>
                </c:pt>
                <c:pt idx="14">
                  <c:v>0.125</c:v>
                </c:pt>
                <c:pt idx="15">
                  <c:v>2.254</c:v>
                </c:pt>
                <c:pt idx="16">
                  <c:v>0.125</c:v>
                </c:pt>
                <c:pt idx="17">
                  <c:v>0</c:v>
                </c:pt>
                <c:pt idx="18">
                  <c:v>0.125</c:v>
                </c:pt>
                <c:pt idx="19">
                  <c:v>0.125</c:v>
                </c:pt>
                <c:pt idx="20">
                  <c:v>1.1870000000000001</c:v>
                </c:pt>
                <c:pt idx="21">
                  <c:v>0.81399999999999995</c:v>
                </c:pt>
                <c:pt idx="22">
                  <c:v>0.998</c:v>
                </c:pt>
                <c:pt idx="23">
                  <c:v>0.75</c:v>
                </c:pt>
                <c:pt idx="24">
                  <c:v>0.749</c:v>
                </c:pt>
                <c:pt idx="25">
                  <c:v>1.6890000000000001</c:v>
                </c:pt>
                <c:pt idx="26">
                  <c:v>1.0649999999999999</c:v>
                </c:pt>
                <c:pt idx="27">
                  <c:v>0.503</c:v>
                </c:pt>
                <c:pt idx="28">
                  <c:v>0.56599999999999995</c:v>
                </c:pt>
                <c:pt idx="29">
                  <c:v>0.252</c:v>
                </c:pt>
                <c:pt idx="30">
                  <c:v>6.3E-2</c:v>
                </c:pt>
                <c:pt idx="31">
                  <c:v>0.5</c:v>
                </c:pt>
                <c:pt idx="32">
                  <c:v>0.251</c:v>
                </c:pt>
                <c:pt idx="33">
                  <c:v>0.499</c:v>
                </c:pt>
                <c:pt idx="34">
                  <c:v>0.251</c:v>
                </c:pt>
                <c:pt idx="35">
                  <c:v>0.376</c:v>
                </c:pt>
                <c:pt idx="36">
                  <c:v>0.314</c:v>
                </c:pt>
                <c:pt idx="37">
                  <c:v>0.188</c:v>
                </c:pt>
                <c:pt idx="38">
                  <c:v>0.376</c:v>
                </c:pt>
                <c:pt idx="39">
                  <c:v>0.377</c:v>
                </c:pt>
                <c:pt idx="40">
                  <c:v>0.313</c:v>
                </c:pt>
                <c:pt idx="41">
                  <c:v>0</c:v>
                </c:pt>
                <c:pt idx="42">
                  <c:v>0</c:v>
                </c:pt>
                <c:pt idx="43">
                  <c:v>6.3E-2</c:v>
                </c:pt>
                <c:pt idx="44">
                  <c:v>0.125</c:v>
                </c:pt>
                <c:pt idx="45">
                  <c:v>6.3E-2</c:v>
                </c:pt>
                <c:pt idx="46">
                  <c:v>6.3E-2</c:v>
                </c:pt>
                <c:pt idx="47">
                  <c:v>0</c:v>
                </c:pt>
                <c:pt idx="48">
                  <c:v>0</c:v>
                </c:pt>
                <c:pt idx="49">
                  <c:v>0</c:v>
                </c:pt>
                <c:pt idx="50">
                  <c:v>0</c:v>
                </c:pt>
                <c:pt idx="51">
                  <c:v>6.3E-2</c:v>
                </c:pt>
                <c:pt idx="52">
                  <c:v>6.3E-2</c:v>
                </c:pt>
                <c:pt idx="53">
                  <c:v>6.3E-2</c:v>
                </c:pt>
                <c:pt idx="54">
                  <c:v>6.3E-2</c:v>
                </c:pt>
                <c:pt idx="55">
                  <c:v>0</c:v>
                </c:pt>
                <c:pt idx="56">
                  <c:v>0</c:v>
                </c:pt>
                <c:pt idx="57">
                  <c:v>0.125</c:v>
                </c:pt>
                <c:pt idx="58">
                  <c:v>0</c:v>
                </c:pt>
                <c:pt idx="59">
                  <c:v>6.3E-2</c:v>
                </c:pt>
                <c:pt idx="60">
                  <c:v>6.2E-2</c:v>
                </c:pt>
                <c:pt idx="61">
                  <c:v>0</c:v>
                </c:pt>
                <c:pt idx="62">
                  <c:v>6.2E-2</c:v>
                </c:pt>
                <c:pt idx="63">
                  <c:v>0</c:v>
                </c:pt>
                <c:pt idx="64">
                  <c:v>0</c:v>
                </c:pt>
                <c:pt idx="65">
                  <c:v>6.3E-2</c:v>
                </c:pt>
                <c:pt idx="66">
                  <c:v>6.2E-2</c:v>
                </c:pt>
                <c:pt idx="67">
                  <c:v>6.3E-2</c:v>
                </c:pt>
                <c:pt idx="68">
                  <c:v>0.188</c:v>
                </c:pt>
                <c:pt idx="69">
                  <c:v>0</c:v>
                </c:pt>
                <c:pt idx="70">
                  <c:v>0</c:v>
                </c:pt>
                <c:pt idx="71">
                  <c:v>0.56299999999999994</c:v>
                </c:pt>
                <c:pt idx="72">
                  <c:v>0</c:v>
                </c:pt>
                <c:pt idx="73">
                  <c:v>0.125</c:v>
                </c:pt>
                <c:pt idx="74">
                  <c:v>0</c:v>
                </c:pt>
                <c:pt idx="75">
                  <c:v>0</c:v>
                </c:pt>
                <c:pt idx="76">
                  <c:v>6.2E-2</c:v>
                </c:pt>
                <c:pt idx="77">
                  <c:v>6.3E-2</c:v>
                </c:pt>
                <c:pt idx="78">
                  <c:v>0</c:v>
                </c:pt>
                <c:pt idx="79">
                  <c:v>6.2E-2</c:v>
                </c:pt>
                <c:pt idx="80">
                  <c:v>6.2E-2</c:v>
                </c:pt>
                <c:pt idx="81">
                  <c:v>0</c:v>
                </c:pt>
                <c:pt idx="82">
                  <c:v>0</c:v>
                </c:pt>
                <c:pt idx="83">
                  <c:v>0</c:v>
                </c:pt>
                <c:pt idx="84">
                  <c:v>6.2E-2</c:v>
                </c:pt>
                <c:pt idx="85">
                  <c:v>6.3E-2</c:v>
                </c:pt>
                <c:pt idx="86">
                  <c:v>0</c:v>
                </c:pt>
                <c:pt idx="87">
                  <c:v>6.2E-2</c:v>
                </c:pt>
                <c:pt idx="88">
                  <c:v>0</c:v>
                </c:pt>
                <c:pt idx="89">
                  <c:v>0.375</c:v>
                </c:pt>
                <c:pt idx="90">
                  <c:v>6.2E-2</c:v>
                </c:pt>
                <c:pt idx="91">
                  <c:v>0</c:v>
                </c:pt>
                <c:pt idx="92">
                  <c:v>0</c:v>
                </c:pt>
                <c:pt idx="93">
                  <c:v>0</c:v>
                </c:pt>
                <c:pt idx="94">
                  <c:v>0.125</c:v>
                </c:pt>
                <c:pt idx="95">
                  <c:v>6.3E-2</c:v>
                </c:pt>
                <c:pt idx="96">
                  <c:v>6.3E-2</c:v>
                </c:pt>
                <c:pt idx="97">
                  <c:v>0</c:v>
                </c:pt>
                <c:pt idx="98">
                  <c:v>6.3E-2</c:v>
                </c:pt>
                <c:pt idx="99">
                  <c:v>6.3E-2</c:v>
                </c:pt>
                <c:pt idx="100">
                  <c:v>0.125</c:v>
                </c:pt>
                <c:pt idx="101">
                  <c:v>6.3E-2</c:v>
                </c:pt>
                <c:pt idx="102">
                  <c:v>0</c:v>
                </c:pt>
                <c:pt idx="103">
                  <c:v>6.3E-2</c:v>
                </c:pt>
                <c:pt idx="104">
                  <c:v>0.188</c:v>
                </c:pt>
                <c:pt idx="105">
                  <c:v>6.2E-2</c:v>
                </c:pt>
                <c:pt idx="106">
                  <c:v>6.3E-2</c:v>
                </c:pt>
                <c:pt idx="107">
                  <c:v>0</c:v>
                </c:pt>
                <c:pt idx="108">
                  <c:v>6.3E-2</c:v>
                </c:pt>
                <c:pt idx="109">
                  <c:v>0.125</c:v>
                </c:pt>
                <c:pt idx="110">
                  <c:v>0</c:v>
                </c:pt>
                <c:pt idx="111">
                  <c:v>6.3E-2</c:v>
                </c:pt>
                <c:pt idx="112">
                  <c:v>6.3E-2</c:v>
                </c:pt>
                <c:pt idx="113">
                  <c:v>6.3E-2</c:v>
                </c:pt>
                <c:pt idx="114">
                  <c:v>6.2E-2</c:v>
                </c:pt>
                <c:pt idx="115">
                  <c:v>0</c:v>
                </c:pt>
                <c:pt idx="116">
                  <c:v>6.2E-2</c:v>
                </c:pt>
                <c:pt idx="117">
                  <c:v>0</c:v>
                </c:pt>
                <c:pt idx="118">
                  <c:v>6.2E-2</c:v>
                </c:pt>
                <c:pt idx="119">
                  <c:v>6.3E-2</c:v>
                </c:pt>
                <c:pt idx="120">
                  <c:v>0</c:v>
                </c:pt>
                <c:pt idx="121">
                  <c:v>6.2E-2</c:v>
                </c:pt>
                <c:pt idx="122">
                  <c:v>0</c:v>
                </c:pt>
                <c:pt idx="123">
                  <c:v>0</c:v>
                </c:pt>
                <c:pt idx="124">
                  <c:v>6.2E-2</c:v>
                </c:pt>
                <c:pt idx="125">
                  <c:v>6.3E-2</c:v>
                </c:pt>
                <c:pt idx="126">
                  <c:v>0</c:v>
                </c:pt>
                <c:pt idx="127">
                  <c:v>6.2E-2</c:v>
                </c:pt>
                <c:pt idx="128">
                  <c:v>6.2E-2</c:v>
                </c:pt>
                <c:pt idx="129">
                  <c:v>6.3E-2</c:v>
                </c:pt>
                <c:pt idx="130">
                  <c:v>6.3E-2</c:v>
                </c:pt>
                <c:pt idx="131">
                  <c:v>0</c:v>
                </c:pt>
                <c:pt idx="132">
                  <c:v>0.376</c:v>
                </c:pt>
                <c:pt idx="133">
                  <c:v>6.3E-2</c:v>
                </c:pt>
                <c:pt idx="134">
                  <c:v>0.125</c:v>
                </c:pt>
                <c:pt idx="135">
                  <c:v>6.2E-2</c:v>
                </c:pt>
                <c:pt idx="136">
                  <c:v>0</c:v>
                </c:pt>
                <c:pt idx="137">
                  <c:v>0.56200000000000006</c:v>
                </c:pt>
                <c:pt idx="138">
                  <c:v>0.56200000000000006</c:v>
                </c:pt>
                <c:pt idx="139">
                  <c:v>2.2530000000000001</c:v>
                </c:pt>
                <c:pt idx="140">
                  <c:v>6.3E-2</c:v>
                </c:pt>
                <c:pt idx="141">
                  <c:v>6.3E-2</c:v>
                </c:pt>
                <c:pt idx="142">
                  <c:v>6.3E-2</c:v>
                </c:pt>
                <c:pt idx="143">
                  <c:v>0</c:v>
                </c:pt>
                <c:pt idx="144">
                  <c:v>0.93899999999999995</c:v>
                </c:pt>
                <c:pt idx="145">
                  <c:v>1.1240000000000001</c:v>
                </c:pt>
                <c:pt idx="146">
                  <c:v>0.93600000000000005</c:v>
                </c:pt>
                <c:pt idx="147">
                  <c:v>0.93799999999999994</c:v>
                </c:pt>
                <c:pt idx="148">
                  <c:v>1.0620000000000001</c:v>
                </c:pt>
                <c:pt idx="149">
                  <c:v>1.3120000000000001</c:v>
                </c:pt>
                <c:pt idx="150">
                  <c:v>1.254</c:v>
                </c:pt>
                <c:pt idx="151">
                  <c:v>0.75900000000000001</c:v>
                </c:pt>
                <c:pt idx="152">
                  <c:v>0.376</c:v>
                </c:pt>
                <c:pt idx="153">
                  <c:v>0.754</c:v>
                </c:pt>
                <c:pt idx="154">
                  <c:v>0.502</c:v>
                </c:pt>
                <c:pt idx="155">
                  <c:v>0.626</c:v>
                </c:pt>
                <c:pt idx="156">
                  <c:v>0.629</c:v>
                </c:pt>
                <c:pt idx="157">
                  <c:v>0.501</c:v>
                </c:pt>
                <c:pt idx="158">
                  <c:v>0.376</c:v>
                </c:pt>
                <c:pt idx="159">
                  <c:v>0.25</c:v>
                </c:pt>
                <c:pt idx="160">
                  <c:v>6.3E-2</c:v>
                </c:pt>
                <c:pt idx="161">
                  <c:v>6.3E-2</c:v>
                </c:pt>
                <c:pt idx="162">
                  <c:v>0</c:v>
                </c:pt>
                <c:pt idx="163">
                  <c:v>0.313</c:v>
                </c:pt>
                <c:pt idx="164">
                  <c:v>0.25</c:v>
                </c:pt>
                <c:pt idx="165">
                  <c:v>6.2E-2</c:v>
                </c:pt>
                <c:pt idx="166">
                  <c:v>0</c:v>
                </c:pt>
                <c:pt idx="167">
                  <c:v>0.125</c:v>
                </c:pt>
                <c:pt idx="168">
                  <c:v>0</c:v>
                </c:pt>
                <c:pt idx="169">
                  <c:v>0.187</c:v>
                </c:pt>
                <c:pt idx="170">
                  <c:v>0</c:v>
                </c:pt>
                <c:pt idx="171">
                  <c:v>6.2E-2</c:v>
                </c:pt>
                <c:pt idx="172">
                  <c:v>0</c:v>
                </c:pt>
                <c:pt idx="173">
                  <c:v>0.125</c:v>
                </c:pt>
                <c:pt idx="174">
                  <c:v>0</c:v>
                </c:pt>
                <c:pt idx="175">
                  <c:v>6.3E-2</c:v>
                </c:pt>
                <c:pt idx="176">
                  <c:v>0</c:v>
                </c:pt>
                <c:pt idx="177">
                  <c:v>0</c:v>
                </c:pt>
                <c:pt idx="178">
                  <c:v>0</c:v>
                </c:pt>
                <c:pt idx="179">
                  <c:v>6.2E-2</c:v>
                </c:pt>
                <c:pt idx="180">
                  <c:v>0</c:v>
                </c:pt>
                <c:pt idx="181">
                  <c:v>0.125</c:v>
                </c:pt>
                <c:pt idx="182">
                  <c:v>0</c:v>
                </c:pt>
                <c:pt idx="183">
                  <c:v>0</c:v>
                </c:pt>
                <c:pt idx="184">
                  <c:v>0.125</c:v>
                </c:pt>
                <c:pt idx="185">
                  <c:v>0</c:v>
                </c:pt>
                <c:pt idx="186">
                  <c:v>0.125</c:v>
                </c:pt>
                <c:pt idx="187">
                  <c:v>6.3E-2</c:v>
                </c:pt>
                <c:pt idx="188">
                  <c:v>0</c:v>
                </c:pt>
                <c:pt idx="189">
                  <c:v>6.3E-2</c:v>
                </c:pt>
                <c:pt idx="190">
                  <c:v>0</c:v>
                </c:pt>
                <c:pt idx="191">
                  <c:v>6.2E-2</c:v>
                </c:pt>
                <c:pt idx="192">
                  <c:v>0.438</c:v>
                </c:pt>
                <c:pt idx="193">
                  <c:v>6.3E-2</c:v>
                </c:pt>
                <c:pt idx="194">
                  <c:v>0</c:v>
                </c:pt>
                <c:pt idx="195">
                  <c:v>0</c:v>
                </c:pt>
                <c:pt idx="196">
                  <c:v>6.2E-2</c:v>
                </c:pt>
                <c:pt idx="197">
                  <c:v>6.3E-2</c:v>
                </c:pt>
                <c:pt idx="198">
                  <c:v>0</c:v>
                </c:pt>
                <c:pt idx="199">
                  <c:v>0.313</c:v>
                </c:pt>
                <c:pt idx="200">
                  <c:v>0.312</c:v>
                </c:pt>
                <c:pt idx="201">
                  <c:v>0</c:v>
                </c:pt>
                <c:pt idx="202">
                  <c:v>0.313</c:v>
                </c:pt>
                <c:pt idx="203">
                  <c:v>0.125</c:v>
                </c:pt>
                <c:pt idx="204">
                  <c:v>6.2E-2</c:v>
                </c:pt>
                <c:pt idx="205">
                  <c:v>6.3E-2</c:v>
                </c:pt>
                <c:pt idx="206">
                  <c:v>0</c:v>
                </c:pt>
                <c:pt idx="207">
                  <c:v>6.3E-2</c:v>
                </c:pt>
                <c:pt idx="208">
                  <c:v>0</c:v>
                </c:pt>
                <c:pt idx="209">
                  <c:v>0.125</c:v>
                </c:pt>
                <c:pt idx="210">
                  <c:v>0</c:v>
                </c:pt>
                <c:pt idx="211">
                  <c:v>6.3E-2</c:v>
                </c:pt>
                <c:pt idx="212">
                  <c:v>0</c:v>
                </c:pt>
                <c:pt idx="213">
                  <c:v>0</c:v>
                </c:pt>
                <c:pt idx="214">
                  <c:v>6.3E-2</c:v>
                </c:pt>
                <c:pt idx="215">
                  <c:v>6.2E-2</c:v>
                </c:pt>
                <c:pt idx="216">
                  <c:v>6.3E-2</c:v>
                </c:pt>
                <c:pt idx="217">
                  <c:v>0</c:v>
                </c:pt>
                <c:pt idx="218">
                  <c:v>6.2E-2</c:v>
                </c:pt>
                <c:pt idx="219">
                  <c:v>0.125</c:v>
                </c:pt>
                <c:pt idx="220">
                  <c:v>0</c:v>
                </c:pt>
                <c:pt idx="221">
                  <c:v>0</c:v>
                </c:pt>
                <c:pt idx="222">
                  <c:v>0.125</c:v>
                </c:pt>
                <c:pt idx="223">
                  <c:v>0</c:v>
                </c:pt>
                <c:pt idx="224">
                  <c:v>0.188</c:v>
                </c:pt>
                <c:pt idx="225">
                  <c:v>6.3E-2</c:v>
                </c:pt>
                <c:pt idx="226">
                  <c:v>6.3E-2</c:v>
                </c:pt>
                <c:pt idx="227">
                  <c:v>6.3E-2</c:v>
                </c:pt>
                <c:pt idx="228">
                  <c:v>6.2E-2</c:v>
                </c:pt>
                <c:pt idx="229">
                  <c:v>6.2E-2</c:v>
                </c:pt>
                <c:pt idx="230">
                  <c:v>6.3E-2</c:v>
                </c:pt>
                <c:pt idx="231">
                  <c:v>0</c:v>
                </c:pt>
                <c:pt idx="232">
                  <c:v>0</c:v>
                </c:pt>
                <c:pt idx="233">
                  <c:v>0</c:v>
                </c:pt>
                <c:pt idx="234">
                  <c:v>6.2E-2</c:v>
                </c:pt>
                <c:pt idx="235">
                  <c:v>0</c:v>
                </c:pt>
                <c:pt idx="236">
                  <c:v>0</c:v>
                </c:pt>
                <c:pt idx="237">
                  <c:v>0</c:v>
                </c:pt>
                <c:pt idx="238">
                  <c:v>0</c:v>
                </c:pt>
                <c:pt idx="239">
                  <c:v>6.2E-2</c:v>
                </c:pt>
                <c:pt idx="240">
                  <c:v>0</c:v>
                </c:pt>
                <c:pt idx="241">
                  <c:v>6.2E-2</c:v>
                </c:pt>
                <c:pt idx="242">
                  <c:v>0</c:v>
                </c:pt>
                <c:pt idx="243">
                  <c:v>6.3E-2</c:v>
                </c:pt>
                <c:pt idx="244">
                  <c:v>0</c:v>
                </c:pt>
                <c:pt idx="245">
                  <c:v>6.3E-2</c:v>
                </c:pt>
                <c:pt idx="246">
                  <c:v>0</c:v>
                </c:pt>
                <c:pt idx="247">
                  <c:v>6.3E-2</c:v>
                </c:pt>
                <c:pt idx="248">
                  <c:v>0</c:v>
                </c:pt>
                <c:pt idx="249">
                  <c:v>0.438</c:v>
                </c:pt>
                <c:pt idx="250">
                  <c:v>0</c:v>
                </c:pt>
                <c:pt idx="251">
                  <c:v>0</c:v>
                </c:pt>
                <c:pt idx="252">
                  <c:v>0.375</c:v>
                </c:pt>
                <c:pt idx="253">
                  <c:v>6.3E-2</c:v>
                </c:pt>
                <c:pt idx="254">
                  <c:v>6.3E-2</c:v>
                </c:pt>
                <c:pt idx="255">
                  <c:v>0</c:v>
                </c:pt>
                <c:pt idx="256">
                  <c:v>0</c:v>
                </c:pt>
                <c:pt idx="257">
                  <c:v>0</c:v>
                </c:pt>
                <c:pt idx="258">
                  <c:v>0</c:v>
                </c:pt>
                <c:pt idx="259">
                  <c:v>6.3E-2</c:v>
                </c:pt>
                <c:pt idx="260">
                  <c:v>6.2E-2</c:v>
                </c:pt>
                <c:pt idx="261">
                  <c:v>0.5</c:v>
                </c:pt>
                <c:pt idx="262">
                  <c:v>0.56200000000000006</c:v>
                </c:pt>
                <c:pt idx="263">
                  <c:v>2.0680000000000001</c:v>
                </c:pt>
                <c:pt idx="264">
                  <c:v>6.3E-2</c:v>
                </c:pt>
                <c:pt idx="265">
                  <c:v>0.125</c:v>
                </c:pt>
                <c:pt idx="266">
                  <c:v>6.2E-2</c:v>
                </c:pt>
                <c:pt idx="267">
                  <c:v>6.3E-2</c:v>
                </c:pt>
                <c:pt idx="268">
                  <c:v>1.0609999999999999</c:v>
                </c:pt>
                <c:pt idx="269">
                  <c:v>0.56200000000000006</c:v>
                </c:pt>
                <c:pt idx="270">
                  <c:v>0.81200000000000006</c:v>
                </c:pt>
                <c:pt idx="271">
                  <c:v>0.75</c:v>
                </c:pt>
                <c:pt idx="272">
                  <c:v>0.93600000000000005</c:v>
                </c:pt>
                <c:pt idx="273">
                  <c:v>1.5660000000000001</c:v>
                </c:pt>
                <c:pt idx="274">
                  <c:v>1.125</c:v>
                </c:pt>
                <c:pt idx="275">
                  <c:v>0.879</c:v>
                </c:pt>
                <c:pt idx="276">
                  <c:v>0.503</c:v>
                </c:pt>
                <c:pt idx="277">
                  <c:v>1.2549999999999999</c:v>
                </c:pt>
                <c:pt idx="278">
                  <c:v>0.375</c:v>
                </c:pt>
                <c:pt idx="279">
                  <c:v>0.378</c:v>
                </c:pt>
                <c:pt idx="280">
                  <c:v>0</c:v>
                </c:pt>
                <c:pt idx="281">
                  <c:v>0.188</c:v>
                </c:pt>
                <c:pt idx="282">
                  <c:v>0</c:v>
                </c:pt>
                <c:pt idx="283">
                  <c:v>0</c:v>
                </c:pt>
                <c:pt idx="284">
                  <c:v>0.125</c:v>
                </c:pt>
                <c:pt idx="285">
                  <c:v>6.2E-2</c:v>
                </c:pt>
                <c:pt idx="286">
                  <c:v>6.2E-2</c:v>
                </c:pt>
                <c:pt idx="287">
                  <c:v>6.2E-2</c:v>
                </c:pt>
                <c:pt idx="288">
                  <c:v>6.2E-2</c:v>
                </c:pt>
                <c:pt idx="289">
                  <c:v>6.3E-2</c:v>
                </c:pt>
                <c:pt idx="290">
                  <c:v>0</c:v>
                </c:pt>
                <c:pt idx="291">
                  <c:v>0.5</c:v>
                </c:pt>
                <c:pt idx="292">
                  <c:v>0</c:v>
                </c:pt>
                <c:pt idx="293">
                  <c:v>0.125</c:v>
                </c:pt>
                <c:pt idx="294">
                  <c:v>0</c:v>
                </c:pt>
                <c:pt idx="295">
                  <c:v>6.2E-2</c:v>
                </c:pt>
                <c:pt idx="296">
                  <c:v>0</c:v>
                </c:pt>
                <c:pt idx="297">
                  <c:v>6.3E-2</c:v>
                </c:pt>
                <c:pt idx="298">
                  <c:v>6.3E-2</c:v>
                </c:pt>
                <c:pt idx="299">
                  <c:v>6.3E-2</c:v>
                </c:pt>
                <c:pt idx="300">
                  <c:v>0</c:v>
                </c:pt>
                <c:pt idx="301">
                  <c:v>6.3E-2</c:v>
                </c:pt>
                <c:pt idx="302">
                  <c:v>0</c:v>
                </c:pt>
                <c:pt idx="303">
                  <c:v>6.3E-2</c:v>
                </c:pt>
                <c:pt idx="304">
                  <c:v>0</c:v>
                </c:pt>
                <c:pt idx="305">
                  <c:v>6.2E-2</c:v>
                </c:pt>
                <c:pt idx="306">
                  <c:v>0</c:v>
                </c:pt>
                <c:pt idx="307">
                  <c:v>0</c:v>
                </c:pt>
                <c:pt idx="308">
                  <c:v>6.2E-2</c:v>
                </c:pt>
                <c:pt idx="309">
                  <c:v>6.3E-2</c:v>
                </c:pt>
                <c:pt idx="310">
                  <c:v>6.3E-2</c:v>
                </c:pt>
                <c:pt idx="311">
                  <c:v>6.3E-2</c:v>
                </c:pt>
                <c:pt idx="312">
                  <c:v>0</c:v>
                </c:pt>
                <c:pt idx="313">
                  <c:v>0.439</c:v>
                </c:pt>
                <c:pt idx="314">
                  <c:v>0</c:v>
                </c:pt>
                <c:pt idx="315">
                  <c:v>6.3E-2</c:v>
                </c:pt>
                <c:pt idx="316">
                  <c:v>0</c:v>
                </c:pt>
                <c:pt idx="317">
                  <c:v>6.3E-2</c:v>
                </c:pt>
                <c:pt idx="318">
                  <c:v>0</c:v>
                </c:pt>
                <c:pt idx="319">
                  <c:v>6.3E-2</c:v>
                </c:pt>
                <c:pt idx="320">
                  <c:v>6.3E-2</c:v>
                </c:pt>
                <c:pt idx="321">
                  <c:v>0</c:v>
                </c:pt>
                <c:pt idx="322">
                  <c:v>0.438</c:v>
                </c:pt>
                <c:pt idx="323">
                  <c:v>6.3E-2</c:v>
                </c:pt>
                <c:pt idx="324">
                  <c:v>6.2E-2</c:v>
                </c:pt>
                <c:pt idx="325">
                  <c:v>0.125</c:v>
                </c:pt>
                <c:pt idx="326">
                  <c:v>6.3E-2</c:v>
                </c:pt>
                <c:pt idx="327">
                  <c:v>0</c:v>
                </c:pt>
                <c:pt idx="328">
                  <c:v>0</c:v>
                </c:pt>
                <c:pt idx="329">
                  <c:v>6.3E-2</c:v>
                </c:pt>
                <c:pt idx="330">
                  <c:v>0</c:v>
                </c:pt>
                <c:pt idx="331">
                  <c:v>6.3E-2</c:v>
                </c:pt>
                <c:pt idx="332">
                  <c:v>6.2E-2</c:v>
                </c:pt>
                <c:pt idx="333">
                  <c:v>6.3E-2</c:v>
                </c:pt>
                <c:pt idx="334">
                  <c:v>0.125</c:v>
                </c:pt>
                <c:pt idx="335">
                  <c:v>6.3E-2</c:v>
                </c:pt>
                <c:pt idx="336">
                  <c:v>0</c:v>
                </c:pt>
                <c:pt idx="337">
                  <c:v>6.3E-2</c:v>
                </c:pt>
                <c:pt idx="338">
                  <c:v>6.3E-2</c:v>
                </c:pt>
                <c:pt idx="339">
                  <c:v>6.2E-2</c:v>
                </c:pt>
                <c:pt idx="340">
                  <c:v>0</c:v>
                </c:pt>
                <c:pt idx="341">
                  <c:v>6.3E-2</c:v>
                </c:pt>
                <c:pt idx="342">
                  <c:v>0</c:v>
                </c:pt>
                <c:pt idx="343">
                  <c:v>0</c:v>
                </c:pt>
                <c:pt idx="344">
                  <c:v>0.125</c:v>
                </c:pt>
                <c:pt idx="345">
                  <c:v>6.2E-2</c:v>
                </c:pt>
                <c:pt idx="346">
                  <c:v>0</c:v>
                </c:pt>
                <c:pt idx="347">
                  <c:v>0</c:v>
                </c:pt>
                <c:pt idx="348">
                  <c:v>0.125</c:v>
                </c:pt>
                <c:pt idx="349">
                  <c:v>6.3E-2</c:v>
                </c:pt>
                <c:pt idx="350">
                  <c:v>6.2E-2</c:v>
                </c:pt>
                <c:pt idx="351">
                  <c:v>0</c:v>
                </c:pt>
                <c:pt idx="352">
                  <c:v>0</c:v>
                </c:pt>
                <c:pt idx="353">
                  <c:v>0.125</c:v>
                </c:pt>
                <c:pt idx="354">
                  <c:v>6.3E-2</c:v>
                </c:pt>
                <c:pt idx="355">
                  <c:v>0.125</c:v>
                </c:pt>
                <c:pt idx="356">
                  <c:v>6.2E-2</c:v>
                </c:pt>
                <c:pt idx="357">
                  <c:v>6.3E-2</c:v>
                </c:pt>
                <c:pt idx="358">
                  <c:v>6.3E-2</c:v>
                </c:pt>
                <c:pt idx="359">
                  <c:v>6.2E-2</c:v>
                </c:pt>
                <c:pt idx="360">
                  <c:v>6.2E-2</c:v>
                </c:pt>
                <c:pt idx="361">
                  <c:v>6.3E-2</c:v>
                </c:pt>
                <c:pt idx="362">
                  <c:v>0</c:v>
                </c:pt>
                <c:pt idx="363">
                  <c:v>6.3E-2</c:v>
                </c:pt>
                <c:pt idx="364">
                  <c:v>0</c:v>
                </c:pt>
                <c:pt idx="365">
                  <c:v>0.125</c:v>
                </c:pt>
                <c:pt idx="366">
                  <c:v>6.3E-2</c:v>
                </c:pt>
                <c:pt idx="367">
                  <c:v>6.3E-2</c:v>
                </c:pt>
                <c:pt idx="368">
                  <c:v>0</c:v>
                </c:pt>
                <c:pt idx="369">
                  <c:v>6.2E-2</c:v>
                </c:pt>
                <c:pt idx="370">
                  <c:v>0</c:v>
                </c:pt>
                <c:pt idx="371">
                  <c:v>0.437</c:v>
                </c:pt>
                <c:pt idx="372">
                  <c:v>6.3E-2</c:v>
                </c:pt>
                <c:pt idx="373">
                  <c:v>0.125</c:v>
                </c:pt>
                <c:pt idx="374">
                  <c:v>0.314</c:v>
                </c:pt>
                <c:pt idx="375">
                  <c:v>6.3E-2</c:v>
                </c:pt>
                <c:pt idx="376">
                  <c:v>6.2E-2</c:v>
                </c:pt>
                <c:pt idx="377">
                  <c:v>0</c:v>
                </c:pt>
                <c:pt idx="378">
                  <c:v>6.2E-2</c:v>
                </c:pt>
                <c:pt idx="379">
                  <c:v>0</c:v>
                </c:pt>
                <c:pt idx="380">
                  <c:v>0</c:v>
                </c:pt>
                <c:pt idx="381">
                  <c:v>6.3E-2</c:v>
                </c:pt>
                <c:pt idx="382">
                  <c:v>0</c:v>
                </c:pt>
                <c:pt idx="383">
                  <c:v>6.2E-2</c:v>
                </c:pt>
                <c:pt idx="384">
                  <c:v>0</c:v>
                </c:pt>
                <c:pt idx="385">
                  <c:v>6.2E-2</c:v>
                </c:pt>
                <c:pt idx="386">
                  <c:v>0.5</c:v>
                </c:pt>
                <c:pt idx="387">
                  <c:v>0.625</c:v>
                </c:pt>
                <c:pt idx="388">
                  <c:v>1.7509999999999999</c:v>
                </c:pt>
                <c:pt idx="389">
                  <c:v>0.125</c:v>
                </c:pt>
                <c:pt idx="390">
                  <c:v>0</c:v>
                </c:pt>
                <c:pt idx="391">
                  <c:v>0.125</c:v>
                </c:pt>
                <c:pt idx="392">
                  <c:v>0</c:v>
                </c:pt>
                <c:pt idx="393">
                  <c:v>1.25</c:v>
                </c:pt>
                <c:pt idx="394">
                  <c:v>0.81200000000000006</c:v>
                </c:pt>
                <c:pt idx="395">
                  <c:v>0.81200000000000006</c:v>
                </c:pt>
                <c:pt idx="396">
                  <c:v>0.875</c:v>
                </c:pt>
                <c:pt idx="397">
                  <c:v>1.0609999999999999</c:v>
                </c:pt>
                <c:pt idx="398">
                  <c:v>1.8140000000000001</c:v>
                </c:pt>
                <c:pt idx="399">
                  <c:v>0.81599999999999995</c:v>
                </c:pt>
                <c:pt idx="400">
                  <c:v>1.431</c:v>
                </c:pt>
                <c:pt idx="401">
                  <c:v>1.0009999999999999</c:v>
                </c:pt>
                <c:pt idx="402">
                  <c:v>1.244</c:v>
                </c:pt>
                <c:pt idx="403">
                  <c:v>0.873</c:v>
                </c:pt>
                <c:pt idx="404">
                  <c:v>0.999</c:v>
                </c:pt>
                <c:pt idx="405">
                  <c:v>0.125</c:v>
                </c:pt>
                <c:pt idx="406">
                  <c:v>0.5</c:v>
                </c:pt>
                <c:pt idx="407">
                  <c:v>0.125</c:v>
                </c:pt>
                <c:pt idx="408">
                  <c:v>6.3E-2</c:v>
                </c:pt>
                <c:pt idx="409">
                  <c:v>6.2E-2</c:v>
                </c:pt>
                <c:pt idx="410">
                  <c:v>6.3E-2</c:v>
                </c:pt>
                <c:pt idx="411">
                  <c:v>0</c:v>
                </c:pt>
                <c:pt idx="412">
                  <c:v>6.3E-2</c:v>
                </c:pt>
                <c:pt idx="413">
                  <c:v>6.3E-2</c:v>
                </c:pt>
                <c:pt idx="414">
                  <c:v>0.125</c:v>
                </c:pt>
                <c:pt idx="415">
                  <c:v>6.3E-2</c:v>
                </c:pt>
                <c:pt idx="416">
                  <c:v>0.125</c:v>
                </c:pt>
                <c:pt idx="417">
                  <c:v>0</c:v>
                </c:pt>
                <c:pt idx="418">
                  <c:v>6.2E-2</c:v>
                </c:pt>
                <c:pt idx="419">
                  <c:v>0.125</c:v>
                </c:pt>
                <c:pt idx="420">
                  <c:v>0</c:v>
                </c:pt>
                <c:pt idx="421">
                  <c:v>0</c:v>
                </c:pt>
                <c:pt idx="422">
                  <c:v>0.125</c:v>
                </c:pt>
                <c:pt idx="423">
                  <c:v>0</c:v>
                </c:pt>
                <c:pt idx="424">
                  <c:v>6.2E-2</c:v>
                </c:pt>
                <c:pt idx="425">
                  <c:v>6.3E-2</c:v>
                </c:pt>
                <c:pt idx="426">
                  <c:v>6.2E-2</c:v>
                </c:pt>
                <c:pt idx="427">
                  <c:v>0</c:v>
                </c:pt>
                <c:pt idx="428">
                  <c:v>6.3E-2</c:v>
                </c:pt>
                <c:pt idx="429">
                  <c:v>0</c:v>
                </c:pt>
                <c:pt idx="430">
                  <c:v>6.2E-2</c:v>
                </c:pt>
                <c:pt idx="431">
                  <c:v>0</c:v>
                </c:pt>
                <c:pt idx="432">
                  <c:v>0.125</c:v>
                </c:pt>
                <c:pt idx="433">
                  <c:v>0</c:v>
                </c:pt>
                <c:pt idx="434">
                  <c:v>0.625</c:v>
                </c:pt>
                <c:pt idx="435">
                  <c:v>0.125</c:v>
                </c:pt>
                <c:pt idx="436">
                  <c:v>6.2E-2</c:v>
                </c:pt>
                <c:pt idx="437">
                  <c:v>6.2E-2</c:v>
                </c:pt>
                <c:pt idx="438">
                  <c:v>6.3E-2</c:v>
                </c:pt>
                <c:pt idx="439">
                  <c:v>0</c:v>
                </c:pt>
                <c:pt idx="440">
                  <c:v>6.2E-2</c:v>
                </c:pt>
                <c:pt idx="441">
                  <c:v>6.3E-2</c:v>
                </c:pt>
                <c:pt idx="442">
                  <c:v>0.125</c:v>
                </c:pt>
                <c:pt idx="443">
                  <c:v>6.3E-2</c:v>
                </c:pt>
                <c:pt idx="444">
                  <c:v>0.249</c:v>
                </c:pt>
                <c:pt idx="445">
                  <c:v>0</c:v>
                </c:pt>
                <c:pt idx="446">
                  <c:v>0.125</c:v>
                </c:pt>
                <c:pt idx="447">
                  <c:v>0</c:v>
                </c:pt>
                <c:pt idx="448">
                  <c:v>6.2E-2</c:v>
                </c:pt>
                <c:pt idx="449">
                  <c:v>6.2E-2</c:v>
                </c:pt>
                <c:pt idx="450">
                  <c:v>6.3E-2</c:v>
                </c:pt>
                <c:pt idx="451">
                  <c:v>0</c:v>
                </c:pt>
                <c:pt idx="452">
                  <c:v>6.3E-2</c:v>
                </c:pt>
                <c:pt idx="453">
                  <c:v>6.3E-2</c:v>
                </c:pt>
                <c:pt idx="454">
                  <c:v>6.3E-2</c:v>
                </c:pt>
                <c:pt idx="455">
                  <c:v>6.2E-2</c:v>
                </c:pt>
                <c:pt idx="456">
                  <c:v>6.3E-2</c:v>
                </c:pt>
                <c:pt idx="457">
                  <c:v>0.375</c:v>
                </c:pt>
                <c:pt idx="458">
                  <c:v>0.25</c:v>
                </c:pt>
                <c:pt idx="459">
                  <c:v>6.3E-2</c:v>
                </c:pt>
                <c:pt idx="460">
                  <c:v>6.2E-2</c:v>
                </c:pt>
                <c:pt idx="461">
                  <c:v>0</c:v>
                </c:pt>
                <c:pt idx="462">
                  <c:v>6.3E-2</c:v>
                </c:pt>
                <c:pt idx="463">
                  <c:v>6.2E-2</c:v>
                </c:pt>
                <c:pt idx="464">
                  <c:v>0.25</c:v>
                </c:pt>
                <c:pt idx="465">
                  <c:v>6.3E-2</c:v>
                </c:pt>
                <c:pt idx="466">
                  <c:v>0</c:v>
                </c:pt>
                <c:pt idx="467">
                  <c:v>6.3E-2</c:v>
                </c:pt>
                <c:pt idx="468">
                  <c:v>0.125</c:v>
                </c:pt>
                <c:pt idx="469">
                  <c:v>6.3E-2</c:v>
                </c:pt>
                <c:pt idx="470">
                  <c:v>0.125</c:v>
                </c:pt>
                <c:pt idx="471">
                  <c:v>0.125</c:v>
                </c:pt>
                <c:pt idx="472">
                  <c:v>6.3E-2</c:v>
                </c:pt>
                <c:pt idx="473">
                  <c:v>6.3E-2</c:v>
                </c:pt>
                <c:pt idx="474">
                  <c:v>6.3E-2</c:v>
                </c:pt>
                <c:pt idx="475">
                  <c:v>0.125</c:v>
                </c:pt>
                <c:pt idx="476">
                  <c:v>6.3E-2</c:v>
                </c:pt>
                <c:pt idx="477">
                  <c:v>6.2E-2</c:v>
                </c:pt>
                <c:pt idx="478">
                  <c:v>0</c:v>
                </c:pt>
                <c:pt idx="479">
                  <c:v>6.2E-2</c:v>
                </c:pt>
                <c:pt idx="480">
                  <c:v>0</c:v>
                </c:pt>
                <c:pt idx="481">
                  <c:v>6.2E-2</c:v>
                </c:pt>
                <c:pt idx="482">
                  <c:v>6.3E-2</c:v>
                </c:pt>
                <c:pt idx="483">
                  <c:v>0</c:v>
                </c:pt>
                <c:pt idx="484">
                  <c:v>6.2E-2</c:v>
                </c:pt>
                <c:pt idx="485">
                  <c:v>0.125</c:v>
                </c:pt>
                <c:pt idx="486">
                  <c:v>6.2E-2</c:v>
                </c:pt>
                <c:pt idx="487">
                  <c:v>0</c:v>
                </c:pt>
                <c:pt idx="488">
                  <c:v>6.2E-2</c:v>
                </c:pt>
                <c:pt idx="489">
                  <c:v>0</c:v>
                </c:pt>
                <c:pt idx="490">
                  <c:v>0</c:v>
                </c:pt>
                <c:pt idx="491">
                  <c:v>0.125</c:v>
                </c:pt>
                <c:pt idx="492">
                  <c:v>0</c:v>
                </c:pt>
                <c:pt idx="493">
                  <c:v>0</c:v>
                </c:pt>
                <c:pt idx="494">
                  <c:v>6.3E-2</c:v>
                </c:pt>
                <c:pt idx="495">
                  <c:v>0.314</c:v>
                </c:pt>
                <c:pt idx="496">
                  <c:v>0</c:v>
                </c:pt>
                <c:pt idx="497">
                  <c:v>6.2E-2</c:v>
                </c:pt>
                <c:pt idx="498">
                  <c:v>0</c:v>
                </c:pt>
                <c:pt idx="499">
                  <c:v>6.3E-2</c:v>
                </c:pt>
                <c:pt idx="500">
                  <c:v>0</c:v>
                </c:pt>
                <c:pt idx="501">
                  <c:v>0.125</c:v>
                </c:pt>
                <c:pt idx="502">
                  <c:v>6.2E-2</c:v>
                </c:pt>
                <c:pt idx="503">
                  <c:v>6.2E-2</c:v>
                </c:pt>
                <c:pt idx="504">
                  <c:v>6.3E-2</c:v>
                </c:pt>
                <c:pt idx="505">
                  <c:v>0</c:v>
                </c:pt>
                <c:pt idx="506">
                  <c:v>0</c:v>
                </c:pt>
                <c:pt idx="507">
                  <c:v>0</c:v>
                </c:pt>
                <c:pt idx="508">
                  <c:v>6.2E-2</c:v>
                </c:pt>
                <c:pt idx="509">
                  <c:v>0</c:v>
                </c:pt>
                <c:pt idx="510">
                  <c:v>0.874</c:v>
                </c:pt>
                <c:pt idx="511">
                  <c:v>0.501</c:v>
                </c:pt>
                <c:pt idx="512">
                  <c:v>1.9419999999999999</c:v>
                </c:pt>
                <c:pt idx="513">
                  <c:v>0.125</c:v>
                </c:pt>
                <c:pt idx="514">
                  <c:v>6.3E-2</c:v>
                </c:pt>
                <c:pt idx="515">
                  <c:v>0.125</c:v>
                </c:pt>
                <c:pt idx="516">
                  <c:v>0.125</c:v>
                </c:pt>
                <c:pt idx="517">
                  <c:v>0.93700000000000006</c:v>
                </c:pt>
                <c:pt idx="518">
                  <c:v>0.81200000000000006</c:v>
                </c:pt>
                <c:pt idx="519">
                  <c:v>0.93600000000000005</c:v>
                </c:pt>
                <c:pt idx="520">
                  <c:v>0.68700000000000006</c:v>
                </c:pt>
                <c:pt idx="521">
                  <c:v>1.1859999999999999</c:v>
                </c:pt>
                <c:pt idx="522">
                  <c:v>1.5649999999999999</c:v>
                </c:pt>
                <c:pt idx="523">
                  <c:v>1.1279999999999999</c:v>
                </c:pt>
                <c:pt idx="524">
                  <c:v>0.75600000000000001</c:v>
                </c:pt>
                <c:pt idx="525">
                  <c:v>0.378</c:v>
                </c:pt>
                <c:pt idx="526">
                  <c:v>0.877</c:v>
                </c:pt>
                <c:pt idx="527">
                  <c:v>0.376</c:v>
                </c:pt>
                <c:pt idx="528">
                  <c:v>0.502</c:v>
                </c:pt>
                <c:pt idx="529">
                  <c:v>0.187</c:v>
                </c:pt>
                <c:pt idx="530">
                  <c:v>6.3E-2</c:v>
                </c:pt>
                <c:pt idx="531">
                  <c:v>6.3E-2</c:v>
                </c:pt>
                <c:pt idx="532">
                  <c:v>0.125</c:v>
                </c:pt>
                <c:pt idx="533">
                  <c:v>6.2E-2</c:v>
                </c:pt>
                <c:pt idx="534">
                  <c:v>6.2E-2</c:v>
                </c:pt>
                <c:pt idx="535">
                  <c:v>6.2E-2</c:v>
                </c:pt>
                <c:pt idx="536">
                  <c:v>0</c:v>
                </c:pt>
                <c:pt idx="537">
                  <c:v>6.3E-2</c:v>
                </c:pt>
                <c:pt idx="538">
                  <c:v>0</c:v>
                </c:pt>
                <c:pt idx="539">
                  <c:v>6.3E-2</c:v>
                </c:pt>
                <c:pt idx="540">
                  <c:v>6.3E-2</c:v>
                </c:pt>
                <c:pt idx="541">
                  <c:v>6.3E-2</c:v>
                </c:pt>
                <c:pt idx="542">
                  <c:v>6.2E-2</c:v>
                </c:pt>
                <c:pt idx="543">
                  <c:v>6.3E-2</c:v>
                </c:pt>
                <c:pt idx="544">
                  <c:v>6.3E-2</c:v>
                </c:pt>
                <c:pt idx="545">
                  <c:v>6.2E-2</c:v>
                </c:pt>
                <c:pt idx="546">
                  <c:v>0</c:v>
                </c:pt>
                <c:pt idx="547">
                  <c:v>6.3E-2</c:v>
                </c:pt>
                <c:pt idx="548">
                  <c:v>6.2E-2</c:v>
                </c:pt>
                <c:pt idx="549">
                  <c:v>0</c:v>
                </c:pt>
                <c:pt idx="550">
                  <c:v>0</c:v>
                </c:pt>
                <c:pt idx="551">
                  <c:v>6.3E-2</c:v>
                </c:pt>
                <c:pt idx="552">
                  <c:v>6.3E-2</c:v>
                </c:pt>
                <c:pt idx="553">
                  <c:v>6.3E-2</c:v>
                </c:pt>
                <c:pt idx="554">
                  <c:v>6.3E-2</c:v>
                </c:pt>
                <c:pt idx="555">
                  <c:v>6.3E-2</c:v>
                </c:pt>
                <c:pt idx="556">
                  <c:v>0.56299999999999994</c:v>
                </c:pt>
                <c:pt idx="557">
                  <c:v>0</c:v>
                </c:pt>
                <c:pt idx="558">
                  <c:v>6.3E-2</c:v>
                </c:pt>
                <c:pt idx="559">
                  <c:v>0</c:v>
                </c:pt>
                <c:pt idx="560">
                  <c:v>0</c:v>
                </c:pt>
                <c:pt idx="561">
                  <c:v>0</c:v>
                </c:pt>
                <c:pt idx="562">
                  <c:v>6.3E-2</c:v>
                </c:pt>
                <c:pt idx="563">
                  <c:v>6.3E-2</c:v>
                </c:pt>
                <c:pt idx="564">
                  <c:v>0.125</c:v>
                </c:pt>
                <c:pt idx="565">
                  <c:v>0</c:v>
                </c:pt>
                <c:pt idx="566">
                  <c:v>6.2E-2</c:v>
                </c:pt>
                <c:pt idx="567">
                  <c:v>0</c:v>
                </c:pt>
                <c:pt idx="568">
                  <c:v>6.2E-2</c:v>
                </c:pt>
                <c:pt idx="569">
                  <c:v>6.3E-2</c:v>
                </c:pt>
                <c:pt idx="570">
                  <c:v>0</c:v>
                </c:pt>
                <c:pt idx="571">
                  <c:v>0</c:v>
                </c:pt>
                <c:pt idx="572">
                  <c:v>0</c:v>
                </c:pt>
                <c:pt idx="573">
                  <c:v>6.2E-2</c:v>
                </c:pt>
                <c:pt idx="574">
                  <c:v>0.125</c:v>
                </c:pt>
                <c:pt idx="575">
                  <c:v>6.3E-2</c:v>
                </c:pt>
                <c:pt idx="576">
                  <c:v>0</c:v>
                </c:pt>
                <c:pt idx="577">
                  <c:v>0</c:v>
                </c:pt>
                <c:pt idx="578">
                  <c:v>6.2E-2</c:v>
                </c:pt>
                <c:pt idx="579">
                  <c:v>0</c:v>
                </c:pt>
                <c:pt idx="580">
                  <c:v>0</c:v>
                </c:pt>
                <c:pt idx="581">
                  <c:v>6.3E-2</c:v>
                </c:pt>
                <c:pt idx="582">
                  <c:v>0.125</c:v>
                </c:pt>
                <c:pt idx="583">
                  <c:v>0</c:v>
                </c:pt>
                <c:pt idx="584">
                  <c:v>0.438</c:v>
                </c:pt>
                <c:pt idx="585">
                  <c:v>0.25</c:v>
                </c:pt>
                <c:pt idx="586">
                  <c:v>6.3E-2</c:v>
                </c:pt>
                <c:pt idx="587">
                  <c:v>0</c:v>
                </c:pt>
                <c:pt idx="588">
                  <c:v>0</c:v>
                </c:pt>
                <c:pt idx="589">
                  <c:v>0.125</c:v>
                </c:pt>
                <c:pt idx="590">
                  <c:v>0</c:v>
                </c:pt>
                <c:pt idx="591">
                  <c:v>6.3E-2</c:v>
                </c:pt>
                <c:pt idx="592">
                  <c:v>0.375</c:v>
                </c:pt>
                <c:pt idx="593">
                  <c:v>6.3E-2</c:v>
                </c:pt>
                <c:pt idx="594">
                  <c:v>0</c:v>
                </c:pt>
                <c:pt idx="595">
                  <c:v>0.125</c:v>
                </c:pt>
                <c:pt idx="596">
                  <c:v>0</c:v>
                </c:pt>
                <c:pt idx="597">
                  <c:v>6.3E-2</c:v>
                </c:pt>
                <c:pt idx="598">
                  <c:v>6.2E-2</c:v>
                </c:pt>
                <c:pt idx="599">
                  <c:v>0.125</c:v>
                </c:pt>
                <c:pt idx="600">
                  <c:v>0</c:v>
                </c:pt>
                <c:pt idx="601">
                  <c:v>6.3E-2</c:v>
                </c:pt>
                <c:pt idx="602">
                  <c:v>0</c:v>
                </c:pt>
                <c:pt idx="603">
                  <c:v>6.2E-2</c:v>
                </c:pt>
                <c:pt idx="604">
                  <c:v>6.3E-2</c:v>
                </c:pt>
                <c:pt idx="605">
                  <c:v>6.3E-2</c:v>
                </c:pt>
                <c:pt idx="606">
                  <c:v>6.2E-2</c:v>
                </c:pt>
                <c:pt idx="607">
                  <c:v>6.2E-2</c:v>
                </c:pt>
                <c:pt idx="608">
                  <c:v>0</c:v>
                </c:pt>
                <c:pt idx="609">
                  <c:v>0.125</c:v>
                </c:pt>
                <c:pt idx="610">
                  <c:v>6.3E-2</c:v>
                </c:pt>
                <c:pt idx="611">
                  <c:v>0</c:v>
                </c:pt>
                <c:pt idx="612">
                  <c:v>6.2E-2</c:v>
                </c:pt>
                <c:pt idx="613">
                  <c:v>6.3E-2</c:v>
                </c:pt>
                <c:pt idx="614">
                  <c:v>6.2E-2</c:v>
                </c:pt>
                <c:pt idx="615">
                  <c:v>0</c:v>
                </c:pt>
                <c:pt idx="616">
                  <c:v>0.376</c:v>
                </c:pt>
                <c:pt idx="617">
                  <c:v>0</c:v>
                </c:pt>
                <c:pt idx="618">
                  <c:v>0.125</c:v>
                </c:pt>
                <c:pt idx="619">
                  <c:v>0</c:v>
                </c:pt>
                <c:pt idx="620">
                  <c:v>0</c:v>
                </c:pt>
                <c:pt idx="621">
                  <c:v>6.2E-2</c:v>
                </c:pt>
                <c:pt idx="622">
                  <c:v>6.2E-2</c:v>
                </c:pt>
                <c:pt idx="623">
                  <c:v>0</c:v>
                </c:pt>
                <c:pt idx="624">
                  <c:v>0</c:v>
                </c:pt>
                <c:pt idx="625">
                  <c:v>0</c:v>
                </c:pt>
                <c:pt idx="626">
                  <c:v>6.2E-2</c:v>
                </c:pt>
                <c:pt idx="627">
                  <c:v>0</c:v>
                </c:pt>
                <c:pt idx="628">
                  <c:v>6.3E-2</c:v>
                </c:pt>
                <c:pt idx="629">
                  <c:v>0</c:v>
                </c:pt>
                <c:pt idx="630">
                  <c:v>0</c:v>
                </c:pt>
                <c:pt idx="631">
                  <c:v>0</c:v>
                </c:pt>
                <c:pt idx="632">
                  <c:v>0</c:v>
                </c:pt>
                <c:pt idx="633">
                  <c:v>0.125</c:v>
                </c:pt>
                <c:pt idx="634">
                  <c:v>0.5</c:v>
                </c:pt>
                <c:pt idx="635">
                  <c:v>0.625</c:v>
                </c:pt>
                <c:pt idx="636">
                  <c:v>0.68799999999999994</c:v>
                </c:pt>
                <c:pt idx="637">
                  <c:v>1.9359999999999999</c:v>
                </c:pt>
                <c:pt idx="638">
                  <c:v>0.376</c:v>
                </c:pt>
                <c:pt idx="639">
                  <c:v>0.501</c:v>
                </c:pt>
                <c:pt idx="640">
                  <c:v>1.1240000000000001</c:v>
                </c:pt>
                <c:pt idx="641">
                  <c:v>6.3E-2</c:v>
                </c:pt>
                <c:pt idx="642">
                  <c:v>0</c:v>
                </c:pt>
                <c:pt idx="643">
                  <c:v>0</c:v>
                </c:pt>
                <c:pt idx="644">
                  <c:v>0.125</c:v>
                </c:pt>
                <c:pt idx="645">
                  <c:v>0.188</c:v>
                </c:pt>
                <c:pt idx="646">
                  <c:v>0.625</c:v>
                </c:pt>
                <c:pt idx="647">
                  <c:v>0.5</c:v>
                </c:pt>
                <c:pt idx="648">
                  <c:v>2.125</c:v>
                </c:pt>
                <c:pt idx="649">
                  <c:v>0.125</c:v>
                </c:pt>
                <c:pt idx="650">
                  <c:v>6.3E-2</c:v>
                </c:pt>
                <c:pt idx="651">
                  <c:v>6.3E-2</c:v>
                </c:pt>
                <c:pt idx="652">
                  <c:v>6.2E-2</c:v>
                </c:pt>
                <c:pt idx="653">
                  <c:v>1.1879999999999999</c:v>
                </c:pt>
                <c:pt idx="654">
                  <c:v>0.874</c:v>
                </c:pt>
                <c:pt idx="655">
                  <c:v>0.876</c:v>
                </c:pt>
                <c:pt idx="656">
                  <c:v>0.998</c:v>
                </c:pt>
                <c:pt idx="657">
                  <c:v>0.81200000000000006</c:v>
                </c:pt>
                <c:pt idx="658">
                  <c:v>1.502</c:v>
                </c:pt>
                <c:pt idx="659">
                  <c:v>1.129</c:v>
                </c:pt>
                <c:pt idx="660">
                  <c:v>0.81899999999999995</c:v>
                </c:pt>
                <c:pt idx="661">
                  <c:v>0.56599999999999995</c:v>
                </c:pt>
                <c:pt idx="662">
                  <c:v>0.879</c:v>
                </c:pt>
                <c:pt idx="663">
                  <c:v>0.625</c:v>
                </c:pt>
                <c:pt idx="664">
                  <c:v>0.313</c:v>
                </c:pt>
                <c:pt idx="665">
                  <c:v>0.81399999999999995</c:v>
                </c:pt>
                <c:pt idx="666">
                  <c:v>0.502</c:v>
                </c:pt>
                <c:pt idx="667">
                  <c:v>0.313</c:v>
                </c:pt>
                <c:pt idx="668">
                  <c:v>6.3E-2</c:v>
                </c:pt>
                <c:pt idx="669">
                  <c:v>6.3E-2</c:v>
                </c:pt>
                <c:pt idx="670">
                  <c:v>0.5</c:v>
                </c:pt>
                <c:pt idx="671">
                  <c:v>0</c:v>
                </c:pt>
                <c:pt idx="672">
                  <c:v>0</c:v>
                </c:pt>
                <c:pt idx="673">
                  <c:v>0</c:v>
                </c:pt>
                <c:pt idx="674">
                  <c:v>0.125</c:v>
                </c:pt>
                <c:pt idx="675">
                  <c:v>6.2E-2</c:v>
                </c:pt>
                <c:pt idx="676">
                  <c:v>6.3E-2</c:v>
                </c:pt>
                <c:pt idx="677">
                  <c:v>0.501</c:v>
                </c:pt>
                <c:pt idx="678">
                  <c:v>6.3E-2</c:v>
                </c:pt>
                <c:pt idx="679">
                  <c:v>0</c:v>
                </c:pt>
                <c:pt idx="680">
                  <c:v>0</c:v>
                </c:pt>
                <c:pt idx="681">
                  <c:v>6.3E-2</c:v>
                </c:pt>
                <c:pt idx="682">
                  <c:v>0</c:v>
                </c:pt>
                <c:pt idx="683">
                  <c:v>6.3E-2</c:v>
                </c:pt>
                <c:pt idx="684">
                  <c:v>0</c:v>
                </c:pt>
                <c:pt idx="685">
                  <c:v>0</c:v>
                </c:pt>
                <c:pt idx="686">
                  <c:v>0</c:v>
                </c:pt>
                <c:pt idx="687">
                  <c:v>0</c:v>
                </c:pt>
                <c:pt idx="688">
                  <c:v>6.2E-2</c:v>
                </c:pt>
                <c:pt idx="689">
                  <c:v>0</c:v>
                </c:pt>
                <c:pt idx="690">
                  <c:v>0</c:v>
                </c:pt>
                <c:pt idx="691">
                  <c:v>0</c:v>
                </c:pt>
                <c:pt idx="692">
                  <c:v>6.3E-2</c:v>
                </c:pt>
                <c:pt idx="693">
                  <c:v>6.2E-2</c:v>
                </c:pt>
                <c:pt idx="694">
                  <c:v>0</c:v>
                </c:pt>
                <c:pt idx="695">
                  <c:v>6.3E-2</c:v>
                </c:pt>
                <c:pt idx="696">
                  <c:v>0</c:v>
                </c:pt>
                <c:pt idx="697">
                  <c:v>0</c:v>
                </c:pt>
                <c:pt idx="698">
                  <c:v>0</c:v>
                </c:pt>
                <c:pt idx="699">
                  <c:v>0</c:v>
                </c:pt>
                <c:pt idx="700">
                  <c:v>6.2E-2</c:v>
                </c:pt>
                <c:pt idx="701">
                  <c:v>0</c:v>
                </c:pt>
                <c:pt idx="702">
                  <c:v>6.3E-2</c:v>
                </c:pt>
                <c:pt idx="703">
                  <c:v>0</c:v>
                </c:pt>
                <c:pt idx="704">
                  <c:v>0.125</c:v>
                </c:pt>
                <c:pt idx="705">
                  <c:v>6.3E-2</c:v>
                </c:pt>
                <c:pt idx="706">
                  <c:v>0.125</c:v>
                </c:pt>
                <c:pt idx="707">
                  <c:v>0</c:v>
                </c:pt>
                <c:pt idx="708">
                  <c:v>6.3E-2</c:v>
                </c:pt>
                <c:pt idx="709">
                  <c:v>0</c:v>
                </c:pt>
                <c:pt idx="710">
                  <c:v>6.3E-2</c:v>
                </c:pt>
                <c:pt idx="711">
                  <c:v>0</c:v>
                </c:pt>
                <c:pt idx="712">
                  <c:v>6.3E-2</c:v>
                </c:pt>
                <c:pt idx="713">
                  <c:v>0</c:v>
                </c:pt>
                <c:pt idx="714">
                  <c:v>6.3E-2</c:v>
                </c:pt>
                <c:pt idx="715">
                  <c:v>6.2E-2</c:v>
                </c:pt>
                <c:pt idx="716">
                  <c:v>0</c:v>
                </c:pt>
                <c:pt idx="717">
                  <c:v>0</c:v>
                </c:pt>
                <c:pt idx="718">
                  <c:v>6.3E-2</c:v>
                </c:pt>
                <c:pt idx="719">
                  <c:v>0</c:v>
                </c:pt>
                <c:pt idx="720">
                  <c:v>0.5</c:v>
                </c:pt>
                <c:pt idx="721">
                  <c:v>6.3E-2</c:v>
                </c:pt>
                <c:pt idx="722">
                  <c:v>0.125</c:v>
                </c:pt>
                <c:pt idx="723">
                  <c:v>0</c:v>
                </c:pt>
                <c:pt idx="724">
                  <c:v>0</c:v>
                </c:pt>
                <c:pt idx="725">
                  <c:v>6.3E-2</c:v>
                </c:pt>
                <c:pt idx="726">
                  <c:v>0</c:v>
                </c:pt>
                <c:pt idx="727">
                  <c:v>0</c:v>
                </c:pt>
                <c:pt idx="728">
                  <c:v>0</c:v>
                </c:pt>
                <c:pt idx="729">
                  <c:v>6.2E-2</c:v>
                </c:pt>
                <c:pt idx="730">
                  <c:v>6.2E-2</c:v>
                </c:pt>
                <c:pt idx="731">
                  <c:v>0</c:v>
                </c:pt>
                <c:pt idx="732">
                  <c:v>0</c:v>
                </c:pt>
                <c:pt idx="733">
                  <c:v>0.125</c:v>
                </c:pt>
                <c:pt idx="734">
                  <c:v>0</c:v>
                </c:pt>
                <c:pt idx="735">
                  <c:v>6.2E-2</c:v>
                </c:pt>
                <c:pt idx="736">
                  <c:v>0</c:v>
                </c:pt>
                <c:pt idx="737">
                  <c:v>6.3E-2</c:v>
                </c:pt>
                <c:pt idx="738">
                  <c:v>0.376</c:v>
                </c:pt>
                <c:pt idx="739">
                  <c:v>0.125</c:v>
                </c:pt>
                <c:pt idx="740">
                  <c:v>0</c:v>
                </c:pt>
                <c:pt idx="741">
                  <c:v>6.2E-2</c:v>
                </c:pt>
                <c:pt idx="742">
                  <c:v>0.753</c:v>
                </c:pt>
                <c:pt idx="743">
                  <c:v>6.2E-2</c:v>
                </c:pt>
                <c:pt idx="744">
                  <c:v>6.3E-2</c:v>
                </c:pt>
                <c:pt idx="745">
                  <c:v>6.3E-2</c:v>
                </c:pt>
                <c:pt idx="746">
                  <c:v>0</c:v>
                </c:pt>
                <c:pt idx="747">
                  <c:v>6.3E-2</c:v>
                </c:pt>
                <c:pt idx="748">
                  <c:v>6.3E-2</c:v>
                </c:pt>
                <c:pt idx="749">
                  <c:v>6.2E-2</c:v>
                </c:pt>
                <c:pt idx="750">
                  <c:v>6.3E-2</c:v>
                </c:pt>
                <c:pt idx="751">
                  <c:v>0</c:v>
                </c:pt>
                <c:pt idx="752">
                  <c:v>0.125</c:v>
                </c:pt>
                <c:pt idx="753">
                  <c:v>6.2E-2</c:v>
                </c:pt>
                <c:pt idx="754">
                  <c:v>0</c:v>
                </c:pt>
                <c:pt idx="755">
                  <c:v>6.3E-2</c:v>
                </c:pt>
                <c:pt idx="756">
                  <c:v>0</c:v>
                </c:pt>
                <c:pt idx="757">
                  <c:v>6.3E-2</c:v>
                </c:pt>
                <c:pt idx="758">
                  <c:v>6.2E-2</c:v>
                </c:pt>
                <c:pt idx="759">
                  <c:v>6.3E-2</c:v>
                </c:pt>
                <c:pt idx="760">
                  <c:v>6.2E-2</c:v>
                </c:pt>
                <c:pt idx="761">
                  <c:v>0</c:v>
                </c:pt>
                <c:pt idx="762">
                  <c:v>0</c:v>
                </c:pt>
                <c:pt idx="763">
                  <c:v>6.3E-2</c:v>
                </c:pt>
                <c:pt idx="764">
                  <c:v>0.5</c:v>
                </c:pt>
                <c:pt idx="765">
                  <c:v>0.125</c:v>
                </c:pt>
                <c:pt idx="766">
                  <c:v>0</c:v>
                </c:pt>
                <c:pt idx="767">
                  <c:v>0</c:v>
                </c:pt>
                <c:pt idx="768">
                  <c:v>0</c:v>
                </c:pt>
                <c:pt idx="769">
                  <c:v>0</c:v>
                </c:pt>
                <c:pt idx="770">
                  <c:v>0.438</c:v>
                </c:pt>
                <c:pt idx="771">
                  <c:v>0.624</c:v>
                </c:pt>
                <c:pt idx="772">
                  <c:v>1.3720000000000001</c:v>
                </c:pt>
                <c:pt idx="773">
                  <c:v>1.1890000000000001</c:v>
                </c:pt>
                <c:pt idx="774">
                  <c:v>6.2E-2</c:v>
                </c:pt>
                <c:pt idx="775">
                  <c:v>6.3E-2</c:v>
                </c:pt>
                <c:pt idx="776">
                  <c:v>6.3E-2</c:v>
                </c:pt>
                <c:pt idx="777">
                  <c:v>0.626</c:v>
                </c:pt>
                <c:pt idx="778">
                  <c:v>1.0609999999999999</c:v>
                </c:pt>
                <c:pt idx="779">
                  <c:v>0.93799999999999994</c:v>
                </c:pt>
                <c:pt idx="780">
                  <c:v>0.93600000000000005</c:v>
                </c:pt>
                <c:pt idx="781">
                  <c:v>0.93600000000000005</c:v>
                </c:pt>
                <c:pt idx="782">
                  <c:v>0.999</c:v>
                </c:pt>
                <c:pt idx="783">
                  <c:v>1.8759999999999999</c:v>
                </c:pt>
                <c:pt idx="784">
                  <c:v>3.4630000000000001</c:v>
                </c:pt>
                <c:pt idx="785">
                  <c:v>0.93600000000000005</c:v>
                </c:pt>
                <c:pt idx="786">
                  <c:v>0.628</c:v>
                </c:pt>
                <c:pt idx="787">
                  <c:v>0.69099999999999995</c:v>
                </c:pt>
                <c:pt idx="788">
                  <c:v>0.501</c:v>
                </c:pt>
                <c:pt idx="789">
                  <c:v>0.315</c:v>
                </c:pt>
                <c:pt idx="790">
                  <c:v>0.501</c:v>
                </c:pt>
                <c:pt idx="791">
                  <c:v>0.376</c:v>
                </c:pt>
                <c:pt idx="792">
                  <c:v>0.314</c:v>
                </c:pt>
                <c:pt idx="793">
                  <c:v>6.2E-2</c:v>
                </c:pt>
                <c:pt idx="794">
                  <c:v>6.2E-2</c:v>
                </c:pt>
                <c:pt idx="795">
                  <c:v>6.3E-2</c:v>
                </c:pt>
                <c:pt idx="796">
                  <c:v>0</c:v>
                </c:pt>
                <c:pt idx="797">
                  <c:v>0</c:v>
                </c:pt>
                <c:pt idx="798">
                  <c:v>0.439</c:v>
                </c:pt>
                <c:pt idx="799">
                  <c:v>6.3E-2</c:v>
                </c:pt>
                <c:pt idx="800">
                  <c:v>6.2E-2</c:v>
                </c:pt>
                <c:pt idx="801">
                  <c:v>0</c:v>
                </c:pt>
                <c:pt idx="802">
                  <c:v>6.3E-2</c:v>
                </c:pt>
                <c:pt idx="803">
                  <c:v>6.3E-2</c:v>
                </c:pt>
                <c:pt idx="804">
                  <c:v>6.2E-2</c:v>
                </c:pt>
                <c:pt idx="805">
                  <c:v>0</c:v>
                </c:pt>
                <c:pt idx="806">
                  <c:v>0</c:v>
                </c:pt>
                <c:pt idx="807">
                  <c:v>6.2E-2</c:v>
                </c:pt>
                <c:pt idx="808">
                  <c:v>0</c:v>
                </c:pt>
                <c:pt idx="809">
                  <c:v>6.2E-2</c:v>
                </c:pt>
                <c:pt idx="810">
                  <c:v>6.2E-2</c:v>
                </c:pt>
                <c:pt idx="811">
                  <c:v>0</c:v>
                </c:pt>
                <c:pt idx="812">
                  <c:v>6.3E-2</c:v>
                </c:pt>
                <c:pt idx="813">
                  <c:v>0</c:v>
                </c:pt>
                <c:pt idx="814">
                  <c:v>6.3E-2</c:v>
                </c:pt>
                <c:pt idx="815">
                  <c:v>6.3E-2</c:v>
                </c:pt>
                <c:pt idx="816">
                  <c:v>0</c:v>
                </c:pt>
                <c:pt idx="817">
                  <c:v>0</c:v>
                </c:pt>
                <c:pt idx="818">
                  <c:v>6.2E-2</c:v>
                </c:pt>
                <c:pt idx="819">
                  <c:v>0.187</c:v>
                </c:pt>
                <c:pt idx="820">
                  <c:v>6.2E-2</c:v>
                </c:pt>
                <c:pt idx="821">
                  <c:v>0</c:v>
                </c:pt>
                <c:pt idx="822">
                  <c:v>0</c:v>
                </c:pt>
                <c:pt idx="823">
                  <c:v>6.3E-2</c:v>
                </c:pt>
                <c:pt idx="824">
                  <c:v>0.188</c:v>
                </c:pt>
                <c:pt idx="825">
                  <c:v>6.3E-2</c:v>
                </c:pt>
                <c:pt idx="826">
                  <c:v>0</c:v>
                </c:pt>
                <c:pt idx="827">
                  <c:v>6.2E-2</c:v>
                </c:pt>
                <c:pt idx="828">
                  <c:v>0</c:v>
                </c:pt>
                <c:pt idx="829">
                  <c:v>0</c:v>
                </c:pt>
                <c:pt idx="830">
                  <c:v>6.2E-2</c:v>
                </c:pt>
                <c:pt idx="831">
                  <c:v>0</c:v>
                </c:pt>
                <c:pt idx="832">
                  <c:v>0</c:v>
                </c:pt>
                <c:pt idx="833">
                  <c:v>0</c:v>
                </c:pt>
                <c:pt idx="834">
                  <c:v>0</c:v>
                </c:pt>
                <c:pt idx="835">
                  <c:v>6.3E-2</c:v>
                </c:pt>
                <c:pt idx="836">
                  <c:v>0</c:v>
                </c:pt>
                <c:pt idx="837">
                  <c:v>0</c:v>
                </c:pt>
                <c:pt idx="838">
                  <c:v>0.125</c:v>
                </c:pt>
                <c:pt idx="839">
                  <c:v>0</c:v>
                </c:pt>
                <c:pt idx="840">
                  <c:v>0</c:v>
                </c:pt>
                <c:pt idx="841">
                  <c:v>6.3E-2</c:v>
                </c:pt>
                <c:pt idx="842">
                  <c:v>0</c:v>
                </c:pt>
                <c:pt idx="843">
                  <c:v>0</c:v>
                </c:pt>
                <c:pt idx="844">
                  <c:v>0</c:v>
                </c:pt>
                <c:pt idx="845">
                  <c:v>0</c:v>
                </c:pt>
                <c:pt idx="846">
                  <c:v>6.3E-2</c:v>
                </c:pt>
                <c:pt idx="847">
                  <c:v>0.375</c:v>
                </c:pt>
                <c:pt idx="848">
                  <c:v>0</c:v>
                </c:pt>
                <c:pt idx="849">
                  <c:v>0</c:v>
                </c:pt>
                <c:pt idx="850">
                  <c:v>6.3E-2</c:v>
                </c:pt>
                <c:pt idx="851">
                  <c:v>0</c:v>
                </c:pt>
                <c:pt idx="852">
                  <c:v>6.2E-2</c:v>
                </c:pt>
                <c:pt idx="853">
                  <c:v>0</c:v>
                </c:pt>
                <c:pt idx="854">
                  <c:v>0</c:v>
                </c:pt>
                <c:pt idx="855">
                  <c:v>6.2E-2</c:v>
                </c:pt>
                <c:pt idx="856">
                  <c:v>0</c:v>
                </c:pt>
                <c:pt idx="857">
                  <c:v>6.3E-2</c:v>
                </c:pt>
                <c:pt idx="858">
                  <c:v>6.3E-2</c:v>
                </c:pt>
                <c:pt idx="859">
                  <c:v>0.749</c:v>
                </c:pt>
                <c:pt idx="860">
                  <c:v>6.3E-2</c:v>
                </c:pt>
                <c:pt idx="861">
                  <c:v>0</c:v>
                </c:pt>
                <c:pt idx="862">
                  <c:v>0.125</c:v>
                </c:pt>
                <c:pt idx="863">
                  <c:v>6.2E-2</c:v>
                </c:pt>
                <c:pt idx="864">
                  <c:v>0</c:v>
                </c:pt>
                <c:pt idx="865">
                  <c:v>6.3E-2</c:v>
                </c:pt>
                <c:pt idx="866">
                  <c:v>6.2E-2</c:v>
                </c:pt>
                <c:pt idx="867">
                  <c:v>0</c:v>
                </c:pt>
                <c:pt idx="868">
                  <c:v>0</c:v>
                </c:pt>
                <c:pt idx="869">
                  <c:v>6.2E-2</c:v>
                </c:pt>
                <c:pt idx="870">
                  <c:v>6.3E-2</c:v>
                </c:pt>
                <c:pt idx="871">
                  <c:v>0</c:v>
                </c:pt>
                <c:pt idx="872">
                  <c:v>0.125</c:v>
                </c:pt>
                <c:pt idx="873">
                  <c:v>0</c:v>
                </c:pt>
                <c:pt idx="874">
                  <c:v>6.2E-2</c:v>
                </c:pt>
                <c:pt idx="875">
                  <c:v>0</c:v>
                </c:pt>
                <c:pt idx="876">
                  <c:v>6.2E-2</c:v>
                </c:pt>
                <c:pt idx="877">
                  <c:v>0</c:v>
                </c:pt>
                <c:pt idx="878">
                  <c:v>6.2E-2</c:v>
                </c:pt>
                <c:pt idx="879">
                  <c:v>0</c:v>
                </c:pt>
                <c:pt idx="880">
                  <c:v>0</c:v>
                </c:pt>
                <c:pt idx="881">
                  <c:v>0</c:v>
                </c:pt>
                <c:pt idx="882">
                  <c:v>0</c:v>
                </c:pt>
                <c:pt idx="883">
                  <c:v>6.2E-2</c:v>
                </c:pt>
                <c:pt idx="884">
                  <c:v>6.3E-2</c:v>
                </c:pt>
                <c:pt idx="885">
                  <c:v>6.2E-2</c:v>
                </c:pt>
                <c:pt idx="886">
                  <c:v>0</c:v>
                </c:pt>
                <c:pt idx="887">
                  <c:v>0</c:v>
                </c:pt>
                <c:pt idx="888">
                  <c:v>0</c:v>
                </c:pt>
                <c:pt idx="889">
                  <c:v>0.125</c:v>
                </c:pt>
                <c:pt idx="890">
                  <c:v>6.3E-2</c:v>
                </c:pt>
                <c:pt idx="891">
                  <c:v>0</c:v>
                </c:pt>
                <c:pt idx="892">
                  <c:v>0.188</c:v>
                </c:pt>
                <c:pt idx="893">
                  <c:v>0.312</c:v>
                </c:pt>
                <c:pt idx="894">
                  <c:v>0.502</c:v>
                </c:pt>
                <c:pt idx="895">
                  <c:v>0.68600000000000005</c:v>
                </c:pt>
                <c:pt idx="896">
                  <c:v>1.2549999999999999</c:v>
                </c:pt>
                <c:pt idx="897">
                  <c:v>1.0009999999999999</c:v>
                </c:pt>
                <c:pt idx="898">
                  <c:v>0.125</c:v>
                </c:pt>
                <c:pt idx="899">
                  <c:v>0</c:v>
                </c:pt>
                <c:pt idx="900">
                  <c:v>0.125</c:v>
                </c:pt>
                <c:pt idx="901">
                  <c:v>0.56200000000000006</c:v>
                </c:pt>
                <c:pt idx="902">
                  <c:v>0.81200000000000006</c:v>
                </c:pt>
                <c:pt idx="903">
                  <c:v>0.874</c:v>
                </c:pt>
                <c:pt idx="904">
                  <c:v>0.876</c:v>
                </c:pt>
                <c:pt idx="905">
                  <c:v>0.872</c:v>
                </c:pt>
                <c:pt idx="906">
                  <c:v>0.874</c:v>
                </c:pt>
                <c:pt idx="907">
                  <c:v>1.7529999999999999</c:v>
                </c:pt>
                <c:pt idx="908">
                  <c:v>1.0680000000000001</c:v>
                </c:pt>
                <c:pt idx="909">
                  <c:v>0.439</c:v>
                </c:pt>
                <c:pt idx="910">
                  <c:v>0.63</c:v>
                </c:pt>
                <c:pt idx="911">
                  <c:v>0.503</c:v>
                </c:pt>
                <c:pt idx="912">
                  <c:v>0.252</c:v>
                </c:pt>
                <c:pt idx="913">
                  <c:v>0.251</c:v>
                </c:pt>
                <c:pt idx="914">
                  <c:v>0.125</c:v>
                </c:pt>
                <c:pt idx="915">
                  <c:v>0</c:v>
                </c:pt>
                <c:pt idx="916">
                  <c:v>6.3E-2</c:v>
                </c:pt>
                <c:pt idx="917">
                  <c:v>6.2E-2</c:v>
                </c:pt>
                <c:pt idx="918">
                  <c:v>6.3E-2</c:v>
                </c:pt>
                <c:pt idx="919">
                  <c:v>0.56299999999999994</c:v>
                </c:pt>
                <c:pt idx="920">
                  <c:v>0.125</c:v>
                </c:pt>
                <c:pt idx="921">
                  <c:v>6.2E-2</c:v>
                </c:pt>
                <c:pt idx="922">
                  <c:v>6.3E-2</c:v>
                </c:pt>
                <c:pt idx="923">
                  <c:v>0</c:v>
                </c:pt>
                <c:pt idx="924">
                  <c:v>6.3E-2</c:v>
                </c:pt>
                <c:pt idx="925">
                  <c:v>6.3E-2</c:v>
                </c:pt>
                <c:pt idx="926">
                  <c:v>0</c:v>
                </c:pt>
                <c:pt idx="927">
                  <c:v>0</c:v>
                </c:pt>
                <c:pt idx="928">
                  <c:v>0</c:v>
                </c:pt>
                <c:pt idx="929">
                  <c:v>6.2E-2</c:v>
                </c:pt>
                <c:pt idx="930">
                  <c:v>0.125</c:v>
                </c:pt>
                <c:pt idx="931">
                  <c:v>0</c:v>
                </c:pt>
                <c:pt idx="932">
                  <c:v>0.125</c:v>
                </c:pt>
                <c:pt idx="933">
                  <c:v>0</c:v>
                </c:pt>
                <c:pt idx="934">
                  <c:v>6.3E-2</c:v>
                </c:pt>
                <c:pt idx="935">
                  <c:v>6.3E-2</c:v>
                </c:pt>
                <c:pt idx="936">
                  <c:v>6.3E-2</c:v>
                </c:pt>
                <c:pt idx="937">
                  <c:v>0</c:v>
                </c:pt>
                <c:pt idx="938">
                  <c:v>0</c:v>
                </c:pt>
                <c:pt idx="939">
                  <c:v>0.125</c:v>
                </c:pt>
                <c:pt idx="940">
                  <c:v>0</c:v>
                </c:pt>
                <c:pt idx="941">
                  <c:v>0</c:v>
                </c:pt>
                <c:pt idx="942">
                  <c:v>0.125</c:v>
                </c:pt>
                <c:pt idx="943">
                  <c:v>0</c:v>
                </c:pt>
                <c:pt idx="944">
                  <c:v>0.25</c:v>
                </c:pt>
                <c:pt idx="945">
                  <c:v>6.3E-2</c:v>
                </c:pt>
                <c:pt idx="946">
                  <c:v>6.3E-2</c:v>
                </c:pt>
                <c:pt idx="947">
                  <c:v>0</c:v>
                </c:pt>
                <c:pt idx="948">
                  <c:v>0</c:v>
                </c:pt>
                <c:pt idx="949">
                  <c:v>6.3E-2</c:v>
                </c:pt>
                <c:pt idx="950">
                  <c:v>0</c:v>
                </c:pt>
                <c:pt idx="951">
                  <c:v>0.125</c:v>
                </c:pt>
                <c:pt idx="952">
                  <c:v>6.2E-2</c:v>
                </c:pt>
                <c:pt idx="953">
                  <c:v>0</c:v>
                </c:pt>
                <c:pt idx="954">
                  <c:v>0.125</c:v>
                </c:pt>
                <c:pt idx="955">
                  <c:v>6.3E-2</c:v>
                </c:pt>
                <c:pt idx="956">
                  <c:v>0</c:v>
                </c:pt>
                <c:pt idx="957">
                  <c:v>0</c:v>
                </c:pt>
                <c:pt idx="958">
                  <c:v>6.2E-2</c:v>
                </c:pt>
                <c:pt idx="959">
                  <c:v>0</c:v>
                </c:pt>
                <c:pt idx="960">
                  <c:v>6.3E-2</c:v>
                </c:pt>
                <c:pt idx="961">
                  <c:v>6.3E-2</c:v>
                </c:pt>
                <c:pt idx="962">
                  <c:v>0</c:v>
                </c:pt>
                <c:pt idx="963">
                  <c:v>0</c:v>
                </c:pt>
                <c:pt idx="964">
                  <c:v>0.125</c:v>
                </c:pt>
                <c:pt idx="965">
                  <c:v>0.438</c:v>
                </c:pt>
                <c:pt idx="966">
                  <c:v>0.312</c:v>
                </c:pt>
                <c:pt idx="967">
                  <c:v>0</c:v>
                </c:pt>
                <c:pt idx="968">
                  <c:v>6.3E-2</c:v>
                </c:pt>
                <c:pt idx="969">
                  <c:v>6.2E-2</c:v>
                </c:pt>
                <c:pt idx="970">
                  <c:v>0</c:v>
                </c:pt>
                <c:pt idx="971">
                  <c:v>0</c:v>
                </c:pt>
                <c:pt idx="972">
                  <c:v>6.3E-2</c:v>
                </c:pt>
                <c:pt idx="973">
                  <c:v>6.3E-2</c:v>
                </c:pt>
                <c:pt idx="974">
                  <c:v>0</c:v>
                </c:pt>
                <c:pt idx="975">
                  <c:v>6.2E-2</c:v>
                </c:pt>
                <c:pt idx="976">
                  <c:v>6.3E-2</c:v>
                </c:pt>
                <c:pt idx="977">
                  <c:v>0</c:v>
                </c:pt>
                <c:pt idx="978">
                  <c:v>0</c:v>
                </c:pt>
                <c:pt idx="979">
                  <c:v>0</c:v>
                </c:pt>
                <c:pt idx="980">
                  <c:v>0.438</c:v>
                </c:pt>
                <c:pt idx="981">
                  <c:v>6.3E-2</c:v>
                </c:pt>
                <c:pt idx="982">
                  <c:v>0.125</c:v>
                </c:pt>
                <c:pt idx="983">
                  <c:v>0</c:v>
                </c:pt>
                <c:pt idx="984">
                  <c:v>0.125</c:v>
                </c:pt>
                <c:pt idx="985">
                  <c:v>0</c:v>
                </c:pt>
                <c:pt idx="986">
                  <c:v>6.3E-2</c:v>
                </c:pt>
                <c:pt idx="987">
                  <c:v>0</c:v>
                </c:pt>
                <c:pt idx="988">
                  <c:v>6.2E-2</c:v>
                </c:pt>
                <c:pt idx="989">
                  <c:v>6.3E-2</c:v>
                </c:pt>
                <c:pt idx="990">
                  <c:v>0</c:v>
                </c:pt>
                <c:pt idx="991">
                  <c:v>6.3E-2</c:v>
                </c:pt>
                <c:pt idx="992">
                  <c:v>0</c:v>
                </c:pt>
                <c:pt idx="993">
                  <c:v>0</c:v>
                </c:pt>
                <c:pt idx="994">
                  <c:v>6.2E-2</c:v>
                </c:pt>
                <c:pt idx="995">
                  <c:v>6.2E-2</c:v>
                </c:pt>
                <c:pt idx="996">
                  <c:v>0</c:v>
                </c:pt>
                <c:pt idx="997">
                  <c:v>0</c:v>
                </c:pt>
                <c:pt idx="998">
                  <c:v>0</c:v>
                </c:pt>
                <c:pt idx="999">
                  <c:v>6.2E-2</c:v>
                </c:pt>
                <c:pt idx="1000">
                  <c:v>6.3E-2</c:v>
                </c:pt>
                <c:pt idx="1001">
                  <c:v>0</c:v>
                </c:pt>
                <c:pt idx="1002">
                  <c:v>0</c:v>
                </c:pt>
                <c:pt idx="1003">
                  <c:v>0</c:v>
                </c:pt>
                <c:pt idx="1004">
                  <c:v>0.188</c:v>
                </c:pt>
                <c:pt idx="1005">
                  <c:v>0.125</c:v>
                </c:pt>
                <c:pt idx="1006">
                  <c:v>0</c:v>
                </c:pt>
                <c:pt idx="1007">
                  <c:v>0</c:v>
                </c:pt>
                <c:pt idx="1008">
                  <c:v>6.2E-2</c:v>
                </c:pt>
                <c:pt idx="1009">
                  <c:v>6.3E-2</c:v>
                </c:pt>
                <c:pt idx="1010">
                  <c:v>0</c:v>
                </c:pt>
                <c:pt idx="1011">
                  <c:v>6.3E-2</c:v>
                </c:pt>
                <c:pt idx="1012">
                  <c:v>0</c:v>
                </c:pt>
                <c:pt idx="1013">
                  <c:v>0</c:v>
                </c:pt>
                <c:pt idx="1014">
                  <c:v>6.3E-2</c:v>
                </c:pt>
                <c:pt idx="1015">
                  <c:v>6.3E-2</c:v>
                </c:pt>
                <c:pt idx="1016">
                  <c:v>0</c:v>
                </c:pt>
                <c:pt idx="1017">
                  <c:v>0</c:v>
                </c:pt>
                <c:pt idx="1018">
                  <c:v>6.2E-2</c:v>
                </c:pt>
                <c:pt idx="1019">
                  <c:v>0.751</c:v>
                </c:pt>
                <c:pt idx="1020">
                  <c:v>0.56200000000000006</c:v>
                </c:pt>
                <c:pt idx="1021">
                  <c:v>1.4379999999999999</c:v>
                </c:pt>
                <c:pt idx="1022">
                  <c:v>0.873</c:v>
                </c:pt>
                <c:pt idx="1023">
                  <c:v>6.3E-2</c:v>
                </c:pt>
                <c:pt idx="1024">
                  <c:v>6.2E-2</c:v>
                </c:pt>
                <c:pt idx="1025">
                  <c:v>6.3E-2</c:v>
                </c:pt>
                <c:pt idx="1026">
                  <c:v>0.5</c:v>
                </c:pt>
                <c:pt idx="1027">
                  <c:v>1.3129999999999999</c:v>
                </c:pt>
                <c:pt idx="1028">
                  <c:v>0.93799999999999994</c:v>
                </c:pt>
                <c:pt idx="1029">
                  <c:v>0.874</c:v>
                </c:pt>
                <c:pt idx="1030">
                  <c:v>0.749</c:v>
                </c:pt>
                <c:pt idx="1031">
                  <c:v>1.2490000000000001</c:v>
                </c:pt>
                <c:pt idx="1032">
                  <c:v>1.877</c:v>
                </c:pt>
                <c:pt idx="1033">
                  <c:v>1.006</c:v>
                </c:pt>
                <c:pt idx="1034">
                  <c:v>0.44</c:v>
                </c:pt>
                <c:pt idx="1035">
                  <c:v>0.69299999999999995</c:v>
                </c:pt>
                <c:pt idx="1036">
                  <c:v>0.501</c:v>
                </c:pt>
                <c:pt idx="1037">
                  <c:v>0.44</c:v>
                </c:pt>
                <c:pt idx="1038">
                  <c:v>0.375</c:v>
                </c:pt>
                <c:pt idx="1039">
                  <c:v>6.3E-2</c:v>
                </c:pt>
                <c:pt idx="1040">
                  <c:v>0.125</c:v>
                </c:pt>
                <c:pt idx="1041">
                  <c:v>0.503</c:v>
                </c:pt>
                <c:pt idx="1042">
                  <c:v>6.3E-2</c:v>
                </c:pt>
                <c:pt idx="1043">
                  <c:v>6.2E-2</c:v>
                </c:pt>
                <c:pt idx="1044">
                  <c:v>0</c:v>
                </c:pt>
                <c:pt idx="1045">
                  <c:v>6.3E-2</c:v>
                </c:pt>
                <c:pt idx="1046">
                  <c:v>6.3E-2</c:v>
                </c:pt>
                <c:pt idx="1047">
                  <c:v>6.3E-2</c:v>
                </c:pt>
                <c:pt idx="1048">
                  <c:v>0</c:v>
                </c:pt>
                <c:pt idx="1049">
                  <c:v>6.3E-2</c:v>
                </c:pt>
                <c:pt idx="1050">
                  <c:v>0</c:v>
                </c:pt>
                <c:pt idx="1051">
                  <c:v>6.3E-2</c:v>
                </c:pt>
                <c:pt idx="1052">
                  <c:v>6.3E-2</c:v>
                </c:pt>
                <c:pt idx="1053">
                  <c:v>0</c:v>
                </c:pt>
                <c:pt idx="1054">
                  <c:v>6.2E-2</c:v>
                </c:pt>
                <c:pt idx="1055">
                  <c:v>0</c:v>
                </c:pt>
                <c:pt idx="1056">
                  <c:v>6.2E-2</c:v>
                </c:pt>
                <c:pt idx="1057">
                  <c:v>0</c:v>
                </c:pt>
                <c:pt idx="1058">
                  <c:v>0.125</c:v>
                </c:pt>
                <c:pt idx="1059">
                  <c:v>0</c:v>
                </c:pt>
                <c:pt idx="1060">
                  <c:v>0</c:v>
                </c:pt>
                <c:pt idx="1061">
                  <c:v>6.2E-2</c:v>
                </c:pt>
                <c:pt idx="1062">
                  <c:v>6.3E-2</c:v>
                </c:pt>
                <c:pt idx="1063">
                  <c:v>0</c:v>
                </c:pt>
                <c:pt idx="1064">
                  <c:v>0.188</c:v>
                </c:pt>
                <c:pt idx="1065">
                  <c:v>0</c:v>
                </c:pt>
                <c:pt idx="1066">
                  <c:v>0</c:v>
                </c:pt>
                <c:pt idx="1067">
                  <c:v>6.2E-2</c:v>
                </c:pt>
                <c:pt idx="1068">
                  <c:v>0</c:v>
                </c:pt>
                <c:pt idx="1069">
                  <c:v>0</c:v>
                </c:pt>
                <c:pt idx="1070">
                  <c:v>0</c:v>
                </c:pt>
                <c:pt idx="1071">
                  <c:v>6.3E-2</c:v>
                </c:pt>
                <c:pt idx="1072">
                  <c:v>6.2E-2</c:v>
                </c:pt>
                <c:pt idx="1073">
                  <c:v>0</c:v>
                </c:pt>
                <c:pt idx="1074">
                  <c:v>0</c:v>
                </c:pt>
                <c:pt idx="1075">
                  <c:v>0</c:v>
                </c:pt>
                <c:pt idx="1076">
                  <c:v>0</c:v>
                </c:pt>
                <c:pt idx="1077">
                  <c:v>6.2E-2</c:v>
                </c:pt>
                <c:pt idx="1078">
                  <c:v>0</c:v>
                </c:pt>
                <c:pt idx="1079">
                  <c:v>6.3E-2</c:v>
                </c:pt>
                <c:pt idx="1080">
                  <c:v>0</c:v>
                </c:pt>
                <c:pt idx="1081">
                  <c:v>6.2E-2</c:v>
                </c:pt>
                <c:pt idx="1082">
                  <c:v>6.2E-2</c:v>
                </c:pt>
                <c:pt idx="1083">
                  <c:v>0</c:v>
                </c:pt>
                <c:pt idx="1084">
                  <c:v>0</c:v>
                </c:pt>
                <c:pt idx="1085">
                  <c:v>0</c:v>
                </c:pt>
                <c:pt idx="1086">
                  <c:v>6.2E-2</c:v>
                </c:pt>
                <c:pt idx="1087">
                  <c:v>0</c:v>
                </c:pt>
                <c:pt idx="1088">
                  <c:v>6.3E-2</c:v>
                </c:pt>
                <c:pt idx="1089">
                  <c:v>0.56299999999999994</c:v>
                </c:pt>
                <c:pt idx="1090">
                  <c:v>6.3E-2</c:v>
                </c:pt>
                <c:pt idx="1091">
                  <c:v>0</c:v>
                </c:pt>
                <c:pt idx="1092">
                  <c:v>6.3E-2</c:v>
                </c:pt>
                <c:pt idx="1093">
                  <c:v>0</c:v>
                </c:pt>
                <c:pt idx="1094">
                  <c:v>6.3E-2</c:v>
                </c:pt>
                <c:pt idx="1095">
                  <c:v>6.3E-2</c:v>
                </c:pt>
                <c:pt idx="1096">
                  <c:v>6.2E-2</c:v>
                </c:pt>
                <c:pt idx="1097">
                  <c:v>0</c:v>
                </c:pt>
                <c:pt idx="1098">
                  <c:v>0.125</c:v>
                </c:pt>
                <c:pt idx="1099">
                  <c:v>0</c:v>
                </c:pt>
                <c:pt idx="1100">
                  <c:v>0</c:v>
                </c:pt>
                <c:pt idx="1101">
                  <c:v>0.312</c:v>
                </c:pt>
                <c:pt idx="1102">
                  <c:v>0.188</c:v>
                </c:pt>
                <c:pt idx="1103">
                  <c:v>6.3E-2</c:v>
                </c:pt>
                <c:pt idx="1104">
                  <c:v>0</c:v>
                </c:pt>
                <c:pt idx="1105">
                  <c:v>6.3E-2</c:v>
                </c:pt>
                <c:pt idx="1106">
                  <c:v>6.2E-2</c:v>
                </c:pt>
                <c:pt idx="1107">
                  <c:v>6.2E-2</c:v>
                </c:pt>
                <c:pt idx="1108">
                  <c:v>0</c:v>
                </c:pt>
                <c:pt idx="1109">
                  <c:v>0</c:v>
                </c:pt>
                <c:pt idx="1110">
                  <c:v>0</c:v>
                </c:pt>
                <c:pt idx="1111">
                  <c:v>6.3E-2</c:v>
                </c:pt>
                <c:pt idx="1112">
                  <c:v>0</c:v>
                </c:pt>
                <c:pt idx="1113">
                  <c:v>0.125</c:v>
                </c:pt>
                <c:pt idx="1114">
                  <c:v>6.3E-2</c:v>
                </c:pt>
                <c:pt idx="1115">
                  <c:v>6.3E-2</c:v>
                </c:pt>
                <c:pt idx="1116">
                  <c:v>0</c:v>
                </c:pt>
                <c:pt idx="1117">
                  <c:v>0</c:v>
                </c:pt>
                <c:pt idx="1118">
                  <c:v>0</c:v>
                </c:pt>
                <c:pt idx="1119">
                  <c:v>6.3E-2</c:v>
                </c:pt>
                <c:pt idx="1120">
                  <c:v>0</c:v>
                </c:pt>
                <c:pt idx="1121">
                  <c:v>6.3E-2</c:v>
                </c:pt>
                <c:pt idx="1122">
                  <c:v>6.3E-2</c:v>
                </c:pt>
                <c:pt idx="1123">
                  <c:v>6.2E-2</c:v>
                </c:pt>
                <c:pt idx="1124">
                  <c:v>6.3E-2</c:v>
                </c:pt>
                <c:pt idx="1125">
                  <c:v>0.125</c:v>
                </c:pt>
                <c:pt idx="1126">
                  <c:v>6.2E-2</c:v>
                </c:pt>
                <c:pt idx="1127">
                  <c:v>6.3E-2</c:v>
                </c:pt>
                <c:pt idx="1128">
                  <c:v>0</c:v>
                </c:pt>
                <c:pt idx="1129">
                  <c:v>0</c:v>
                </c:pt>
                <c:pt idx="1130">
                  <c:v>6.3E-2</c:v>
                </c:pt>
                <c:pt idx="1131">
                  <c:v>0</c:v>
                </c:pt>
                <c:pt idx="1132">
                  <c:v>0</c:v>
                </c:pt>
                <c:pt idx="1133">
                  <c:v>6.2E-2</c:v>
                </c:pt>
                <c:pt idx="1134">
                  <c:v>6.2E-2</c:v>
                </c:pt>
                <c:pt idx="1135">
                  <c:v>6.3E-2</c:v>
                </c:pt>
                <c:pt idx="1136">
                  <c:v>0.125</c:v>
                </c:pt>
                <c:pt idx="1137">
                  <c:v>0.25</c:v>
                </c:pt>
                <c:pt idx="1138">
                  <c:v>0</c:v>
                </c:pt>
                <c:pt idx="1139">
                  <c:v>0</c:v>
                </c:pt>
                <c:pt idx="1140">
                  <c:v>0</c:v>
                </c:pt>
                <c:pt idx="1141">
                  <c:v>0.187</c:v>
                </c:pt>
                <c:pt idx="1142">
                  <c:v>6.3E-2</c:v>
                </c:pt>
                <c:pt idx="1143">
                  <c:v>0.125</c:v>
                </c:pt>
                <c:pt idx="1144">
                  <c:v>0.68600000000000005</c:v>
                </c:pt>
                <c:pt idx="1145">
                  <c:v>1.4379999999999999</c:v>
                </c:pt>
                <c:pt idx="1146">
                  <c:v>1.3160000000000001</c:v>
                </c:pt>
                <c:pt idx="1147">
                  <c:v>6.3E-2</c:v>
                </c:pt>
                <c:pt idx="1148">
                  <c:v>0.125</c:v>
                </c:pt>
                <c:pt idx="1149">
                  <c:v>6.3E-2</c:v>
                </c:pt>
                <c:pt idx="1150">
                  <c:v>0.188</c:v>
                </c:pt>
                <c:pt idx="1151">
                  <c:v>0.998</c:v>
                </c:pt>
                <c:pt idx="1152">
                  <c:v>0.999</c:v>
                </c:pt>
                <c:pt idx="1153">
                  <c:v>0.874</c:v>
                </c:pt>
                <c:pt idx="1154">
                  <c:v>0.93700000000000006</c:v>
                </c:pt>
                <c:pt idx="1155">
                  <c:v>1.0620000000000001</c:v>
                </c:pt>
                <c:pt idx="1156">
                  <c:v>1.94</c:v>
                </c:pt>
                <c:pt idx="1157">
                  <c:v>0.69099999999999995</c:v>
                </c:pt>
                <c:pt idx="1158">
                  <c:v>0.56599999999999995</c:v>
                </c:pt>
                <c:pt idx="1159">
                  <c:v>0.69099999999999995</c:v>
                </c:pt>
                <c:pt idx="1160">
                  <c:v>0.69099999999999995</c:v>
                </c:pt>
                <c:pt idx="1161">
                  <c:v>0.313</c:v>
                </c:pt>
                <c:pt idx="1162">
                  <c:v>1.133</c:v>
                </c:pt>
                <c:pt idx="1163">
                  <c:v>6.3E-2</c:v>
                </c:pt>
                <c:pt idx="1164">
                  <c:v>0.125</c:v>
                </c:pt>
                <c:pt idx="1165">
                  <c:v>6.3E-2</c:v>
                </c:pt>
                <c:pt idx="1166">
                  <c:v>0</c:v>
                </c:pt>
                <c:pt idx="1167">
                  <c:v>0</c:v>
                </c:pt>
                <c:pt idx="1168">
                  <c:v>0</c:v>
                </c:pt>
                <c:pt idx="1169">
                  <c:v>6.3E-2</c:v>
                </c:pt>
                <c:pt idx="1170">
                  <c:v>6.3E-2</c:v>
                </c:pt>
                <c:pt idx="1171">
                  <c:v>0.125</c:v>
                </c:pt>
                <c:pt idx="1172">
                  <c:v>0</c:v>
                </c:pt>
                <c:pt idx="1173">
                  <c:v>0</c:v>
                </c:pt>
                <c:pt idx="1174">
                  <c:v>6.3E-2</c:v>
                </c:pt>
                <c:pt idx="1175">
                  <c:v>6.3E-2</c:v>
                </c:pt>
                <c:pt idx="1176">
                  <c:v>0</c:v>
                </c:pt>
                <c:pt idx="1177">
                  <c:v>0</c:v>
                </c:pt>
                <c:pt idx="1178">
                  <c:v>0</c:v>
                </c:pt>
                <c:pt idx="1179">
                  <c:v>6.3E-2</c:v>
                </c:pt>
                <c:pt idx="1180">
                  <c:v>0</c:v>
                </c:pt>
                <c:pt idx="1181">
                  <c:v>6.3E-2</c:v>
                </c:pt>
                <c:pt idx="1182">
                  <c:v>0.125</c:v>
                </c:pt>
                <c:pt idx="1183">
                  <c:v>6.2E-2</c:v>
                </c:pt>
                <c:pt idx="1184">
                  <c:v>0.125</c:v>
                </c:pt>
                <c:pt idx="1185">
                  <c:v>6.2E-2</c:v>
                </c:pt>
                <c:pt idx="1186">
                  <c:v>6.3E-2</c:v>
                </c:pt>
                <c:pt idx="1187">
                  <c:v>6.3E-2</c:v>
                </c:pt>
                <c:pt idx="1188">
                  <c:v>0</c:v>
                </c:pt>
                <c:pt idx="1189">
                  <c:v>0</c:v>
                </c:pt>
                <c:pt idx="1190">
                  <c:v>6.3E-2</c:v>
                </c:pt>
                <c:pt idx="1191">
                  <c:v>0</c:v>
                </c:pt>
                <c:pt idx="1192">
                  <c:v>6.3E-2</c:v>
                </c:pt>
                <c:pt idx="1193">
                  <c:v>0.502</c:v>
                </c:pt>
                <c:pt idx="1194">
                  <c:v>6.3E-2</c:v>
                </c:pt>
                <c:pt idx="1195">
                  <c:v>6.3E-2</c:v>
                </c:pt>
                <c:pt idx="1196">
                  <c:v>0</c:v>
                </c:pt>
                <c:pt idx="1197">
                  <c:v>0</c:v>
                </c:pt>
                <c:pt idx="1198">
                  <c:v>6.3E-2</c:v>
                </c:pt>
                <c:pt idx="1199">
                  <c:v>0</c:v>
                </c:pt>
                <c:pt idx="1200">
                  <c:v>0</c:v>
                </c:pt>
                <c:pt idx="1201">
                  <c:v>6.2E-2</c:v>
                </c:pt>
                <c:pt idx="1202">
                  <c:v>6.3E-2</c:v>
                </c:pt>
                <c:pt idx="1203">
                  <c:v>6.3E-2</c:v>
                </c:pt>
                <c:pt idx="1204">
                  <c:v>0</c:v>
                </c:pt>
                <c:pt idx="1205">
                  <c:v>0</c:v>
                </c:pt>
                <c:pt idx="1206">
                  <c:v>0</c:v>
                </c:pt>
                <c:pt idx="1207">
                  <c:v>6.2E-2</c:v>
                </c:pt>
                <c:pt idx="1208">
                  <c:v>0</c:v>
                </c:pt>
                <c:pt idx="1209">
                  <c:v>6.3E-2</c:v>
                </c:pt>
                <c:pt idx="1210">
                  <c:v>6.3E-2</c:v>
                </c:pt>
                <c:pt idx="1211">
                  <c:v>6.2E-2</c:v>
                </c:pt>
                <c:pt idx="1212">
                  <c:v>0.313</c:v>
                </c:pt>
                <c:pt idx="1213">
                  <c:v>0.125</c:v>
                </c:pt>
                <c:pt idx="1214">
                  <c:v>0</c:v>
                </c:pt>
                <c:pt idx="1215">
                  <c:v>6.3E-2</c:v>
                </c:pt>
                <c:pt idx="1216">
                  <c:v>6.2E-2</c:v>
                </c:pt>
                <c:pt idx="1217">
                  <c:v>6.2E-2</c:v>
                </c:pt>
                <c:pt idx="1218">
                  <c:v>0</c:v>
                </c:pt>
                <c:pt idx="1219">
                  <c:v>0</c:v>
                </c:pt>
                <c:pt idx="1220">
                  <c:v>0.125</c:v>
                </c:pt>
                <c:pt idx="1221">
                  <c:v>0</c:v>
                </c:pt>
                <c:pt idx="1222">
                  <c:v>6.2E-2</c:v>
                </c:pt>
                <c:pt idx="1223">
                  <c:v>0.627</c:v>
                </c:pt>
                <c:pt idx="1224">
                  <c:v>0</c:v>
                </c:pt>
                <c:pt idx="1225">
                  <c:v>6.3E-2</c:v>
                </c:pt>
                <c:pt idx="1226">
                  <c:v>0</c:v>
                </c:pt>
                <c:pt idx="1227">
                  <c:v>6.3E-2</c:v>
                </c:pt>
                <c:pt idx="1228">
                  <c:v>0</c:v>
                </c:pt>
                <c:pt idx="1229">
                  <c:v>0</c:v>
                </c:pt>
                <c:pt idx="1230">
                  <c:v>0</c:v>
                </c:pt>
                <c:pt idx="1231">
                  <c:v>0</c:v>
                </c:pt>
                <c:pt idx="1232">
                  <c:v>0</c:v>
                </c:pt>
                <c:pt idx="1233">
                  <c:v>6.3E-2</c:v>
                </c:pt>
                <c:pt idx="1234">
                  <c:v>0</c:v>
                </c:pt>
                <c:pt idx="1235">
                  <c:v>0.125</c:v>
                </c:pt>
                <c:pt idx="1236">
                  <c:v>0</c:v>
                </c:pt>
                <c:pt idx="1237">
                  <c:v>0</c:v>
                </c:pt>
                <c:pt idx="1238">
                  <c:v>6.3E-2</c:v>
                </c:pt>
                <c:pt idx="1239">
                  <c:v>0</c:v>
                </c:pt>
                <c:pt idx="1240">
                  <c:v>6.2E-2</c:v>
                </c:pt>
                <c:pt idx="1241">
                  <c:v>0</c:v>
                </c:pt>
                <c:pt idx="1242">
                  <c:v>0</c:v>
                </c:pt>
                <c:pt idx="1243">
                  <c:v>6.3E-2</c:v>
                </c:pt>
                <c:pt idx="1244">
                  <c:v>0.25</c:v>
                </c:pt>
                <c:pt idx="1245">
                  <c:v>6.3E-2</c:v>
                </c:pt>
                <c:pt idx="1246">
                  <c:v>0</c:v>
                </c:pt>
                <c:pt idx="1247">
                  <c:v>6.3E-2</c:v>
                </c:pt>
                <c:pt idx="1248">
                  <c:v>0</c:v>
                </c:pt>
                <c:pt idx="1249">
                  <c:v>6.2E-2</c:v>
                </c:pt>
                <c:pt idx="1250">
                  <c:v>0</c:v>
                </c:pt>
                <c:pt idx="1251">
                  <c:v>0</c:v>
                </c:pt>
                <c:pt idx="1252">
                  <c:v>6.2E-2</c:v>
                </c:pt>
                <c:pt idx="1253">
                  <c:v>0</c:v>
                </c:pt>
                <c:pt idx="1254">
                  <c:v>6.2E-2</c:v>
                </c:pt>
                <c:pt idx="1255">
                  <c:v>6.2E-2</c:v>
                </c:pt>
                <c:pt idx="1256">
                  <c:v>0.25</c:v>
                </c:pt>
                <c:pt idx="1257">
                  <c:v>0.313</c:v>
                </c:pt>
                <c:pt idx="1258">
                  <c:v>0</c:v>
                </c:pt>
                <c:pt idx="1259">
                  <c:v>6.3E-2</c:v>
                </c:pt>
                <c:pt idx="1260">
                  <c:v>0</c:v>
                </c:pt>
                <c:pt idx="1261">
                  <c:v>6.3E-2</c:v>
                </c:pt>
                <c:pt idx="1262">
                  <c:v>0</c:v>
                </c:pt>
                <c:pt idx="1263">
                  <c:v>0</c:v>
                </c:pt>
                <c:pt idx="1264">
                  <c:v>0</c:v>
                </c:pt>
                <c:pt idx="1265">
                  <c:v>0.125</c:v>
                </c:pt>
                <c:pt idx="1266">
                  <c:v>6.3E-2</c:v>
                </c:pt>
                <c:pt idx="1267">
                  <c:v>6.3E-2</c:v>
                </c:pt>
                <c:pt idx="1268">
                  <c:v>0.438</c:v>
                </c:pt>
                <c:pt idx="1269">
                  <c:v>0.499</c:v>
                </c:pt>
                <c:pt idx="1270">
                  <c:v>1.5569999999999999</c:v>
                </c:pt>
                <c:pt idx="1271">
                  <c:v>1.0620000000000001</c:v>
                </c:pt>
                <c:pt idx="1272">
                  <c:v>0.81</c:v>
                </c:pt>
                <c:pt idx="1273">
                  <c:v>0.56299999999999994</c:v>
                </c:pt>
                <c:pt idx="1274">
                  <c:v>0.56200000000000006</c:v>
                </c:pt>
                <c:pt idx="1275">
                  <c:v>0</c:v>
                </c:pt>
                <c:pt idx="1276">
                  <c:v>6.3E-2</c:v>
                </c:pt>
                <c:pt idx="1277">
                  <c:v>0.125</c:v>
                </c:pt>
                <c:pt idx="1278">
                  <c:v>0.627</c:v>
                </c:pt>
                <c:pt idx="1279">
                  <c:v>0.873</c:v>
                </c:pt>
                <c:pt idx="1280">
                  <c:v>1.5649999999999999</c:v>
                </c:pt>
                <c:pt idx="1281">
                  <c:v>0.188</c:v>
                </c:pt>
                <c:pt idx="1282">
                  <c:v>0.125</c:v>
                </c:pt>
                <c:pt idx="1283">
                  <c:v>0.188</c:v>
                </c:pt>
                <c:pt idx="1284">
                  <c:v>0.56399999999999995</c:v>
                </c:pt>
                <c:pt idx="1285">
                  <c:v>1.1879999999999999</c:v>
                </c:pt>
                <c:pt idx="1286">
                  <c:v>1.1259999999999999</c:v>
                </c:pt>
                <c:pt idx="1287">
                  <c:v>1.0609999999999999</c:v>
                </c:pt>
                <c:pt idx="1288">
                  <c:v>0.75</c:v>
                </c:pt>
                <c:pt idx="1289">
                  <c:v>1.0609999999999999</c:v>
                </c:pt>
                <c:pt idx="1290">
                  <c:v>1.752</c:v>
                </c:pt>
                <c:pt idx="1291">
                  <c:v>0.754</c:v>
                </c:pt>
                <c:pt idx="1292">
                  <c:v>0.504</c:v>
                </c:pt>
                <c:pt idx="1293">
                  <c:v>0.627</c:v>
                </c:pt>
                <c:pt idx="1294">
                  <c:v>0.88300000000000001</c:v>
                </c:pt>
                <c:pt idx="1295">
                  <c:v>0.312</c:v>
                </c:pt>
                <c:pt idx="1296">
                  <c:v>0.56499999999999995</c:v>
                </c:pt>
                <c:pt idx="1297">
                  <c:v>0.628</c:v>
                </c:pt>
                <c:pt idx="1298">
                  <c:v>0.627</c:v>
                </c:pt>
                <c:pt idx="1299">
                  <c:v>0.251</c:v>
                </c:pt>
                <c:pt idx="1300">
                  <c:v>6.3E-2</c:v>
                </c:pt>
                <c:pt idx="1301">
                  <c:v>0.313</c:v>
                </c:pt>
                <c:pt idx="1302">
                  <c:v>0</c:v>
                </c:pt>
                <c:pt idx="1303">
                  <c:v>0.125</c:v>
                </c:pt>
                <c:pt idx="1304">
                  <c:v>0.125</c:v>
                </c:pt>
                <c:pt idx="1305">
                  <c:v>0</c:v>
                </c:pt>
                <c:pt idx="1306">
                  <c:v>6.2E-2</c:v>
                </c:pt>
                <c:pt idx="1307">
                  <c:v>6.2E-2</c:v>
                </c:pt>
                <c:pt idx="1308">
                  <c:v>6.3E-2</c:v>
                </c:pt>
                <c:pt idx="1309">
                  <c:v>0</c:v>
                </c:pt>
                <c:pt idx="1310">
                  <c:v>6.3E-2</c:v>
                </c:pt>
                <c:pt idx="1311">
                  <c:v>0</c:v>
                </c:pt>
                <c:pt idx="1312">
                  <c:v>0</c:v>
                </c:pt>
                <c:pt idx="1313">
                  <c:v>6.2E-2</c:v>
                </c:pt>
                <c:pt idx="1314">
                  <c:v>6.3E-2</c:v>
                </c:pt>
                <c:pt idx="1315">
                  <c:v>0</c:v>
                </c:pt>
                <c:pt idx="1316">
                  <c:v>6.3E-2</c:v>
                </c:pt>
                <c:pt idx="1317">
                  <c:v>6.2E-2</c:v>
                </c:pt>
                <c:pt idx="1318">
                  <c:v>6.3E-2</c:v>
                </c:pt>
                <c:pt idx="1319">
                  <c:v>6.2E-2</c:v>
                </c:pt>
                <c:pt idx="1320">
                  <c:v>0</c:v>
                </c:pt>
                <c:pt idx="1321">
                  <c:v>6.3E-2</c:v>
                </c:pt>
                <c:pt idx="1322">
                  <c:v>6.3E-2</c:v>
                </c:pt>
                <c:pt idx="1323">
                  <c:v>0.125</c:v>
                </c:pt>
                <c:pt idx="1324">
                  <c:v>0.125</c:v>
                </c:pt>
                <c:pt idx="1325">
                  <c:v>0</c:v>
                </c:pt>
                <c:pt idx="1326">
                  <c:v>0</c:v>
                </c:pt>
                <c:pt idx="1327">
                  <c:v>0</c:v>
                </c:pt>
                <c:pt idx="1328">
                  <c:v>0</c:v>
                </c:pt>
                <c:pt idx="1329">
                  <c:v>6.3E-2</c:v>
                </c:pt>
                <c:pt idx="1330">
                  <c:v>0</c:v>
                </c:pt>
                <c:pt idx="1331">
                  <c:v>6.3E-2</c:v>
                </c:pt>
                <c:pt idx="1332">
                  <c:v>0</c:v>
                </c:pt>
                <c:pt idx="1333">
                  <c:v>6.2E-2</c:v>
                </c:pt>
                <c:pt idx="1334">
                  <c:v>0</c:v>
                </c:pt>
                <c:pt idx="1335">
                  <c:v>6.3E-2</c:v>
                </c:pt>
                <c:pt idx="1336">
                  <c:v>6.3E-2</c:v>
                </c:pt>
                <c:pt idx="1337">
                  <c:v>6.2E-2</c:v>
                </c:pt>
                <c:pt idx="1338">
                  <c:v>0</c:v>
                </c:pt>
                <c:pt idx="1339">
                  <c:v>0</c:v>
                </c:pt>
                <c:pt idx="1340">
                  <c:v>0</c:v>
                </c:pt>
                <c:pt idx="1341">
                  <c:v>0.125</c:v>
                </c:pt>
                <c:pt idx="1342">
                  <c:v>0</c:v>
                </c:pt>
                <c:pt idx="1343">
                  <c:v>6.3E-2</c:v>
                </c:pt>
                <c:pt idx="1344">
                  <c:v>0.5</c:v>
                </c:pt>
                <c:pt idx="1345">
                  <c:v>0.188</c:v>
                </c:pt>
                <c:pt idx="1346">
                  <c:v>0</c:v>
                </c:pt>
                <c:pt idx="1347">
                  <c:v>6.3E-2</c:v>
                </c:pt>
                <c:pt idx="1348">
                  <c:v>0.5</c:v>
                </c:pt>
                <c:pt idx="1349">
                  <c:v>0</c:v>
                </c:pt>
                <c:pt idx="1350">
                  <c:v>6.3E-2</c:v>
                </c:pt>
                <c:pt idx="1351">
                  <c:v>0</c:v>
                </c:pt>
                <c:pt idx="1352">
                  <c:v>0</c:v>
                </c:pt>
                <c:pt idx="1353">
                  <c:v>0</c:v>
                </c:pt>
                <c:pt idx="1354">
                  <c:v>6.3E-2</c:v>
                </c:pt>
                <c:pt idx="1355">
                  <c:v>0</c:v>
                </c:pt>
                <c:pt idx="1356">
                  <c:v>6.3E-2</c:v>
                </c:pt>
                <c:pt idx="1357">
                  <c:v>0</c:v>
                </c:pt>
                <c:pt idx="1358">
                  <c:v>0</c:v>
                </c:pt>
                <c:pt idx="1359">
                  <c:v>0</c:v>
                </c:pt>
                <c:pt idx="1360">
                  <c:v>0.125</c:v>
                </c:pt>
                <c:pt idx="1361">
                  <c:v>0</c:v>
                </c:pt>
                <c:pt idx="1362">
                  <c:v>0</c:v>
                </c:pt>
                <c:pt idx="1363">
                  <c:v>6.3E-2</c:v>
                </c:pt>
                <c:pt idx="1364">
                  <c:v>0.501</c:v>
                </c:pt>
                <c:pt idx="1365">
                  <c:v>0.125</c:v>
                </c:pt>
                <c:pt idx="1366">
                  <c:v>6.3E-2</c:v>
                </c:pt>
                <c:pt idx="1367">
                  <c:v>0</c:v>
                </c:pt>
                <c:pt idx="1368">
                  <c:v>0</c:v>
                </c:pt>
                <c:pt idx="1369">
                  <c:v>6.3E-2</c:v>
                </c:pt>
                <c:pt idx="1370">
                  <c:v>6.3E-2</c:v>
                </c:pt>
                <c:pt idx="1371">
                  <c:v>0.125</c:v>
                </c:pt>
                <c:pt idx="1372">
                  <c:v>0</c:v>
                </c:pt>
                <c:pt idx="1373">
                  <c:v>6.3E-2</c:v>
                </c:pt>
                <c:pt idx="1374">
                  <c:v>0</c:v>
                </c:pt>
                <c:pt idx="1375">
                  <c:v>6.3E-2</c:v>
                </c:pt>
                <c:pt idx="1376">
                  <c:v>6.2E-2</c:v>
                </c:pt>
                <c:pt idx="1377">
                  <c:v>0</c:v>
                </c:pt>
                <c:pt idx="1378">
                  <c:v>0.125</c:v>
                </c:pt>
                <c:pt idx="1379">
                  <c:v>6.3E-2</c:v>
                </c:pt>
                <c:pt idx="1380">
                  <c:v>0</c:v>
                </c:pt>
                <c:pt idx="1381">
                  <c:v>0</c:v>
                </c:pt>
                <c:pt idx="1382">
                  <c:v>6.3E-2</c:v>
                </c:pt>
                <c:pt idx="1383">
                  <c:v>6.3E-2</c:v>
                </c:pt>
                <c:pt idx="1384">
                  <c:v>0</c:v>
                </c:pt>
                <c:pt idx="1385">
                  <c:v>6.3E-2</c:v>
                </c:pt>
                <c:pt idx="1386">
                  <c:v>6.3E-2</c:v>
                </c:pt>
                <c:pt idx="1387">
                  <c:v>0</c:v>
                </c:pt>
                <c:pt idx="1388">
                  <c:v>0</c:v>
                </c:pt>
                <c:pt idx="1389">
                  <c:v>6.2E-2</c:v>
                </c:pt>
                <c:pt idx="1390">
                  <c:v>6.3E-2</c:v>
                </c:pt>
                <c:pt idx="1391">
                  <c:v>0</c:v>
                </c:pt>
                <c:pt idx="1392">
                  <c:v>0</c:v>
                </c:pt>
                <c:pt idx="1393">
                  <c:v>6.3E-2</c:v>
                </c:pt>
                <c:pt idx="1394">
                  <c:v>0.499</c:v>
                </c:pt>
                <c:pt idx="1395">
                  <c:v>6.2E-2</c:v>
                </c:pt>
                <c:pt idx="1396">
                  <c:v>6.3E-2</c:v>
                </c:pt>
                <c:pt idx="1397">
                  <c:v>0</c:v>
                </c:pt>
                <c:pt idx="1398">
                  <c:v>0</c:v>
                </c:pt>
                <c:pt idx="1399">
                  <c:v>6.2E-2</c:v>
                </c:pt>
                <c:pt idx="1400">
                  <c:v>0</c:v>
                </c:pt>
                <c:pt idx="1401">
                  <c:v>6.3E-2</c:v>
                </c:pt>
                <c:pt idx="1402">
                  <c:v>0.25</c:v>
                </c:pt>
                <c:pt idx="1403">
                  <c:v>0.438</c:v>
                </c:pt>
                <c:pt idx="1404">
                  <c:v>0.93700000000000006</c:v>
                </c:pt>
                <c:pt idx="1405">
                  <c:v>1.8160000000000001</c:v>
                </c:pt>
                <c:pt idx="1406">
                  <c:v>0.125</c:v>
                </c:pt>
                <c:pt idx="1407">
                  <c:v>6.3E-2</c:v>
                </c:pt>
                <c:pt idx="1408">
                  <c:v>6.3E-2</c:v>
                </c:pt>
                <c:pt idx="1409">
                  <c:v>6.2E-2</c:v>
                </c:pt>
                <c:pt idx="1410">
                  <c:v>1.1259999999999999</c:v>
                </c:pt>
                <c:pt idx="1411">
                  <c:v>0.81200000000000006</c:v>
                </c:pt>
                <c:pt idx="1412">
                  <c:v>0.874</c:v>
                </c:pt>
                <c:pt idx="1413">
                  <c:v>0.81200000000000006</c:v>
                </c:pt>
                <c:pt idx="1414">
                  <c:v>0.873</c:v>
                </c:pt>
                <c:pt idx="1415">
                  <c:v>1.8109999999999999</c:v>
                </c:pt>
                <c:pt idx="1416">
                  <c:v>0.88200000000000001</c:v>
                </c:pt>
                <c:pt idx="1417">
                  <c:v>0.56599999999999995</c:v>
                </c:pt>
                <c:pt idx="1418">
                  <c:v>0.315</c:v>
                </c:pt>
                <c:pt idx="1419">
                  <c:v>0.878</c:v>
                </c:pt>
                <c:pt idx="1420">
                  <c:v>0.314</c:v>
                </c:pt>
                <c:pt idx="1421">
                  <c:v>0.314</c:v>
                </c:pt>
                <c:pt idx="1422">
                  <c:v>0.438</c:v>
                </c:pt>
                <c:pt idx="1423">
                  <c:v>0.438</c:v>
                </c:pt>
                <c:pt idx="1424">
                  <c:v>0.438</c:v>
                </c:pt>
                <c:pt idx="1425">
                  <c:v>0.125</c:v>
                </c:pt>
                <c:pt idx="1426">
                  <c:v>6.3E-2</c:v>
                </c:pt>
                <c:pt idx="1427">
                  <c:v>6.3E-2</c:v>
                </c:pt>
                <c:pt idx="1428">
                  <c:v>6.3E-2</c:v>
                </c:pt>
                <c:pt idx="1429">
                  <c:v>0</c:v>
                </c:pt>
                <c:pt idx="1430">
                  <c:v>0</c:v>
                </c:pt>
                <c:pt idx="1431">
                  <c:v>0</c:v>
                </c:pt>
                <c:pt idx="1432">
                  <c:v>6.3E-2</c:v>
                </c:pt>
                <c:pt idx="1433">
                  <c:v>0</c:v>
                </c:pt>
                <c:pt idx="1434">
                  <c:v>0</c:v>
                </c:pt>
                <c:pt idx="1435">
                  <c:v>6.3E-2</c:v>
                </c:pt>
                <c:pt idx="1436">
                  <c:v>0</c:v>
                </c:pt>
                <c:pt idx="1437">
                  <c:v>0</c:v>
                </c:pt>
                <c:pt idx="1438">
                  <c:v>6.2E-2</c:v>
                </c:pt>
                <c:pt idx="1439">
                  <c:v>6.2E-2</c:v>
                </c:pt>
                <c:pt idx="1440">
                  <c:v>6.3E-2</c:v>
                </c:pt>
                <c:pt idx="1441">
                  <c:v>0</c:v>
                </c:pt>
                <c:pt idx="1442">
                  <c:v>0</c:v>
                </c:pt>
                <c:pt idx="1443">
                  <c:v>0</c:v>
                </c:pt>
                <c:pt idx="1444">
                  <c:v>6.2E-2</c:v>
                </c:pt>
                <c:pt idx="1445">
                  <c:v>0</c:v>
                </c:pt>
                <c:pt idx="1446">
                  <c:v>0.125</c:v>
                </c:pt>
                <c:pt idx="1447">
                  <c:v>0</c:v>
                </c:pt>
                <c:pt idx="1448">
                  <c:v>6.3E-2</c:v>
                </c:pt>
                <c:pt idx="1449">
                  <c:v>6.2E-2</c:v>
                </c:pt>
                <c:pt idx="1450">
                  <c:v>0</c:v>
                </c:pt>
                <c:pt idx="1451">
                  <c:v>0.125</c:v>
                </c:pt>
                <c:pt idx="1452">
                  <c:v>0</c:v>
                </c:pt>
                <c:pt idx="1453">
                  <c:v>0</c:v>
                </c:pt>
                <c:pt idx="1454">
                  <c:v>6.2E-2</c:v>
                </c:pt>
                <c:pt idx="1455">
                  <c:v>6.3E-2</c:v>
                </c:pt>
                <c:pt idx="1456">
                  <c:v>6.3E-2</c:v>
                </c:pt>
                <c:pt idx="1457">
                  <c:v>6.3E-2</c:v>
                </c:pt>
                <c:pt idx="1458">
                  <c:v>6.3E-2</c:v>
                </c:pt>
                <c:pt idx="1459">
                  <c:v>6.2E-2</c:v>
                </c:pt>
                <c:pt idx="1460">
                  <c:v>0</c:v>
                </c:pt>
                <c:pt idx="1461">
                  <c:v>0</c:v>
                </c:pt>
                <c:pt idx="1462">
                  <c:v>6.2E-2</c:v>
                </c:pt>
                <c:pt idx="1463">
                  <c:v>0</c:v>
                </c:pt>
                <c:pt idx="1464">
                  <c:v>0</c:v>
                </c:pt>
                <c:pt idx="1465">
                  <c:v>6.2E-2</c:v>
                </c:pt>
                <c:pt idx="1466">
                  <c:v>0.56399999999999995</c:v>
                </c:pt>
                <c:pt idx="1467">
                  <c:v>6.3E-2</c:v>
                </c:pt>
                <c:pt idx="1468">
                  <c:v>0</c:v>
                </c:pt>
                <c:pt idx="1469">
                  <c:v>0</c:v>
                </c:pt>
                <c:pt idx="1470">
                  <c:v>6.2E-2</c:v>
                </c:pt>
                <c:pt idx="1471">
                  <c:v>0.125</c:v>
                </c:pt>
                <c:pt idx="1472">
                  <c:v>0</c:v>
                </c:pt>
                <c:pt idx="1473">
                  <c:v>6.2E-2</c:v>
                </c:pt>
                <c:pt idx="1474">
                  <c:v>0</c:v>
                </c:pt>
                <c:pt idx="1475">
                  <c:v>0</c:v>
                </c:pt>
                <c:pt idx="1476">
                  <c:v>6.2E-2</c:v>
                </c:pt>
                <c:pt idx="1477">
                  <c:v>6.3E-2</c:v>
                </c:pt>
                <c:pt idx="1478">
                  <c:v>0.5</c:v>
                </c:pt>
                <c:pt idx="1479">
                  <c:v>6.3E-2</c:v>
                </c:pt>
                <c:pt idx="1480">
                  <c:v>6.3E-2</c:v>
                </c:pt>
                <c:pt idx="1481">
                  <c:v>0</c:v>
                </c:pt>
                <c:pt idx="1482">
                  <c:v>0</c:v>
                </c:pt>
                <c:pt idx="1483">
                  <c:v>0</c:v>
                </c:pt>
                <c:pt idx="1484">
                  <c:v>0.188</c:v>
                </c:pt>
                <c:pt idx="1485">
                  <c:v>0</c:v>
                </c:pt>
                <c:pt idx="1486">
                  <c:v>6.3E-2</c:v>
                </c:pt>
                <c:pt idx="1487">
                  <c:v>0</c:v>
                </c:pt>
                <c:pt idx="1488">
                  <c:v>6.3E-2</c:v>
                </c:pt>
                <c:pt idx="1489">
                  <c:v>0</c:v>
                </c:pt>
                <c:pt idx="1490">
                  <c:v>0</c:v>
                </c:pt>
                <c:pt idx="1491">
                  <c:v>6.2E-2</c:v>
                </c:pt>
                <c:pt idx="1492">
                  <c:v>0</c:v>
                </c:pt>
                <c:pt idx="1493">
                  <c:v>0</c:v>
                </c:pt>
                <c:pt idx="1494">
                  <c:v>0.75</c:v>
                </c:pt>
                <c:pt idx="1495">
                  <c:v>6.2E-2</c:v>
                </c:pt>
                <c:pt idx="1496">
                  <c:v>0</c:v>
                </c:pt>
                <c:pt idx="1497">
                  <c:v>0.125</c:v>
                </c:pt>
                <c:pt idx="1498">
                  <c:v>0</c:v>
                </c:pt>
                <c:pt idx="1499">
                  <c:v>6.2E-2</c:v>
                </c:pt>
                <c:pt idx="1500">
                  <c:v>0</c:v>
                </c:pt>
                <c:pt idx="1501">
                  <c:v>6.3E-2</c:v>
                </c:pt>
                <c:pt idx="1502">
                  <c:v>0</c:v>
                </c:pt>
                <c:pt idx="1503">
                  <c:v>0.125</c:v>
                </c:pt>
                <c:pt idx="1504">
                  <c:v>0</c:v>
                </c:pt>
                <c:pt idx="1505">
                  <c:v>6.2E-2</c:v>
                </c:pt>
                <c:pt idx="1506">
                  <c:v>0</c:v>
                </c:pt>
                <c:pt idx="1507">
                  <c:v>0.125</c:v>
                </c:pt>
                <c:pt idx="1508">
                  <c:v>0</c:v>
                </c:pt>
                <c:pt idx="1509">
                  <c:v>6.3E-2</c:v>
                </c:pt>
                <c:pt idx="1510">
                  <c:v>0.125</c:v>
                </c:pt>
                <c:pt idx="1511">
                  <c:v>0</c:v>
                </c:pt>
                <c:pt idx="1512">
                  <c:v>6.3E-2</c:v>
                </c:pt>
                <c:pt idx="1513">
                  <c:v>0.125</c:v>
                </c:pt>
                <c:pt idx="1514">
                  <c:v>0</c:v>
                </c:pt>
                <c:pt idx="1515">
                  <c:v>6.3E-2</c:v>
                </c:pt>
                <c:pt idx="1516">
                  <c:v>0</c:v>
                </c:pt>
                <c:pt idx="1517">
                  <c:v>6.3E-2</c:v>
                </c:pt>
                <c:pt idx="1518">
                  <c:v>0</c:v>
                </c:pt>
                <c:pt idx="1519">
                  <c:v>0</c:v>
                </c:pt>
                <c:pt idx="1520">
                  <c:v>0</c:v>
                </c:pt>
                <c:pt idx="1521">
                  <c:v>6.3E-2</c:v>
                </c:pt>
                <c:pt idx="1522">
                  <c:v>0</c:v>
                </c:pt>
                <c:pt idx="1523">
                  <c:v>6.2E-2</c:v>
                </c:pt>
                <c:pt idx="1524">
                  <c:v>0.5</c:v>
                </c:pt>
                <c:pt idx="1525">
                  <c:v>6.2E-2</c:v>
                </c:pt>
                <c:pt idx="1526">
                  <c:v>0.56399999999999995</c:v>
                </c:pt>
                <c:pt idx="1527">
                  <c:v>0.375</c:v>
                </c:pt>
                <c:pt idx="1528">
                  <c:v>0.56299999999999994</c:v>
                </c:pt>
                <c:pt idx="1529">
                  <c:v>1.373</c:v>
                </c:pt>
                <c:pt idx="1530">
                  <c:v>0.68799999999999994</c:v>
                </c:pt>
                <c:pt idx="1531">
                  <c:v>6.2E-2</c:v>
                </c:pt>
                <c:pt idx="1532">
                  <c:v>6.2E-2</c:v>
                </c:pt>
                <c:pt idx="1533">
                  <c:v>0.125</c:v>
                </c:pt>
                <c:pt idx="1534">
                  <c:v>0.5</c:v>
                </c:pt>
                <c:pt idx="1535">
                  <c:v>1.123</c:v>
                </c:pt>
                <c:pt idx="1536">
                  <c:v>1</c:v>
                </c:pt>
                <c:pt idx="1537">
                  <c:v>0.749</c:v>
                </c:pt>
                <c:pt idx="1538">
                  <c:v>1.0620000000000001</c:v>
                </c:pt>
                <c:pt idx="1539">
                  <c:v>0.874</c:v>
                </c:pt>
                <c:pt idx="1540">
                  <c:v>1.627</c:v>
                </c:pt>
                <c:pt idx="1541">
                  <c:v>1.8029999999999999</c:v>
                </c:pt>
                <c:pt idx="1542">
                  <c:v>0.628</c:v>
                </c:pt>
                <c:pt idx="1543">
                  <c:v>1.131</c:v>
                </c:pt>
                <c:pt idx="1544">
                  <c:v>0.502</c:v>
                </c:pt>
                <c:pt idx="1545">
                  <c:v>0.314</c:v>
                </c:pt>
                <c:pt idx="1546">
                  <c:v>0.313</c:v>
                </c:pt>
                <c:pt idx="1547">
                  <c:v>0</c:v>
                </c:pt>
                <c:pt idx="1548">
                  <c:v>0.25</c:v>
                </c:pt>
                <c:pt idx="1549">
                  <c:v>6.2E-2</c:v>
                </c:pt>
                <c:pt idx="1550">
                  <c:v>6.3E-2</c:v>
                </c:pt>
                <c:pt idx="1551">
                  <c:v>0.125</c:v>
                </c:pt>
                <c:pt idx="1552">
                  <c:v>0.125</c:v>
                </c:pt>
                <c:pt idx="1553">
                  <c:v>0</c:v>
                </c:pt>
                <c:pt idx="1554">
                  <c:v>0</c:v>
                </c:pt>
                <c:pt idx="1555">
                  <c:v>6.3E-2</c:v>
                </c:pt>
                <c:pt idx="1556">
                  <c:v>0</c:v>
                </c:pt>
                <c:pt idx="1557">
                  <c:v>6.3E-2</c:v>
                </c:pt>
                <c:pt idx="1558">
                  <c:v>6.3E-2</c:v>
                </c:pt>
                <c:pt idx="1559">
                  <c:v>0</c:v>
                </c:pt>
                <c:pt idx="1560">
                  <c:v>6.3E-2</c:v>
                </c:pt>
                <c:pt idx="1561">
                  <c:v>6.2E-2</c:v>
                </c:pt>
                <c:pt idx="1562">
                  <c:v>0</c:v>
                </c:pt>
                <c:pt idx="1563">
                  <c:v>6.3E-2</c:v>
                </c:pt>
                <c:pt idx="1564">
                  <c:v>0</c:v>
                </c:pt>
                <c:pt idx="1565">
                  <c:v>6.3E-2</c:v>
                </c:pt>
                <c:pt idx="1566">
                  <c:v>0</c:v>
                </c:pt>
                <c:pt idx="1567">
                  <c:v>6.3E-2</c:v>
                </c:pt>
                <c:pt idx="1568">
                  <c:v>0</c:v>
                </c:pt>
                <c:pt idx="1569">
                  <c:v>6.3E-2</c:v>
                </c:pt>
                <c:pt idx="1570">
                  <c:v>0</c:v>
                </c:pt>
                <c:pt idx="1571">
                  <c:v>6.2E-2</c:v>
                </c:pt>
                <c:pt idx="1572">
                  <c:v>0</c:v>
                </c:pt>
                <c:pt idx="1573">
                  <c:v>0</c:v>
                </c:pt>
                <c:pt idx="1574">
                  <c:v>0</c:v>
                </c:pt>
                <c:pt idx="1575">
                  <c:v>6.3E-2</c:v>
                </c:pt>
                <c:pt idx="1576">
                  <c:v>0</c:v>
                </c:pt>
                <c:pt idx="1577">
                  <c:v>6.3E-2</c:v>
                </c:pt>
                <c:pt idx="1578">
                  <c:v>0.125</c:v>
                </c:pt>
                <c:pt idx="1579">
                  <c:v>0</c:v>
                </c:pt>
                <c:pt idx="1580">
                  <c:v>0</c:v>
                </c:pt>
                <c:pt idx="1581">
                  <c:v>0</c:v>
                </c:pt>
                <c:pt idx="1582">
                  <c:v>6.3E-2</c:v>
                </c:pt>
                <c:pt idx="1583">
                  <c:v>0</c:v>
                </c:pt>
                <c:pt idx="1584">
                  <c:v>0</c:v>
                </c:pt>
                <c:pt idx="1585">
                  <c:v>6.3E-2</c:v>
                </c:pt>
                <c:pt idx="1586">
                  <c:v>0</c:v>
                </c:pt>
                <c:pt idx="1587">
                  <c:v>0.56299999999999994</c:v>
                </c:pt>
                <c:pt idx="1588">
                  <c:v>6.3E-2</c:v>
                </c:pt>
                <c:pt idx="1589">
                  <c:v>0</c:v>
                </c:pt>
                <c:pt idx="1590">
                  <c:v>0</c:v>
                </c:pt>
                <c:pt idx="1591">
                  <c:v>6.2E-2</c:v>
                </c:pt>
                <c:pt idx="1592">
                  <c:v>6.3E-2</c:v>
                </c:pt>
                <c:pt idx="1593">
                  <c:v>6.3E-2</c:v>
                </c:pt>
                <c:pt idx="1594">
                  <c:v>0.125</c:v>
                </c:pt>
                <c:pt idx="1595">
                  <c:v>0</c:v>
                </c:pt>
                <c:pt idx="1596">
                  <c:v>6.3E-2</c:v>
                </c:pt>
                <c:pt idx="1597">
                  <c:v>0</c:v>
                </c:pt>
                <c:pt idx="1598">
                  <c:v>0</c:v>
                </c:pt>
                <c:pt idx="1599">
                  <c:v>6.3E-2</c:v>
                </c:pt>
                <c:pt idx="1600">
                  <c:v>6.2E-2</c:v>
                </c:pt>
                <c:pt idx="1601">
                  <c:v>0</c:v>
                </c:pt>
                <c:pt idx="1602">
                  <c:v>0.375</c:v>
                </c:pt>
                <c:pt idx="1603">
                  <c:v>0</c:v>
                </c:pt>
                <c:pt idx="1604">
                  <c:v>0.125</c:v>
                </c:pt>
                <c:pt idx="1605">
                  <c:v>0.125</c:v>
                </c:pt>
                <c:pt idx="1606">
                  <c:v>0</c:v>
                </c:pt>
                <c:pt idx="1607">
                  <c:v>6.3E-2</c:v>
                </c:pt>
                <c:pt idx="1608">
                  <c:v>0</c:v>
                </c:pt>
                <c:pt idx="1609">
                  <c:v>6.2E-2</c:v>
                </c:pt>
                <c:pt idx="1610">
                  <c:v>6.3E-2</c:v>
                </c:pt>
                <c:pt idx="1611">
                  <c:v>0</c:v>
                </c:pt>
                <c:pt idx="1612">
                  <c:v>0</c:v>
                </c:pt>
                <c:pt idx="1613">
                  <c:v>0</c:v>
                </c:pt>
                <c:pt idx="1614">
                  <c:v>0</c:v>
                </c:pt>
                <c:pt idx="1615">
                  <c:v>0</c:v>
                </c:pt>
                <c:pt idx="1616">
                  <c:v>0</c:v>
                </c:pt>
                <c:pt idx="1617">
                  <c:v>6.2E-2</c:v>
                </c:pt>
                <c:pt idx="1618">
                  <c:v>0</c:v>
                </c:pt>
                <c:pt idx="1619">
                  <c:v>0.125</c:v>
                </c:pt>
                <c:pt idx="1620">
                  <c:v>0</c:v>
                </c:pt>
                <c:pt idx="1621">
                  <c:v>6.3E-2</c:v>
                </c:pt>
                <c:pt idx="1622">
                  <c:v>6.3E-2</c:v>
                </c:pt>
                <c:pt idx="1623">
                  <c:v>0</c:v>
                </c:pt>
                <c:pt idx="1624">
                  <c:v>6.3E-2</c:v>
                </c:pt>
                <c:pt idx="1625">
                  <c:v>6.3E-2</c:v>
                </c:pt>
                <c:pt idx="1626">
                  <c:v>0</c:v>
                </c:pt>
                <c:pt idx="1627">
                  <c:v>6.2E-2</c:v>
                </c:pt>
                <c:pt idx="1628">
                  <c:v>6.2E-2</c:v>
                </c:pt>
                <c:pt idx="1629">
                  <c:v>0</c:v>
                </c:pt>
                <c:pt idx="1630">
                  <c:v>0</c:v>
                </c:pt>
                <c:pt idx="1631">
                  <c:v>6.2E-2</c:v>
                </c:pt>
                <c:pt idx="1632">
                  <c:v>6.3E-2</c:v>
                </c:pt>
                <c:pt idx="1633">
                  <c:v>0</c:v>
                </c:pt>
                <c:pt idx="1634">
                  <c:v>0</c:v>
                </c:pt>
                <c:pt idx="1635">
                  <c:v>6.2E-2</c:v>
                </c:pt>
                <c:pt idx="1636">
                  <c:v>0</c:v>
                </c:pt>
                <c:pt idx="1637">
                  <c:v>0</c:v>
                </c:pt>
                <c:pt idx="1638">
                  <c:v>0</c:v>
                </c:pt>
                <c:pt idx="1639">
                  <c:v>0</c:v>
                </c:pt>
                <c:pt idx="1640">
                  <c:v>6.3E-2</c:v>
                </c:pt>
                <c:pt idx="1641">
                  <c:v>0</c:v>
                </c:pt>
                <c:pt idx="1642">
                  <c:v>0</c:v>
                </c:pt>
                <c:pt idx="1643">
                  <c:v>0</c:v>
                </c:pt>
                <c:pt idx="1644">
                  <c:v>0</c:v>
                </c:pt>
                <c:pt idx="1645">
                  <c:v>6.2E-2</c:v>
                </c:pt>
                <c:pt idx="1646">
                  <c:v>6.2E-2</c:v>
                </c:pt>
                <c:pt idx="1647">
                  <c:v>6.3E-2</c:v>
                </c:pt>
                <c:pt idx="1648">
                  <c:v>0.375</c:v>
                </c:pt>
                <c:pt idx="1649">
                  <c:v>0.125</c:v>
                </c:pt>
                <c:pt idx="1650">
                  <c:v>0</c:v>
                </c:pt>
                <c:pt idx="1651">
                  <c:v>0.56299999999999994</c:v>
                </c:pt>
                <c:pt idx="1652">
                  <c:v>0.5</c:v>
                </c:pt>
                <c:pt idx="1653">
                  <c:v>0.25</c:v>
                </c:pt>
                <c:pt idx="1654">
                  <c:v>1.2509999999999999</c:v>
                </c:pt>
                <c:pt idx="1655">
                  <c:v>1.1879999999999999</c:v>
                </c:pt>
                <c:pt idx="1656">
                  <c:v>0.125</c:v>
                </c:pt>
                <c:pt idx="1657">
                  <c:v>0</c:v>
                </c:pt>
                <c:pt idx="1658">
                  <c:v>0.125</c:v>
                </c:pt>
                <c:pt idx="1659">
                  <c:v>0.312</c:v>
                </c:pt>
                <c:pt idx="1660">
                  <c:v>1</c:v>
                </c:pt>
                <c:pt idx="1661">
                  <c:v>1.2490000000000001</c:v>
                </c:pt>
                <c:pt idx="1662">
                  <c:v>1.125</c:v>
                </c:pt>
                <c:pt idx="1663">
                  <c:v>1.0589999999999999</c:v>
                </c:pt>
                <c:pt idx="1664">
                  <c:v>0.874</c:v>
                </c:pt>
                <c:pt idx="1665">
                  <c:v>1.8740000000000001</c:v>
                </c:pt>
                <c:pt idx="1666">
                  <c:v>0.94099999999999995</c:v>
                </c:pt>
                <c:pt idx="1667">
                  <c:v>0.69399999999999995</c:v>
                </c:pt>
                <c:pt idx="1668">
                  <c:v>1.0680000000000001</c:v>
                </c:pt>
                <c:pt idx="1669">
                  <c:v>0.56399999999999995</c:v>
                </c:pt>
                <c:pt idx="1670">
                  <c:v>0.438</c:v>
                </c:pt>
                <c:pt idx="1671">
                  <c:v>0.125</c:v>
                </c:pt>
                <c:pt idx="1672">
                  <c:v>0.125</c:v>
                </c:pt>
                <c:pt idx="1673">
                  <c:v>0.125</c:v>
                </c:pt>
                <c:pt idx="1674">
                  <c:v>0</c:v>
                </c:pt>
                <c:pt idx="1675">
                  <c:v>6.2E-2</c:v>
                </c:pt>
                <c:pt idx="1676">
                  <c:v>6.3E-2</c:v>
                </c:pt>
                <c:pt idx="1677">
                  <c:v>0</c:v>
                </c:pt>
                <c:pt idx="1678">
                  <c:v>0.125</c:v>
                </c:pt>
                <c:pt idx="1679">
                  <c:v>0</c:v>
                </c:pt>
                <c:pt idx="1680">
                  <c:v>0.125</c:v>
                </c:pt>
                <c:pt idx="1681">
                  <c:v>0</c:v>
                </c:pt>
                <c:pt idx="1682">
                  <c:v>0</c:v>
                </c:pt>
                <c:pt idx="1683">
                  <c:v>6.3E-2</c:v>
                </c:pt>
                <c:pt idx="1684">
                  <c:v>6.3E-2</c:v>
                </c:pt>
                <c:pt idx="1685">
                  <c:v>0.125</c:v>
                </c:pt>
                <c:pt idx="1686">
                  <c:v>6.3E-2</c:v>
                </c:pt>
                <c:pt idx="1687">
                  <c:v>6.3E-2</c:v>
                </c:pt>
                <c:pt idx="1688">
                  <c:v>0</c:v>
                </c:pt>
                <c:pt idx="1689">
                  <c:v>0</c:v>
                </c:pt>
                <c:pt idx="1690">
                  <c:v>6.3E-2</c:v>
                </c:pt>
                <c:pt idx="1691">
                  <c:v>0</c:v>
                </c:pt>
                <c:pt idx="1692">
                  <c:v>6.3E-2</c:v>
                </c:pt>
                <c:pt idx="1693">
                  <c:v>0</c:v>
                </c:pt>
                <c:pt idx="1694">
                  <c:v>6.3E-2</c:v>
                </c:pt>
                <c:pt idx="1695">
                  <c:v>6.3E-2</c:v>
                </c:pt>
                <c:pt idx="1696">
                  <c:v>6.3E-2</c:v>
                </c:pt>
                <c:pt idx="1697">
                  <c:v>0</c:v>
                </c:pt>
                <c:pt idx="1698">
                  <c:v>0</c:v>
                </c:pt>
                <c:pt idx="1699">
                  <c:v>0</c:v>
                </c:pt>
                <c:pt idx="1700">
                  <c:v>6.3E-2</c:v>
                </c:pt>
                <c:pt idx="1701">
                  <c:v>0</c:v>
                </c:pt>
                <c:pt idx="1702">
                  <c:v>6.2E-2</c:v>
                </c:pt>
                <c:pt idx="1703">
                  <c:v>6.3E-2</c:v>
                </c:pt>
                <c:pt idx="1704">
                  <c:v>0</c:v>
                </c:pt>
                <c:pt idx="1705">
                  <c:v>0.125</c:v>
                </c:pt>
                <c:pt idx="1706">
                  <c:v>6.3E-2</c:v>
                </c:pt>
                <c:pt idx="1707">
                  <c:v>6.3E-2</c:v>
                </c:pt>
                <c:pt idx="1708">
                  <c:v>6.3E-2</c:v>
                </c:pt>
                <c:pt idx="1709">
                  <c:v>0.56399999999999995</c:v>
                </c:pt>
                <c:pt idx="1710">
                  <c:v>6.2E-2</c:v>
                </c:pt>
                <c:pt idx="1711">
                  <c:v>6.2E-2</c:v>
                </c:pt>
                <c:pt idx="1712">
                  <c:v>6.2E-2</c:v>
                </c:pt>
                <c:pt idx="1713">
                  <c:v>6.2E-2</c:v>
                </c:pt>
                <c:pt idx="1714">
                  <c:v>6.2E-2</c:v>
                </c:pt>
                <c:pt idx="1715">
                  <c:v>6.2E-2</c:v>
                </c:pt>
                <c:pt idx="1716">
                  <c:v>0.313</c:v>
                </c:pt>
                <c:pt idx="1717">
                  <c:v>0.125</c:v>
                </c:pt>
                <c:pt idx="1718">
                  <c:v>6.2E-2</c:v>
                </c:pt>
                <c:pt idx="1719">
                  <c:v>0</c:v>
                </c:pt>
                <c:pt idx="1720">
                  <c:v>6.2E-2</c:v>
                </c:pt>
                <c:pt idx="1721">
                  <c:v>6.2E-2</c:v>
                </c:pt>
                <c:pt idx="1722">
                  <c:v>0</c:v>
                </c:pt>
                <c:pt idx="1723">
                  <c:v>6.3E-2</c:v>
                </c:pt>
                <c:pt idx="1724">
                  <c:v>0.125</c:v>
                </c:pt>
                <c:pt idx="1725">
                  <c:v>6.2E-2</c:v>
                </c:pt>
                <c:pt idx="1726">
                  <c:v>6.3E-2</c:v>
                </c:pt>
                <c:pt idx="1727">
                  <c:v>6.3E-2</c:v>
                </c:pt>
                <c:pt idx="1728">
                  <c:v>0</c:v>
                </c:pt>
                <c:pt idx="1729">
                  <c:v>0</c:v>
                </c:pt>
                <c:pt idx="1730">
                  <c:v>6.3E-2</c:v>
                </c:pt>
                <c:pt idx="1731">
                  <c:v>6.3E-2</c:v>
                </c:pt>
                <c:pt idx="1732">
                  <c:v>0</c:v>
                </c:pt>
                <c:pt idx="1733">
                  <c:v>6.3E-2</c:v>
                </c:pt>
                <c:pt idx="1734">
                  <c:v>0</c:v>
                </c:pt>
                <c:pt idx="1735">
                  <c:v>6.3E-2</c:v>
                </c:pt>
                <c:pt idx="1736">
                  <c:v>0</c:v>
                </c:pt>
                <c:pt idx="1737">
                  <c:v>6.3E-2</c:v>
                </c:pt>
                <c:pt idx="1738">
                  <c:v>0</c:v>
                </c:pt>
                <c:pt idx="1739">
                  <c:v>0</c:v>
                </c:pt>
                <c:pt idx="1740">
                  <c:v>6.2E-2</c:v>
                </c:pt>
                <c:pt idx="1741">
                  <c:v>6.2E-2</c:v>
                </c:pt>
                <c:pt idx="1742">
                  <c:v>6.3E-2</c:v>
                </c:pt>
                <c:pt idx="1743">
                  <c:v>6.2E-2</c:v>
                </c:pt>
                <c:pt idx="1744">
                  <c:v>0</c:v>
                </c:pt>
                <c:pt idx="1745">
                  <c:v>0</c:v>
                </c:pt>
                <c:pt idx="1746">
                  <c:v>6.3E-2</c:v>
                </c:pt>
                <c:pt idx="1747">
                  <c:v>0</c:v>
                </c:pt>
                <c:pt idx="1748">
                  <c:v>0</c:v>
                </c:pt>
                <c:pt idx="1749">
                  <c:v>0</c:v>
                </c:pt>
                <c:pt idx="1750">
                  <c:v>0</c:v>
                </c:pt>
                <c:pt idx="1751">
                  <c:v>6.2E-2</c:v>
                </c:pt>
                <c:pt idx="1752">
                  <c:v>0.188</c:v>
                </c:pt>
                <c:pt idx="1753">
                  <c:v>6.3E-2</c:v>
                </c:pt>
                <c:pt idx="1754">
                  <c:v>6.2E-2</c:v>
                </c:pt>
                <c:pt idx="1755">
                  <c:v>0</c:v>
                </c:pt>
                <c:pt idx="1756">
                  <c:v>0</c:v>
                </c:pt>
                <c:pt idx="1757">
                  <c:v>0</c:v>
                </c:pt>
                <c:pt idx="1758">
                  <c:v>6.3E-2</c:v>
                </c:pt>
                <c:pt idx="1759">
                  <c:v>6.3E-2</c:v>
                </c:pt>
                <c:pt idx="1760">
                  <c:v>0.125</c:v>
                </c:pt>
                <c:pt idx="1761">
                  <c:v>0</c:v>
                </c:pt>
                <c:pt idx="1762">
                  <c:v>6.2E-2</c:v>
                </c:pt>
                <c:pt idx="1763">
                  <c:v>6.2E-2</c:v>
                </c:pt>
                <c:pt idx="1764">
                  <c:v>6.2E-2</c:v>
                </c:pt>
                <c:pt idx="1765">
                  <c:v>0</c:v>
                </c:pt>
                <c:pt idx="1766">
                  <c:v>6.3E-2</c:v>
                </c:pt>
                <c:pt idx="1767">
                  <c:v>6.3E-2</c:v>
                </c:pt>
                <c:pt idx="1768">
                  <c:v>6.3E-2</c:v>
                </c:pt>
                <c:pt idx="1769">
                  <c:v>0.5</c:v>
                </c:pt>
                <c:pt idx="1770">
                  <c:v>0.25</c:v>
                </c:pt>
                <c:pt idx="1771">
                  <c:v>0</c:v>
                </c:pt>
                <c:pt idx="1772">
                  <c:v>6.3E-2</c:v>
                </c:pt>
                <c:pt idx="1773">
                  <c:v>6.2E-2</c:v>
                </c:pt>
                <c:pt idx="1774">
                  <c:v>0</c:v>
                </c:pt>
                <c:pt idx="1775">
                  <c:v>6.3E-2</c:v>
                </c:pt>
                <c:pt idx="1776">
                  <c:v>6.3E-2</c:v>
                </c:pt>
                <c:pt idx="1777">
                  <c:v>0.501</c:v>
                </c:pt>
                <c:pt idx="1778">
                  <c:v>0.438</c:v>
                </c:pt>
                <c:pt idx="1779">
                  <c:v>1.6259999999999999</c:v>
                </c:pt>
                <c:pt idx="1780">
                  <c:v>0.751</c:v>
                </c:pt>
                <c:pt idx="1781">
                  <c:v>6.2E-2</c:v>
                </c:pt>
                <c:pt idx="1782">
                  <c:v>0</c:v>
                </c:pt>
                <c:pt idx="1783">
                  <c:v>0.125</c:v>
                </c:pt>
                <c:pt idx="1784">
                  <c:v>0.75</c:v>
                </c:pt>
                <c:pt idx="1785">
                  <c:v>0.93600000000000005</c:v>
                </c:pt>
                <c:pt idx="1786">
                  <c:v>0.93600000000000005</c:v>
                </c:pt>
                <c:pt idx="1787">
                  <c:v>1.2490000000000001</c:v>
                </c:pt>
                <c:pt idx="1788">
                  <c:v>0.874</c:v>
                </c:pt>
                <c:pt idx="1789">
                  <c:v>1.248</c:v>
                </c:pt>
                <c:pt idx="1790">
                  <c:v>1.88</c:v>
                </c:pt>
                <c:pt idx="1791">
                  <c:v>1.5629999999999999</c:v>
                </c:pt>
                <c:pt idx="1792">
                  <c:v>0.503</c:v>
                </c:pt>
                <c:pt idx="1793">
                  <c:v>1.252</c:v>
                </c:pt>
                <c:pt idx="1794">
                  <c:v>0.375</c:v>
                </c:pt>
                <c:pt idx="1795">
                  <c:v>1.006</c:v>
                </c:pt>
                <c:pt idx="1796">
                  <c:v>0.188</c:v>
                </c:pt>
                <c:pt idx="1797">
                  <c:v>6.3E-2</c:v>
                </c:pt>
                <c:pt idx="1798">
                  <c:v>0.125</c:v>
                </c:pt>
                <c:pt idx="1799">
                  <c:v>6.3E-2</c:v>
                </c:pt>
                <c:pt idx="1800">
                  <c:v>6.3E-2</c:v>
                </c:pt>
                <c:pt idx="1801">
                  <c:v>6.2E-2</c:v>
                </c:pt>
                <c:pt idx="1802">
                  <c:v>6.2E-2</c:v>
                </c:pt>
                <c:pt idx="1803">
                  <c:v>0</c:v>
                </c:pt>
                <c:pt idx="1804">
                  <c:v>6.2E-2</c:v>
                </c:pt>
                <c:pt idx="1805">
                  <c:v>0.125</c:v>
                </c:pt>
                <c:pt idx="1806">
                  <c:v>0.125</c:v>
                </c:pt>
                <c:pt idx="1807">
                  <c:v>0</c:v>
                </c:pt>
                <c:pt idx="1808">
                  <c:v>6.2E-2</c:v>
                </c:pt>
                <c:pt idx="1809">
                  <c:v>6.3E-2</c:v>
                </c:pt>
                <c:pt idx="1810">
                  <c:v>6.3E-2</c:v>
                </c:pt>
                <c:pt idx="1811">
                  <c:v>0</c:v>
                </c:pt>
                <c:pt idx="1812">
                  <c:v>0</c:v>
                </c:pt>
                <c:pt idx="1813">
                  <c:v>0</c:v>
                </c:pt>
                <c:pt idx="1814">
                  <c:v>6.2E-2</c:v>
                </c:pt>
                <c:pt idx="1815">
                  <c:v>0</c:v>
                </c:pt>
                <c:pt idx="1816">
                  <c:v>0</c:v>
                </c:pt>
                <c:pt idx="1817">
                  <c:v>6.3E-2</c:v>
                </c:pt>
                <c:pt idx="1818">
                  <c:v>0</c:v>
                </c:pt>
                <c:pt idx="1819">
                  <c:v>6.3E-2</c:v>
                </c:pt>
                <c:pt idx="1820">
                  <c:v>0</c:v>
                </c:pt>
                <c:pt idx="1821">
                  <c:v>0</c:v>
                </c:pt>
                <c:pt idx="1822">
                  <c:v>0</c:v>
                </c:pt>
                <c:pt idx="1823">
                  <c:v>0</c:v>
                </c:pt>
                <c:pt idx="1824">
                  <c:v>0</c:v>
                </c:pt>
                <c:pt idx="1825">
                  <c:v>0.125</c:v>
                </c:pt>
                <c:pt idx="1826">
                  <c:v>6.3E-2</c:v>
                </c:pt>
                <c:pt idx="1827">
                  <c:v>0</c:v>
                </c:pt>
                <c:pt idx="1828">
                  <c:v>0</c:v>
                </c:pt>
                <c:pt idx="1829">
                  <c:v>6.3E-2</c:v>
                </c:pt>
                <c:pt idx="1830">
                  <c:v>0.68899999999999995</c:v>
                </c:pt>
                <c:pt idx="1831">
                  <c:v>6.2E-2</c:v>
                </c:pt>
                <c:pt idx="1832">
                  <c:v>6.3E-2</c:v>
                </c:pt>
                <c:pt idx="1833">
                  <c:v>0</c:v>
                </c:pt>
                <c:pt idx="1834">
                  <c:v>0</c:v>
                </c:pt>
                <c:pt idx="1835">
                  <c:v>0</c:v>
                </c:pt>
                <c:pt idx="1836">
                  <c:v>6.3E-2</c:v>
                </c:pt>
                <c:pt idx="1837">
                  <c:v>0</c:v>
                </c:pt>
                <c:pt idx="1838">
                  <c:v>6.3E-2</c:v>
                </c:pt>
                <c:pt idx="1839">
                  <c:v>6.2E-2</c:v>
                </c:pt>
                <c:pt idx="1840">
                  <c:v>0</c:v>
                </c:pt>
                <c:pt idx="1841">
                  <c:v>0</c:v>
                </c:pt>
                <c:pt idx="1842">
                  <c:v>0</c:v>
                </c:pt>
                <c:pt idx="1843">
                  <c:v>0</c:v>
                </c:pt>
                <c:pt idx="1844">
                  <c:v>0.125</c:v>
                </c:pt>
                <c:pt idx="1845">
                  <c:v>0</c:v>
                </c:pt>
                <c:pt idx="1846">
                  <c:v>6.2E-2</c:v>
                </c:pt>
                <c:pt idx="1847">
                  <c:v>0</c:v>
                </c:pt>
                <c:pt idx="1848">
                  <c:v>0.438</c:v>
                </c:pt>
                <c:pt idx="1849">
                  <c:v>0</c:v>
                </c:pt>
                <c:pt idx="1850">
                  <c:v>0</c:v>
                </c:pt>
                <c:pt idx="1851">
                  <c:v>6.3E-2</c:v>
                </c:pt>
                <c:pt idx="1852">
                  <c:v>6.2E-2</c:v>
                </c:pt>
                <c:pt idx="1853">
                  <c:v>6.3E-2</c:v>
                </c:pt>
                <c:pt idx="1854">
                  <c:v>0</c:v>
                </c:pt>
                <c:pt idx="1855">
                  <c:v>6.3E-2</c:v>
                </c:pt>
                <c:pt idx="1856">
                  <c:v>6.2E-2</c:v>
                </c:pt>
                <c:pt idx="1857">
                  <c:v>0</c:v>
                </c:pt>
                <c:pt idx="1858">
                  <c:v>0</c:v>
                </c:pt>
                <c:pt idx="1859">
                  <c:v>6.2E-2</c:v>
                </c:pt>
                <c:pt idx="1860">
                  <c:v>0</c:v>
                </c:pt>
                <c:pt idx="1861">
                  <c:v>6.2E-2</c:v>
                </c:pt>
                <c:pt idx="1862">
                  <c:v>6.3E-2</c:v>
                </c:pt>
                <c:pt idx="1863">
                  <c:v>0</c:v>
                </c:pt>
                <c:pt idx="1864">
                  <c:v>0.125</c:v>
                </c:pt>
                <c:pt idx="1865">
                  <c:v>6.2E-2</c:v>
                </c:pt>
                <c:pt idx="1866">
                  <c:v>6.2E-2</c:v>
                </c:pt>
                <c:pt idx="1867">
                  <c:v>0</c:v>
                </c:pt>
                <c:pt idx="1868">
                  <c:v>0</c:v>
                </c:pt>
                <c:pt idx="1869">
                  <c:v>6.3E-2</c:v>
                </c:pt>
                <c:pt idx="1870">
                  <c:v>6.3E-2</c:v>
                </c:pt>
                <c:pt idx="1871">
                  <c:v>6.3E-2</c:v>
                </c:pt>
                <c:pt idx="1872">
                  <c:v>0</c:v>
                </c:pt>
                <c:pt idx="1873">
                  <c:v>0</c:v>
                </c:pt>
                <c:pt idx="1874">
                  <c:v>0</c:v>
                </c:pt>
                <c:pt idx="1875">
                  <c:v>6.3E-2</c:v>
                </c:pt>
                <c:pt idx="1876">
                  <c:v>0</c:v>
                </c:pt>
                <c:pt idx="1877">
                  <c:v>6.2E-2</c:v>
                </c:pt>
                <c:pt idx="1878">
                  <c:v>0</c:v>
                </c:pt>
                <c:pt idx="1879">
                  <c:v>0</c:v>
                </c:pt>
                <c:pt idx="1880">
                  <c:v>6.3E-2</c:v>
                </c:pt>
                <c:pt idx="1881">
                  <c:v>0</c:v>
                </c:pt>
                <c:pt idx="1882">
                  <c:v>0</c:v>
                </c:pt>
                <c:pt idx="1883">
                  <c:v>0</c:v>
                </c:pt>
                <c:pt idx="1884">
                  <c:v>6.3E-2</c:v>
                </c:pt>
                <c:pt idx="1885">
                  <c:v>6.2E-2</c:v>
                </c:pt>
                <c:pt idx="1886">
                  <c:v>0</c:v>
                </c:pt>
                <c:pt idx="1887">
                  <c:v>6.2E-2</c:v>
                </c:pt>
                <c:pt idx="1888">
                  <c:v>6.2E-2</c:v>
                </c:pt>
                <c:pt idx="1889">
                  <c:v>0.56299999999999994</c:v>
                </c:pt>
                <c:pt idx="1890">
                  <c:v>0.125</c:v>
                </c:pt>
                <c:pt idx="1891">
                  <c:v>0.438</c:v>
                </c:pt>
                <c:pt idx="1892">
                  <c:v>6.2E-2</c:v>
                </c:pt>
                <c:pt idx="1893">
                  <c:v>6.3E-2</c:v>
                </c:pt>
                <c:pt idx="1894">
                  <c:v>6.3E-2</c:v>
                </c:pt>
                <c:pt idx="1895">
                  <c:v>6.2E-2</c:v>
                </c:pt>
                <c:pt idx="1896">
                  <c:v>0</c:v>
                </c:pt>
                <c:pt idx="1897">
                  <c:v>6.2E-2</c:v>
                </c:pt>
                <c:pt idx="1898">
                  <c:v>0</c:v>
                </c:pt>
                <c:pt idx="1899">
                  <c:v>0.376</c:v>
                </c:pt>
                <c:pt idx="1900">
                  <c:v>0</c:v>
                </c:pt>
                <c:pt idx="1901">
                  <c:v>0.5</c:v>
                </c:pt>
                <c:pt idx="1902">
                  <c:v>0.624</c:v>
                </c:pt>
                <c:pt idx="1903">
                  <c:v>0.877</c:v>
                </c:pt>
                <c:pt idx="1904">
                  <c:v>1.4370000000000001</c:v>
                </c:pt>
                <c:pt idx="1905">
                  <c:v>0.75</c:v>
                </c:pt>
                <c:pt idx="1906">
                  <c:v>0.873</c:v>
                </c:pt>
                <c:pt idx="1907">
                  <c:v>0.313</c:v>
                </c:pt>
                <c:pt idx="1908">
                  <c:v>6.3E-2</c:v>
                </c:pt>
                <c:pt idx="1909">
                  <c:v>0.125</c:v>
                </c:pt>
                <c:pt idx="1910">
                  <c:v>0.749</c:v>
                </c:pt>
                <c:pt idx="1911">
                  <c:v>0.499</c:v>
                </c:pt>
                <c:pt idx="1912">
                  <c:v>2.3780000000000001</c:v>
                </c:pt>
                <c:pt idx="1913">
                  <c:v>0.125</c:v>
                </c:pt>
                <c:pt idx="1914">
                  <c:v>0</c:v>
                </c:pt>
                <c:pt idx="1915">
                  <c:v>0.188</c:v>
                </c:pt>
                <c:pt idx="1916">
                  <c:v>6.3E-2</c:v>
                </c:pt>
                <c:pt idx="1917">
                  <c:v>0.93600000000000005</c:v>
                </c:pt>
                <c:pt idx="1918">
                  <c:v>0.93799999999999994</c:v>
                </c:pt>
                <c:pt idx="1919">
                  <c:v>0.749</c:v>
                </c:pt>
                <c:pt idx="1920">
                  <c:v>1.0009999999999999</c:v>
                </c:pt>
                <c:pt idx="1921">
                  <c:v>1.123</c:v>
                </c:pt>
                <c:pt idx="1922">
                  <c:v>1.502</c:v>
                </c:pt>
                <c:pt idx="1923">
                  <c:v>1.3160000000000001</c:v>
                </c:pt>
                <c:pt idx="1924">
                  <c:v>1.0660000000000001</c:v>
                </c:pt>
                <c:pt idx="1925">
                  <c:v>0.503</c:v>
                </c:pt>
                <c:pt idx="1926">
                  <c:v>1.006</c:v>
                </c:pt>
                <c:pt idx="1927">
                  <c:v>0.627</c:v>
                </c:pt>
                <c:pt idx="1928">
                  <c:v>0.376</c:v>
                </c:pt>
                <c:pt idx="1929">
                  <c:v>0.315</c:v>
                </c:pt>
                <c:pt idx="1930">
                  <c:v>0.627</c:v>
                </c:pt>
                <c:pt idx="1931">
                  <c:v>0.375</c:v>
                </c:pt>
                <c:pt idx="1932">
                  <c:v>6.3E-2</c:v>
                </c:pt>
                <c:pt idx="1933">
                  <c:v>0</c:v>
                </c:pt>
                <c:pt idx="1934">
                  <c:v>0.377</c:v>
                </c:pt>
                <c:pt idx="1935">
                  <c:v>0</c:v>
                </c:pt>
                <c:pt idx="1936">
                  <c:v>0</c:v>
                </c:pt>
                <c:pt idx="1937">
                  <c:v>6.3E-2</c:v>
                </c:pt>
                <c:pt idx="1938">
                  <c:v>6.3E-2</c:v>
                </c:pt>
                <c:pt idx="1939">
                  <c:v>0</c:v>
                </c:pt>
                <c:pt idx="1940">
                  <c:v>0</c:v>
                </c:pt>
                <c:pt idx="1941">
                  <c:v>0</c:v>
                </c:pt>
                <c:pt idx="1942">
                  <c:v>6.3E-2</c:v>
                </c:pt>
                <c:pt idx="1943">
                  <c:v>6.3E-2</c:v>
                </c:pt>
                <c:pt idx="1944">
                  <c:v>0.125</c:v>
                </c:pt>
                <c:pt idx="1945">
                  <c:v>0</c:v>
                </c:pt>
                <c:pt idx="1946">
                  <c:v>0.125</c:v>
                </c:pt>
                <c:pt idx="1947">
                  <c:v>0</c:v>
                </c:pt>
                <c:pt idx="1948">
                  <c:v>0.125</c:v>
                </c:pt>
                <c:pt idx="1949">
                  <c:v>0</c:v>
                </c:pt>
                <c:pt idx="1950">
                  <c:v>6.3E-2</c:v>
                </c:pt>
                <c:pt idx="1951">
                  <c:v>0.312</c:v>
                </c:pt>
                <c:pt idx="1952">
                  <c:v>6.3E-2</c:v>
                </c:pt>
                <c:pt idx="1953">
                  <c:v>0</c:v>
                </c:pt>
                <c:pt idx="1954">
                  <c:v>0</c:v>
                </c:pt>
                <c:pt idx="1955">
                  <c:v>6.3E-2</c:v>
                </c:pt>
                <c:pt idx="1956">
                  <c:v>0.125</c:v>
                </c:pt>
                <c:pt idx="1957">
                  <c:v>0</c:v>
                </c:pt>
                <c:pt idx="1958">
                  <c:v>0</c:v>
                </c:pt>
                <c:pt idx="1959">
                  <c:v>6.3E-2</c:v>
                </c:pt>
                <c:pt idx="1960">
                  <c:v>6.2E-2</c:v>
                </c:pt>
                <c:pt idx="1961">
                  <c:v>0.125</c:v>
                </c:pt>
                <c:pt idx="1962">
                  <c:v>0</c:v>
                </c:pt>
                <c:pt idx="1963">
                  <c:v>0</c:v>
                </c:pt>
                <c:pt idx="1964">
                  <c:v>0</c:v>
                </c:pt>
                <c:pt idx="1965">
                  <c:v>0.626</c:v>
                </c:pt>
                <c:pt idx="1966">
                  <c:v>0</c:v>
                </c:pt>
                <c:pt idx="1967">
                  <c:v>0.125</c:v>
                </c:pt>
                <c:pt idx="1968">
                  <c:v>0</c:v>
                </c:pt>
                <c:pt idx="1969">
                  <c:v>0</c:v>
                </c:pt>
                <c:pt idx="1970">
                  <c:v>6.3E-2</c:v>
                </c:pt>
                <c:pt idx="1971">
                  <c:v>6.2E-2</c:v>
                </c:pt>
                <c:pt idx="1972">
                  <c:v>0.5</c:v>
                </c:pt>
                <c:pt idx="1973">
                  <c:v>0</c:v>
                </c:pt>
                <c:pt idx="1974">
                  <c:v>6.2E-2</c:v>
                </c:pt>
                <c:pt idx="1975">
                  <c:v>6.3E-2</c:v>
                </c:pt>
                <c:pt idx="1976">
                  <c:v>0</c:v>
                </c:pt>
                <c:pt idx="1977">
                  <c:v>0.125</c:v>
                </c:pt>
                <c:pt idx="1978">
                  <c:v>0</c:v>
                </c:pt>
                <c:pt idx="1979">
                  <c:v>6.3E-2</c:v>
                </c:pt>
                <c:pt idx="1980">
                  <c:v>6.2E-2</c:v>
                </c:pt>
                <c:pt idx="1981">
                  <c:v>6.3E-2</c:v>
                </c:pt>
                <c:pt idx="1982">
                  <c:v>0</c:v>
                </c:pt>
                <c:pt idx="1983">
                  <c:v>0</c:v>
                </c:pt>
                <c:pt idx="1984">
                  <c:v>0</c:v>
                </c:pt>
                <c:pt idx="1985">
                  <c:v>6.2E-2</c:v>
                </c:pt>
                <c:pt idx="1986">
                  <c:v>0</c:v>
                </c:pt>
                <c:pt idx="1987">
                  <c:v>0</c:v>
                </c:pt>
                <c:pt idx="1988">
                  <c:v>6.3E-2</c:v>
                </c:pt>
                <c:pt idx="1989">
                  <c:v>6.2E-2</c:v>
                </c:pt>
                <c:pt idx="1990">
                  <c:v>6.3E-2</c:v>
                </c:pt>
                <c:pt idx="1991">
                  <c:v>6.2E-2</c:v>
                </c:pt>
                <c:pt idx="1992">
                  <c:v>0</c:v>
                </c:pt>
                <c:pt idx="1993">
                  <c:v>0</c:v>
                </c:pt>
                <c:pt idx="1994">
                  <c:v>0</c:v>
                </c:pt>
                <c:pt idx="1995">
                  <c:v>6.3E-2</c:v>
                </c:pt>
                <c:pt idx="1996">
                  <c:v>0</c:v>
                </c:pt>
                <c:pt idx="1997">
                  <c:v>0</c:v>
                </c:pt>
                <c:pt idx="1998">
                  <c:v>6.2E-2</c:v>
                </c:pt>
                <c:pt idx="1999">
                  <c:v>0</c:v>
                </c:pt>
                <c:pt idx="2000">
                  <c:v>0</c:v>
                </c:pt>
                <c:pt idx="2001">
                  <c:v>0</c:v>
                </c:pt>
                <c:pt idx="2002">
                  <c:v>0.125</c:v>
                </c:pt>
                <c:pt idx="2003">
                  <c:v>0.437</c:v>
                </c:pt>
                <c:pt idx="2004">
                  <c:v>6.3E-2</c:v>
                </c:pt>
                <c:pt idx="2005">
                  <c:v>0</c:v>
                </c:pt>
                <c:pt idx="2006">
                  <c:v>0</c:v>
                </c:pt>
                <c:pt idx="2007">
                  <c:v>0</c:v>
                </c:pt>
                <c:pt idx="2008">
                  <c:v>6.3E-2</c:v>
                </c:pt>
                <c:pt idx="2009">
                  <c:v>0</c:v>
                </c:pt>
                <c:pt idx="2010">
                  <c:v>6.3E-2</c:v>
                </c:pt>
                <c:pt idx="2011">
                  <c:v>0.25</c:v>
                </c:pt>
                <c:pt idx="2012">
                  <c:v>0.188</c:v>
                </c:pt>
                <c:pt idx="2013">
                  <c:v>6.2E-2</c:v>
                </c:pt>
                <c:pt idx="2014">
                  <c:v>0</c:v>
                </c:pt>
                <c:pt idx="2015">
                  <c:v>6.2E-2</c:v>
                </c:pt>
                <c:pt idx="2016">
                  <c:v>6.3E-2</c:v>
                </c:pt>
                <c:pt idx="2017">
                  <c:v>0.125</c:v>
                </c:pt>
                <c:pt idx="2018">
                  <c:v>6.2E-2</c:v>
                </c:pt>
                <c:pt idx="2019">
                  <c:v>6.3E-2</c:v>
                </c:pt>
                <c:pt idx="2020">
                  <c:v>6.3E-2</c:v>
                </c:pt>
                <c:pt idx="2021">
                  <c:v>6.3E-2</c:v>
                </c:pt>
                <c:pt idx="2022">
                  <c:v>6.2E-2</c:v>
                </c:pt>
                <c:pt idx="2023">
                  <c:v>0</c:v>
                </c:pt>
                <c:pt idx="2024">
                  <c:v>0.188</c:v>
                </c:pt>
                <c:pt idx="2025">
                  <c:v>0</c:v>
                </c:pt>
                <c:pt idx="2026">
                  <c:v>0.125</c:v>
                </c:pt>
                <c:pt idx="2027">
                  <c:v>0.438</c:v>
                </c:pt>
                <c:pt idx="2028">
                  <c:v>6.3E-2</c:v>
                </c:pt>
                <c:pt idx="2029">
                  <c:v>0</c:v>
                </c:pt>
                <c:pt idx="2030">
                  <c:v>6.3E-2</c:v>
                </c:pt>
                <c:pt idx="2031">
                  <c:v>6.2E-2</c:v>
                </c:pt>
                <c:pt idx="2032">
                  <c:v>0</c:v>
                </c:pt>
                <c:pt idx="2033">
                  <c:v>6.2E-2</c:v>
                </c:pt>
                <c:pt idx="2034">
                  <c:v>0.56299999999999994</c:v>
                </c:pt>
                <c:pt idx="2035">
                  <c:v>0.5</c:v>
                </c:pt>
                <c:pt idx="2036">
                  <c:v>2.3809999999999998</c:v>
                </c:pt>
                <c:pt idx="2037">
                  <c:v>0.125</c:v>
                </c:pt>
                <c:pt idx="2038">
                  <c:v>6.2E-2</c:v>
                </c:pt>
                <c:pt idx="2039">
                  <c:v>6.3E-2</c:v>
                </c:pt>
                <c:pt idx="2040">
                  <c:v>0</c:v>
                </c:pt>
                <c:pt idx="2041">
                  <c:v>0.999</c:v>
                </c:pt>
                <c:pt idx="2042">
                  <c:v>1.1879999999999999</c:v>
                </c:pt>
                <c:pt idx="2043">
                  <c:v>0.81200000000000006</c:v>
                </c:pt>
                <c:pt idx="2044">
                  <c:v>0.998</c:v>
                </c:pt>
                <c:pt idx="2045">
                  <c:v>1.125</c:v>
                </c:pt>
                <c:pt idx="2046">
                  <c:v>1.3120000000000001</c:v>
                </c:pt>
                <c:pt idx="2047">
                  <c:v>2.2839999999999998</c:v>
                </c:pt>
                <c:pt idx="2048">
                  <c:v>2.5139999999999998</c:v>
                </c:pt>
                <c:pt idx="2049">
                  <c:v>0.44</c:v>
                </c:pt>
                <c:pt idx="2050">
                  <c:v>0.75700000000000001</c:v>
                </c:pt>
                <c:pt idx="2051">
                  <c:v>0.313</c:v>
                </c:pt>
                <c:pt idx="2052">
                  <c:v>0.377</c:v>
                </c:pt>
                <c:pt idx="2053">
                  <c:v>0.377</c:v>
                </c:pt>
                <c:pt idx="2054">
                  <c:v>0.438</c:v>
                </c:pt>
                <c:pt idx="2055">
                  <c:v>0.501</c:v>
                </c:pt>
                <c:pt idx="2056">
                  <c:v>0.25</c:v>
                </c:pt>
                <c:pt idx="2057">
                  <c:v>0.125</c:v>
                </c:pt>
                <c:pt idx="2058">
                  <c:v>0</c:v>
                </c:pt>
                <c:pt idx="2059">
                  <c:v>0</c:v>
                </c:pt>
                <c:pt idx="2060">
                  <c:v>6.3E-2</c:v>
                </c:pt>
                <c:pt idx="2061">
                  <c:v>6.3E-2</c:v>
                </c:pt>
                <c:pt idx="2062">
                  <c:v>0</c:v>
                </c:pt>
                <c:pt idx="2063">
                  <c:v>0.125</c:v>
                </c:pt>
                <c:pt idx="2064">
                  <c:v>0</c:v>
                </c:pt>
                <c:pt idx="2065">
                  <c:v>0.125</c:v>
                </c:pt>
                <c:pt idx="2066">
                  <c:v>0</c:v>
                </c:pt>
                <c:pt idx="2067">
                  <c:v>6.3E-2</c:v>
                </c:pt>
                <c:pt idx="2068">
                  <c:v>6.2E-2</c:v>
                </c:pt>
                <c:pt idx="2069">
                  <c:v>6.3E-2</c:v>
                </c:pt>
                <c:pt idx="2070">
                  <c:v>0</c:v>
                </c:pt>
                <c:pt idx="2071">
                  <c:v>0</c:v>
                </c:pt>
                <c:pt idx="2072">
                  <c:v>0.68700000000000006</c:v>
                </c:pt>
                <c:pt idx="2073">
                  <c:v>0.125</c:v>
                </c:pt>
                <c:pt idx="2074">
                  <c:v>0</c:v>
                </c:pt>
                <c:pt idx="2075">
                  <c:v>6.2E-2</c:v>
                </c:pt>
                <c:pt idx="2076">
                  <c:v>6.3E-2</c:v>
                </c:pt>
                <c:pt idx="2077">
                  <c:v>0</c:v>
                </c:pt>
                <c:pt idx="2078">
                  <c:v>0.125</c:v>
                </c:pt>
                <c:pt idx="2079">
                  <c:v>6.2E-2</c:v>
                </c:pt>
                <c:pt idx="2080">
                  <c:v>0</c:v>
                </c:pt>
                <c:pt idx="2081">
                  <c:v>0.125</c:v>
                </c:pt>
                <c:pt idx="2082">
                  <c:v>6.2E-2</c:v>
                </c:pt>
                <c:pt idx="2083">
                  <c:v>6.3E-2</c:v>
                </c:pt>
                <c:pt idx="2084">
                  <c:v>0.125</c:v>
                </c:pt>
                <c:pt idx="2085">
                  <c:v>6.3E-2</c:v>
                </c:pt>
                <c:pt idx="2086">
                  <c:v>0</c:v>
                </c:pt>
                <c:pt idx="2087">
                  <c:v>0.125</c:v>
                </c:pt>
                <c:pt idx="2088">
                  <c:v>6.3E-2</c:v>
                </c:pt>
                <c:pt idx="2089">
                  <c:v>0</c:v>
                </c:pt>
                <c:pt idx="2090">
                  <c:v>6.2E-2</c:v>
                </c:pt>
                <c:pt idx="2091">
                  <c:v>0</c:v>
                </c:pt>
                <c:pt idx="2092">
                  <c:v>0.125</c:v>
                </c:pt>
                <c:pt idx="2093">
                  <c:v>0</c:v>
                </c:pt>
                <c:pt idx="2094">
                  <c:v>6.3E-2</c:v>
                </c:pt>
                <c:pt idx="2095">
                  <c:v>6.3E-2</c:v>
                </c:pt>
                <c:pt idx="2096">
                  <c:v>0.502</c:v>
                </c:pt>
                <c:pt idx="2097">
                  <c:v>6.3E-2</c:v>
                </c:pt>
                <c:pt idx="2098">
                  <c:v>6.2E-2</c:v>
                </c:pt>
                <c:pt idx="2099">
                  <c:v>6.3E-2</c:v>
                </c:pt>
                <c:pt idx="2100">
                  <c:v>6.2E-2</c:v>
                </c:pt>
                <c:pt idx="2101">
                  <c:v>0</c:v>
                </c:pt>
                <c:pt idx="2102">
                  <c:v>0</c:v>
                </c:pt>
                <c:pt idx="2103">
                  <c:v>0.437</c:v>
                </c:pt>
                <c:pt idx="2104">
                  <c:v>6.2E-2</c:v>
                </c:pt>
                <c:pt idx="2105">
                  <c:v>6.3E-2</c:v>
                </c:pt>
                <c:pt idx="2106">
                  <c:v>0</c:v>
                </c:pt>
                <c:pt idx="2107">
                  <c:v>6.3E-2</c:v>
                </c:pt>
                <c:pt idx="2108">
                  <c:v>0</c:v>
                </c:pt>
                <c:pt idx="2109">
                  <c:v>6.3E-2</c:v>
                </c:pt>
                <c:pt idx="2110">
                  <c:v>6.3E-2</c:v>
                </c:pt>
                <c:pt idx="2111">
                  <c:v>0</c:v>
                </c:pt>
                <c:pt idx="2112">
                  <c:v>6.2E-2</c:v>
                </c:pt>
                <c:pt idx="2113">
                  <c:v>6.2E-2</c:v>
                </c:pt>
                <c:pt idx="2114">
                  <c:v>0</c:v>
                </c:pt>
                <c:pt idx="2115">
                  <c:v>6.3E-2</c:v>
                </c:pt>
                <c:pt idx="2116">
                  <c:v>6.3E-2</c:v>
                </c:pt>
                <c:pt idx="2117">
                  <c:v>0</c:v>
                </c:pt>
                <c:pt idx="2118">
                  <c:v>6.3E-2</c:v>
                </c:pt>
                <c:pt idx="2119">
                  <c:v>6.2E-2</c:v>
                </c:pt>
                <c:pt idx="2120">
                  <c:v>6.3E-2</c:v>
                </c:pt>
                <c:pt idx="2121">
                  <c:v>0</c:v>
                </c:pt>
                <c:pt idx="2122">
                  <c:v>6.2E-2</c:v>
                </c:pt>
                <c:pt idx="2123">
                  <c:v>6.3E-2</c:v>
                </c:pt>
                <c:pt idx="2124">
                  <c:v>0</c:v>
                </c:pt>
                <c:pt idx="2125">
                  <c:v>6.3E-2</c:v>
                </c:pt>
                <c:pt idx="2126">
                  <c:v>0</c:v>
                </c:pt>
                <c:pt idx="2127">
                  <c:v>0</c:v>
                </c:pt>
                <c:pt idx="2128">
                  <c:v>0.125</c:v>
                </c:pt>
                <c:pt idx="2129">
                  <c:v>6.3E-2</c:v>
                </c:pt>
                <c:pt idx="2130">
                  <c:v>0</c:v>
                </c:pt>
                <c:pt idx="2131">
                  <c:v>6.3E-2</c:v>
                </c:pt>
                <c:pt idx="2132">
                  <c:v>6.2E-2</c:v>
                </c:pt>
                <c:pt idx="2133">
                  <c:v>0.439</c:v>
                </c:pt>
                <c:pt idx="2134">
                  <c:v>0</c:v>
                </c:pt>
                <c:pt idx="2135">
                  <c:v>6.2E-2</c:v>
                </c:pt>
                <c:pt idx="2136">
                  <c:v>6.3E-2</c:v>
                </c:pt>
                <c:pt idx="2137">
                  <c:v>0</c:v>
                </c:pt>
                <c:pt idx="2138">
                  <c:v>0.125</c:v>
                </c:pt>
                <c:pt idx="2139">
                  <c:v>6.3E-2</c:v>
                </c:pt>
                <c:pt idx="2140">
                  <c:v>6.3E-2</c:v>
                </c:pt>
                <c:pt idx="2141">
                  <c:v>0</c:v>
                </c:pt>
                <c:pt idx="2142">
                  <c:v>6.3E-2</c:v>
                </c:pt>
                <c:pt idx="2143">
                  <c:v>6.2E-2</c:v>
                </c:pt>
                <c:pt idx="2144">
                  <c:v>6.3E-2</c:v>
                </c:pt>
                <c:pt idx="2145">
                  <c:v>6.3E-2</c:v>
                </c:pt>
                <c:pt idx="2146">
                  <c:v>0</c:v>
                </c:pt>
                <c:pt idx="2147">
                  <c:v>0</c:v>
                </c:pt>
                <c:pt idx="2148">
                  <c:v>0</c:v>
                </c:pt>
                <c:pt idx="2149">
                  <c:v>6.2E-2</c:v>
                </c:pt>
                <c:pt idx="2150">
                  <c:v>0</c:v>
                </c:pt>
                <c:pt idx="2151">
                  <c:v>0.125</c:v>
                </c:pt>
                <c:pt idx="2152">
                  <c:v>0</c:v>
                </c:pt>
                <c:pt idx="2153">
                  <c:v>6.2E-2</c:v>
                </c:pt>
                <c:pt idx="2154">
                  <c:v>0</c:v>
                </c:pt>
                <c:pt idx="2155">
                  <c:v>6.2E-2</c:v>
                </c:pt>
                <c:pt idx="2156">
                  <c:v>0.375</c:v>
                </c:pt>
                <c:pt idx="2157">
                  <c:v>0</c:v>
                </c:pt>
                <c:pt idx="2158">
                  <c:v>0.438</c:v>
                </c:pt>
                <c:pt idx="2159">
                  <c:v>0.438</c:v>
                </c:pt>
                <c:pt idx="2160">
                  <c:v>2.3079999999999998</c:v>
                </c:pt>
                <c:pt idx="2161">
                  <c:v>0.25</c:v>
                </c:pt>
                <c:pt idx="2162">
                  <c:v>6.3E-2</c:v>
                </c:pt>
                <c:pt idx="2163">
                  <c:v>0</c:v>
                </c:pt>
                <c:pt idx="2164">
                  <c:v>0.125</c:v>
                </c:pt>
                <c:pt idx="2165">
                  <c:v>0.874</c:v>
                </c:pt>
                <c:pt idx="2166">
                  <c:v>1.3149999999999999</c:v>
                </c:pt>
                <c:pt idx="2167">
                  <c:v>0.93600000000000005</c:v>
                </c:pt>
                <c:pt idx="2168">
                  <c:v>0.68700000000000006</c:v>
                </c:pt>
                <c:pt idx="2169">
                  <c:v>0.81200000000000006</c:v>
                </c:pt>
                <c:pt idx="2170">
                  <c:v>1.3129999999999999</c:v>
                </c:pt>
                <c:pt idx="2171">
                  <c:v>1.69</c:v>
                </c:pt>
                <c:pt idx="2172">
                  <c:v>1.1919999999999999</c:v>
                </c:pt>
                <c:pt idx="2173">
                  <c:v>0.69099999999999995</c:v>
                </c:pt>
                <c:pt idx="2174">
                  <c:v>0.56599999999999995</c:v>
                </c:pt>
                <c:pt idx="2175">
                  <c:v>0.56499999999999995</c:v>
                </c:pt>
                <c:pt idx="2176">
                  <c:v>0.378</c:v>
                </c:pt>
                <c:pt idx="2177">
                  <c:v>6.3E-2</c:v>
                </c:pt>
                <c:pt idx="2178">
                  <c:v>0.25</c:v>
                </c:pt>
                <c:pt idx="2179">
                  <c:v>6.3E-2</c:v>
                </c:pt>
                <c:pt idx="2180">
                  <c:v>0</c:v>
                </c:pt>
                <c:pt idx="2181">
                  <c:v>6.3E-2</c:v>
                </c:pt>
                <c:pt idx="2182">
                  <c:v>6.3E-2</c:v>
                </c:pt>
                <c:pt idx="2183">
                  <c:v>0</c:v>
                </c:pt>
                <c:pt idx="2184">
                  <c:v>0</c:v>
                </c:pt>
                <c:pt idx="2185">
                  <c:v>6.3E-2</c:v>
                </c:pt>
                <c:pt idx="2186">
                  <c:v>6.2E-2</c:v>
                </c:pt>
                <c:pt idx="2187">
                  <c:v>6.3E-2</c:v>
                </c:pt>
                <c:pt idx="2188">
                  <c:v>0</c:v>
                </c:pt>
                <c:pt idx="2189">
                  <c:v>6.3E-2</c:v>
                </c:pt>
                <c:pt idx="2190">
                  <c:v>0</c:v>
                </c:pt>
                <c:pt idx="2191">
                  <c:v>6.3E-2</c:v>
                </c:pt>
                <c:pt idx="2192">
                  <c:v>0.125</c:v>
                </c:pt>
                <c:pt idx="2193">
                  <c:v>0.125</c:v>
                </c:pt>
                <c:pt idx="2194">
                  <c:v>0.375</c:v>
                </c:pt>
                <c:pt idx="2195">
                  <c:v>0</c:v>
                </c:pt>
                <c:pt idx="2196">
                  <c:v>0</c:v>
                </c:pt>
                <c:pt idx="2197">
                  <c:v>0</c:v>
                </c:pt>
                <c:pt idx="2198">
                  <c:v>6.2E-2</c:v>
                </c:pt>
                <c:pt idx="2199">
                  <c:v>6.3E-2</c:v>
                </c:pt>
                <c:pt idx="2200">
                  <c:v>0</c:v>
                </c:pt>
                <c:pt idx="2201">
                  <c:v>0.125</c:v>
                </c:pt>
                <c:pt idx="2202">
                  <c:v>0</c:v>
                </c:pt>
                <c:pt idx="2203">
                  <c:v>6.3E-2</c:v>
                </c:pt>
                <c:pt idx="2204">
                  <c:v>0.188</c:v>
                </c:pt>
                <c:pt idx="2205">
                  <c:v>0</c:v>
                </c:pt>
                <c:pt idx="2206">
                  <c:v>0</c:v>
                </c:pt>
                <c:pt idx="2207">
                  <c:v>0</c:v>
                </c:pt>
                <c:pt idx="2208">
                  <c:v>6.2E-2</c:v>
                </c:pt>
                <c:pt idx="2209">
                  <c:v>0</c:v>
                </c:pt>
                <c:pt idx="2210">
                  <c:v>6.2E-2</c:v>
                </c:pt>
                <c:pt idx="2211">
                  <c:v>6.3E-2</c:v>
                </c:pt>
                <c:pt idx="2212">
                  <c:v>6.2E-2</c:v>
                </c:pt>
                <c:pt idx="2213">
                  <c:v>0</c:v>
                </c:pt>
                <c:pt idx="2214">
                  <c:v>6.2E-2</c:v>
                </c:pt>
                <c:pt idx="2215">
                  <c:v>0</c:v>
                </c:pt>
                <c:pt idx="2216">
                  <c:v>6.3E-2</c:v>
                </c:pt>
                <c:pt idx="2217">
                  <c:v>6.2E-2</c:v>
                </c:pt>
                <c:pt idx="2218">
                  <c:v>6.3E-2</c:v>
                </c:pt>
                <c:pt idx="2219">
                  <c:v>6.3E-2</c:v>
                </c:pt>
                <c:pt idx="2220">
                  <c:v>6.2E-2</c:v>
                </c:pt>
                <c:pt idx="2221">
                  <c:v>6.3E-2</c:v>
                </c:pt>
                <c:pt idx="2222">
                  <c:v>0</c:v>
                </c:pt>
                <c:pt idx="2223">
                  <c:v>6.3E-2</c:v>
                </c:pt>
                <c:pt idx="2224">
                  <c:v>0</c:v>
                </c:pt>
                <c:pt idx="2225">
                  <c:v>0.125</c:v>
                </c:pt>
                <c:pt idx="2226">
                  <c:v>6.3E-2</c:v>
                </c:pt>
                <c:pt idx="2227">
                  <c:v>6.3E-2</c:v>
                </c:pt>
                <c:pt idx="2228">
                  <c:v>0</c:v>
                </c:pt>
                <c:pt idx="2229">
                  <c:v>0.125</c:v>
                </c:pt>
                <c:pt idx="2230">
                  <c:v>0</c:v>
                </c:pt>
                <c:pt idx="2231">
                  <c:v>0</c:v>
                </c:pt>
                <c:pt idx="2232">
                  <c:v>0.125</c:v>
                </c:pt>
                <c:pt idx="2233">
                  <c:v>0.312</c:v>
                </c:pt>
                <c:pt idx="2234">
                  <c:v>6.3E-2</c:v>
                </c:pt>
                <c:pt idx="2235">
                  <c:v>0</c:v>
                </c:pt>
                <c:pt idx="2236">
                  <c:v>0</c:v>
                </c:pt>
                <c:pt idx="2237">
                  <c:v>0</c:v>
                </c:pt>
                <c:pt idx="2238">
                  <c:v>0.125</c:v>
                </c:pt>
                <c:pt idx="2239">
                  <c:v>0</c:v>
                </c:pt>
                <c:pt idx="2240">
                  <c:v>0</c:v>
                </c:pt>
                <c:pt idx="2241">
                  <c:v>6.2E-2</c:v>
                </c:pt>
                <c:pt idx="2242">
                  <c:v>0</c:v>
                </c:pt>
                <c:pt idx="2243">
                  <c:v>6.3E-2</c:v>
                </c:pt>
                <c:pt idx="2244">
                  <c:v>0</c:v>
                </c:pt>
                <c:pt idx="2245">
                  <c:v>0.125</c:v>
                </c:pt>
                <c:pt idx="2246">
                  <c:v>0</c:v>
                </c:pt>
                <c:pt idx="2247">
                  <c:v>0</c:v>
                </c:pt>
                <c:pt idx="2248">
                  <c:v>0.125</c:v>
                </c:pt>
                <c:pt idx="2249">
                  <c:v>0</c:v>
                </c:pt>
                <c:pt idx="2250">
                  <c:v>0</c:v>
                </c:pt>
                <c:pt idx="2251">
                  <c:v>6.3E-2</c:v>
                </c:pt>
                <c:pt idx="2252">
                  <c:v>0</c:v>
                </c:pt>
                <c:pt idx="2253">
                  <c:v>6.3E-2</c:v>
                </c:pt>
                <c:pt idx="2254">
                  <c:v>0.5</c:v>
                </c:pt>
                <c:pt idx="2255">
                  <c:v>0.125</c:v>
                </c:pt>
                <c:pt idx="2256">
                  <c:v>0</c:v>
                </c:pt>
                <c:pt idx="2257">
                  <c:v>0</c:v>
                </c:pt>
                <c:pt idx="2258">
                  <c:v>0.125</c:v>
                </c:pt>
                <c:pt idx="2259">
                  <c:v>0</c:v>
                </c:pt>
                <c:pt idx="2260">
                  <c:v>6.2E-2</c:v>
                </c:pt>
                <c:pt idx="2261">
                  <c:v>0</c:v>
                </c:pt>
                <c:pt idx="2262">
                  <c:v>0</c:v>
                </c:pt>
                <c:pt idx="2263">
                  <c:v>0</c:v>
                </c:pt>
                <c:pt idx="2264">
                  <c:v>0.188</c:v>
                </c:pt>
                <c:pt idx="2265">
                  <c:v>6.3E-2</c:v>
                </c:pt>
                <c:pt idx="2266">
                  <c:v>0</c:v>
                </c:pt>
                <c:pt idx="2267">
                  <c:v>0</c:v>
                </c:pt>
                <c:pt idx="2268">
                  <c:v>6.2E-2</c:v>
                </c:pt>
                <c:pt idx="2269">
                  <c:v>0</c:v>
                </c:pt>
                <c:pt idx="2270">
                  <c:v>0</c:v>
                </c:pt>
                <c:pt idx="2271">
                  <c:v>0</c:v>
                </c:pt>
                <c:pt idx="2272">
                  <c:v>0.125</c:v>
                </c:pt>
                <c:pt idx="2273">
                  <c:v>0</c:v>
                </c:pt>
                <c:pt idx="2274">
                  <c:v>0</c:v>
                </c:pt>
                <c:pt idx="2275">
                  <c:v>0.125</c:v>
                </c:pt>
                <c:pt idx="2276">
                  <c:v>6.2E-2</c:v>
                </c:pt>
                <c:pt idx="2277">
                  <c:v>0</c:v>
                </c:pt>
                <c:pt idx="2278">
                  <c:v>6.3E-2</c:v>
                </c:pt>
                <c:pt idx="2279">
                  <c:v>0</c:v>
                </c:pt>
                <c:pt idx="2280">
                  <c:v>6.2E-2</c:v>
                </c:pt>
                <c:pt idx="2281">
                  <c:v>0</c:v>
                </c:pt>
                <c:pt idx="2282">
                  <c:v>0.125</c:v>
                </c:pt>
                <c:pt idx="2283">
                  <c:v>0.499</c:v>
                </c:pt>
                <c:pt idx="2284">
                  <c:v>0.624</c:v>
                </c:pt>
                <c:pt idx="2285">
                  <c:v>2.129</c:v>
                </c:pt>
                <c:pt idx="2286">
                  <c:v>0.188</c:v>
                </c:pt>
                <c:pt idx="2287">
                  <c:v>0</c:v>
                </c:pt>
                <c:pt idx="2288">
                  <c:v>6.3E-2</c:v>
                </c:pt>
                <c:pt idx="2289">
                  <c:v>6.2E-2</c:v>
                </c:pt>
                <c:pt idx="2290">
                  <c:v>1</c:v>
                </c:pt>
                <c:pt idx="2291">
                  <c:v>1.1240000000000001</c:v>
                </c:pt>
                <c:pt idx="2292">
                  <c:v>0.56200000000000006</c:v>
                </c:pt>
                <c:pt idx="2293">
                  <c:v>0.873</c:v>
                </c:pt>
                <c:pt idx="2294">
                  <c:v>0.81100000000000005</c:v>
                </c:pt>
                <c:pt idx="2295">
                  <c:v>1.375</c:v>
                </c:pt>
                <c:pt idx="2296">
                  <c:v>2.2810000000000001</c:v>
                </c:pt>
                <c:pt idx="2297">
                  <c:v>2.1589999999999998</c:v>
                </c:pt>
                <c:pt idx="2298">
                  <c:v>0.56599999999999995</c:v>
                </c:pt>
                <c:pt idx="2299">
                  <c:v>0.94199999999999995</c:v>
                </c:pt>
                <c:pt idx="2300">
                  <c:v>0.313</c:v>
                </c:pt>
                <c:pt idx="2301">
                  <c:v>0.252</c:v>
                </c:pt>
                <c:pt idx="2302">
                  <c:v>0.188</c:v>
                </c:pt>
                <c:pt idx="2303">
                  <c:v>0.125</c:v>
                </c:pt>
                <c:pt idx="2304">
                  <c:v>6.2E-2</c:v>
                </c:pt>
                <c:pt idx="2305">
                  <c:v>6.3E-2</c:v>
                </c:pt>
                <c:pt idx="2306">
                  <c:v>0.125</c:v>
                </c:pt>
                <c:pt idx="2307">
                  <c:v>0</c:v>
                </c:pt>
                <c:pt idx="2308">
                  <c:v>0</c:v>
                </c:pt>
                <c:pt idx="2309">
                  <c:v>0.125</c:v>
                </c:pt>
                <c:pt idx="2310">
                  <c:v>6.3E-2</c:v>
                </c:pt>
                <c:pt idx="2311">
                  <c:v>6.3E-2</c:v>
                </c:pt>
                <c:pt idx="2312">
                  <c:v>0</c:v>
                </c:pt>
                <c:pt idx="2313">
                  <c:v>0.125</c:v>
                </c:pt>
                <c:pt idx="2314">
                  <c:v>6.3E-2</c:v>
                </c:pt>
                <c:pt idx="2315">
                  <c:v>0.68899999999999995</c:v>
                </c:pt>
                <c:pt idx="2316">
                  <c:v>6.3E-2</c:v>
                </c:pt>
                <c:pt idx="2317">
                  <c:v>6.2E-2</c:v>
                </c:pt>
                <c:pt idx="2318">
                  <c:v>0</c:v>
                </c:pt>
                <c:pt idx="2319">
                  <c:v>0.125</c:v>
                </c:pt>
                <c:pt idx="2320">
                  <c:v>0</c:v>
                </c:pt>
                <c:pt idx="2321">
                  <c:v>0</c:v>
                </c:pt>
                <c:pt idx="2322">
                  <c:v>6.3E-2</c:v>
                </c:pt>
                <c:pt idx="2323">
                  <c:v>6.3E-2</c:v>
                </c:pt>
                <c:pt idx="2324">
                  <c:v>6.3E-2</c:v>
                </c:pt>
                <c:pt idx="2325">
                  <c:v>0.125</c:v>
                </c:pt>
                <c:pt idx="2326">
                  <c:v>0.188</c:v>
                </c:pt>
                <c:pt idx="2327">
                  <c:v>0</c:v>
                </c:pt>
                <c:pt idx="2328">
                  <c:v>6.3E-2</c:v>
                </c:pt>
                <c:pt idx="2329">
                  <c:v>6.3E-2</c:v>
                </c:pt>
                <c:pt idx="2330">
                  <c:v>6.2E-2</c:v>
                </c:pt>
                <c:pt idx="2331">
                  <c:v>0</c:v>
                </c:pt>
                <c:pt idx="2332">
                  <c:v>6.3E-2</c:v>
                </c:pt>
                <c:pt idx="2333">
                  <c:v>6.2E-2</c:v>
                </c:pt>
                <c:pt idx="2334">
                  <c:v>6.3E-2</c:v>
                </c:pt>
                <c:pt idx="2335">
                  <c:v>0</c:v>
                </c:pt>
                <c:pt idx="2336">
                  <c:v>6.3E-2</c:v>
                </c:pt>
                <c:pt idx="2337">
                  <c:v>6.3E-2</c:v>
                </c:pt>
                <c:pt idx="2338">
                  <c:v>6.3E-2</c:v>
                </c:pt>
                <c:pt idx="2339">
                  <c:v>6.2E-2</c:v>
                </c:pt>
                <c:pt idx="2340">
                  <c:v>0</c:v>
                </c:pt>
                <c:pt idx="2341">
                  <c:v>0</c:v>
                </c:pt>
                <c:pt idx="2342">
                  <c:v>6.2E-2</c:v>
                </c:pt>
                <c:pt idx="2343">
                  <c:v>0</c:v>
                </c:pt>
                <c:pt idx="2344">
                  <c:v>6.2E-2</c:v>
                </c:pt>
                <c:pt idx="2345">
                  <c:v>6.2E-2</c:v>
                </c:pt>
                <c:pt idx="2346">
                  <c:v>6.2E-2</c:v>
                </c:pt>
                <c:pt idx="2347">
                  <c:v>0</c:v>
                </c:pt>
                <c:pt idx="2348">
                  <c:v>0</c:v>
                </c:pt>
                <c:pt idx="2349">
                  <c:v>6.2E-2</c:v>
                </c:pt>
                <c:pt idx="2350">
                  <c:v>0.5</c:v>
                </c:pt>
                <c:pt idx="2351">
                  <c:v>0.125</c:v>
                </c:pt>
                <c:pt idx="2352">
                  <c:v>6.3E-2</c:v>
                </c:pt>
                <c:pt idx="2353">
                  <c:v>0</c:v>
                </c:pt>
                <c:pt idx="2354">
                  <c:v>6.2E-2</c:v>
                </c:pt>
                <c:pt idx="2355">
                  <c:v>6.2E-2</c:v>
                </c:pt>
                <c:pt idx="2356">
                  <c:v>0</c:v>
                </c:pt>
                <c:pt idx="2357">
                  <c:v>0</c:v>
                </c:pt>
                <c:pt idx="2358">
                  <c:v>6.3E-2</c:v>
                </c:pt>
                <c:pt idx="2359">
                  <c:v>0</c:v>
                </c:pt>
                <c:pt idx="2360">
                  <c:v>6.3E-2</c:v>
                </c:pt>
                <c:pt idx="2361">
                  <c:v>0</c:v>
                </c:pt>
                <c:pt idx="2362">
                  <c:v>0</c:v>
                </c:pt>
                <c:pt idx="2363">
                  <c:v>0</c:v>
                </c:pt>
                <c:pt idx="2364">
                  <c:v>6.3E-2</c:v>
                </c:pt>
                <c:pt idx="2365">
                  <c:v>6.3E-2</c:v>
                </c:pt>
                <c:pt idx="2366">
                  <c:v>6.2E-2</c:v>
                </c:pt>
                <c:pt idx="2367">
                  <c:v>0</c:v>
                </c:pt>
                <c:pt idx="2368">
                  <c:v>0</c:v>
                </c:pt>
                <c:pt idx="2369">
                  <c:v>0</c:v>
                </c:pt>
                <c:pt idx="2370">
                  <c:v>6.2E-2</c:v>
                </c:pt>
                <c:pt idx="2371">
                  <c:v>0</c:v>
                </c:pt>
                <c:pt idx="2372">
                  <c:v>6.3E-2</c:v>
                </c:pt>
                <c:pt idx="2373">
                  <c:v>6.3E-2</c:v>
                </c:pt>
                <c:pt idx="2374">
                  <c:v>0.125</c:v>
                </c:pt>
                <c:pt idx="2375">
                  <c:v>0</c:v>
                </c:pt>
                <c:pt idx="2376">
                  <c:v>0.5</c:v>
                </c:pt>
                <c:pt idx="2377">
                  <c:v>0</c:v>
                </c:pt>
                <c:pt idx="2378">
                  <c:v>6.2E-2</c:v>
                </c:pt>
                <c:pt idx="2379">
                  <c:v>6.3E-2</c:v>
                </c:pt>
                <c:pt idx="2380">
                  <c:v>6.3E-2</c:v>
                </c:pt>
                <c:pt idx="2381">
                  <c:v>0</c:v>
                </c:pt>
                <c:pt idx="2382">
                  <c:v>6.2E-2</c:v>
                </c:pt>
                <c:pt idx="2383">
                  <c:v>6.3E-2</c:v>
                </c:pt>
                <c:pt idx="2384">
                  <c:v>0.188</c:v>
                </c:pt>
                <c:pt idx="2385">
                  <c:v>0</c:v>
                </c:pt>
                <c:pt idx="2386">
                  <c:v>6.3E-2</c:v>
                </c:pt>
                <c:pt idx="2387">
                  <c:v>6.3E-2</c:v>
                </c:pt>
                <c:pt idx="2388">
                  <c:v>0</c:v>
                </c:pt>
                <c:pt idx="2389">
                  <c:v>0.125</c:v>
                </c:pt>
                <c:pt idx="2390">
                  <c:v>0.125</c:v>
                </c:pt>
                <c:pt idx="2391">
                  <c:v>0</c:v>
                </c:pt>
                <c:pt idx="2392">
                  <c:v>0</c:v>
                </c:pt>
                <c:pt idx="2393">
                  <c:v>0.25</c:v>
                </c:pt>
                <c:pt idx="2394">
                  <c:v>0.313</c:v>
                </c:pt>
                <c:pt idx="2395">
                  <c:v>6.2E-2</c:v>
                </c:pt>
                <c:pt idx="2396">
                  <c:v>0.501</c:v>
                </c:pt>
                <c:pt idx="2397">
                  <c:v>0</c:v>
                </c:pt>
                <c:pt idx="2398">
                  <c:v>0</c:v>
                </c:pt>
                <c:pt idx="2399">
                  <c:v>0.125</c:v>
                </c:pt>
                <c:pt idx="2400">
                  <c:v>0</c:v>
                </c:pt>
                <c:pt idx="2401">
                  <c:v>0</c:v>
                </c:pt>
                <c:pt idx="2402">
                  <c:v>0</c:v>
                </c:pt>
                <c:pt idx="2403">
                  <c:v>0</c:v>
                </c:pt>
                <c:pt idx="2404">
                  <c:v>0.125</c:v>
                </c:pt>
                <c:pt idx="2405">
                  <c:v>6.2E-2</c:v>
                </c:pt>
                <c:pt idx="2406">
                  <c:v>0</c:v>
                </c:pt>
                <c:pt idx="2407">
                  <c:v>0.439</c:v>
                </c:pt>
                <c:pt idx="2408">
                  <c:v>0.625</c:v>
                </c:pt>
                <c:pt idx="2409">
                  <c:v>1.8149999999999999</c:v>
                </c:pt>
                <c:pt idx="2410">
                  <c:v>0.438</c:v>
                </c:pt>
                <c:pt idx="2411">
                  <c:v>0</c:v>
                </c:pt>
                <c:pt idx="2412">
                  <c:v>0</c:v>
                </c:pt>
                <c:pt idx="2413">
                  <c:v>6.3E-2</c:v>
                </c:pt>
                <c:pt idx="2414">
                  <c:v>0.626</c:v>
                </c:pt>
                <c:pt idx="2415">
                  <c:v>0.68700000000000006</c:v>
                </c:pt>
                <c:pt idx="2416">
                  <c:v>1.1240000000000001</c:v>
                </c:pt>
                <c:pt idx="2417">
                  <c:v>0.81100000000000005</c:v>
                </c:pt>
                <c:pt idx="2418">
                  <c:v>0.81200000000000006</c:v>
                </c:pt>
                <c:pt idx="2419">
                  <c:v>1.2490000000000001</c:v>
                </c:pt>
                <c:pt idx="2420">
                  <c:v>1.5640000000000001</c:v>
                </c:pt>
                <c:pt idx="2421">
                  <c:v>0.63200000000000001</c:v>
                </c:pt>
                <c:pt idx="2422">
                  <c:v>0.68899999999999995</c:v>
                </c:pt>
                <c:pt idx="2423">
                  <c:v>0.754</c:v>
                </c:pt>
                <c:pt idx="2424">
                  <c:v>0.314</c:v>
                </c:pt>
                <c:pt idx="2425">
                  <c:v>0.438</c:v>
                </c:pt>
                <c:pt idx="2426">
                  <c:v>0.188</c:v>
                </c:pt>
                <c:pt idx="2427">
                  <c:v>0.188</c:v>
                </c:pt>
                <c:pt idx="2428">
                  <c:v>0.125</c:v>
                </c:pt>
                <c:pt idx="2429">
                  <c:v>0</c:v>
                </c:pt>
                <c:pt idx="2430">
                  <c:v>6.3E-2</c:v>
                </c:pt>
                <c:pt idx="2431">
                  <c:v>6.3E-2</c:v>
                </c:pt>
                <c:pt idx="2432">
                  <c:v>0</c:v>
                </c:pt>
                <c:pt idx="2433">
                  <c:v>0</c:v>
                </c:pt>
                <c:pt idx="2434">
                  <c:v>0.125</c:v>
                </c:pt>
                <c:pt idx="2435">
                  <c:v>0</c:v>
                </c:pt>
                <c:pt idx="2436">
                  <c:v>0.502</c:v>
                </c:pt>
                <c:pt idx="2437">
                  <c:v>6.3E-2</c:v>
                </c:pt>
                <c:pt idx="2438">
                  <c:v>0</c:v>
                </c:pt>
                <c:pt idx="2439">
                  <c:v>6.2E-2</c:v>
                </c:pt>
                <c:pt idx="2440">
                  <c:v>6.3E-2</c:v>
                </c:pt>
                <c:pt idx="2441">
                  <c:v>0</c:v>
                </c:pt>
                <c:pt idx="2442">
                  <c:v>6.2E-2</c:v>
                </c:pt>
                <c:pt idx="2443">
                  <c:v>0</c:v>
                </c:pt>
                <c:pt idx="2444">
                  <c:v>0.187</c:v>
                </c:pt>
                <c:pt idx="2445">
                  <c:v>0</c:v>
                </c:pt>
                <c:pt idx="2446">
                  <c:v>6.3E-2</c:v>
                </c:pt>
                <c:pt idx="2447">
                  <c:v>0</c:v>
                </c:pt>
                <c:pt idx="2448">
                  <c:v>0</c:v>
                </c:pt>
                <c:pt idx="2449">
                  <c:v>6.2E-2</c:v>
                </c:pt>
                <c:pt idx="2450">
                  <c:v>0</c:v>
                </c:pt>
                <c:pt idx="2451">
                  <c:v>6.3E-2</c:v>
                </c:pt>
                <c:pt idx="2452">
                  <c:v>0</c:v>
                </c:pt>
                <c:pt idx="2453">
                  <c:v>6.3E-2</c:v>
                </c:pt>
                <c:pt idx="2454">
                  <c:v>6.2E-2</c:v>
                </c:pt>
                <c:pt idx="2455">
                  <c:v>0</c:v>
                </c:pt>
                <c:pt idx="2456">
                  <c:v>6.3E-2</c:v>
                </c:pt>
                <c:pt idx="2457">
                  <c:v>6.2E-2</c:v>
                </c:pt>
                <c:pt idx="2458">
                  <c:v>0</c:v>
                </c:pt>
                <c:pt idx="2459">
                  <c:v>0.125</c:v>
                </c:pt>
                <c:pt idx="2460">
                  <c:v>6.3E-2</c:v>
                </c:pt>
                <c:pt idx="2461">
                  <c:v>6.2E-2</c:v>
                </c:pt>
                <c:pt idx="2462">
                  <c:v>0</c:v>
                </c:pt>
                <c:pt idx="2463">
                  <c:v>0</c:v>
                </c:pt>
                <c:pt idx="2464">
                  <c:v>6.3E-2</c:v>
                </c:pt>
                <c:pt idx="2465">
                  <c:v>6.3E-2</c:v>
                </c:pt>
                <c:pt idx="2466">
                  <c:v>0</c:v>
                </c:pt>
                <c:pt idx="2467">
                  <c:v>0</c:v>
                </c:pt>
                <c:pt idx="2468">
                  <c:v>6.3E-2</c:v>
                </c:pt>
                <c:pt idx="2469">
                  <c:v>0</c:v>
                </c:pt>
                <c:pt idx="2470">
                  <c:v>6.3E-2</c:v>
                </c:pt>
                <c:pt idx="2471">
                  <c:v>0.125</c:v>
                </c:pt>
                <c:pt idx="2472">
                  <c:v>6.3E-2</c:v>
                </c:pt>
                <c:pt idx="2473">
                  <c:v>6.2E-2</c:v>
                </c:pt>
                <c:pt idx="2474">
                  <c:v>0</c:v>
                </c:pt>
                <c:pt idx="2475">
                  <c:v>0</c:v>
                </c:pt>
                <c:pt idx="2476">
                  <c:v>6.2E-2</c:v>
                </c:pt>
                <c:pt idx="2477">
                  <c:v>6.3E-2</c:v>
                </c:pt>
                <c:pt idx="2478">
                  <c:v>0.501</c:v>
                </c:pt>
                <c:pt idx="2479">
                  <c:v>6.2E-2</c:v>
                </c:pt>
                <c:pt idx="2480">
                  <c:v>0</c:v>
                </c:pt>
                <c:pt idx="2481">
                  <c:v>6.3E-2</c:v>
                </c:pt>
                <c:pt idx="2482">
                  <c:v>0</c:v>
                </c:pt>
                <c:pt idx="2483">
                  <c:v>6.2E-2</c:v>
                </c:pt>
                <c:pt idx="2484">
                  <c:v>6.3E-2</c:v>
                </c:pt>
                <c:pt idx="2485">
                  <c:v>6.2E-2</c:v>
                </c:pt>
                <c:pt idx="2486">
                  <c:v>6.3E-2</c:v>
                </c:pt>
                <c:pt idx="2487">
                  <c:v>0</c:v>
                </c:pt>
                <c:pt idx="2488">
                  <c:v>6.2E-2</c:v>
                </c:pt>
                <c:pt idx="2489">
                  <c:v>6.2E-2</c:v>
                </c:pt>
                <c:pt idx="2490">
                  <c:v>0</c:v>
                </c:pt>
                <c:pt idx="2491">
                  <c:v>6.2E-2</c:v>
                </c:pt>
                <c:pt idx="2492">
                  <c:v>0</c:v>
                </c:pt>
                <c:pt idx="2493">
                  <c:v>6.2E-2</c:v>
                </c:pt>
                <c:pt idx="2494">
                  <c:v>6.2E-2</c:v>
                </c:pt>
                <c:pt idx="2495">
                  <c:v>0</c:v>
                </c:pt>
                <c:pt idx="2496">
                  <c:v>6.3E-2</c:v>
                </c:pt>
                <c:pt idx="2497">
                  <c:v>0.56399999999999995</c:v>
                </c:pt>
                <c:pt idx="2498">
                  <c:v>6.3E-2</c:v>
                </c:pt>
                <c:pt idx="2499">
                  <c:v>0</c:v>
                </c:pt>
                <c:pt idx="2500">
                  <c:v>0</c:v>
                </c:pt>
                <c:pt idx="2501">
                  <c:v>0</c:v>
                </c:pt>
                <c:pt idx="2502">
                  <c:v>6.2E-2</c:v>
                </c:pt>
                <c:pt idx="2503">
                  <c:v>0</c:v>
                </c:pt>
                <c:pt idx="2504">
                  <c:v>0.125</c:v>
                </c:pt>
                <c:pt idx="2505">
                  <c:v>6.2E-2</c:v>
                </c:pt>
                <c:pt idx="2506">
                  <c:v>0</c:v>
                </c:pt>
                <c:pt idx="2507">
                  <c:v>6.2E-2</c:v>
                </c:pt>
                <c:pt idx="2508">
                  <c:v>0</c:v>
                </c:pt>
                <c:pt idx="2509">
                  <c:v>0</c:v>
                </c:pt>
                <c:pt idx="2510">
                  <c:v>6.2E-2</c:v>
                </c:pt>
                <c:pt idx="2511">
                  <c:v>0</c:v>
                </c:pt>
                <c:pt idx="2512">
                  <c:v>6.3E-2</c:v>
                </c:pt>
                <c:pt idx="2513">
                  <c:v>0</c:v>
                </c:pt>
                <c:pt idx="2514">
                  <c:v>6.2E-2</c:v>
                </c:pt>
                <c:pt idx="2515">
                  <c:v>0.125</c:v>
                </c:pt>
                <c:pt idx="2516">
                  <c:v>6.2E-2</c:v>
                </c:pt>
                <c:pt idx="2517">
                  <c:v>6.3E-2</c:v>
                </c:pt>
                <c:pt idx="2518">
                  <c:v>0</c:v>
                </c:pt>
                <c:pt idx="2519">
                  <c:v>6.3E-2</c:v>
                </c:pt>
                <c:pt idx="2520">
                  <c:v>0</c:v>
                </c:pt>
                <c:pt idx="2521">
                  <c:v>6.3E-2</c:v>
                </c:pt>
                <c:pt idx="2522">
                  <c:v>6.2E-2</c:v>
                </c:pt>
                <c:pt idx="2523">
                  <c:v>6.3E-2</c:v>
                </c:pt>
                <c:pt idx="2524">
                  <c:v>0</c:v>
                </c:pt>
                <c:pt idx="2525">
                  <c:v>6.2E-2</c:v>
                </c:pt>
                <c:pt idx="2526">
                  <c:v>0.125</c:v>
                </c:pt>
                <c:pt idx="2527">
                  <c:v>0</c:v>
                </c:pt>
                <c:pt idx="2528">
                  <c:v>6.3E-2</c:v>
                </c:pt>
                <c:pt idx="2529">
                  <c:v>0</c:v>
                </c:pt>
                <c:pt idx="2530">
                  <c:v>6.3E-2</c:v>
                </c:pt>
                <c:pt idx="2531">
                  <c:v>0.438</c:v>
                </c:pt>
                <c:pt idx="2532">
                  <c:v>0.56100000000000005</c:v>
                </c:pt>
                <c:pt idx="2533">
                  <c:v>2.2559999999999998</c:v>
                </c:pt>
                <c:pt idx="2534">
                  <c:v>0.501</c:v>
                </c:pt>
                <c:pt idx="2535">
                  <c:v>0.312</c:v>
                </c:pt>
                <c:pt idx="2536">
                  <c:v>0.81299999999999994</c:v>
                </c:pt>
                <c:pt idx="2537">
                  <c:v>0.25</c:v>
                </c:pt>
                <c:pt idx="2538">
                  <c:v>6.2E-2</c:v>
                </c:pt>
                <c:pt idx="2539">
                  <c:v>0</c:v>
                </c:pt>
                <c:pt idx="2540">
                  <c:v>0</c:v>
                </c:pt>
                <c:pt idx="2541">
                  <c:v>0.251</c:v>
                </c:pt>
                <c:pt idx="2542">
                  <c:v>0.68799999999999994</c:v>
                </c:pt>
                <c:pt idx="2543">
                  <c:v>0.56200000000000006</c:v>
                </c:pt>
                <c:pt idx="2544">
                  <c:v>1.8740000000000001</c:v>
                </c:pt>
                <c:pt idx="2545">
                  <c:v>0.125</c:v>
                </c:pt>
                <c:pt idx="2546">
                  <c:v>0.125</c:v>
                </c:pt>
                <c:pt idx="2547">
                  <c:v>6.3E-2</c:v>
                </c:pt>
                <c:pt idx="2548">
                  <c:v>6.3E-2</c:v>
                </c:pt>
                <c:pt idx="2549">
                  <c:v>1.25</c:v>
                </c:pt>
                <c:pt idx="2550">
                  <c:v>0.81100000000000005</c:v>
                </c:pt>
                <c:pt idx="2551">
                  <c:v>1.123</c:v>
                </c:pt>
                <c:pt idx="2552">
                  <c:v>1.123</c:v>
                </c:pt>
                <c:pt idx="2553">
                  <c:v>0.999</c:v>
                </c:pt>
                <c:pt idx="2554">
                  <c:v>1.8120000000000001</c:v>
                </c:pt>
                <c:pt idx="2555">
                  <c:v>1.129</c:v>
                </c:pt>
                <c:pt idx="2556">
                  <c:v>0.379</c:v>
                </c:pt>
                <c:pt idx="2557">
                  <c:v>0.81499999999999995</c:v>
                </c:pt>
                <c:pt idx="2558">
                  <c:v>1.008</c:v>
                </c:pt>
                <c:pt idx="2559">
                  <c:v>0.313</c:v>
                </c:pt>
                <c:pt idx="2560">
                  <c:v>0.501</c:v>
                </c:pt>
                <c:pt idx="2561">
                  <c:v>0.378</c:v>
                </c:pt>
                <c:pt idx="2562">
                  <c:v>0.627</c:v>
                </c:pt>
                <c:pt idx="2563">
                  <c:v>0.25</c:v>
                </c:pt>
                <c:pt idx="2564">
                  <c:v>0.125</c:v>
                </c:pt>
                <c:pt idx="2565">
                  <c:v>0.5</c:v>
                </c:pt>
                <c:pt idx="2566">
                  <c:v>0.69</c:v>
                </c:pt>
                <c:pt idx="2567">
                  <c:v>6.3E-2</c:v>
                </c:pt>
                <c:pt idx="2568">
                  <c:v>0</c:v>
                </c:pt>
                <c:pt idx="2569">
                  <c:v>0.125</c:v>
                </c:pt>
                <c:pt idx="2570">
                  <c:v>0</c:v>
                </c:pt>
                <c:pt idx="2571">
                  <c:v>0.125</c:v>
                </c:pt>
                <c:pt idx="2572">
                  <c:v>0</c:v>
                </c:pt>
                <c:pt idx="2573">
                  <c:v>0</c:v>
                </c:pt>
                <c:pt idx="2574">
                  <c:v>0.125</c:v>
                </c:pt>
                <c:pt idx="2575">
                  <c:v>0</c:v>
                </c:pt>
                <c:pt idx="2576">
                  <c:v>6.3E-2</c:v>
                </c:pt>
                <c:pt idx="2577">
                  <c:v>6.3E-2</c:v>
                </c:pt>
                <c:pt idx="2578">
                  <c:v>0</c:v>
                </c:pt>
                <c:pt idx="2579">
                  <c:v>6.2E-2</c:v>
                </c:pt>
                <c:pt idx="2580">
                  <c:v>0.125</c:v>
                </c:pt>
                <c:pt idx="2581">
                  <c:v>0</c:v>
                </c:pt>
                <c:pt idx="2582">
                  <c:v>0</c:v>
                </c:pt>
                <c:pt idx="2583">
                  <c:v>0</c:v>
                </c:pt>
                <c:pt idx="2584">
                  <c:v>0</c:v>
                </c:pt>
                <c:pt idx="2585">
                  <c:v>6.2E-2</c:v>
                </c:pt>
                <c:pt idx="2586">
                  <c:v>0</c:v>
                </c:pt>
                <c:pt idx="2587">
                  <c:v>6.3E-2</c:v>
                </c:pt>
                <c:pt idx="2588">
                  <c:v>0</c:v>
                </c:pt>
                <c:pt idx="2589">
                  <c:v>0</c:v>
                </c:pt>
                <c:pt idx="2590">
                  <c:v>6.3E-2</c:v>
                </c:pt>
                <c:pt idx="2591">
                  <c:v>6.3E-2</c:v>
                </c:pt>
                <c:pt idx="2592">
                  <c:v>0</c:v>
                </c:pt>
                <c:pt idx="2593">
                  <c:v>0</c:v>
                </c:pt>
                <c:pt idx="2594">
                  <c:v>0</c:v>
                </c:pt>
                <c:pt idx="2595">
                  <c:v>6.3E-2</c:v>
                </c:pt>
                <c:pt idx="2596">
                  <c:v>6.3E-2</c:v>
                </c:pt>
                <c:pt idx="2597">
                  <c:v>0</c:v>
                </c:pt>
                <c:pt idx="2598">
                  <c:v>0.125</c:v>
                </c:pt>
                <c:pt idx="2599">
                  <c:v>6.3E-2</c:v>
                </c:pt>
                <c:pt idx="2600">
                  <c:v>0</c:v>
                </c:pt>
                <c:pt idx="2601">
                  <c:v>0.125</c:v>
                </c:pt>
                <c:pt idx="2602">
                  <c:v>6.2E-2</c:v>
                </c:pt>
                <c:pt idx="2603">
                  <c:v>6.3E-2</c:v>
                </c:pt>
                <c:pt idx="2604">
                  <c:v>0.312</c:v>
                </c:pt>
                <c:pt idx="2605">
                  <c:v>0</c:v>
                </c:pt>
                <c:pt idx="2606">
                  <c:v>6.3E-2</c:v>
                </c:pt>
                <c:pt idx="2607">
                  <c:v>6.2E-2</c:v>
                </c:pt>
                <c:pt idx="2608">
                  <c:v>6.3E-2</c:v>
                </c:pt>
                <c:pt idx="2609">
                  <c:v>0</c:v>
                </c:pt>
                <c:pt idx="2610">
                  <c:v>0</c:v>
                </c:pt>
                <c:pt idx="2611">
                  <c:v>6.3E-2</c:v>
                </c:pt>
                <c:pt idx="2612">
                  <c:v>6.2E-2</c:v>
                </c:pt>
                <c:pt idx="2613">
                  <c:v>0</c:v>
                </c:pt>
                <c:pt idx="2614">
                  <c:v>6.3E-2</c:v>
                </c:pt>
                <c:pt idx="2615">
                  <c:v>6.3E-2</c:v>
                </c:pt>
                <c:pt idx="2616">
                  <c:v>6.3E-2</c:v>
                </c:pt>
                <c:pt idx="2617">
                  <c:v>0</c:v>
                </c:pt>
                <c:pt idx="2618">
                  <c:v>0.44</c:v>
                </c:pt>
                <c:pt idx="2619">
                  <c:v>0.125</c:v>
                </c:pt>
                <c:pt idx="2620">
                  <c:v>6.3E-2</c:v>
                </c:pt>
                <c:pt idx="2621">
                  <c:v>6.3E-2</c:v>
                </c:pt>
                <c:pt idx="2622">
                  <c:v>0.125</c:v>
                </c:pt>
                <c:pt idx="2623">
                  <c:v>0</c:v>
                </c:pt>
                <c:pt idx="2624">
                  <c:v>0.125</c:v>
                </c:pt>
                <c:pt idx="2625">
                  <c:v>6.2E-2</c:v>
                </c:pt>
                <c:pt idx="2626">
                  <c:v>6.3E-2</c:v>
                </c:pt>
                <c:pt idx="2627">
                  <c:v>0</c:v>
                </c:pt>
                <c:pt idx="2628">
                  <c:v>0</c:v>
                </c:pt>
                <c:pt idx="2629">
                  <c:v>6.2E-2</c:v>
                </c:pt>
                <c:pt idx="2630">
                  <c:v>0</c:v>
                </c:pt>
                <c:pt idx="2631">
                  <c:v>6.3E-2</c:v>
                </c:pt>
                <c:pt idx="2632">
                  <c:v>0.125</c:v>
                </c:pt>
                <c:pt idx="2633">
                  <c:v>0</c:v>
                </c:pt>
                <c:pt idx="2634">
                  <c:v>0</c:v>
                </c:pt>
                <c:pt idx="2635">
                  <c:v>0.125</c:v>
                </c:pt>
                <c:pt idx="2636">
                  <c:v>6.2E-2</c:v>
                </c:pt>
                <c:pt idx="2637">
                  <c:v>6.2E-2</c:v>
                </c:pt>
                <c:pt idx="2638">
                  <c:v>6.3E-2</c:v>
                </c:pt>
                <c:pt idx="2639">
                  <c:v>6.3E-2</c:v>
                </c:pt>
                <c:pt idx="2640">
                  <c:v>6.3E-2</c:v>
                </c:pt>
                <c:pt idx="2641">
                  <c:v>6.2E-2</c:v>
                </c:pt>
                <c:pt idx="2642">
                  <c:v>0</c:v>
                </c:pt>
                <c:pt idx="2643">
                  <c:v>6.3E-2</c:v>
                </c:pt>
                <c:pt idx="2644">
                  <c:v>6.2E-2</c:v>
                </c:pt>
                <c:pt idx="2645">
                  <c:v>6.3E-2</c:v>
                </c:pt>
                <c:pt idx="2646">
                  <c:v>6.3E-2</c:v>
                </c:pt>
                <c:pt idx="2647">
                  <c:v>6.2E-2</c:v>
                </c:pt>
                <c:pt idx="2648">
                  <c:v>6.2E-2</c:v>
                </c:pt>
                <c:pt idx="2649">
                  <c:v>0</c:v>
                </c:pt>
                <c:pt idx="2650">
                  <c:v>0</c:v>
                </c:pt>
                <c:pt idx="2651">
                  <c:v>6.2E-2</c:v>
                </c:pt>
                <c:pt idx="2652">
                  <c:v>6.3E-2</c:v>
                </c:pt>
                <c:pt idx="2653">
                  <c:v>0</c:v>
                </c:pt>
                <c:pt idx="2654">
                  <c:v>0</c:v>
                </c:pt>
                <c:pt idx="2655">
                  <c:v>0.375</c:v>
                </c:pt>
                <c:pt idx="2656">
                  <c:v>0.125</c:v>
                </c:pt>
                <c:pt idx="2657">
                  <c:v>6.2E-2</c:v>
                </c:pt>
                <c:pt idx="2658">
                  <c:v>6.2E-2</c:v>
                </c:pt>
                <c:pt idx="2659">
                  <c:v>0</c:v>
                </c:pt>
                <c:pt idx="2660">
                  <c:v>0</c:v>
                </c:pt>
                <c:pt idx="2661">
                  <c:v>6.3E-2</c:v>
                </c:pt>
                <c:pt idx="2662">
                  <c:v>0</c:v>
                </c:pt>
                <c:pt idx="2663">
                  <c:v>6.2E-2</c:v>
                </c:pt>
                <c:pt idx="2664">
                  <c:v>6.3E-2</c:v>
                </c:pt>
                <c:pt idx="2665">
                  <c:v>0</c:v>
                </c:pt>
                <c:pt idx="2666">
                  <c:v>0.501</c:v>
                </c:pt>
                <c:pt idx="2667">
                  <c:v>0.748</c:v>
                </c:pt>
                <c:pt idx="2668">
                  <c:v>1.9410000000000001</c:v>
                </c:pt>
                <c:pt idx="2669">
                  <c:v>0.188</c:v>
                </c:pt>
                <c:pt idx="2670">
                  <c:v>0</c:v>
                </c:pt>
                <c:pt idx="2671">
                  <c:v>6.3E-2</c:v>
                </c:pt>
                <c:pt idx="2672">
                  <c:v>6.2E-2</c:v>
                </c:pt>
                <c:pt idx="2673">
                  <c:v>1.19</c:v>
                </c:pt>
                <c:pt idx="2674">
                  <c:v>0.81100000000000005</c:v>
                </c:pt>
                <c:pt idx="2675">
                  <c:v>1.1850000000000001</c:v>
                </c:pt>
                <c:pt idx="2676">
                  <c:v>1.0620000000000001</c:v>
                </c:pt>
                <c:pt idx="2677">
                  <c:v>1.0629999999999999</c:v>
                </c:pt>
                <c:pt idx="2678">
                  <c:v>1.8149999999999999</c:v>
                </c:pt>
                <c:pt idx="2679">
                  <c:v>1.7649999999999999</c:v>
                </c:pt>
                <c:pt idx="2680">
                  <c:v>0.56699999999999995</c:v>
                </c:pt>
                <c:pt idx="2681">
                  <c:v>0.439</c:v>
                </c:pt>
                <c:pt idx="2682">
                  <c:v>1.0660000000000001</c:v>
                </c:pt>
                <c:pt idx="2683">
                  <c:v>0.25</c:v>
                </c:pt>
                <c:pt idx="2684">
                  <c:v>0.56399999999999995</c:v>
                </c:pt>
                <c:pt idx="2685">
                  <c:v>0.68799999999999994</c:v>
                </c:pt>
                <c:pt idx="2686">
                  <c:v>0.25</c:v>
                </c:pt>
                <c:pt idx="2687">
                  <c:v>0.377</c:v>
                </c:pt>
                <c:pt idx="2688">
                  <c:v>6.3E-2</c:v>
                </c:pt>
                <c:pt idx="2689">
                  <c:v>0</c:v>
                </c:pt>
                <c:pt idx="2690">
                  <c:v>0</c:v>
                </c:pt>
                <c:pt idx="2691">
                  <c:v>0</c:v>
                </c:pt>
                <c:pt idx="2692">
                  <c:v>0</c:v>
                </c:pt>
                <c:pt idx="2693">
                  <c:v>6.2E-2</c:v>
                </c:pt>
                <c:pt idx="2694">
                  <c:v>0</c:v>
                </c:pt>
                <c:pt idx="2695">
                  <c:v>6.3E-2</c:v>
                </c:pt>
                <c:pt idx="2696">
                  <c:v>0</c:v>
                </c:pt>
                <c:pt idx="2697">
                  <c:v>0.56499999999999995</c:v>
                </c:pt>
                <c:pt idx="2698">
                  <c:v>0.125</c:v>
                </c:pt>
                <c:pt idx="2699">
                  <c:v>0</c:v>
                </c:pt>
                <c:pt idx="2700">
                  <c:v>0</c:v>
                </c:pt>
                <c:pt idx="2701">
                  <c:v>6.2E-2</c:v>
                </c:pt>
                <c:pt idx="2702">
                  <c:v>0</c:v>
                </c:pt>
                <c:pt idx="2703">
                  <c:v>0</c:v>
                </c:pt>
                <c:pt idx="2704">
                  <c:v>6.2E-2</c:v>
                </c:pt>
                <c:pt idx="2705">
                  <c:v>0.125</c:v>
                </c:pt>
                <c:pt idx="2706">
                  <c:v>0</c:v>
                </c:pt>
                <c:pt idx="2707">
                  <c:v>6.2E-2</c:v>
                </c:pt>
                <c:pt idx="2708">
                  <c:v>0</c:v>
                </c:pt>
                <c:pt idx="2709">
                  <c:v>6.3E-2</c:v>
                </c:pt>
                <c:pt idx="2710">
                  <c:v>6.3E-2</c:v>
                </c:pt>
                <c:pt idx="2711">
                  <c:v>0</c:v>
                </c:pt>
                <c:pt idx="2712">
                  <c:v>6.3E-2</c:v>
                </c:pt>
                <c:pt idx="2713">
                  <c:v>0</c:v>
                </c:pt>
                <c:pt idx="2714">
                  <c:v>6.2E-2</c:v>
                </c:pt>
                <c:pt idx="2715">
                  <c:v>6.3E-2</c:v>
                </c:pt>
                <c:pt idx="2716">
                  <c:v>0.125</c:v>
                </c:pt>
                <c:pt idx="2717">
                  <c:v>6.2E-2</c:v>
                </c:pt>
                <c:pt idx="2718">
                  <c:v>6.2E-2</c:v>
                </c:pt>
                <c:pt idx="2719">
                  <c:v>0</c:v>
                </c:pt>
                <c:pt idx="2720">
                  <c:v>6.2E-2</c:v>
                </c:pt>
                <c:pt idx="2721">
                  <c:v>0</c:v>
                </c:pt>
                <c:pt idx="2722">
                  <c:v>6.2E-2</c:v>
                </c:pt>
                <c:pt idx="2723">
                  <c:v>6.3E-2</c:v>
                </c:pt>
                <c:pt idx="2724">
                  <c:v>0</c:v>
                </c:pt>
                <c:pt idx="2725">
                  <c:v>6.2E-2</c:v>
                </c:pt>
                <c:pt idx="2726">
                  <c:v>6.3E-2</c:v>
                </c:pt>
                <c:pt idx="2727">
                  <c:v>0.25</c:v>
                </c:pt>
                <c:pt idx="2728">
                  <c:v>0.375</c:v>
                </c:pt>
                <c:pt idx="2729">
                  <c:v>6.3E-2</c:v>
                </c:pt>
                <c:pt idx="2730">
                  <c:v>0</c:v>
                </c:pt>
                <c:pt idx="2731">
                  <c:v>6.2E-2</c:v>
                </c:pt>
                <c:pt idx="2732">
                  <c:v>0</c:v>
                </c:pt>
                <c:pt idx="2733">
                  <c:v>0</c:v>
                </c:pt>
                <c:pt idx="2734">
                  <c:v>6.2E-2</c:v>
                </c:pt>
                <c:pt idx="2735">
                  <c:v>6.3E-2</c:v>
                </c:pt>
                <c:pt idx="2736">
                  <c:v>0</c:v>
                </c:pt>
                <c:pt idx="2737">
                  <c:v>6.3E-2</c:v>
                </c:pt>
                <c:pt idx="2738">
                  <c:v>0</c:v>
                </c:pt>
                <c:pt idx="2739">
                  <c:v>0.125</c:v>
                </c:pt>
                <c:pt idx="2740">
                  <c:v>0.56399999999999995</c:v>
                </c:pt>
                <c:pt idx="2741">
                  <c:v>6.2E-2</c:v>
                </c:pt>
                <c:pt idx="2742">
                  <c:v>6.3E-2</c:v>
                </c:pt>
                <c:pt idx="2743">
                  <c:v>0</c:v>
                </c:pt>
                <c:pt idx="2744">
                  <c:v>0.125</c:v>
                </c:pt>
                <c:pt idx="2745">
                  <c:v>6.3E-2</c:v>
                </c:pt>
                <c:pt idx="2746">
                  <c:v>6.3E-2</c:v>
                </c:pt>
                <c:pt idx="2747">
                  <c:v>6.3E-2</c:v>
                </c:pt>
                <c:pt idx="2748">
                  <c:v>6.3E-2</c:v>
                </c:pt>
                <c:pt idx="2749">
                  <c:v>0</c:v>
                </c:pt>
                <c:pt idx="2750">
                  <c:v>6.3E-2</c:v>
                </c:pt>
                <c:pt idx="2751">
                  <c:v>6.3E-2</c:v>
                </c:pt>
                <c:pt idx="2752">
                  <c:v>6.3E-2</c:v>
                </c:pt>
                <c:pt idx="2753">
                  <c:v>0.125</c:v>
                </c:pt>
                <c:pt idx="2754">
                  <c:v>0</c:v>
                </c:pt>
                <c:pt idx="2755">
                  <c:v>0</c:v>
                </c:pt>
                <c:pt idx="2756">
                  <c:v>6.3E-2</c:v>
                </c:pt>
                <c:pt idx="2757">
                  <c:v>0</c:v>
                </c:pt>
                <c:pt idx="2758">
                  <c:v>0</c:v>
                </c:pt>
                <c:pt idx="2759">
                  <c:v>6.2E-2</c:v>
                </c:pt>
                <c:pt idx="2760">
                  <c:v>6.3E-2</c:v>
                </c:pt>
                <c:pt idx="2761">
                  <c:v>6.3E-2</c:v>
                </c:pt>
                <c:pt idx="2762">
                  <c:v>6.2E-2</c:v>
                </c:pt>
                <c:pt idx="2763">
                  <c:v>6.3E-2</c:v>
                </c:pt>
                <c:pt idx="2764">
                  <c:v>0</c:v>
                </c:pt>
                <c:pt idx="2765">
                  <c:v>6.3E-2</c:v>
                </c:pt>
                <c:pt idx="2766">
                  <c:v>6.2E-2</c:v>
                </c:pt>
                <c:pt idx="2767">
                  <c:v>0.125</c:v>
                </c:pt>
                <c:pt idx="2768">
                  <c:v>0</c:v>
                </c:pt>
                <c:pt idx="2769">
                  <c:v>0</c:v>
                </c:pt>
                <c:pt idx="2770">
                  <c:v>6.2E-2</c:v>
                </c:pt>
                <c:pt idx="2771">
                  <c:v>6.3E-2</c:v>
                </c:pt>
                <c:pt idx="2772">
                  <c:v>0</c:v>
                </c:pt>
                <c:pt idx="2773">
                  <c:v>6.3E-2</c:v>
                </c:pt>
                <c:pt idx="2774">
                  <c:v>0.25</c:v>
                </c:pt>
                <c:pt idx="2775">
                  <c:v>0.313</c:v>
                </c:pt>
                <c:pt idx="2776">
                  <c:v>0</c:v>
                </c:pt>
                <c:pt idx="2777">
                  <c:v>0</c:v>
                </c:pt>
                <c:pt idx="2778">
                  <c:v>6.3E-2</c:v>
                </c:pt>
                <c:pt idx="2779">
                  <c:v>0</c:v>
                </c:pt>
                <c:pt idx="2780">
                  <c:v>6.3E-2</c:v>
                </c:pt>
                <c:pt idx="2781">
                  <c:v>0</c:v>
                </c:pt>
                <c:pt idx="2782">
                  <c:v>0</c:v>
                </c:pt>
                <c:pt idx="2783">
                  <c:v>0</c:v>
                </c:pt>
                <c:pt idx="2784">
                  <c:v>0</c:v>
                </c:pt>
                <c:pt idx="2785">
                  <c:v>6.2E-2</c:v>
                </c:pt>
                <c:pt idx="2786">
                  <c:v>0</c:v>
                </c:pt>
                <c:pt idx="2787">
                  <c:v>0</c:v>
                </c:pt>
                <c:pt idx="2788">
                  <c:v>6.2E-2</c:v>
                </c:pt>
                <c:pt idx="2789">
                  <c:v>6.3E-2</c:v>
                </c:pt>
                <c:pt idx="2790">
                  <c:v>6.3E-2</c:v>
                </c:pt>
                <c:pt idx="2791">
                  <c:v>0.68799999999999994</c:v>
                </c:pt>
                <c:pt idx="2792">
                  <c:v>0.312</c:v>
                </c:pt>
                <c:pt idx="2793">
                  <c:v>2.5019999999999998</c:v>
                </c:pt>
                <c:pt idx="2794">
                  <c:v>6.3E-2</c:v>
                </c:pt>
                <c:pt idx="2795">
                  <c:v>6.3E-2</c:v>
                </c:pt>
                <c:pt idx="2796">
                  <c:v>0.125</c:v>
                </c:pt>
                <c:pt idx="2797">
                  <c:v>6.3E-2</c:v>
                </c:pt>
                <c:pt idx="2798">
                  <c:v>1.1850000000000001</c:v>
                </c:pt>
                <c:pt idx="2799">
                  <c:v>0.93700000000000006</c:v>
                </c:pt>
                <c:pt idx="2800">
                  <c:v>1.1879999999999999</c:v>
                </c:pt>
                <c:pt idx="2801">
                  <c:v>1.0609999999999999</c:v>
                </c:pt>
                <c:pt idx="2802">
                  <c:v>0.81200000000000006</c:v>
                </c:pt>
                <c:pt idx="2803">
                  <c:v>1.6850000000000001</c:v>
                </c:pt>
                <c:pt idx="2804">
                  <c:v>1.129</c:v>
                </c:pt>
                <c:pt idx="2805">
                  <c:v>0.56799999999999995</c:v>
                </c:pt>
                <c:pt idx="2806">
                  <c:v>0.441</c:v>
                </c:pt>
                <c:pt idx="2807">
                  <c:v>0.878</c:v>
                </c:pt>
                <c:pt idx="2808">
                  <c:v>0.313</c:v>
                </c:pt>
                <c:pt idx="2809">
                  <c:v>0.314</c:v>
                </c:pt>
                <c:pt idx="2810">
                  <c:v>0.125</c:v>
                </c:pt>
                <c:pt idx="2811">
                  <c:v>0.187</c:v>
                </c:pt>
                <c:pt idx="2812">
                  <c:v>0</c:v>
                </c:pt>
                <c:pt idx="2813">
                  <c:v>6.2E-2</c:v>
                </c:pt>
                <c:pt idx="2814">
                  <c:v>6.3E-2</c:v>
                </c:pt>
                <c:pt idx="2815">
                  <c:v>0</c:v>
                </c:pt>
                <c:pt idx="2816">
                  <c:v>0</c:v>
                </c:pt>
                <c:pt idx="2817">
                  <c:v>0</c:v>
                </c:pt>
                <c:pt idx="2818">
                  <c:v>6.3E-2</c:v>
                </c:pt>
                <c:pt idx="2819">
                  <c:v>0</c:v>
                </c:pt>
                <c:pt idx="2820">
                  <c:v>0</c:v>
                </c:pt>
                <c:pt idx="2821">
                  <c:v>6.3E-2</c:v>
                </c:pt>
                <c:pt idx="2822">
                  <c:v>6.3E-2</c:v>
                </c:pt>
                <c:pt idx="2823">
                  <c:v>6.3E-2</c:v>
                </c:pt>
                <c:pt idx="2824">
                  <c:v>6.3E-2</c:v>
                </c:pt>
                <c:pt idx="2825">
                  <c:v>0</c:v>
                </c:pt>
                <c:pt idx="2826">
                  <c:v>6.3E-2</c:v>
                </c:pt>
                <c:pt idx="2827">
                  <c:v>0</c:v>
                </c:pt>
                <c:pt idx="2828">
                  <c:v>6.2E-2</c:v>
                </c:pt>
                <c:pt idx="2829">
                  <c:v>6.3E-2</c:v>
                </c:pt>
                <c:pt idx="2830">
                  <c:v>0</c:v>
                </c:pt>
                <c:pt idx="2831">
                  <c:v>0</c:v>
                </c:pt>
                <c:pt idx="2832">
                  <c:v>0</c:v>
                </c:pt>
                <c:pt idx="2833">
                  <c:v>0.125</c:v>
                </c:pt>
                <c:pt idx="2834">
                  <c:v>0</c:v>
                </c:pt>
                <c:pt idx="2835">
                  <c:v>0.125</c:v>
                </c:pt>
                <c:pt idx="2836">
                  <c:v>6.2E-2</c:v>
                </c:pt>
                <c:pt idx="2837">
                  <c:v>6.3E-2</c:v>
                </c:pt>
                <c:pt idx="2838">
                  <c:v>6.2E-2</c:v>
                </c:pt>
                <c:pt idx="2839">
                  <c:v>6.3E-2</c:v>
                </c:pt>
                <c:pt idx="2840">
                  <c:v>0</c:v>
                </c:pt>
                <c:pt idx="2841">
                  <c:v>0</c:v>
                </c:pt>
                <c:pt idx="2842">
                  <c:v>0.125</c:v>
                </c:pt>
                <c:pt idx="2843">
                  <c:v>6.2E-2</c:v>
                </c:pt>
                <c:pt idx="2844">
                  <c:v>0</c:v>
                </c:pt>
                <c:pt idx="2845">
                  <c:v>6.2E-2</c:v>
                </c:pt>
                <c:pt idx="2846">
                  <c:v>0</c:v>
                </c:pt>
                <c:pt idx="2847">
                  <c:v>0.125</c:v>
                </c:pt>
                <c:pt idx="2848">
                  <c:v>6.2E-2</c:v>
                </c:pt>
                <c:pt idx="2849">
                  <c:v>6.2E-2</c:v>
                </c:pt>
                <c:pt idx="2850">
                  <c:v>6.3E-2</c:v>
                </c:pt>
                <c:pt idx="2851">
                  <c:v>6.3E-2</c:v>
                </c:pt>
                <c:pt idx="2852">
                  <c:v>6.3E-2</c:v>
                </c:pt>
                <c:pt idx="2853">
                  <c:v>0</c:v>
                </c:pt>
                <c:pt idx="2854">
                  <c:v>6.2E-2</c:v>
                </c:pt>
                <c:pt idx="2855">
                  <c:v>0.125</c:v>
                </c:pt>
                <c:pt idx="2856">
                  <c:v>0</c:v>
                </c:pt>
                <c:pt idx="2857">
                  <c:v>6.2E-2</c:v>
                </c:pt>
                <c:pt idx="2858">
                  <c:v>0</c:v>
                </c:pt>
                <c:pt idx="2859">
                  <c:v>6.2E-2</c:v>
                </c:pt>
                <c:pt idx="2860">
                  <c:v>6.2E-2</c:v>
                </c:pt>
                <c:pt idx="2861">
                  <c:v>0.501</c:v>
                </c:pt>
                <c:pt idx="2862">
                  <c:v>6.2E-2</c:v>
                </c:pt>
                <c:pt idx="2863">
                  <c:v>6.2E-2</c:v>
                </c:pt>
                <c:pt idx="2864">
                  <c:v>0.438</c:v>
                </c:pt>
                <c:pt idx="2865">
                  <c:v>0.125</c:v>
                </c:pt>
                <c:pt idx="2866">
                  <c:v>0.125</c:v>
                </c:pt>
                <c:pt idx="2867">
                  <c:v>0</c:v>
                </c:pt>
                <c:pt idx="2868">
                  <c:v>6.2E-2</c:v>
                </c:pt>
                <c:pt idx="2869">
                  <c:v>6.3E-2</c:v>
                </c:pt>
                <c:pt idx="2870">
                  <c:v>0</c:v>
                </c:pt>
                <c:pt idx="2871">
                  <c:v>0</c:v>
                </c:pt>
                <c:pt idx="2872">
                  <c:v>0.125</c:v>
                </c:pt>
                <c:pt idx="2873">
                  <c:v>0</c:v>
                </c:pt>
                <c:pt idx="2874">
                  <c:v>6.3E-2</c:v>
                </c:pt>
                <c:pt idx="2875">
                  <c:v>6.2E-2</c:v>
                </c:pt>
                <c:pt idx="2876">
                  <c:v>0</c:v>
                </c:pt>
                <c:pt idx="2877">
                  <c:v>0</c:v>
                </c:pt>
                <c:pt idx="2878">
                  <c:v>0</c:v>
                </c:pt>
                <c:pt idx="2879">
                  <c:v>0</c:v>
                </c:pt>
                <c:pt idx="2880">
                  <c:v>6.3E-2</c:v>
                </c:pt>
                <c:pt idx="2881">
                  <c:v>0</c:v>
                </c:pt>
                <c:pt idx="2882">
                  <c:v>6.3E-2</c:v>
                </c:pt>
                <c:pt idx="2883">
                  <c:v>0</c:v>
                </c:pt>
                <c:pt idx="2884">
                  <c:v>0</c:v>
                </c:pt>
                <c:pt idx="2885">
                  <c:v>0</c:v>
                </c:pt>
                <c:pt idx="2886">
                  <c:v>6.2E-2</c:v>
                </c:pt>
                <c:pt idx="2887">
                  <c:v>0</c:v>
                </c:pt>
                <c:pt idx="2888">
                  <c:v>0</c:v>
                </c:pt>
                <c:pt idx="2889">
                  <c:v>6.3E-2</c:v>
                </c:pt>
                <c:pt idx="2890">
                  <c:v>0</c:v>
                </c:pt>
                <c:pt idx="2891">
                  <c:v>0.125</c:v>
                </c:pt>
                <c:pt idx="2892">
                  <c:v>6.2E-2</c:v>
                </c:pt>
                <c:pt idx="2893">
                  <c:v>6.2E-2</c:v>
                </c:pt>
                <c:pt idx="2894">
                  <c:v>6.3E-2</c:v>
                </c:pt>
                <c:pt idx="2895">
                  <c:v>6.2E-2</c:v>
                </c:pt>
                <c:pt idx="2896">
                  <c:v>6.3E-2</c:v>
                </c:pt>
                <c:pt idx="2897">
                  <c:v>0</c:v>
                </c:pt>
                <c:pt idx="2898">
                  <c:v>6.2E-2</c:v>
                </c:pt>
                <c:pt idx="2899">
                  <c:v>0</c:v>
                </c:pt>
                <c:pt idx="2900">
                  <c:v>0.125</c:v>
                </c:pt>
                <c:pt idx="2901">
                  <c:v>6.3E-2</c:v>
                </c:pt>
                <c:pt idx="2902">
                  <c:v>0</c:v>
                </c:pt>
                <c:pt idx="2903">
                  <c:v>6.3E-2</c:v>
                </c:pt>
                <c:pt idx="2904">
                  <c:v>0</c:v>
                </c:pt>
                <c:pt idx="2905">
                  <c:v>6.3E-2</c:v>
                </c:pt>
                <c:pt idx="2906">
                  <c:v>6.2E-2</c:v>
                </c:pt>
                <c:pt idx="2907">
                  <c:v>0</c:v>
                </c:pt>
                <c:pt idx="2908">
                  <c:v>6.3E-2</c:v>
                </c:pt>
                <c:pt idx="2909">
                  <c:v>0</c:v>
                </c:pt>
                <c:pt idx="2910">
                  <c:v>6.3E-2</c:v>
                </c:pt>
                <c:pt idx="2911">
                  <c:v>0.188</c:v>
                </c:pt>
                <c:pt idx="2912">
                  <c:v>0.375</c:v>
                </c:pt>
                <c:pt idx="2913">
                  <c:v>6.3E-2</c:v>
                </c:pt>
                <c:pt idx="2914">
                  <c:v>0</c:v>
                </c:pt>
                <c:pt idx="2915">
                  <c:v>6.3E-2</c:v>
                </c:pt>
                <c:pt idx="2916">
                  <c:v>0.56200000000000006</c:v>
                </c:pt>
                <c:pt idx="2917">
                  <c:v>0.56200000000000006</c:v>
                </c:pt>
                <c:pt idx="2918">
                  <c:v>2.0649999999999999</c:v>
                </c:pt>
                <c:pt idx="2919">
                  <c:v>0.125</c:v>
                </c:pt>
                <c:pt idx="2920">
                  <c:v>0</c:v>
                </c:pt>
                <c:pt idx="2921">
                  <c:v>6.3E-2</c:v>
                </c:pt>
                <c:pt idx="2922">
                  <c:v>0.625</c:v>
                </c:pt>
                <c:pt idx="2923">
                  <c:v>1.19</c:v>
                </c:pt>
                <c:pt idx="2924">
                  <c:v>0.876</c:v>
                </c:pt>
                <c:pt idx="2925">
                  <c:v>1.0620000000000001</c:v>
                </c:pt>
                <c:pt idx="2926">
                  <c:v>1.1870000000000001</c:v>
                </c:pt>
                <c:pt idx="2927">
                  <c:v>1.0640000000000001</c:v>
                </c:pt>
                <c:pt idx="2928">
                  <c:v>1.8149999999999999</c:v>
                </c:pt>
                <c:pt idx="2929">
                  <c:v>2.6880000000000002</c:v>
                </c:pt>
                <c:pt idx="2930">
                  <c:v>1.8029999999999999</c:v>
                </c:pt>
                <c:pt idx="2931">
                  <c:v>0.56599999999999995</c:v>
                </c:pt>
                <c:pt idx="2932">
                  <c:v>0.627</c:v>
                </c:pt>
                <c:pt idx="2933">
                  <c:v>0.251</c:v>
                </c:pt>
                <c:pt idx="2934">
                  <c:v>0.5</c:v>
                </c:pt>
                <c:pt idx="2935">
                  <c:v>0.25</c:v>
                </c:pt>
                <c:pt idx="2936">
                  <c:v>0.187</c:v>
                </c:pt>
                <c:pt idx="2937">
                  <c:v>0</c:v>
                </c:pt>
                <c:pt idx="2938">
                  <c:v>6.2E-2</c:v>
                </c:pt>
                <c:pt idx="2939">
                  <c:v>6.2E-2</c:v>
                </c:pt>
                <c:pt idx="2940">
                  <c:v>0</c:v>
                </c:pt>
                <c:pt idx="2941">
                  <c:v>0</c:v>
                </c:pt>
                <c:pt idx="2942">
                  <c:v>6.3E-2</c:v>
                </c:pt>
                <c:pt idx="2943">
                  <c:v>0</c:v>
                </c:pt>
                <c:pt idx="2944">
                  <c:v>6.3E-2</c:v>
                </c:pt>
                <c:pt idx="2945">
                  <c:v>0</c:v>
                </c:pt>
                <c:pt idx="2946">
                  <c:v>6.2E-2</c:v>
                </c:pt>
                <c:pt idx="2947">
                  <c:v>0</c:v>
                </c:pt>
                <c:pt idx="2948">
                  <c:v>6.2E-2</c:v>
                </c:pt>
                <c:pt idx="2949">
                  <c:v>0</c:v>
                </c:pt>
                <c:pt idx="2950">
                  <c:v>6.3E-2</c:v>
                </c:pt>
                <c:pt idx="2951">
                  <c:v>0</c:v>
                </c:pt>
                <c:pt idx="2952">
                  <c:v>0</c:v>
                </c:pt>
                <c:pt idx="2953">
                  <c:v>0</c:v>
                </c:pt>
                <c:pt idx="2954">
                  <c:v>0</c:v>
                </c:pt>
                <c:pt idx="2955">
                  <c:v>0.125</c:v>
                </c:pt>
                <c:pt idx="2956">
                  <c:v>0</c:v>
                </c:pt>
                <c:pt idx="2957">
                  <c:v>6.3E-2</c:v>
                </c:pt>
                <c:pt idx="2958">
                  <c:v>0</c:v>
                </c:pt>
                <c:pt idx="2959">
                  <c:v>6.2E-2</c:v>
                </c:pt>
                <c:pt idx="2960">
                  <c:v>6.2E-2</c:v>
                </c:pt>
                <c:pt idx="2961">
                  <c:v>0</c:v>
                </c:pt>
                <c:pt idx="2962">
                  <c:v>0</c:v>
                </c:pt>
                <c:pt idx="2963">
                  <c:v>0</c:v>
                </c:pt>
                <c:pt idx="2964">
                  <c:v>6.2E-2</c:v>
                </c:pt>
                <c:pt idx="2965">
                  <c:v>6.3E-2</c:v>
                </c:pt>
                <c:pt idx="2966">
                  <c:v>0</c:v>
                </c:pt>
                <c:pt idx="2967">
                  <c:v>6.3E-2</c:v>
                </c:pt>
                <c:pt idx="2968">
                  <c:v>0</c:v>
                </c:pt>
                <c:pt idx="2969">
                  <c:v>0</c:v>
                </c:pt>
                <c:pt idx="2970">
                  <c:v>6.2E-2</c:v>
                </c:pt>
                <c:pt idx="2971">
                  <c:v>0</c:v>
                </c:pt>
                <c:pt idx="2972">
                  <c:v>0</c:v>
                </c:pt>
                <c:pt idx="2973">
                  <c:v>6.2E-2</c:v>
                </c:pt>
                <c:pt idx="2974">
                  <c:v>0</c:v>
                </c:pt>
                <c:pt idx="2975">
                  <c:v>0</c:v>
                </c:pt>
                <c:pt idx="2976">
                  <c:v>0</c:v>
                </c:pt>
                <c:pt idx="2977">
                  <c:v>0</c:v>
                </c:pt>
                <c:pt idx="2978">
                  <c:v>6.3E-2</c:v>
                </c:pt>
                <c:pt idx="2979">
                  <c:v>6.2E-2</c:v>
                </c:pt>
                <c:pt idx="2980">
                  <c:v>0</c:v>
                </c:pt>
                <c:pt idx="2981">
                  <c:v>0</c:v>
                </c:pt>
                <c:pt idx="2982">
                  <c:v>0</c:v>
                </c:pt>
                <c:pt idx="2983">
                  <c:v>0.627</c:v>
                </c:pt>
                <c:pt idx="2984">
                  <c:v>0.25</c:v>
                </c:pt>
                <c:pt idx="2985">
                  <c:v>0</c:v>
                </c:pt>
                <c:pt idx="2986">
                  <c:v>0.375</c:v>
                </c:pt>
                <c:pt idx="2987">
                  <c:v>6.3E-2</c:v>
                </c:pt>
                <c:pt idx="2988">
                  <c:v>0</c:v>
                </c:pt>
                <c:pt idx="2989">
                  <c:v>6.3E-2</c:v>
                </c:pt>
                <c:pt idx="2990">
                  <c:v>0</c:v>
                </c:pt>
                <c:pt idx="2991">
                  <c:v>0</c:v>
                </c:pt>
                <c:pt idx="2992">
                  <c:v>6.2E-2</c:v>
                </c:pt>
                <c:pt idx="2993">
                  <c:v>6.3E-2</c:v>
                </c:pt>
                <c:pt idx="2994">
                  <c:v>0</c:v>
                </c:pt>
                <c:pt idx="2995">
                  <c:v>6.3E-2</c:v>
                </c:pt>
                <c:pt idx="2996">
                  <c:v>6.3E-2</c:v>
                </c:pt>
                <c:pt idx="2997">
                  <c:v>0</c:v>
                </c:pt>
                <c:pt idx="2998">
                  <c:v>0.81499999999999995</c:v>
                </c:pt>
                <c:pt idx="2999">
                  <c:v>0.125</c:v>
                </c:pt>
                <c:pt idx="3000">
                  <c:v>6.3E-2</c:v>
                </c:pt>
                <c:pt idx="3001">
                  <c:v>0</c:v>
                </c:pt>
                <c:pt idx="3002">
                  <c:v>0</c:v>
                </c:pt>
                <c:pt idx="3003">
                  <c:v>6.2E-2</c:v>
                </c:pt>
                <c:pt idx="3004">
                  <c:v>0</c:v>
                </c:pt>
                <c:pt idx="3005">
                  <c:v>0</c:v>
                </c:pt>
                <c:pt idx="3006">
                  <c:v>0</c:v>
                </c:pt>
                <c:pt idx="3007">
                  <c:v>6.3E-2</c:v>
                </c:pt>
                <c:pt idx="3008">
                  <c:v>6.3E-2</c:v>
                </c:pt>
                <c:pt idx="3009">
                  <c:v>0</c:v>
                </c:pt>
                <c:pt idx="3010">
                  <c:v>6.3E-2</c:v>
                </c:pt>
                <c:pt idx="3011">
                  <c:v>6.3E-2</c:v>
                </c:pt>
                <c:pt idx="3012">
                  <c:v>0</c:v>
                </c:pt>
                <c:pt idx="3013">
                  <c:v>6.3E-2</c:v>
                </c:pt>
                <c:pt idx="3014">
                  <c:v>0</c:v>
                </c:pt>
                <c:pt idx="3015">
                  <c:v>0</c:v>
                </c:pt>
                <c:pt idx="3016">
                  <c:v>6.3E-2</c:v>
                </c:pt>
                <c:pt idx="3017">
                  <c:v>0</c:v>
                </c:pt>
                <c:pt idx="3018">
                  <c:v>6.3E-2</c:v>
                </c:pt>
                <c:pt idx="3019">
                  <c:v>0</c:v>
                </c:pt>
                <c:pt idx="3020">
                  <c:v>0</c:v>
                </c:pt>
                <c:pt idx="3021">
                  <c:v>0</c:v>
                </c:pt>
                <c:pt idx="3022">
                  <c:v>6.3E-2</c:v>
                </c:pt>
                <c:pt idx="3023">
                  <c:v>0</c:v>
                </c:pt>
                <c:pt idx="3024">
                  <c:v>0</c:v>
                </c:pt>
                <c:pt idx="3025">
                  <c:v>6.2E-2</c:v>
                </c:pt>
                <c:pt idx="3026">
                  <c:v>0</c:v>
                </c:pt>
                <c:pt idx="3027">
                  <c:v>0</c:v>
                </c:pt>
                <c:pt idx="3028">
                  <c:v>0.438</c:v>
                </c:pt>
                <c:pt idx="3029">
                  <c:v>6.3E-2</c:v>
                </c:pt>
                <c:pt idx="3030">
                  <c:v>0</c:v>
                </c:pt>
                <c:pt idx="3031">
                  <c:v>6.2E-2</c:v>
                </c:pt>
                <c:pt idx="3032">
                  <c:v>6.3E-2</c:v>
                </c:pt>
                <c:pt idx="3033">
                  <c:v>6.2E-2</c:v>
                </c:pt>
                <c:pt idx="3034">
                  <c:v>0</c:v>
                </c:pt>
                <c:pt idx="3035">
                  <c:v>6.2E-2</c:v>
                </c:pt>
                <c:pt idx="3036">
                  <c:v>0</c:v>
                </c:pt>
                <c:pt idx="3037">
                  <c:v>0</c:v>
                </c:pt>
                <c:pt idx="3038">
                  <c:v>0</c:v>
                </c:pt>
                <c:pt idx="3039">
                  <c:v>6.2E-2</c:v>
                </c:pt>
                <c:pt idx="3040">
                  <c:v>0.438</c:v>
                </c:pt>
                <c:pt idx="3041">
                  <c:v>0.499</c:v>
                </c:pt>
                <c:pt idx="3042">
                  <c:v>2.1930000000000001</c:v>
                </c:pt>
                <c:pt idx="3043">
                  <c:v>0.56299999999999994</c:v>
                </c:pt>
                <c:pt idx="3044">
                  <c:v>0.125</c:v>
                </c:pt>
                <c:pt idx="3045">
                  <c:v>0.188</c:v>
                </c:pt>
                <c:pt idx="3046">
                  <c:v>6.3E-2</c:v>
                </c:pt>
                <c:pt idx="3047">
                  <c:v>1.2490000000000001</c:v>
                </c:pt>
                <c:pt idx="3048">
                  <c:v>0.876</c:v>
                </c:pt>
                <c:pt idx="3049">
                  <c:v>1.3109999999999999</c:v>
                </c:pt>
                <c:pt idx="3050">
                  <c:v>0.874</c:v>
                </c:pt>
                <c:pt idx="3051">
                  <c:v>0.93600000000000005</c:v>
                </c:pt>
                <c:pt idx="3052">
                  <c:v>1.5649999999999999</c:v>
                </c:pt>
                <c:pt idx="3053">
                  <c:v>1.1910000000000001</c:v>
                </c:pt>
                <c:pt idx="3054">
                  <c:v>0.56599999999999995</c:v>
                </c:pt>
                <c:pt idx="3055">
                  <c:v>0.81499999999999995</c:v>
                </c:pt>
                <c:pt idx="3056">
                  <c:v>0.94</c:v>
                </c:pt>
                <c:pt idx="3057">
                  <c:v>0.314</c:v>
                </c:pt>
                <c:pt idx="3058">
                  <c:v>0.503</c:v>
                </c:pt>
                <c:pt idx="3059">
                  <c:v>6.3E-2</c:v>
                </c:pt>
                <c:pt idx="3060">
                  <c:v>0.188</c:v>
                </c:pt>
                <c:pt idx="3061">
                  <c:v>0.125</c:v>
                </c:pt>
                <c:pt idx="3062">
                  <c:v>0</c:v>
                </c:pt>
                <c:pt idx="3063">
                  <c:v>6.2E-2</c:v>
                </c:pt>
                <c:pt idx="3064">
                  <c:v>6.2E-2</c:v>
                </c:pt>
                <c:pt idx="3065">
                  <c:v>0</c:v>
                </c:pt>
                <c:pt idx="3066">
                  <c:v>6.3E-2</c:v>
                </c:pt>
                <c:pt idx="3067">
                  <c:v>0</c:v>
                </c:pt>
                <c:pt idx="3068">
                  <c:v>6.3E-2</c:v>
                </c:pt>
                <c:pt idx="3069">
                  <c:v>6.3E-2</c:v>
                </c:pt>
                <c:pt idx="3070">
                  <c:v>0</c:v>
                </c:pt>
                <c:pt idx="3071">
                  <c:v>0</c:v>
                </c:pt>
                <c:pt idx="3072">
                  <c:v>0</c:v>
                </c:pt>
                <c:pt idx="3073">
                  <c:v>6.3E-2</c:v>
                </c:pt>
                <c:pt idx="3074">
                  <c:v>0</c:v>
                </c:pt>
                <c:pt idx="3075">
                  <c:v>0</c:v>
                </c:pt>
                <c:pt idx="3076">
                  <c:v>0</c:v>
                </c:pt>
                <c:pt idx="3077">
                  <c:v>0</c:v>
                </c:pt>
                <c:pt idx="3078">
                  <c:v>0</c:v>
                </c:pt>
                <c:pt idx="3079">
                  <c:v>0.125</c:v>
                </c:pt>
                <c:pt idx="3080">
                  <c:v>0</c:v>
                </c:pt>
                <c:pt idx="3081">
                  <c:v>0</c:v>
                </c:pt>
                <c:pt idx="3082">
                  <c:v>0</c:v>
                </c:pt>
                <c:pt idx="3083">
                  <c:v>0</c:v>
                </c:pt>
                <c:pt idx="3084">
                  <c:v>0</c:v>
                </c:pt>
                <c:pt idx="3085">
                  <c:v>6.3E-2</c:v>
                </c:pt>
                <c:pt idx="3086">
                  <c:v>0</c:v>
                </c:pt>
                <c:pt idx="3087">
                  <c:v>0</c:v>
                </c:pt>
                <c:pt idx="3088">
                  <c:v>0</c:v>
                </c:pt>
                <c:pt idx="3089">
                  <c:v>6.2E-2</c:v>
                </c:pt>
                <c:pt idx="3090">
                  <c:v>0</c:v>
                </c:pt>
                <c:pt idx="3091">
                  <c:v>0</c:v>
                </c:pt>
                <c:pt idx="3092">
                  <c:v>0.125</c:v>
                </c:pt>
                <c:pt idx="3093">
                  <c:v>6.3E-2</c:v>
                </c:pt>
                <c:pt idx="3094">
                  <c:v>6.2E-2</c:v>
                </c:pt>
                <c:pt idx="3095">
                  <c:v>0</c:v>
                </c:pt>
                <c:pt idx="3096">
                  <c:v>6.3E-2</c:v>
                </c:pt>
                <c:pt idx="3097">
                  <c:v>0</c:v>
                </c:pt>
                <c:pt idx="3098">
                  <c:v>6.3E-2</c:v>
                </c:pt>
                <c:pt idx="3099">
                  <c:v>0</c:v>
                </c:pt>
                <c:pt idx="3100">
                  <c:v>0</c:v>
                </c:pt>
                <c:pt idx="3101">
                  <c:v>0</c:v>
                </c:pt>
                <c:pt idx="3102">
                  <c:v>6.2E-2</c:v>
                </c:pt>
                <c:pt idx="3103">
                  <c:v>0.125</c:v>
                </c:pt>
                <c:pt idx="3104">
                  <c:v>0.93899999999999995</c:v>
                </c:pt>
                <c:pt idx="3105">
                  <c:v>0.125</c:v>
                </c:pt>
                <c:pt idx="3106">
                  <c:v>6.2E-2</c:v>
                </c:pt>
                <c:pt idx="3107">
                  <c:v>0</c:v>
                </c:pt>
                <c:pt idx="3108">
                  <c:v>6.3E-2</c:v>
                </c:pt>
                <c:pt idx="3109">
                  <c:v>6.2E-2</c:v>
                </c:pt>
                <c:pt idx="3110">
                  <c:v>6.3E-2</c:v>
                </c:pt>
                <c:pt idx="3111">
                  <c:v>0</c:v>
                </c:pt>
                <c:pt idx="3112">
                  <c:v>0</c:v>
                </c:pt>
                <c:pt idx="3113">
                  <c:v>6.3E-2</c:v>
                </c:pt>
                <c:pt idx="3114">
                  <c:v>6.2E-2</c:v>
                </c:pt>
                <c:pt idx="3115">
                  <c:v>0</c:v>
                </c:pt>
                <c:pt idx="3116">
                  <c:v>0.125</c:v>
                </c:pt>
                <c:pt idx="3117">
                  <c:v>0</c:v>
                </c:pt>
                <c:pt idx="3118">
                  <c:v>0</c:v>
                </c:pt>
                <c:pt idx="3119">
                  <c:v>6.3E-2</c:v>
                </c:pt>
                <c:pt idx="3120">
                  <c:v>6.2E-2</c:v>
                </c:pt>
                <c:pt idx="3121">
                  <c:v>0</c:v>
                </c:pt>
                <c:pt idx="3122">
                  <c:v>6.2E-2</c:v>
                </c:pt>
                <c:pt idx="3123">
                  <c:v>0</c:v>
                </c:pt>
                <c:pt idx="3124">
                  <c:v>6.3E-2</c:v>
                </c:pt>
                <c:pt idx="3125">
                  <c:v>0</c:v>
                </c:pt>
                <c:pt idx="3126">
                  <c:v>6.3E-2</c:v>
                </c:pt>
                <c:pt idx="3127">
                  <c:v>0</c:v>
                </c:pt>
                <c:pt idx="3128">
                  <c:v>6.2E-2</c:v>
                </c:pt>
                <c:pt idx="3129">
                  <c:v>0</c:v>
                </c:pt>
                <c:pt idx="3130">
                  <c:v>6.2E-2</c:v>
                </c:pt>
                <c:pt idx="3131">
                  <c:v>6.3E-2</c:v>
                </c:pt>
                <c:pt idx="3132">
                  <c:v>0</c:v>
                </c:pt>
                <c:pt idx="3133">
                  <c:v>6.2E-2</c:v>
                </c:pt>
                <c:pt idx="3134">
                  <c:v>6.3E-2</c:v>
                </c:pt>
                <c:pt idx="3135">
                  <c:v>0</c:v>
                </c:pt>
                <c:pt idx="3136">
                  <c:v>0</c:v>
                </c:pt>
                <c:pt idx="3137">
                  <c:v>6.3E-2</c:v>
                </c:pt>
                <c:pt idx="3138">
                  <c:v>6.2E-2</c:v>
                </c:pt>
                <c:pt idx="3139">
                  <c:v>0</c:v>
                </c:pt>
                <c:pt idx="3140">
                  <c:v>0</c:v>
                </c:pt>
                <c:pt idx="3141">
                  <c:v>6.2E-2</c:v>
                </c:pt>
                <c:pt idx="3142">
                  <c:v>6.2E-2</c:v>
                </c:pt>
                <c:pt idx="3143">
                  <c:v>0.751</c:v>
                </c:pt>
                <c:pt idx="3144">
                  <c:v>0.125</c:v>
                </c:pt>
                <c:pt idx="3145">
                  <c:v>0.312</c:v>
                </c:pt>
                <c:pt idx="3146">
                  <c:v>0</c:v>
                </c:pt>
                <c:pt idx="3147">
                  <c:v>0</c:v>
                </c:pt>
                <c:pt idx="3148">
                  <c:v>6.3E-2</c:v>
                </c:pt>
                <c:pt idx="3149">
                  <c:v>0</c:v>
                </c:pt>
                <c:pt idx="3150">
                  <c:v>0</c:v>
                </c:pt>
                <c:pt idx="3151">
                  <c:v>0.125</c:v>
                </c:pt>
                <c:pt idx="3152">
                  <c:v>0</c:v>
                </c:pt>
                <c:pt idx="3153">
                  <c:v>6.2E-2</c:v>
                </c:pt>
                <c:pt idx="3154">
                  <c:v>0</c:v>
                </c:pt>
                <c:pt idx="3155">
                  <c:v>6.3E-2</c:v>
                </c:pt>
                <c:pt idx="3156">
                  <c:v>0.125</c:v>
                </c:pt>
                <c:pt idx="3157">
                  <c:v>6.3E-2</c:v>
                </c:pt>
                <c:pt idx="3158">
                  <c:v>0</c:v>
                </c:pt>
                <c:pt idx="3159">
                  <c:v>6.3E-2</c:v>
                </c:pt>
                <c:pt idx="3160">
                  <c:v>0</c:v>
                </c:pt>
                <c:pt idx="3161">
                  <c:v>6.2E-2</c:v>
                </c:pt>
                <c:pt idx="3162">
                  <c:v>6.3E-2</c:v>
                </c:pt>
                <c:pt idx="3163">
                  <c:v>0</c:v>
                </c:pt>
                <c:pt idx="3164">
                  <c:v>0.81499999999999995</c:v>
                </c:pt>
                <c:pt idx="3165">
                  <c:v>0.81200000000000006</c:v>
                </c:pt>
                <c:pt idx="3166">
                  <c:v>0.93600000000000005</c:v>
                </c:pt>
                <c:pt idx="3167">
                  <c:v>2.1859999999999999</c:v>
                </c:pt>
                <c:pt idx="3168">
                  <c:v>0.438</c:v>
                </c:pt>
                <c:pt idx="3169">
                  <c:v>0.501</c:v>
                </c:pt>
                <c:pt idx="3170">
                  <c:v>1</c:v>
                </c:pt>
                <c:pt idx="3171">
                  <c:v>0.125</c:v>
                </c:pt>
                <c:pt idx="3172">
                  <c:v>0</c:v>
                </c:pt>
                <c:pt idx="3173">
                  <c:v>6.2E-2</c:v>
                </c:pt>
                <c:pt idx="3174">
                  <c:v>0</c:v>
                </c:pt>
                <c:pt idx="3175">
                  <c:v>6.3E-2</c:v>
                </c:pt>
                <c:pt idx="3176">
                  <c:v>0</c:v>
                </c:pt>
                <c:pt idx="3177">
                  <c:v>6.3E-2</c:v>
                </c:pt>
                <c:pt idx="3178">
                  <c:v>0</c:v>
                </c:pt>
                <c:pt idx="3179">
                  <c:v>0</c:v>
                </c:pt>
              </c:numCache>
            </c:numRef>
          </c:val>
          <c:smooth val="0"/>
        </c:ser>
        <c:dLbls>
          <c:showLegendKey val="0"/>
          <c:showVal val="0"/>
          <c:showCatName val="0"/>
          <c:showSerName val="0"/>
          <c:showPercent val="0"/>
          <c:showBubbleSize val="0"/>
        </c:dLbls>
        <c:marker val="1"/>
        <c:smooth val="0"/>
        <c:axId val="92827008"/>
        <c:axId val="92833280"/>
      </c:lineChart>
      <c:catAx>
        <c:axId val="9282700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2833280"/>
        <c:crosses val="autoZero"/>
        <c:auto val="1"/>
        <c:lblAlgn val="ctr"/>
        <c:lblOffset val="100"/>
        <c:noMultiLvlLbl val="0"/>
      </c:catAx>
      <c:valAx>
        <c:axId val="92833280"/>
        <c:scaling>
          <c:orientation val="minMax"/>
          <c:max val="10"/>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28270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a:t>
            </a:r>
            <a:r>
              <a:rPr lang="en-US" baseline="0" dirty="0"/>
              <a:t> Compute Node Used Memory</a:t>
            </a:r>
            <a:endParaRPr lang="en-US" dirty="0"/>
          </a:p>
        </c:rich>
      </c:tx>
      <c:layout/>
      <c:overlay val="0"/>
    </c:title>
    <c:autoTitleDeleted val="0"/>
    <c:plotArea>
      <c:layout/>
      <c:lineChart>
        <c:grouping val="standard"/>
        <c:varyColors val="0"/>
        <c:ser>
          <c:idx val="0"/>
          <c:order val="0"/>
          <c:tx>
            <c:v>Memory</c:v>
          </c:tx>
          <c:marker>
            <c:symbol val="none"/>
          </c:marker>
          <c:val>
            <c:numRef>
              <c:f>'docker-cloud-bounce-5x5-vms'!$H$3:$H$113</c:f>
              <c:numCache>
                <c:formatCode>General</c:formatCode>
                <c:ptCount val="111"/>
                <c:pt idx="0">
                  <c:v>1542426624</c:v>
                </c:pt>
                <c:pt idx="1">
                  <c:v>1542369280</c:v>
                </c:pt>
                <c:pt idx="2">
                  <c:v>1542078464</c:v>
                </c:pt>
                <c:pt idx="3">
                  <c:v>1541951488</c:v>
                </c:pt>
                <c:pt idx="4">
                  <c:v>1541951488</c:v>
                </c:pt>
                <c:pt idx="5">
                  <c:v>1541939200</c:v>
                </c:pt>
                <c:pt idx="6">
                  <c:v>1541812224</c:v>
                </c:pt>
                <c:pt idx="7">
                  <c:v>1541804032</c:v>
                </c:pt>
                <c:pt idx="8">
                  <c:v>1545150464</c:v>
                </c:pt>
                <c:pt idx="9">
                  <c:v>1541431296</c:v>
                </c:pt>
                <c:pt idx="10">
                  <c:v>1546657792</c:v>
                </c:pt>
                <c:pt idx="11">
                  <c:v>1589260288</c:v>
                </c:pt>
                <c:pt idx="12">
                  <c:v>1589260288</c:v>
                </c:pt>
                <c:pt idx="13">
                  <c:v>1588211712</c:v>
                </c:pt>
                <c:pt idx="14">
                  <c:v>1590599680</c:v>
                </c:pt>
                <c:pt idx="15">
                  <c:v>1590550528</c:v>
                </c:pt>
                <c:pt idx="16">
                  <c:v>1546371072</c:v>
                </c:pt>
                <c:pt idx="17">
                  <c:v>1589579776</c:v>
                </c:pt>
                <c:pt idx="18">
                  <c:v>1588690944</c:v>
                </c:pt>
                <c:pt idx="19">
                  <c:v>1590145024</c:v>
                </c:pt>
                <c:pt idx="20">
                  <c:v>1590149120</c:v>
                </c:pt>
                <c:pt idx="21">
                  <c:v>1589297152</c:v>
                </c:pt>
                <c:pt idx="22">
                  <c:v>1588699136</c:v>
                </c:pt>
                <c:pt idx="23">
                  <c:v>1544794112</c:v>
                </c:pt>
                <c:pt idx="24">
                  <c:v>1589850112</c:v>
                </c:pt>
                <c:pt idx="25">
                  <c:v>1588748288</c:v>
                </c:pt>
                <c:pt idx="26">
                  <c:v>1544937472</c:v>
                </c:pt>
                <c:pt idx="27">
                  <c:v>1544261632</c:v>
                </c:pt>
                <c:pt idx="28">
                  <c:v>1544261632</c:v>
                </c:pt>
                <c:pt idx="29">
                  <c:v>1544122368</c:v>
                </c:pt>
                <c:pt idx="30">
                  <c:v>1591644160</c:v>
                </c:pt>
                <c:pt idx="31">
                  <c:v>1590415360</c:v>
                </c:pt>
                <c:pt idx="32">
                  <c:v>1547386880</c:v>
                </c:pt>
                <c:pt idx="33">
                  <c:v>1590267904</c:v>
                </c:pt>
                <c:pt idx="34">
                  <c:v>1589956608</c:v>
                </c:pt>
                <c:pt idx="35">
                  <c:v>1546420224</c:v>
                </c:pt>
                <c:pt idx="36">
                  <c:v>1588989952</c:v>
                </c:pt>
                <c:pt idx="37">
                  <c:v>1589809152</c:v>
                </c:pt>
                <c:pt idx="38">
                  <c:v>1589600256</c:v>
                </c:pt>
                <c:pt idx="39">
                  <c:v>1589612544</c:v>
                </c:pt>
                <c:pt idx="40">
                  <c:v>1589014528</c:v>
                </c:pt>
                <c:pt idx="41">
                  <c:v>1588879360</c:v>
                </c:pt>
                <c:pt idx="42">
                  <c:v>1588355072</c:v>
                </c:pt>
                <c:pt idx="43">
                  <c:v>1544163328</c:v>
                </c:pt>
                <c:pt idx="44">
                  <c:v>1587924992</c:v>
                </c:pt>
                <c:pt idx="45">
                  <c:v>1587965952</c:v>
                </c:pt>
                <c:pt idx="46">
                  <c:v>1546633216</c:v>
                </c:pt>
                <c:pt idx="47">
                  <c:v>1543471104</c:v>
                </c:pt>
                <c:pt idx="48">
                  <c:v>1542656000</c:v>
                </c:pt>
                <c:pt idx="49">
                  <c:v>1542524928</c:v>
                </c:pt>
                <c:pt idx="50">
                  <c:v>1542955008</c:v>
                </c:pt>
                <c:pt idx="51">
                  <c:v>1590595584</c:v>
                </c:pt>
                <c:pt idx="52">
                  <c:v>1590272000</c:v>
                </c:pt>
                <c:pt idx="53">
                  <c:v>1547399168</c:v>
                </c:pt>
                <c:pt idx="54">
                  <c:v>1591193600</c:v>
                </c:pt>
                <c:pt idx="55">
                  <c:v>1590730752</c:v>
                </c:pt>
                <c:pt idx="56">
                  <c:v>1589846016</c:v>
                </c:pt>
                <c:pt idx="57">
                  <c:v>1590644736</c:v>
                </c:pt>
                <c:pt idx="58">
                  <c:v>1546174464</c:v>
                </c:pt>
                <c:pt idx="59">
                  <c:v>1590202368</c:v>
                </c:pt>
                <c:pt idx="60">
                  <c:v>1590054912</c:v>
                </c:pt>
                <c:pt idx="61">
                  <c:v>1589821440</c:v>
                </c:pt>
                <c:pt idx="62">
                  <c:v>1589268480</c:v>
                </c:pt>
                <c:pt idx="63">
                  <c:v>1547001856</c:v>
                </c:pt>
                <c:pt idx="64">
                  <c:v>1589850112</c:v>
                </c:pt>
                <c:pt idx="65">
                  <c:v>1589362688</c:v>
                </c:pt>
                <c:pt idx="66">
                  <c:v>1544671232</c:v>
                </c:pt>
                <c:pt idx="67">
                  <c:v>1545027584</c:v>
                </c:pt>
                <c:pt idx="68">
                  <c:v>1544253440</c:v>
                </c:pt>
                <c:pt idx="69">
                  <c:v>1544273920</c:v>
                </c:pt>
                <c:pt idx="70">
                  <c:v>1590403072</c:v>
                </c:pt>
                <c:pt idx="71">
                  <c:v>1590116352</c:v>
                </c:pt>
                <c:pt idx="72">
                  <c:v>1546878976</c:v>
                </c:pt>
                <c:pt idx="73">
                  <c:v>1589182464</c:v>
                </c:pt>
                <c:pt idx="74">
                  <c:v>1589305344</c:v>
                </c:pt>
                <c:pt idx="75">
                  <c:v>1586540544</c:v>
                </c:pt>
                <c:pt idx="76">
                  <c:v>1588252672</c:v>
                </c:pt>
                <c:pt idx="77">
                  <c:v>1589039104</c:v>
                </c:pt>
                <c:pt idx="78">
                  <c:v>1588387840</c:v>
                </c:pt>
                <c:pt idx="79">
                  <c:v>1545478144</c:v>
                </c:pt>
                <c:pt idx="80">
                  <c:v>1587580928</c:v>
                </c:pt>
                <c:pt idx="81">
                  <c:v>1588297728</c:v>
                </c:pt>
                <c:pt idx="82">
                  <c:v>1587437568</c:v>
                </c:pt>
                <c:pt idx="83">
                  <c:v>1587376128</c:v>
                </c:pt>
                <c:pt idx="84">
                  <c:v>1544622080</c:v>
                </c:pt>
                <c:pt idx="85">
                  <c:v>1542156288</c:v>
                </c:pt>
                <c:pt idx="86">
                  <c:v>1542029312</c:v>
                </c:pt>
                <c:pt idx="87">
                  <c:v>1542344704</c:v>
                </c:pt>
                <c:pt idx="88">
                  <c:v>1585553408</c:v>
                </c:pt>
                <c:pt idx="89">
                  <c:v>1589051392</c:v>
                </c:pt>
                <c:pt idx="90">
                  <c:v>1588846592</c:v>
                </c:pt>
                <c:pt idx="91">
                  <c:v>1545302016</c:v>
                </c:pt>
                <c:pt idx="92">
                  <c:v>1587744768</c:v>
                </c:pt>
                <c:pt idx="93">
                  <c:v>1588170752</c:v>
                </c:pt>
                <c:pt idx="94">
                  <c:v>1589002240</c:v>
                </c:pt>
                <c:pt idx="95">
                  <c:v>1588293632</c:v>
                </c:pt>
                <c:pt idx="96">
                  <c:v>1588981760</c:v>
                </c:pt>
                <c:pt idx="97">
                  <c:v>1588117504</c:v>
                </c:pt>
                <c:pt idx="98">
                  <c:v>1544355840</c:v>
                </c:pt>
                <c:pt idx="99">
                  <c:v>1588920320</c:v>
                </c:pt>
                <c:pt idx="100">
                  <c:v>1588289536</c:v>
                </c:pt>
                <c:pt idx="101">
                  <c:v>1544769536</c:v>
                </c:pt>
                <c:pt idx="102">
                  <c:v>1588551680</c:v>
                </c:pt>
                <c:pt idx="103">
                  <c:v>1588789248</c:v>
                </c:pt>
                <c:pt idx="104">
                  <c:v>1544445952</c:v>
                </c:pt>
                <c:pt idx="105">
                  <c:v>1544110080</c:v>
                </c:pt>
                <c:pt idx="106">
                  <c:v>1543557120</c:v>
                </c:pt>
                <c:pt idx="107">
                  <c:v>1543639040</c:v>
                </c:pt>
                <c:pt idx="108">
                  <c:v>1543196672</c:v>
                </c:pt>
                <c:pt idx="109">
                  <c:v>1543069696</c:v>
                </c:pt>
                <c:pt idx="110">
                  <c:v>1542553600</c:v>
                </c:pt>
              </c:numCache>
            </c:numRef>
          </c:val>
          <c:smooth val="0"/>
        </c:ser>
        <c:dLbls>
          <c:showLegendKey val="0"/>
          <c:showVal val="0"/>
          <c:showCatName val="0"/>
          <c:showSerName val="0"/>
          <c:showPercent val="0"/>
          <c:showBubbleSize val="0"/>
        </c:dLbls>
        <c:marker val="1"/>
        <c:smooth val="0"/>
        <c:axId val="93729536"/>
        <c:axId val="93731456"/>
      </c:lineChart>
      <c:catAx>
        <c:axId val="93729536"/>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731456"/>
        <c:crosses val="autoZero"/>
        <c:auto val="1"/>
        <c:lblAlgn val="ctr"/>
        <c:lblOffset val="100"/>
        <c:noMultiLvlLbl val="0"/>
      </c:catAx>
      <c:valAx>
        <c:axId val="93731456"/>
        <c:scaling>
          <c:orientation val="minMax"/>
          <c:max val="2500000000"/>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937295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a:t>
            </a:r>
            <a:r>
              <a:rPr lang="en-US" baseline="0" dirty="0"/>
              <a:t> Node </a:t>
            </a:r>
            <a:r>
              <a:rPr lang="en-US" baseline="0" dirty="0" smtClean="0"/>
              <a:t>CPU (full test duration)</a:t>
            </a:r>
            <a:endParaRPr lang="en-US" dirty="0"/>
          </a:p>
        </c:rich>
      </c:tx>
      <c:layout/>
      <c:overlay val="0"/>
    </c:title>
    <c:autoTitleDeleted val="0"/>
    <c:plotArea>
      <c:layout/>
      <c:lineChart>
        <c:grouping val="standard"/>
        <c:varyColors val="0"/>
        <c:ser>
          <c:idx val="0"/>
          <c:order val="0"/>
          <c:tx>
            <c:v>usr</c:v>
          </c:tx>
          <c:marker>
            <c:symbol val="none"/>
          </c:marker>
          <c:val>
            <c:numRef>
              <c:f>'kvm-cloud-15vm-5m-stable'!$B$1:$B$347</c:f>
              <c:numCache>
                <c:formatCode>General</c:formatCode>
                <c:ptCount val="347"/>
                <c:pt idx="0">
                  <c:v>0</c:v>
                </c:pt>
                <c:pt idx="1">
                  <c:v>0</c:v>
                </c:pt>
                <c:pt idx="2">
                  <c:v>0.215</c:v>
                </c:pt>
                <c:pt idx="3">
                  <c:v>0.316</c:v>
                </c:pt>
                <c:pt idx="4">
                  <c:v>0</c:v>
                </c:pt>
                <c:pt idx="5">
                  <c:v>0.187</c:v>
                </c:pt>
                <c:pt idx="6">
                  <c:v>0.81399999999999995</c:v>
                </c:pt>
                <c:pt idx="7">
                  <c:v>0.81499999999999995</c:v>
                </c:pt>
                <c:pt idx="8">
                  <c:v>1.754</c:v>
                </c:pt>
                <c:pt idx="9">
                  <c:v>1.0009999999999999</c:v>
                </c:pt>
                <c:pt idx="10">
                  <c:v>1.252</c:v>
                </c:pt>
                <c:pt idx="11">
                  <c:v>3.0640000000000001</c:v>
                </c:pt>
                <c:pt idx="12">
                  <c:v>2.871</c:v>
                </c:pt>
                <c:pt idx="13">
                  <c:v>2.133</c:v>
                </c:pt>
                <c:pt idx="14">
                  <c:v>2.7530000000000001</c:v>
                </c:pt>
                <c:pt idx="15">
                  <c:v>6.266</c:v>
                </c:pt>
                <c:pt idx="16">
                  <c:v>5.3949999999999996</c:v>
                </c:pt>
                <c:pt idx="17">
                  <c:v>0.25</c:v>
                </c:pt>
                <c:pt idx="18">
                  <c:v>1.1879999999999999</c:v>
                </c:pt>
                <c:pt idx="19">
                  <c:v>5</c:v>
                </c:pt>
                <c:pt idx="20">
                  <c:v>10.625</c:v>
                </c:pt>
                <c:pt idx="21">
                  <c:v>12.038</c:v>
                </c:pt>
                <c:pt idx="22">
                  <c:v>11.209</c:v>
                </c:pt>
                <c:pt idx="23">
                  <c:v>10.263</c:v>
                </c:pt>
                <c:pt idx="24">
                  <c:v>10.757</c:v>
                </c:pt>
                <c:pt idx="25">
                  <c:v>11.522</c:v>
                </c:pt>
                <c:pt idx="26">
                  <c:v>8.5890000000000004</c:v>
                </c:pt>
                <c:pt idx="27">
                  <c:v>8.6709999999999994</c:v>
                </c:pt>
                <c:pt idx="28">
                  <c:v>11.712999999999999</c:v>
                </c:pt>
                <c:pt idx="29">
                  <c:v>7.7939999999999996</c:v>
                </c:pt>
                <c:pt idx="30">
                  <c:v>35.781999999999996</c:v>
                </c:pt>
                <c:pt idx="31">
                  <c:v>30.736000000000001</c:v>
                </c:pt>
                <c:pt idx="32">
                  <c:v>25.280999999999999</c:v>
                </c:pt>
                <c:pt idx="33">
                  <c:v>31.143999999999998</c:v>
                </c:pt>
                <c:pt idx="34">
                  <c:v>26.629000000000001</c:v>
                </c:pt>
                <c:pt idx="35">
                  <c:v>24.64</c:v>
                </c:pt>
                <c:pt idx="36">
                  <c:v>33.917000000000002</c:v>
                </c:pt>
                <c:pt idx="37">
                  <c:v>29.533999999999999</c:v>
                </c:pt>
                <c:pt idx="38">
                  <c:v>32.393000000000001</c:v>
                </c:pt>
                <c:pt idx="39">
                  <c:v>30.390999999999998</c:v>
                </c:pt>
                <c:pt idx="40">
                  <c:v>34.654000000000003</c:v>
                </c:pt>
                <c:pt idx="41">
                  <c:v>36.722000000000001</c:v>
                </c:pt>
                <c:pt idx="42">
                  <c:v>33.103000000000002</c:v>
                </c:pt>
                <c:pt idx="43">
                  <c:v>36.917999999999999</c:v>
                </c:pt>
                <c:pt idx="44">
                  <c:v>41.944000000000003</c:v>
                </c:pt>
                <c:pt idx="45">
                  <c:v>38.959000000000003</c:v>
                </c:pt>
                <c:pt idx="46">
                  <c:v>40.201000000000001</c:v>
                </c:pt>
                <c:pt idx="47">
                  <c:v>55.113999999999997</c:v>
                </c:pt>
                <c:pt idx="48">
                  <c:v>58.863999999999997</c:v>
                </c:pt>
                <c:pt idx="49">
                  <c:v>72.486999999999995</c:v>
                </c:pt>
                <c:pt idx="50">
                  <c:v>72.641999999999996</c:v>
                </c:pt>
                <c:pt idx="51">
                  <c:v>72.454999999999998</c:v>
                </c:pt>
                <c:pt idx="52">
                  <c:v>64.802000000000007</c:v>
                </c:pt>
                <c:pt idx="53">
                  <c:v>40.866999999999997</c:v>
                </c:pt>
                <c:pt idx="54">
                  <c:v>30.853999999999999</c:v>
                </c:pt>
                <c:pt idx="55">
                  <c:v>29.823</c:v>
                </c:pt>
                <c:pt idx="56">
                  <c:v>31.265999999999998</c:v>
                </c:pt>
                <c:pt idx="57">
                  <c:v>30.957999999999998</c:v>
                </c:pt>
                <c:pt idx="58">
                  <c:v>33.353999999999999</c:v>
                </c:pt>
                <c:pt idx="59">
                  <c:v>35.238999999999997</c:v>
                </c:pt>
                <c:pt idx="60">
                  <c:v>38.200000000000003</c:v>
                </c:pt>
                <c:pt idx="61">
                  <c:v>31.675000000000001</c:v>
                </c:pt>
                <c:pt idx="62">
                  <c:v>31.509</c:v>
                </c:pt>
                <c:pt idx="63">
                  <c:v>30.923999999999999</c:v>
                </c:pt>
                <c:pt idx="64">
                  <c:v>31.763999999999999</c:v>
                </c:pt>
                <c:pt idx="65">
                  <c:v>30.672999999999998</c:v>
                </c:pt>
                <c:pt idx="66">
                  <c:v>30.812999999999999</c:v>
                </c:pt>
                <c:pt idx="67">
                  <c:v>31.87</c:v>
                </c:pt>
                <c:pt idx="68">
                  <c:v>31.300999999999998</c:v>
                </c:pt>
                <c:pt idx="69">
                  <c:v>30.481000000000002</c:v>
                </c:pt>
                <c:pt idx="70">
                  <c:v>30.745000000000001</c:v>
                </c:pt>
                <c:pt idx="71">
                  <c:v>30.388000000000002</c:v>
                </c:pt>
                <c:pt idx="72">
                  <c:v>31.625</c:v>
                </c:pt>
                <c:pt idx="73">
                  <c:v>32.893999999999998</c:v>
                </c:pt>
                <c:pt idx="74">
                  <c:v>29.001999999999999</c:v>
                </c:pt>
                <c:pt idx="75">
                  <c:v>26.286000000000001</c:v>
                </c:pt>
                <c:pt idx="76">
                  <c:v>27.984999999999999</c:v>
                </c:pt>
                <c:pt idx="77">
                  <c:v>27.295999999999999</c:v>
                </c:pt>
                <c:pt idx="78">
                  <c:v>22.376000000000001</c:v>
                </c:pt>
                <c:pt idx="79">
                  <c:v>22.201000000000001</c:v>
                </c:pt>
                <c:pt idx="80">
                  <c:v>19.523</c:v>
                </c:pt>
                <c:pt idx="81">
                  <c:v>17.396999999999998</c:v>
                </c:pt>
                <c:pt idx="82">
                  <c:v>10.253</c:v>
                </c:pt>
                <c:pt idx="83">
                  <c:v>9.7780000000000005</c:v>
                </c:pt>
                <c:pt idx="84">
                  <c:v>5.9610000000000003</c:v>
                </c:pt>
                <c:pt idx="85">
                  <c:v>7.4450000000000003</c:v>
                </c:pt>
                <c:pt idx="86">
                  <c:v>3.6480000000000001</c:v>
                </c:pt>
                <c:pt idx="87">
                  <c:v>2.129</c:v>
                </c:pt>
                <c:pt idx="88">
                  <c:v>7.36</c:v>
                </c:pt>
                <c:pt idx="89">
                  <c:v>4.8220000000000001</c:v>
                </c:pt>
                <c:pt idx="90">
                  <c:v>2.58</c:v>
                </c:pt>
                <c:pt idx="91">
                  <c:v>1.631</c:v>
                </c:pt>
                <c:pt idx="92">
                  <c:v>1.3169999999999999</c:v>
                </c:pt>
                <c:pt idx="93">
                  <c:v>0.753</c:v>
                </c:pt>
                <c:pt idx="94">
                  <c:v>1.1339999999999999</c:v>
                </c:pt>
                <c:pt idx="95">
                  <c:v>2.008</c:v>
                </c:pt>
                <c:pt idx="96">
                  <c:v>2.52</c:v>
                </c:pt>
                <c:pt idx="97">
                  <c:v>3.5830000000000002</c:v>
                </c:pt>
                <c:pt idx="98">
                  <c:v>5.8819999999999997</c:v>
                </c:pt>
                <c:pt idx="99">
                  <c:v>3.8439999999999999</c:v>
                </c:pt>
                <c:pt idx="100">
                  <c:v>2.0179999999999998</c:v>
                </c:pt>
                <c:pt idx="101">
                  <c:v>2.71</c:v>
                </c:pt>
                <c:pt idx="102">
                  <c:v>3.95</c:v>
                </c:pt>
                <c:pt idx="103">
                  <c:v>1.5109999999999999</c:v>
                </c:pt>
                <c:pt idx="104">
                  <c:v>5.0220000000000002</c:v>
                </c:pt>
                <c:pt idx="105">
                  <c:v>6.2229999999999999</c:v>
                </c:pt>
                <c:pt idx="106">
                  <c:v>12.39</c:v>
                </c:pt>
                <c:pt idx="107">
                  <c:v>6.1520000000000001</c:v>
                </c:pt>
                <c:pt idx="108">
                  <c:v>4.2160000000000002</c:v>
                </c:pt>
                <c:pt idx="109">
                  <c:v>2.706</c:v>
                </c:pt>
                <c:pt idx="110">
                  <c:v>13.539</c:v>
                </c:pt>
                <c:pt idx="111">
                  <c:v>9.6430000000000007</c:v>
                </c:pt>
                <c:pt idx="112">
                  <c:v>4.3970000000000002</c:v>
                </c:pt>
                <c:pt idx="113">
                  <c:v>5.3949999999999996</c:v>
                </c:pt>
                <c:pt idx="114">
                  <c:v>1.5029999999999999</c:v>
                </c:pt>
                <c:pt idx="115">
                  <c:v>0.188</c:v>
                </c:pt>
                <c:pt idx="116">
                  <c:v>0.251</c:v>
                </c:pt>
                <c:pt idx="117">
                  <c:v>0.56499999999999995</c:v>
                </c:pt>
                <c:pt idx="118">
                  <c:v>4.3310000000000004</c:v>
                </c:pt>
                <c:pt idx="119">
                  <c:v>4.6029999999999998</c:v>
                </c:pt>
                <c:pt idx="120">
                  <c:v>5.2140000000000004</c:v>
                </c:pt>
                <c:pt idx="121">
                  <c:v>2.149</c:v>
                </c:pt>
                <c:pt idx="122">
                  <c:v>2.5169999999999999</c:v>
                </c:pt>
                <c:pt idx="123">
                  <c:v>6.36</c:v>
                </c:pt>
                <c:pt idx="124">
                  <c:v>3.266</c:v>
                </c:pt>
                <c:pt idx="125">
                  <c:v>1.4470000000000001</c:v>
                </c:pt>
                <c:pt idx="126">
                  <c:v>1.948</c:v>
                </c:pt>
                <c:pt idx="127">
                  <c:v>1.1950000000000001</c:v>
                </c:pt>
                <c:pt idx="128">
                  <c:v>1.0669999999999999</c:v>
                </c:pt>
                <c:pt idx="129">
                  <c:v>0.94299999999999995</c:v>
                </c:pt>
                <c:pt idx="130">
                  <c:v>3.5219999999999998</c:v>
                </c:pt>
                <c:pt idx="131">
                  <c:v>5.6779999999999999</c:v>
                </c:pt>
                <c:pt idx="132">
                  <c:v>1.3160000000000001</c:v>
                </c:pt>
                <c:pt idx="133">
                  <c:v>1.1319999999999999</c:v>
                </c:pt>
                <c:pt idx="134">
                  <c:v>0.94299999999999995</c:v>
                </c:pt>
                <c:pt idx="135">
                  <c:v>1.377</c:v>
                </c:pt>
                <c:pt idx="136">
                  <c:v>0.94499999999999995</c:v>
                </c:pt>
                <c:pt idx="137">
                  <c:v>1.2549999999999999</c:v>
                </c:pt>
                <c:pt idx="138">
                  <c:v>2.0150000000000001</c:v>
                </c:pt>
                <c:pt idx="139">
                  <c:v>5.2039999999999997</c:v>
                </c:pt>
                <c:pt idx="140">
                  <c:v>2.96</c:v>
                </c:pt>
                <c:pt idx="141">
                  <c:v>2.1440000000000001</c:v>
                </c:pt>
                <c:pt idx="142">
                  <c:v>1.635</c:v>
                </c:pt>
                <c:pt idx="143">
                  <c:v>2.27</c:v>
                </c:pt>
                <c:pt idx="144">
                  <c:v>4.9749999999999996</c:v>
                </c:pt>
                <c:pt idx="145">
                  <c:v>6.0339999999999998</c:v>
                </c:pt>
                <c:pt idx="146">
                  <c:v>6.6619999999999999</c:v>
                </c:pt>
                <c:pt idx="147">
                  <c:v>3.778</c:v>
                </c:pt>
                <c:pt idx="148">
                  <c:v>4.8369999999999997</c:v>
                </c:pt>
                <c:pt idx="149">
                  <c:v>2.387</c:v>
                </c:pt>
                <c:pt idx="150">
                  <c:v>1.8220000000000001</c:v>
                </c:pt>
                <c:pt idx="151">
                  <c:v>4.774</c:v>
                </c:pt>
                <c:pt idx="152">
                  <c:v>6.101</c:v>
                </c:pt>
                <c:pt idx="153">
                  <c:v>2.8250000000000002</c:v>
                </c:pt>
                <c:pt idx="154">
                  <c:v>2.0099999999999998</c:v>
                </c:pt>
                <c:pt idx="155">
                  <c:v>6.2069999999999999</c:v>
                </c:pt>
                <c:pt idx="156">
                  <c:v>2.3849999999999998</c:v>
                </c:pt>
                <c:pt idx="157">
                  <c:v>1.696</c:v>
                </c:pt>
                <c:pt idx="158">
                  <c:v>6.1479999999999997</c:v>
                </c:pt>
                <c:pt idx="159">
                  <c:v>5.3390000000000004</c:v>
                </c:pt>
                <c:pt idx="160">
                  <c:v>3.5150000000000001</c:v>
                </c:pt>
                <c:pt idx="161">
                  <c:v>3.7810000000000001</c:v>
                </c:pt>
                <c:pt idx="162">
                  <c:v>1.8859999999999999</c:v>
                </c:pt>
                <c:pt idx="163">
                  <c:v>0.69199999999999995</c:v>
                </c:pt>
                <c:pt idx="164">
                  <c:v>0.88300000000000001</c:v>
                </c:pt>
                <c:pt idx="165">
                  <c:v>2.65</c:v>
                </c:pt>
                <c:pt idx="166">
                  <c:v>5.5309999999999997</c:v>
                </c:pt>
                <c:pt idx="167">
                  <c:v>3.34</c:v>
                </c:pt>
                <c:pt idx="168">
                  <c:v>4.84</c:v>
                </c:pt>
                <c:pt idx="169">
                  <c:v>7.9770000000000003</c:v>
                </c:pt>
                <c:pt idx="170">
                  <c:v>2.19</c:v>
                </c:pt>
                <c:pt idx="171">
                  <c:v>6.3E-2</c:v>
                </c:pt>
                <c:pt idx="172">
                  <c:v>0.188</c:v>
                </c:pt>
                <c:pt idx="173">
                  <c:v>2.1280000000000001</c:v>
                </c:pt>
                <c:pt idx="174">
                  <c:v>2.6930000000000001</c:v>
                </c:pt>
                <c:pt idx="175">
                  <c:v>2.5030000000000001</c:v>
                </c:pt>
                <c:pt idx="176">
                  <c:v>0.25</c:v>
                </c:pt>
                <c:pt idx="177">
                  <c:v>0.188</c:v>
                </c:pt>
                <c:pt idx="178">
                  <c:v>0.25</c:v>
                </c:pt>
                <c:pt idx="179">
                  <c:v>0.188</c:v>
                </c:pt>
                <c:pt idx="180">
                  <c:v>0.25</c:v>
                </c:pt>
                <c:pt idx="181">
                  <c:v>0.313</c:v>
                </c:pt>
                <c:pt idx="182">
                  <c:v>2.5019999999999998</c:v>
                </c:pt>
                <c:pt idx="183">
                  <c:v>0.25</c:v>
                </c:pt>
                <c:pt idx="184">
                  <c:v>0.125</c:v>
                </c:pt>
                <c:pt idx="185">
                  <c:v>0.25</c:v>
                </c:pt>
                <c:pt idx="186">
                  <c:v>6.3E-2</c:v>
                </c:pt>
                <c:pt idx="187">
                  <c:v>0.25</c:v>
                </c:pt>
                <c:pt idx="188">
                  <c:v>0.25</c:v>
                </c:pt>
                <c:pt idx="189">
                  <c:v>2.4390000000000001</c:v>
                </c:pt>
                <c:pt idx="190">
                  <c:v>0.313</c:v>
                </c:pt>
                <c:pt idx="191">
                  <c:v>0.25</c:v>
                </c:pt>
                <c:pt idx="192">
                  <c:v>1.8160000000000001</c:v>
                </c:pt>
                <c:pt idx="193">
                  <c:v>2.698</c:v>
                </c:pt>
                <c:pt idx="194">
                  <c:v>2.2530000000000001</c:v>
                </c:pt>
                <c:pt idx="195">
                  <c:v>0.439</c:v>
                </c:pt>
                <c:pt idx="196">
                  <c:v>0.56399999999999995</c:v>
                </c:pt>
                <c:pt idx="197">
                  <c:v>4.3070000000000004</c:v>
                </c:pt>
                <c:pt idx="198">
                  <c:v>0.125</c:v>
                </c:pt>
                <c:pt idx="199">
                  <c:v>0.125</c:v>
                </c:pt>
                <c:pt idx="200">
                  <c:v>0.125</c:v>
                </c:pt>
                <c:pt idx="201">
                  <c:v>2.3780000000000001</c:v>
                </c:pt>
                <c:pt idx="202">
                  <c:v>2.5</c:v>
                </c:pt>
                <c:pt idx="203">
                  <c:v>2.3149999999999999</c:v>
                </c:pt>
                <c:pt idx="204">
                  <c:v>0.438</c:v>
                </c:pt>
                <c:pt idx="205">
                  <c:v>0.25</c:v>
                </c:pt>
                <c:pt idx="206">
                  <c:v>0.25</c:v>
                </c:pt>
                <c:pt idx="207">
                  <c:v>2.3759999999999999</c:v>
                </c:pt>
                <c:pt idx="208">
                  <c:v>0.125</c:v>
                </c:pt>
                <c:pt idx="209">
                  <c:v>0.627</c:v>
                </c:pt>
                <c:pt idx="210">
                  <c:v>2.125</c:v>
                </c:pt>
                <c:pt idx="211">
                  <c:v>1.0649999999999999</c:v>
                </c:pt>
                <c:pt idx="212">
                  <c:v>1.625</c:v>
                </c:pt>
                <c:pt idx="213">
                  <c:v>0.188</c:v>
                </c:pt>
                <c:pt idx="214">
                  <c:v>6.3E-2</c:v>
                </c:pt>
                <c:pt idx="215">
                  <c:v>3.3210000000000002</c:v>
                </c:pt>
                <c:pt idx="216">
                  <c:v>3.8849999999999998</c:v>
                </c:pt>
                <c:pt idx="217">
                  <c:v>0.188</c:v>
                </c:pt>
                <c:pt idx="218">
                  <c:v>6.3E-2</c:v>
                </c:pt>
                <c:pt idx="219">
                  <c:v>0.188</c:v>
                </c:pt>
                <c:pt idx="220">
                  <c:v>0.188</c:v>
                </c:pt>
                <c:pt idx="221">
                  <c:v>0.125</c:v>
                </c:pt>
                <c:pt idx="222">
                  <c:v>1.8160000000000001</c:v>
                </c:pt>
                <c:pt idx="223">
                  <c:v>0.56399999999999995</c:v>
                </c:pt>
                <c:pt idx="224">
                  <c:v>0.188</c:v>
                </c:pt>
                <c:pt idx="225">
                  <c:v>0.188</c:v>
                </c:pt>
                <c:pt idx="226">
                  <c:v>2.556</c:v>
                </c:pt>
                <c:pt idx="227">
                  <c:v>0.125</c:v>
                </c:pt>
                <c:pt idx="228">
                  <c:v>6.3E-2</c:v>
                </c:pt>
                <c:pt idx="229">
                  <c:v>0.25</c:v>
                </c:pt>
                <c:pt idx="230">
                  <c:v>0.25</c:v>
                </c:pt>
                <c:pt idx="231">
                  <c:v>0.125</c:v>
                </c:pt>
                <c:pt idx="232">
                  <c:v>0.125</c:v>
                </c:pt>
                <c:pt idx="233">
                  <c:v>0.125</c:v>
                </c:pt>
                <c:pt idx="234">
                  <c:v>6.3E-2</c:v>
                </c:pt>
                <c:pt idx="235">
                  <c:v>0.188</c:v>
                </c:pt>
                <c:pt idx="236">
                  <c:v>1.88</c:v>
                </c:pt>
                <c:pt idx="237">
                  <c:v>0.93799999999999994</c:v>
                </c:pt>
                <c:pt idx="238">
                  <c:v>0.188</c:v>
                </c:pt>
                <c:pt idx="239">
                  <c:v>0.125</c:v>
                </c:pt>
                <c:pt idx="240">
                  <c:v>0.313</c:v>
                </c:pt>
                <c:pt idx="241">
                  <c:v>2.5619999999999998</c:v>
                </c:pt>
                <c:pt idx="242">
                  <c:v>0.375</c:v>
                </c:pt>
                <c:pt idx="243">
                  <c:v>2.0659999999999998</c:v>
                </c:pt>
                <c:pt idx="244">
                  <c:v>0.188</c:v>
                </c:pt>
                <c:pt idx="245">
                  <c:v>0.188</c:v>
                </c:pt>
                <c:pt idx="246">
                  <c:v>2.4390000000000001</c:v>
                </c:pt>
                <c:pt idx="247">
                  <c:v>0.188</c:v>
                </c:pt>
                <c:pt idx="248">
                  <c:v>0.188</c:v>
                </c:pt>
                <c:pt idx="249">
                  <c:v>1.877</c:v>
                </c:pt>
                <c:pt idx="250">
                  <c:v>3.0089999999999999</c:v>
                </c:pt>
                <c:pt idx="251">
                  <c:v>0.188</c:v>
                </c:pt>
                <c:pt idx="252">
                  <c:v>0.81299999999999994</c:v>
                </c:pt>
                <c:pt idx="253">
                  <c:v>4.0049999999999999</c:v>
                </c:pt>
                <c:pt idx="254">
                  <c:v>4.0179999999999998</c:v>
                </c:pt>
                <c:pt idx="255">
                  <c:v>0.56299999999999994</c:v>
                </c:pt>
                <c:pt idx="256">
                  <c:v>0.312</c:v>
                </c:pt>
                <c:pt idx="257">
                  <c:v>0.25</c:v>
                </c:pt>
                <c:pt idx="258">
                  <c:v>0.125</c:v>
                </c:pt>
                <c:pt idx="259">
                  <c:v>2.4420000000000002</c:v>
                </c:pt>
                <c:pt idx="260">
                  <c:v>2.379</c:v>
                </c:pt>
                <c:pt idx="261">
                  <c:v>0.312</c:v>
                </c:pt>
                <c:pt idx="262">
                  <c:v>0.25</c:v>
                </c:pt>
                <c:pt idx="263">
                  <c:v>4.25</c:v>
                </c:pt>
                <c:pt idx="264">
                  <c:v>0.876</c:v>
                </c:pt>
                <c:pt idx="265">
                  <c:v>0.25</c:v>
                </c:pt>
                <c:pt idx="266">
                  <c:v>0.188</c:v>
                </c:pt>
                <c:pt idx="267">
                  <c:v>0.125</c:v>
                </c:pt>
                <c:pt idx="268">
                  <c:v>0.188</c:v>
                </c:pt>
                <c:pt idx="269">
                  <c:v>0.25</c:v>
                </c:pt>
                <c:pt idx="270">
                  <c:v>3.5</c:v>
                </c:pt>
                <c:pt idx="271">
                  <c:v>1.6240000000000001</c:v>
                </c:pt>
                <c:pt idx="272">
                  <c:v>0.125</c:v>
                </c:pt>
                <c:pt idx="273">
                  <c:v>0.125</c:v>
                </c:pt>
                <c:pt idx="274">
                  <c:v>6.3E-2</c:v>
                </c:pt>
                <c:pt idx="275">
                  <c:v>2.3780000000000001</c:v>
                </c:pt>
                <c:pt idx="276">
                  <c:v>0.188</c:v>
                </c:pt>
                <c:pt idx="277">
                  <c:v>0.25</c:v>
                </c:pt>
                <c:pt idx="278">
                  <c:v>0.125</c:v>
                </c:pt>
                <c:pt idx="279">
                  <c:v>0.188</c:v>
                </c:pt>
                <c:pt idx="280">
                  <c:v>0.188</c:v>
                </c:pt>
                <c:pt idx="281">
                  <c:v>0.125</c:v>
                </c:pt>
                <c:pt idx="282">
                  <c:v>2.3780000000000001</c:v>
                </c:pt>
                <c:pt idx="283">
                  <c:v>0.125</c:v>
                </c:pt>
                <c:pt idx="284">
                  <c:v>0.125</c:v>
                </c:pt>
                <c:pt idx="285">
                  <c:v>0.25</c:v>
                </c:pt>
                <c:pt idx="286">
                  <c:v>0.125</c:v>
                </c:pt>
                <c:pt idx="287">
                  <c:v>0.25</c:v>
                </c:pt>
                <c:pt idx="288">
                  <c:v>2.1930000000000001</c:v>
                </c:pt>
                <c:pt idx="289">
                  <c:v>0.25</c:v>
                </c:pt>
                <c:pt idx="290">
                  <c:v>0.68799999999999994</c:v>
                </c:pt>
                <c:pt idx="291">
                  <c:v>4.2450000000000001</c:v>
                </c:pt>
                <c:pt idx="292">
                  <c:v>0.125</c:v>
                </c:pt>
                <c:pt idx="293">
                  <c:v>0.25</c:v>
                </c:pt>
                <c:pt idx="294">
                  <c:v>0.188</c:v>
                </c:pt>
                <c:pt idx="295">
                  <c:v>0.25</c:v>
                </c:pt>
                <c:pt idx="296">
                  <c:v>0.188</c:v>
                </c:pt>
                <c:pt idx="297">
                  <c:v>1.8169999999999999</c:v>
                </c:pt>
                <c:pt idx="298">
                  <c:v>0.81399999999999995</c:v>
                </c:pt>
                <c:pt idx="299">
                  <c:v>0.125</c:v>
                </c:pt>
                <c:pt idx="300">
                  <c:v>3.129</c:v>
                </c:pt>
                <c:pt idx="301">
                  <c:v>4.125</c:v>
                </c:pt>
                <c:pt idx="302">
                  <c:v>0.25</c:v>
                </c:pt>
                <c:pt idx="303">
                  <c:v>0.188</c:v>
                </c:pt>
                <c:pt idx="304">
                  <c:v>1.44</c:v>
                </c:pt>
                <c:pt idx="305">
                  <c:v>1.2490000000000001</c:v>
                </c:pt>
                <c:pt idx="306">
                  <c:v>0.876</c:v>
                </c:pt>
                <c:pt idx="307">
                  <c:v>1.8149999999999999</c:v>
                </c:pt>
                <c:pt idx="308">
                  <c:v>6.3E-2</c:v>
                </c:pt>
                <c:pt idx="309">
                  <c:v>0.188</c:v>
                </c:pt>
                <c:pt idx="310">
                  <c:v>0.188</c:v>
                </c:pt>
                <c:pt idx="311">
                  <c:v>6.3E-2</c:v>
                </c:pt>
                <c:pt idx="312">
                  <c:v>2.5</c:v>
                </c:pt>
                <c:pt idx="313">
                  <c:v>0.75</c:v>
                </c:pt>
                <c:pt idx="314">
                  <c:v>7.1829999999999998</c:v>
                </c:pt>
                <c:pt idx="315">
                  <c:v>4.9379999999999997</c:v>
                </c:pt>
                <c:pt idx="316">
                  <c:v>5.1189999999999998</c:v>
                </c:pt>
                <c:pt idx="317">
                  <c:v>4.07</c:v>
                </c:pt>
                <c:pt idx="318">
                  <c:v>4.3120000000000003</c:v>
                </c:pt>
                <c:pt idx="319">
                  <c:v>4.8159999999999998</c:v>
                </c:pt>
                <c:pt idx="320">
                  <c:v>4.8090000000000002</c:v>
                </c:pt>
                <c:pt idx="321">
                  <c:v>8.8350000000000009</c:v>
                </c:pt>
                <c:pt idx="322">
                  <c:v>5.0659999999999998</c:v>
                </c:pt>
                <c:pt idx="323">
                  <c:v>5.5590000000000002</c:v>
                </c:pt>
                <c:pt idx="324">
                  <c:v>6.125</c:v>
                </c:pt>
                <c:pt idx="325">
                  <c:v>4.6219999999999999</c:v>
                </c:pt>
                <c:pt idx="326">
                  <c:v>8.0350000000000001</c:v>
                </c:pt>
                <c:pt idx="327">
                  <c:v>4.6310000000000002</c:v>
                </c:pt>
                <c:pt idx="328">
                  <c:v>2.9380000000000002</c:v>
                </c:pt>
                <c:pt idx="329">
                  <c:v>0.93899999999999995</c:v>
                </c:pt>
                <c:pt idx="330">
                  <c:v>5.0129999999999999</c:v>
                </c:pt>
                <c:pt idx="331">
                  <c:v>11.673</c:v>
                </c:pt>
                <c:pt idx="332">
                  <c:v>8.75</c:v>
                </c:pt>
                <c:pt idx="333">
                  <c:v>10.226000000000001</c:v>
                </c:pt>
                <c:pt idx="334">
                  <c:v>5.923</c:v>
                </c:pt>
                <c:pt idx="335">
                  <c:v>5.25</c:v>
                </c:pt>
                <c:pt idx="336">
                  <c:v>5.375</c:v>
                </c:pt>
                <c:pt idx="337">
                  <c:v>5.4379999999999997</c:v>
                </c:pt>
                <c:pt idx="338">
                  <c:v>5.4969999999999999</c:v>
                </c:pt>
                <c:pt idx="339">
                  <c:v>5.4379999999999997</c:v>
                </c:pt>
                <c:pt idx="340">
                  <c:v>5.375</c:v>
                </c:pt>
                <c:pt idx="341">
                  <c:v>5.3819999999999997</c:v>
                </c:pt>
                <c:pt idx="345">
                  <c:v>0</c:v>
                </c:pt>
              </c:numCache>
            </c:numRef>
          </c:val>
          <c:smooth val="0"/>
        </c:ser>
        <c:ser>
          <c:idx val="1"/>
          <c:order val="1"/>
          <c:tx>
            <c:v>sys</c:v>
          </c:tx>
          <c:marker>
            <c:symbol val="none"/>
          </c:marker>
          <c:val>
            <c:numRef>
              <c:f>'kvm-cloud-15vm-5m-stable'!$C$1:$C$347</c:f>
              <c:numCache>
                <c:formatCode>General</c:formatCode>
                <c:ptCount val="347"/>
                <c:pt idx="1">
                  <c:v>0</c:v>
                </c:pt>
                <c:pt idx="2">
                  <c:v>4.3999999999999997E-2</c:v>
                </c:pt>
                <c:pt idx="3">
                  <c:v>0</c:v>
                </c:pt>
                <c:pt idx="4">
                  <c:v>0</c:v>
                </c:pt>
                <c:pt idx="5">
                  <c:v>0</c:v>
                </c:pt>
                <c:pt idx="6">
                  <c:v>0.125</c:v>
                </c:pt>
                <c:pt idx="7">
                  <c:v>0.251</c:v>
                </c:pt>
                <c:pt idx="8">
                  <c:v>0.627</c:v>
                </c:pt>
                <c:pt idx="9">
                  <c:v>0.5</c:v>
                </c:pt>
                <c:pt idx="10">
                  <c:v>6.3E-2</c:v>
                </c:pt>
                <c:pt idx="11">
                  <c:v>1.0009999999999999</c:v>
                </c:pt>
                <c:pt idx="12">
                  <c:v>1.4359999999999999</c:v>
                </c:pt>
                <c:pt idx="13">
                  <c:v>0.502</c:v>
                </c:pt>
                <c:pt idx="14">
                  <c:v>0.876</c:v>
                </c:pt>
                <c:pt idx="15">
                  <c:v>1.19</c:v>
                </c:pt>
                <c:pt idx="16">
                  <c:v>3.7639999999999998</c:v>
                </c:pt>
                <c:pt idx="17">
                  <c:v>0.125</c:v>
                </c:pt>
                <c:pt idx="18">
                  <c:v>0.313</c:v>
                </c:pt>
                <c:pt idx="19">
                  <c:v>2.625</c:v>
                </c:pt>
                <c:pt idx="20">
                  <c:v>3.625</c:v>
                </c:pt>
                <c:pt idx="21">
                  <c:v>3.26</c:v>
                </c:pt>
                <c:pt idx="22">
                  <c:v>2.6930000000000001</c:v>
                </c:pt>
                <c:pt idx="23">
                  <c:v>2.0030000000000001</c:v>
                </c:pt>
                <c:pt idx="24">
                  <c:v>2.3140000000000001</c:v>
                </c:pt>
                <c:pt idx="25">
                  <c:v>6.3239999999999998</c:v>
                </c:pt>
                <c:pt idx="26">
                  <c:v>2.8210000000000002</c:v>
                </c:pt>
                <c:pt idx="27">
                  <c:v>1.996</c:v>
                </c:pt>
                <c:pt idx="28">
                  <c:v>2.0150000000000001</c:v>
                </c:pt>
                <c:pt idx="29">
                  <c:v>3.52</c:v>
                </c:pt>
                <c:pt idx="30">
                  <c:v>5.1479999999999997</c:v>
                </c:pt>
                <c:pt idx="31">
                  <c:v>7.7930000000000001</c:v>
                </c:pt>
                <c:pt idx="32">
                  <c:v>6.9290000000000003</c:v>
                </c:pt>
                <c:pt idx="33">
                  <c:v>6.9420000000000002</c:v>
                </c:pt>
                <c:pt idx="34">
                  <c:v>6.7670000000000003</c:v>
                </c:pt>
                <c:pt idx="35">
                  <c:v>6.0659999999999998</c:v>
                </c:pt>
                <c:pt idx="36">
                  <c:v>7.76</c:v>
                </c:pt>
                <c:pt idx="37">
                  <c:v>4.093</c:v>
                </c:pt>
                <c:pt idx="38">
                  <c:v>6.266</c:v>
                </c:pt>
                <c:pt idx="39">
                  <c:v>5.4850000000000003</c:v>
                </c:pt>
                <c:pt idx="40">
                  <c:v>9.9369999999999994</c:v>
                </c:pt>
                <c:pt idx="41">
                  <c:v>5.4640000000000004</c:v>
                </c:pt>
                <c:pt idx="42">
                  <c:v>8.1809999999999992</c:v>
                </c:pt>
                <c:pt idx="43">
                  <c:v>7.9249999999999998</c:v>
                </c:pt>
                <c:pt idx="44">
                  <c:v>11.975</c:v>
                </c:pt>
                <c:pt idx="45">
                  <c:v>8.8460000000000001</c:v>
                </c:pt>
                <c:pt idx="46">
                  <c:v>7.2240000000000002</c:v>
                </c:pt>
                <c:pt idx="47">
                  <c:v>8.7119999999999997</c:v>
                </c:pt>
                <c:pt idx="48">
                  <c:v>8.391</c:v>
                </c:pt>
                <c:pt idx="49">
                  <c:v>10.113</c:v>
                </c:pt>
                <c:pt idx="50">
                  <c:v>12.013</c:v>
                </c:pt>
                <c:pt idx="51">
                  <c:v>13.367000000000001</c:v>
                </c:pt>
                <c:pt idx="52">
                  <c:v>14.582000000000001</c:v>
                </c:pt>
                <c:pt idx="53">
                  <c:v>10.031000000000001</c:v>
                </c:pt>
                <c:pt idx="54">
                  <c:v>7.8049999999999997</c:v>
                </c:pt>
                <c:pt idx="55">
                  <c:v>5.2960000000000003</c:v>
                </c:pt>
                <c:pt idx="56">
                  <c:v>4.8250000000000002</c:v>
                </c:pt>
                <c:pt idx="57">
                  <c:v>3.5939999999999999</c:v>
                </c:pt>
                <c:pt idx="58">
                  <c:v>3.7549999999999999</c:v>
                </c:pt>
                <c:pt idx="59">
                  <c:v>4.0199999999999996</c:v>
                </c:pt>
                <c:pt idx="60">
                  <c:v>4.2789999999999999</c:v>
                </c:pt>
                <c:pt idx="61">
                  <c:v>3.5259999999999998</c:v>
                </c:pt>
                <c:pt idx="62">
                  <c:v>3.3330000000000002</c:v>
                </c:pt>
                <c:pt idx="63">
                  <c:v>3.8340000000000001</c:v>
                </c:pt>
                <c:pt idx="64">
                  <c:v>4.3310000000000004</c:v>
                </c:pt>
                <c:pt idx="65">
                  <c:v>3.96</c:v>
                </c:pt>
                <c:pt idx="66">
                  <c:v>3.718</c:v>
                </c:pt>
                <c:pt idx="67">
                  <c:v>4.2030000000000003</c:v>
                </c:pt>
                <c:pt idx="68">
                  <c:v>3.5830000000000002</c:v>
                </c:pt>
                <c:pt idx="69">
                  <c:v>3.81</c:v>
                </c:pt>
                <c:pt idx="70">
                  <c:v>3.569</c:v>
                </c:pt>
                <c:pt idx="71">
                  <c:v>3.6970000000000001</c:v>
                </c:pt>
                <c:pt idx="72">
                  <c:v>4.5620000000000003</c:v>
                </c:pt>
                <c:pt idx="73">
                  <c:v>3.327</c:v>
                </c:pt>
                <c:pt idx="74">
                  <c:v>5.21</c:v>
                </c:pt>
                <c:pt idx="75">
                  <c:v>2.9489999999999998</c:v>
                </c:pt>
                <c:pt idx="76">
                  <c:v>4.4219999999999997</c:v>
                </c:pt>
                <c:pt idx="77">
                  <c:v>3.3959999999999999</c:v>
                </c:pt>
                <c:pt idx="78">
                  <c:v>2.64</c:v>
                </c:pt>
                <c:pt idx="79">
                  <c:v>2.6890000000000001</c:v>
                </c:pt>
                <c:pt idx="80">
                  <c:v>2.1970000000000001</c:v>
                </c:pt>
                <c:pt idx="81">
                  <c:v>3.1749999999999998</c:v>
                </c:pt>
                <c:pt idx="82">
                  <c:v>2.468</c:v>
                </c:pt>
                <c:pt idx="83">
                  <c:v>1.587</c:v>
                </c:pt>
                <c:pt idx="84">
                  <c:v>1.2050000000000001</c:v>
                </c:pt>
                <c:pt idx="85">
                  <c:v>1.1990000000000001</c:v>
                </c:pt>
                <c:pt idx="86">
                  <c:v>0.755</c:v>
                </c:pt>
                <c:pt idx="87">
                  <c:v>0.751</c:v>
                </c:pt>
                <c:pt idx="88">
                  <c:v>1.0149999999999999</c:v>
                </c:pt>
                <c:pt idx="89">
                  <c:v>0.69799999999999995</c:v>
                </c:pt>
                <c:pt idx="90">
                  <c:v>0.81799999999999995</c:v>
                </c:pt>
                <c:pt idx="91">
                  <c:v>0.81599999999999995</c:v>
                </c:pt>
                <c:pt idx="92">
                  <c:v>0.439</c:v>
                </c:pt>
                <c:pt idx="93">
                  <c:v>0.314</c:v>
                </c:pt>
                <c:pt idx="94">
                  <c:v>0.378</c:v>
                </c:pt>
                <c:pt idx="95">
                  <c:v>0.439</c:v>
                </c:pt>
                <c:pt idx="96">
                  <c:v>0.252</c:v>
                </c:pt>
                <c:pt idx="97">
                  <c:v>0.503</c:v>
                </c:pt>
                <c:pt idx="98">
                  <c:v>1.0009999999999999</c:v>
                </c:pt>
                <c:pt idx="99">
                  <c:v>0.252</c:v>
                </c:pt>
                <c:pt idx="100">
                  <c:v>0.378</c:v>
                </c:pt>
                <c:pt idx="101">
                  <c:v>0.75600000000000001</c:v>
                </c:pt>
                <c:pt idx="102">
                  <c:v>0.502</c:v>
                </c:pt>
                <c:pt idx="103">
                  <c:v>0.504</c:v>
                </c:pt>
                <c:pt idx="104">
                  <c:v>0.94199999999999995</c:v>
                </c:pt>
                <c:pt idx="105">
                  <c:v>0.754</c:v>
                </c:pt>
                <c:pt idx="106">
                  <c:v>1.3839999999999999</c:v>
                </c:pt>
                <c:pt idx="107">
                  <c:v>0.628</c:v>
                </c:pt>
                <c:pt idx="108">
                  <c:v>0.315</c:v>
                </c:pt>
                <c:pt idx="109">
                  <c:v>0.69199999999999995</c:v>
                </c:pt>
                <c:pt idx="110">
                  <c:v>0.441</c:v>
                </c:pt>
                <c:pt idx="111">
                  <c:v>0.313</c:v>
                </c:pt>
                <c:pt idx="112">
                  <c:v>0.503</c:v>
                </c:pt>
                <c:pt idx="113">
                  <c:v>0.56499999999999995</c:v>
                </c:pt>
                <c:pt idx="114">
                  <c:v>0.25</c:v>
                </c:pt>
                <c:pt idx="115">
                  <c:v>0.251</c:v>
                </c:pt>
                <c:pt idx="116">
                  <c:v>0.188</c:v>
                </c:pt>
                <c:pt idx="117">
                  <c:v>0.188</c:v>
                </c:pt>
                <c:pt idx="118">
                  <c:v>0.753</c:v>
                </c:pt>
                <c:pt idx="119">
                  <c:v>1.0089999999999999</c:v>
                </c:pt>
                <c:pt idx="120">
                  <c:v>0.81699999999999995</c:v>
                </c:pt>
                <c:pt idx="121">
                  <c:v>0.69499999999999995</c:v>
                </c:pt>
                <c:pt idx="122">
                  <c:v>0.629</c:v>
                </c:pt>
                <c:pt idx="123">
                  <c:v>0.81899999999999995</c:v>
                </c:pt>
                <c:pt idx="124">
                  <c:v>0.503</c:v>
                </c:pt>
                <c:pt idx="125">
                  <c:v>0.377</c:v>
                </c:pt>
                <c:pt idx="126">
                  <c:v>0.314</c:v>
                </c:pt>
                <c:pt idx="127">
                  <c:v>0.252</c:v>
                </c:pt>
                <c:pt idx="128">
                  <c:v>0.753</c:v>
                </c:pt>
                <c:pt idx="129">
                  <c:v>0.314</c:v>
                </c:pt>
                <c:pt idx="130">
                  <c:v>1.006</c:v>
                </c:pt>
                <c:pt idx="131">
                  <c:v>1.325</c:v>
                </c:pt>
                <c:pt idx="132">
                  <c:v>0.376</c:v>
                </c:pt>
                <c:pt idx="133">
                  <c:v>0.314</c:v>
                </c:pt>
                <c:pt idx="134">
                  <c:v>0.314</c:v>
                </c:pt>
                <c:pt idx="135">
                  <c:v>0.438</c:v>
                </c:pt>
                <c:pt idx="136">
                  <c:v>0.441</c:v>
                </c:pt>
                <c:pt idx="137">
                  <c:v>0.439</c:v>
                </c:pt>
                <c:pt idx="138">
                  <c:v>0.315</c:v>
                </c:pt>
                <c:pt idx="139">
                  <c:v>0.94</c:v>
                </c:pt>
                <c:pt idx="140">
                  <c:v>0.504</c:v>
                </c:pt>
                <c:pt idx="141">
                  <c:v>0.252</c:v>
                </c:pt>
                <c:pt idx="142">
                  <c:v>0.377</c:v>
                </c:pt>
                <c:pt idx="143">
                  <c:v>0.315</c:v>
                </c:pt>
                <c:pt idx="144">
                  <c:v>0.378</c:v>
                </c:pt>
                <c:pt idx="145">
                  <c:v>0.754</c:v>
                </c:pt>
                <c:pt idx="146">
                  <c:v>1.131</c:v>
                </c:pt>
                <c:pt idx="147">
                  <c:v>0.252</c:v>
                </c:pt>
                <c:pt idx="148">
                  <c:v>0.377</c:v>
                </c:pt>
                <c:pt idx="149">
                  <c:v>0.188</c:v>
                </c:pt>
                <c:pt idx="150">
                  <c:v>0.188</c:v>
                </c:pt>
                <c:pt idx="151">
                  <c:v>0.69099999999999995</c:v>
                </c:pt>
                <c:pt idx="152">
                  <c:v>0.81799999999999995</c:v>
                </c:pt>
                <c:pt idx="153">
                  <c:v>0.188</c:v>
                </c:pt>
                <c:pt idx="154">
                  <c:v>0.314</c:v>
                </c:pt>
                <c:pt idx="155">
                  <c:v>0.439</c:v>
                </c:pt>
                <c:pt idx="156">
                  <c:v>0.314</c:v>
                </c:pt>
                <c:pt idx="157">
                  <c:v>0.377</c:v>
                </c:pt>
                <c:pt idx="158">
                  <c:v>0.81599999999999995</c:v>
                </c:pt>
                <c:pt idx="159">
                  <c:v>0.69099999999999995</c:v>
                </c:pt>
                <c:pt idx="160">
                  <c:v>1.004</c:v>
                </c:pt>
                <c:pt idx="161">
                  <c:v>0.315</c:v>
                </c:pt>
                <c:pt idx="162">
                  <c:v>0.503</c:v>
                </c:pt>
                <c:pt idx="163">
                  <c:v>0.44</c:v>
                </c:pt>
                <c:pt idx="164">
                  <c:v>0.379</c:v>
                </c:pt>
                <c:pt idx="165">
                  <c:v>0.94599999999999995</c:v>
                </c:pt>
                <c:pt idx="166">
                  <c:v>1.2569999999999999</c:v>
                </c:pt>
                <c:pt idx="167">
                  <c:v>0.315</c:v>
                </c:pt>
                <c:pt idx="168">
                  <c:v>0.56599999999999995</c:v>
                </c:pt>
                <c:pt idx="169">
                  <c:v>0.69099999999999995</c:v>
                </c:pt>
                <c:pt idx="170">
                  <c:v>0.501</c:v>
                </c:pt>
                <c:pt idx="171">
                  <c:v>6.3E-2</c:v>
                </c:pt>
                <c:pt idx="172">
                  <c:v>6.3E-2</c:v>
                </c:pt>
                <c:pt idx="173">
                  <c:v>0.56299999999999994</c:v>
                </c:pt>
                <c:pt idx="174">
                  <c:v>0.56399999999999995</c:v>
                </c:pt>
                <c:pt idx="175">
                  <c:v>0.626</c:v>
                </c:pt>
                <c:pt idx="176">
                  <c:v>0</c:v>
                </c:pt>
                <c:pt idx="177">
                  <c:v>0.125</c:v>
                </c:pt>
                <c:pt idx="178">
                  <c:v>0.188</c:v>
                </c:pt>
                <c:pt idx="179">
                  <c:v>0.188</c:v>
                </c:pt>
                <c:pt idx="180">
                  <c:v>0.125</c:v>
                </c:pt>
                <c:pt idx="181">
                  <c:v>0</c:v>
                </c:pt>
                <c:pt idx="182">
                  <c:v>0.625</c:v>
                </c:pt>
                <c:pt idx="183">
                  <c:v>6.2E-2</c:v>
                </c:pt>
                <c:pt idx="184">
                  <c:v>0</c:v>
                </c:pt>
                <c:pt idx="185">
                  <c:v>6.3E-2</c:v>
                </c:pt>
                <c:pt idx="186">
                  <c:v>0.188</c:v>
                </c:pt>
                <c:pt idx="187">
                  <c:v>0.125</c:v>
                </c:pt>
                <c:pt idx="188">
                  <c:v>0.125</c:v>
                </c:pt>
                <c:pt idx="189">
                  <c:v>0.438</c:v>
                </c:pt>
                <c:pt idx="190">
                  <c:v>0.25</c:v>
                </c:pt>
                <c:pt idx="191">
                  <c:v>0</c:v>
                </c:pt>
                <c:pt idx="192">
                  <c:v>1.252</c:v>
                </c:pt>
                <c:pt idx="193">
                  <c:v>1.1919999999999999</c:v>
                </c:pt>
                <c:pt idx="194">
                  <c:v>0.68799999999999994</c:v>
                </c:pt>
                <c:pt idx="195">
                  <c:v>0.439</c:v>
                </c:pt>
                <c:pt idx="196">
                  <c:v>0.25</c:v>
                </c:pt>
                <c:pt idx="197">
                  <c:v>0.874</c:v>
                </c:pt>
                <c:pt idx="198">
                  <c:v>6.3E-2</c:v>
                </c:pt>
                <c:pt idx="199">
                  <c:v>0.188</c:v>
                </c:pt>
                <c:pt idx="200">
                  <c:v>6.3E-2</c:v>
                </c:pt>
                <c:pt idx="201">
                  <c:v>0.93899999999999995</c:v>
                </c:pt>
                <c:pt idx="202">
                  <c:v>0.5</c:v>
                </c:pt>
                <c:pt idx="203">
                  <c:v>0.56299999999999994</c:v>
                </c:pt>
                <c:pt idx="204">
                  <c:v>0.188</c:v>
                </c:pt>
                <c:pt idx="205">
                  <c:v>0</c:v>
                </c:pt>
                <c:pt idx="206">
                  <c:v>6.2E-2</c:v>
                </c:pt>
                <c:pt idx="207">
                  <c:v>0.56299999999999994</c:v>
                </c:pt>
                <c:pt idx="208">
                  <c:v>0.125</c:v>
                </c:pt>
                <c:pt idx="209">
                  <c:v>0.251</c:v>
                </c:pt>
                <c:pt idx="210">
                  <c:v>0.312</c:v>
                </c:pt>
                <c:pt idx="211">
                  <c:v>0.376</c:v>
                </c:pt>
                <c:pt idx="212">
                  <c:v>0.188</c:v>
                </c:pt>
                <c:pt idx="213">
                  <c:v>6.3E-2</c:v>
                </c:pt>
                <c:pt idx="214">
                  <c:v>0</c:v>
                </c:pt>
                <c:pt idx="215">
                  <c:v>0.752</c:v>
                </c:pt>
                <c:pt idx="216">
                  <c:v>0.56399999999999995</c:v>
                </c:pt>
                <c:pt idx="217">
                  <c:v>0.125</c:v>
                </c:pt>
                <c:pt idx="218">
                  <c:v>0</c:v>
                </c:pt>
                <c:pt idx="219">
                  <c:v>6.3E-2</c:v>
                </c:pt>
                <c:pt idx="220">
                  <c:v>0</c:v>
                </c:pt>
                <c:pt idx="221">
                  <c:v>0.125</c:v>
                </c:pt>
                <c:pt idx="222">
                  <c:v>0.56399999999999995</c:v>
                </c:pt>
                <c:pt idx="223">
                  <c:v>0.125</c:v>
                </c:pt>
                <c:pt idx="224">
                  <c:v>6.3E-2</c:v>
                </c:pt>
                <c:pt idx="225">
                  <c:v>0</c:v>
                </c:pt>
                <c:pt idx="226">
                  <c:v>0.56100000000000005</c:v>
                </c:pt>
                <c:pt idx="227">
                  <c:v>6.3E-2</c:v>
                </c:pt>
                <c:pt idx="228">
                  <c:v>0</c:v>
                </c:pt>
                <c:pt idx="229">
                  <c:v>0.125</c:v>
                </c:pt>
                <c:pt idx="230">
                  <c:v>0.125</c:v>
                </c:pt>
                <c:pt idx="231">
                  <c:v>6.3E-2</c:v>
                </c:pt>
                <c:pt idx="232">
                  <c:v>0</c:v>
                </c:pt>
                <c:pt idx="233">
                  <c:v>0</c:v>
                </c:pt>
                <c:pt idx="234">
                  <c:v>6.3E-2</c:v>
                </c:pt>
                <c:pt idx="235">
                  <c:v>0.125</c:v>
                </c:pt>
                <c:pt idx="236">
                  <c:v>0.376</c:v>
                </c:pt>
                <c:pt idx="237">
                  <c:v>6.2E-2</c:v>
                </c:pt>
                <c:pt idx="238">
                  <c:v>6.2E-2</c:v>
                </c:pt>
                <c:pt idx="239">
                  <c:v>0</c:v>
                </c:pt>
                <c:pt idx="240">
                  <c:v>0</c:v>
                </c:pt>
                <c:pt idx="241">
                  <c:v>0.5</c:v>
                </c:pt>
                <c:pt idx="242">
                  <c:v>0.125</c:v>
                </c:pt>
                <c:pt idx="243">
                  <c:v>0.438</c:v>
                </c:pt>
                <c:pt idx="244">
                  <c:v>6.3E-2</c:v>
                </c:pt>
                <c:pt idx="245">
                  <c:v>0</c:v>
                </c:pt>
                <c:pt idx="246">
                  <c:v>0.56299999999999994</c:v>
                </c:pt>
                <c:pt idx="247">
                  <c:v>6.2E-2</c:v>
                </c:pt>
                <c:pt idx="248">
                  <c:v>0</c:v>
                </c:pt>
                <c:pt idx="249">
                  <c:v>0.438</c:v>
                </c:pt>
                <c:pt idx="250">
                  <c:v>0.439</c:v>
                </c:pt>
                <c:pt idx="251">
                  <c:v>6.3E-2</c:v>
                </c:pt>
                <c:pt idx="252">
                  <c:v>0.25</c:v>
                </c:pt>
                <c:pt idx="253">
                  <c:v>0.876</c:v>
                </c:pt>
                <c:pt idx="254">
                  <c:v>2.2599999999999998</c:v>
                </c:pt>
                <c:pt idx="255">
                  <c:v>6.3E-2</c:v>
                </c:pt>
                <c:pt idx="256">
                  <c:v>0.125</c:v>
                </c:pt>
                <c:pt idx="257">
                  <c:v>0</c:v>
                </c:pt>
                <c:pt idx="258">
                  <c:v>0.125</c:v>
                </c:pt>
                <c:pt idx="259">
                  <c:v>0.501</c:v>
                </c:pt>
                <c:pt idx="260">
                  <c:v>0.501</c:v>
                </c:pt>
                <c:pt idx="261">
                  <c:v>0.125</c:v>
                </c:pt>
                <c:pt idx="262">
                  <c:v>0</c:v>
                </c:pt>
                <c:pt idx="263">
                  <c:v>0.875</c:v>
                </c:pt>
                <c:pt idx="264">
                  <c:v>0.375</c:v>
                </c:pt>
                <c:pt idx="265">
                  <c:v>6.3E-2</c:v>
                </c:pt>
                <c:pt idx="266">
                  <c:v>6.3E-2</c:v>
                </c:pt>
                <c:pt idx="267">
                  <c:v>0</c:v>
                </c:pt>
                <c:pt idx="268">
                  <c:v>0</c:v>
                </c:pt>
                <c:pt idx="269">
                  <c:v>6.3E-2</c:v>
                </c:pt>
                <c:pt idx="270">
                  <c:v>0.75</c:v>
                </c:pt>
                <c:pt idx="271">
                  <c:v>0.187</c:v>
                </c:pt>
                <c:pt idx="272">
                  <c:v>0</c:v>
                </c:pt>
                <c:pt idx="273">
                  <c:v>6.3E-2</c:v>
                </c:pt>
                <c:pt idx="274">
                  <c:v>0</c:v>
                </c:pt>
                <c:pt idx="275">
                  <c:v>0.56299999999999994</c:v>
                </c:pt>
                <c:pt idx="276">
                  <c:v>0.125</c:v>
                </c:pt>
                <c:pt idx="277">
                  <c:v>0</c:v>
                </c:pt>
                <c:pt idx="278">
                  <c:v>6.3E-2</c:v>
                </c:pt>
                <c:pt idx="279">
                  <c:v>6.3E-2</c:v>
                </c:pt>
                <c:pt idx="280">
                  <c:v>6.3E-2</c:v>
                </c:pt>
                <c:pt idx="281">
                  <c:v>6.3E-2</c:v>
                </c:pt>
                <c:pt idx="282">
                  <c:v>0.501</c:v>
                </c:pt>
                <c:pt idx="283">
                  <c:v>6.3E-2</c:v>
                </c:pt>
                <c:pt idx="284">
                  <c:v>0</c:v>
                </c:pt>
                <c:pt idx="285">
                  <c:v>6.3E-2</c:v>
                </c:pt>
                <c:pt idx="286">
                  <c:v>6.3E-2</c:v>
                </c:pt>
                <c:pt idx="287">
                  <c:v>6.2E-2</c:v>
                </c:pt>
                <c:pt idx="288">
                  <c:v>0.627</c:v>
                </c:pt>
                <c:pt idx="289">
                  <c:v>0.125</c:v>
                </c:pt>
                <c:pt idx="290">
                  <c:v>0.25</c:v>
                </c:pt>
                <c:pt idx="291">
                  <c:v>0.93600000000000005</c:v>
                </c:pt>
                <c:pt idx="292">
                  <c:v>6.3E-2</c:v>
                </c:pt>
                <c:pt idx="293">
                  <c:v>6.2E-2</c:v>
                </c:pt>
                <c:pt idx="294">
                  <c:v>0</c:v>
                </c:pt>
                <c:pt idx="295">
                  <c:v>6.2E-2</c:v>
                </c:pt>
                <c:pt idx="296">
                  <c:v>0.125</c:v>
                </c:pt>
                <c:pt idx="297">
                  <c:v>0.439</c:v>
                </c:pt>
                <c:pt idx="298">
                  <c:v>6.3E-2</c:v>
                </c:pt>
                <c:pt idx="299">
                  <c:v>6.3E-2</c:v>
                </c:pt>
                <c:pt idx="300">
                  <c:v>0.81399999999999995</c:v>
                </c:pt>
                <c:pt idx="301">
                  <c:v>0.625</c:v>
                </c:pt>
                <c:pt idx="302">
                  <c:v>0</c:v>
                </c:pt>
                <c:pt idx="303">
                  <c:v>0.125</c:v>
                </c:pt>
                <c:pt idx="304">
                  <c:v>0.25</c:v>
                </c:pt>
                <c:pt idx="305">
                  <c:v>0.25</c:v>
                </c:pt>
                <c:pt idx="306">
                  <c:v>0.25</c:v>
                </c:pt>
                <c:pt idx="307">
                  <c:v>0.188</c:v>
                </c:pt>
                <c:pt idx="308">
                  <c:v>6.3E-2</c:v>
                </c:pt>
                <c:pt idx="309">
                  <c:v>6.2E-2</c:v>
                </c:pt>
                <c:pt idx="310">
                  <c:v>0</c:v>
                </c:pt>
                <c:pt idx="311">
                  <c:v>0</c:v>
                </c:pt>
                <c:pt idx="312">
                  <c:v>0.56200000000000006</c:v>
                </c:pt>
                <c:pt idx="313">
                  <c:v>0.75</c:v>
                </c:pt>
                <c:pt idx="314">
                  <c:v>1.0620000000000001</c:v>
                </c:pt>
                <c:pt idx="315">
                  <c:v>0.625</c:v>
                </c:pt>
                <c:pt idx="316">
                  <c:v>0.624</c:v>
                </c:pt>
                <c:pt idx="317">
                  <c:v>0.751</c:v>
                </c:pt>
                <c:pt idx="318">
                  <c:v>0.81200000000000006</c:v>
                </c:pt>
                <c:pt idx="319">
                  <c:v>0.438</c:v>
                </c:pt>
                <c:pt idx="320">
                  <c:v>0.68700000000000006</c:v>
                </c:pt>
                <c:pt idx="321">
                  <c:v>1.3779999999999999</c:v>
                </c:pt>
                <c:pt idx="322">
                  <c:v>0.876</c:v>
                </c:pt>
                <c:pt idx="323">
                  <c:v>1.6240000000000001</c:v>
                </c:pt>
                <c:pt idx="324">
                  <c:v>1.3120000000000001</c:v>
                </c:pt>
                <c:pt idx="325">
                  <c:v>0.68700000000000006</c:v>
                </c:pt>
                <c:pt idx="326">
                  <c:v>2.1970000000000001</c:v>
                </c:pt>
                <c:pt idx="327">
                  <c:v>1.69</c:v>
                </c:pt>
                <c:pt idx="328">
                  <c:v>0.25</c:v>
                </c:pt>
                <c:pt idx="329">
                  <c:v>0.125</c:v>
                </c:pt>
                <c:pt idx="330">
                  <c:v>1.504</c:v>
                </c:pt>
                <c:pt idx="331">
                  <c:v>2.871</c:v>
                </c:pt>
                <c:pt idx="332">
                  <c:v>1.625</c:v>
                </c:pt>
                <c:pt idx="333">
                  <c:v>1.9450000000000001</c:v>
                </c:pt>
                <c:pt idx="334">
                  <c:v>1.4339999999999999</c:v>
                </c:pt>
                <c:pt idx="335">
                  <c:v>1.125</c:v>
                </c:pt>
                <c:pt idx="336">
                  <c:v>1</c:v>
                </c:pt>
                <c:pt idx="337">
                  <c:v>0.93799999999999994</c:v>
                </c:pt>
                <c:pt idx="338">
                  <c:v>0.93700000000000006</c:v>
                </c:pt>
                <c:pt idx="339">
                  <c:v>1</c:v>
                </c:pt>
                <c:pt idx="340">
                  <c:v>1</c:v>
                </c:pt>
                <c:pt idx="341">
                  <c:v>0.93899999999999995</c:v>
                </c:pt>
                <c:pt idx="345">
                  <c:v>0</c:v>
                </c:pt>
              </c:numCache>
            </c:numRef>
          </c:val>
          <c:smooth val="0"/>
        </c:ser>
        <c:dLbls>
          <c:showLegendKey val="0"/>
          <c:showVal val="0"/>
          <c:showCatName val="0"/>
          <c:showSerName val="0"/>
          <c:showPercent val="0"/>
          <c:showBubbleSize val="0"/>
        </c:dLbls>
        <c:marker val="1"/>
        <c:smooth val="0"/>
        <c:axId val="90061056"/>
        <c:axId val="90063232"/>
      </c:lineChart>
      <c:catAx>
        <c:axId val="90061056"/>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0063232"/>
        <c:crosses val="autoZero"/>
        <c:auto val="1"/>
        <c:lblAlgn val="ctr"/>
        <c:lblOffset val="100"/>
        <c:noMultiLvlLbl val="0"/>
      </c:catAx>
      <c:valAx>
        <c:axId val="90063232"/>
        <c:scaling>
          <c:orientation val="minMax"/>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00610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Used Memory</a:t>
            </a:r>
          </a:p>
        </c:rich>
      </c:tx>
      <c:layout/>
      <c:overlay val="0"/>
    </c:title>
    <c:autoTitleDeleted val="0"/>
    <c:plotArea>
      <c:layout/>
      <c:lineChart>
        <c:grouping val="standard"/>
        <c:varyColors val="0"/>
        <c:ser>
          <c:idx val="0"/>
          <c:order val="0"/>
          <c:tx>
            <c:v>Memory</c:v>
          </c:tx>
          <c:spPr>
            <a:ln>
              <a:solidFill>
                <a:schemeClr val="accent2"/>
              </a:solidFill>
            </a:ln>
          </c:spPr>
          <c:marker>
            <c:symbol val="none"/>
          </c:marker>
          <c:val>
            <c:numRef>
              <c:f>'kvm-cloud-bounce-5x5-vms'!$H$3:$H$3182</c:f>
              <c:numCache>
                <c:formatCode>General</c:formatCode>
                <c:ptCount val="3180"/>
                <c:pt idx="0">
                  <c:v>1537826816</c:v>
                </c:pt>
                <c:pt idx="1">
                  <c:v>1538088960</c:v>
                </c:pt>
                <c:pt idx="2">
                  <c:v>1538150400</c:v>
                </c:pt>
                <c:pt idx="3">
                  <c:v>1538150400</c:v>
                </c:pt>
                <c:pt idx="4">
                  <c:v>1538023424</c:v>
                </c:pt>
                <c:pt idx="5">
                  <c:v>1538019328</c:v>
                </c:pt>
                <c:pt idx="6">
                  <c:v>1538019328</c:v>
                </c:pt>
                <c:pt idx="7">
                  <c:v>1538002944</c:v>
                </c:pt>
                <c:pt idx="8">
                  <c:v>1537998848</c:v>
                </c:pt>
                <c:pt idx="9">
                  <c:v>1537998848</c:v>
                </c:pt>
                <c:pt idx="10">
                  <c:v>1538600960</c:v>
                </c:pt>
                <c:pt idx="11">
                  <c:v>1544773632</c:v>
                </c:pt>
                <c:pt idx="12">
                  <c:v>1539801088</c:v>
                </c:pt>
                <c:pt idx="13">
                  <c:v>1538473984</c:v>
                </c:pt>
                <c:pt idx="14">
                  <c:v>1540108288</c:v>
                </c:pt>
                <c:pt idx="15">
                  <c:v>1565376512</c:v>
                </c:pt>
                <c:pt idx="16">
                  <c:v>1565671424</c:v>
                </c:pt>
                <c:pt idx="17">
                  <c:v>1565782016</c:v>
                </c:pt>
                <c:pt idx="18">
                  <c:v>1564381184</c:v>
                </c:pt>
                <c:pt idx="19">
                  <c:v>1562484736</c:v>
                </c:pt>
                <c:pt idx="20">
                  <c:v>1566224384</c:v>
                </c:pt>
                <c:pt idx="21">
                  <c:v>1564700672</c:v>
                </c:pt>
                <c:pt idx="22">
                  <c:v>1564409856</c:v>
                </c:pt>
                <c:pt idx="23">
                  <c:v>1564524544</c:v>
                </c:pt>
                <c:pt idx="24">
                  <c:v>1564524544</c:v>
                </c:pt>
                <c:pt idx="25">
                  <c:v>1646931968</c:v>
                </c:pt>
                <c:pt idx="26">
                  <c:v>1701695488</c:v>
                </c:pt>
                <c:pt idx="27">
                  <c:v>1704910848</c:v>
                </c:pt>
                <c:pt idx="28">
                  <c:v>1746382848</c:v>
                </c:pt>
                <c:pt idx="29">
                  <c:v>1751257088</c:v>
                </c:pt>
                <c:pt idx="30">
                  <c:v>1751171072</c:v>
                </c:pt>
                <c:pt idx="31">
                  <c:v>1750663168</c:v>
                </c:pt>
                <c:pt idx="32">
                  <c:v>1757057024</c:v>
                </c:pt>
                <c:pt idx="33">
                  <c:v>1761083392</c:v>
                </c:pt>
                <c:pt idx="34">
                  <c:v>1771696128</c:v>
                </c:pt>
                <c:pt idx="35">
                  <c:v>1787236352</c:v>
                </c:pt>
                <c:pt idx="36">
                  <c:v>1840128000</c:v>
                </c:pt>
                <c:pt idx="37">
                  <c:v>1843789824</c:v>
                </c:pt>
                <c:pt idx="38">
                  <c:v>1821470720</c:v>
                </c:pt>
                <c:pt idx="39">
                  <c:v>1842397184</c:v>
                </c:pt>
                <c:pt idx="40">
                  <c:v>1844047872</c:v>
                </c:pt>
                <c:pt idx="41">
                  <c:v>1843826688</c:v>
                </c:pt>
                <c:pt idx="42">
                  <c:v>1842782208</c:v>
                </c:pt>
                <c:pt idx="43">
                  <c:v>1842151424</c:v>
                </c:pt>
                <c:pt idx="44">
                  <c:v>1842520064</c:v>
                </c:pt>
                <c:pt idx="45">
                  <c:v>1841688576</c:v>
                </c:pt>
                <c:pt idx="46">
                  <c:v>1840148480</c:v>
                </c:pt>
                <c:pt idx="47">
                  <c:v>1839624192</c:v>
                </c:pt>
                <c:pt idx="48">
                  <c:v>1839857664</c:v>
                </c:pt>
                <c:pt idx="49">
                  <c:v>1839476736</c:v>
                </c:pt>
                <c:pt idx="50">
                  <c:v>1839345664</c:v>
                </c:pt>
                <c:pt idx="51">
                  <c:v>1839210496</c:v>
                </c:pt>
                <c:pt idx="52">
                  <c:v>1838391296</c:v>
                </c:pt>
                <c:pt idx="53">
                  <c:v>1838403584</c:v>
                </c:pt>
                <c:pt idx="54">
                  <c:v>1838403584</c:v>
                </c:pt>
                <c:pt idx="55">
                  <c:v>1838387200</c:v>
                </c:pt>
                <c:pt idx="56">
                  <c:v>1838817280</c:v>
                </c:pt>
                <c:pt idx="57">
                  <c:v>1838641152</c:v>
                </c:pt>
                <c:pt idx="58">
                  <c:v>1838014464</c:v>
                </c:pt>
                <c:pt idx="59">
                  <c:v>1837268992</c:v>
                </c:pt>
                <c:pt idx="60">
                  <c:v>1836662784</c:v>
                </c:pt>
                <c:pt idx="61">
                  <c:v>1835900928</c:v>
                </c:pt>
                <c:pt idx="62">
                  <c:v>1835671552</c:v>
                </c:pt>
                <c:pt idx="63">
                  <c:v>1834074112</c:v>
                </c:pt>
                <c:pt idx="64">
                  <c:v>1832607744</c:v>
                </c:pt>
                <c:pt idx="65">
                  <c:v>1830797312</c:v>
                </c:pt>
                <c:pt idx="66">
                  <c:v>1828892672</c:v>
                </c:pt>
                <c:pt idx="67">
                  <c:v>1826922496</c:v>
                </c:pt>
                <c:pt idx="68">
                  <c:v>1824796672</c:v>
                </c:pt>
                <c:pt idx="69">
                  <c:v>1823514624</c:v>
                </c:pt>
                <c:pt idx="70">
                  <c:v>1823064064</c:v>
                </c:pt>
                <c:pt idx="71">
                  <c:v>1825251328</c:v>
                </c:pt>
                <c:pt idx="72">
                  <c:v>1824743424</c:v>
                </c:pt>
                <c:pt idx="73">
                  <c:v>1824616448</c:v>
                </c:pt>
                <c:pt idx="74">
                  <c:v>1823981568</c:v>
                </c:pt>
                <c:pt idx="75">
                  <c:v>1823813632</c:v>
                </c:pt>
                <c:pt idx="76">
                  <c:v>1823080448</c:v>
                </c:pt>
                <c:pt idx="77">
                  <c:v>1822683136</c:v>
                </c:pt>
                <c:pt idx="78">
                  <c:v>1822429184</c:v>
                </c:pt>
                <c:pt idx="79">
                  <c:v>1821605888</c:v>
                </c:pt>
                <c:pt idx="80">
                  <c:v>1821159424</c:v>
                </c:pt>
                <c:pt idx="81">
                  <c:v>1821016064</c:v>
                </c:pt>
                <c:pt idx="82">
                  <c:v>1820610560</c:v>
                </c:pt>
                <c:pt idx="83">
                  <c:v>1820160000</c:v>
                </c:pt>
                <c:pt idx="84">
                  <c:v>1820286976</c:v>
                </c:pt>
                <c:pt idx="85">
                  <c:v>1820168192</c:v>
                </c:pt>
                <c:pt idx="86">
                  <c:v>1819914240</c:v>
                </c:pt>
                <c:pt idx="87">
                  <c:v>1819643904</c:v>
                </c:pt>
                <c:pt idx="88">
                  <c:v>1819475968</c:v>
                </c:pt>
                <c:pt idx="89">
                  <c:v>1820028928</c:v>
                </c:pt>
                <c:pt idx="90">
                  <c:v>1819721728</c:v>
                </c:pt>
                <c:pt idx="91">
                  <c:v>1819844608</c:v>
                </c:pt>
                <c:pt idx="92">
                  <c:v>1819463680</c:v>
                </c:pt>
                <c:pt idx="93">
                  <c:v>1818112000</c:v>
                </c:pt>
                <c:pt idx="94">
                  <c:v>1818050560</c:v>
                </c:pt>
                <c:pt idx="95">
                  <c:v>1817776128</c:v>
                </c:pt>
                <c:pt idx="96">
                  <c:v>1817649152</c:v>
                </c:pt>
                <c:pt idx="97">
                  <c:v>1817776128</c:v>
                </c:pt>
                <c:pt idx="98">
                  <c:v>1817853952</c:v>
                </c:pt>
                <c:pt idx="99">
                  <c:v>1817841664</c:v>
                </c:pt>
                <c:pt idx="100">
                  <c:v>1817841664</c:v>
                </c:pt>
                <c:pt idx="101">
                  <c:v>1817841664</c:v>
                </c:pt>
                <c:pt idx="102">
                  <c:v>1817493504</c:v>
                </c:pt>
                <c:pt idx="103">
                  <c:v>1817493504</c:v>
                </c:pt>
                <c:pt idx="104">
                  <c:v>1817726976</c:v>
                </c:pt>
                <c:pt idx="105">
                  <c:v>1817755648</c:v>
                </c:pt>
                <c:pt idx="106">
                  <c:v>1817624576</c:v>
                </c:pt>
                <c:pt idx="107">
                  <c:v>1817624576</c:v>
                </c:pt>
                <c:pt idx="108">
                  <c:v>1817640960</c:v>
                </c:pt>
                <c:pt idx="109">
                  <c:v>1817636864</c:v>
                </c:pt>
                <c:pt idx="110">
                  <c:v>1817624576</c:v>
                </c:pt>
                <c:pt idx="111">
                  <c:v>1817481216</c:v>
                </c:pt>
                <c:pt idx="112">
                  <c:v>1817481216</c:v>
                </c:pt>
                <c:pt idx="113">
                  <c:v>1817497600</c:v>
                </c:pt>
                <c:pt idx="114">
                  <c:v>1817419776</c:v>
                </c:pt>
                <c:pt idx="115">
                  <c:v>1817419776</c:v>
                </c:pt>
                <c:pt idx="116">
                  <c:v>1817165824</c:v>
                </c:pt>
                <c:pt idx="117">
                  <c:v>1817165824</c:v>
                </c:pt>
                <c:pt idx="118">
                  <c:v>1816530944</c:v>
                </c:pt>
                <c:pt idx="119">
                  <c:v>1816412160</c:v>
                </c:pt>
                <c:pt idx="120">
                  <c:v>1816420352</c:v>
                </c:pt>
                <c:pt idx="121">
                  <c:v>1816158208</c:v>
                </c:pt>
                <c:pt idx="122">
                  <c:v>1816121344</c:v>
                </c:pt>
                <c:pt idx="123">
                  <c:v>1815859200</c:v>
                </c:pt>
                <c:pt idx="124">
                  <c:v>1815605248</c:v>
                </c:pt>
                <c:pt idx="125">
                  <c:v>1815605248</c:v>
                </c:pt>
                <c:pt idx="126">
                  <c:v>1814589440</c:v>
                </c:pt>
                <c:pt idx="127">
                  <c:v>1814073344</c:v>
                </c:pt>
                <c:pt idx="128">
                  <c:v>1814073344</c:v>
                </c:pt>
                <c:pt idx="129">
                  <c:v>1813807104</c:v>
                </c:pt>
                <c:pt idx="130">
                  <c:v>1813680128</c:v>
                </c:pt>
                <c:pt idx="131">
                  <c:v>1813680128</c:v>
                </c:pt>
                <c:pt idx="132">
                  <c:v>1814749184</c:v>
                </c:pt>
                <c:pt idx="133">
                  <c:v>1814646784</c:v>
                </c:pt>
                <c:pt idx="134">
                  <c:v>1813991424</c:v>
                </c:pt>
                <c:pt idx="135">
                  <c:v>1813872640</c:v>
                </c:pt>
                <c:pt idx="136">
                  <c:v>1813872640</c:v>
                </c:pt>
                <c:pt idx="137">
                  <c:v>1547538432</c:v>
                </c:pt>
                <c:pt idx="138">
                  <c:v>1547423744</c:v>
                </c:pt>
                <c:pt idx="139">
                  <c:v>1568960512</c:v>
                </c:pt>
                <c:pt idx="140">
                  <c:v>1568841728</c:v>
                </c:pt>
                <c:pt idx="141">
                  <c:v>1568550912</c:v>
                </c:pt>
                <c:pt idx="142">
                  <c:v>1566191616</c:v>
                </c:pt>
                <c:pt idx="143">
                  <c:v>1564921856</c:v>
                </c:pt>
                <c:pt idx="144">
                  <c:v>1569128448</c:v>
                </c:pt>
                <c:pt idx="145">
                  <c:v>1567764480</c:v>
                </c:pt>
                <c:pt idx="146">
                  <c:v>1567002624</c:v>
                </c:pt>
                <c:pt idx="147">
                  <c:v>1566367744</c:v>
                </c:pt>
                <c:pt idx="148">
                  <c:v>1566113792</c:v>
                </c:pt>
                <c:pt idx="149">
                  <c:v>1644261376</c:v>
                </c:pt>
                <c:pt idx="150">
                  <c:v>1706909696</c:v>
                </c:pt>
                <c:pt idx="151">
                  <c:v>1714778112</c:v>
                </c:pt>
                <c:pt idx="152">
                  <c:v>1750990848</c:v>
                </c:pt>
                <c:pt idx="153">
                  <c:v>1776033792</c:v>
                </c:pt>
                <c:pt idx="154">
                  <c:v>1786077184</c:v>
                </c:pt>
                <c:pt idx="155">
                  <c:v>1809145856</c:v>
                </c:pt>
                <c:pt idx="156">
                  <c:v>1890918400</c:v>
                </c:pt>
                <c:pt idx="157">
                  <c:v>1917927424</c:v>
                </c:pt>
                <c:pt idx="158">
                  <c:v>1957560320</c:v>
                </c:pt>
                <c:pt idx="159">
                  <c:v>2016153600</c:v>
                </c:pt>
                <c:pt idx="160">
                  <c:v>2018041856</c:v>
                </c:pt>
                <c:pt idx="161">
                  <c:v>2017525760</c:v>
                </c:pt>
                <c:pt idx="162">
                  <c:v>2016382976</c:v>
                </c:pt>
                <c:pt idx="163">
                  <c:v>2017742848</c:v>
                </c:pt>
                <c:pt idx="164">
                  <c:v>2016878592</c:v>
                </c:pt>
                <c:pt idx="165">
                  <c:v>2017091584</c:v>
                </c:pt>
                <c:pt idx="166">
                  <c:v>2016776192</c:v>
                </c:pt>
                <c:pt idx="167">
                  <c:v>2016251904</c:v>
                </c:pt>
                <c:pt idx="168">
                  <c:v>2014703616</c:v>
                </c:pt>
                <c:pt idx="169">
                  <c:v>2013528064</c:v>
                </c:pt>
                <c:pt idx="170">
                  <c:v>2012778496</c:v>
                </c:pt>
                <c:pt idx="171">
                  <c:v>2011131904</c:v>
                </c:pt>
                <c:pt idx="172">
                  <c:v>2011033600</c:v>
                </c:pt>
                <c:pt idx="173">
                  <c:v>2010271744</c:v>
                </c:pt>
                <c:pt idx="174">
                  <c:v>2009944064</c:v>
                </c:pt>
                <c:pt idx="175">
                  <c:v>2009776128</c:v>
                </c:pt>
                <c:pt idx="176">
                  <c:v>2009640960</c:v>
                </c:pt>
                <c:pt idx="177">
                  <c:v>2009239552</c:v>
                </c:pt>
                <c:pt idx="178">
                  <c:v>2008834048</c:v>
                </c:pt>
                <c:pt idx="179">
                  <c:v>2008297472</c:v>
                </c:pt>
                <c:pt idx="180">
                  <c:v>2008043520</c:v>
                </c:pt>
                <c:pt idx="181">
                  <c:v>2008469504</c:v>
                </c:pt>
                <c:pt idx="182">
                  <c:v>2008666112</c:v>
                </c:pt>
                <c:pt idx="183">
                  <c:v>2008358912</c:v>
                </c:pt>
                <c:pt idx="184">
                  <c:v>2008100864</c:v>
                </c:pt>
                <c:pt idx="185">
                  <c:v>2008227840</c:v>
                </c:pt>
                <c:pt idx="186">
                  <c:v>2008227840</c:v>
                </c:pt>
                <c:pt idx="187">
                  <c:v>2008416256</c:v>
                </c:pt>
                <c:pt idx="188">
                  <c:v>2008379392</c:v>
                </c:pt>
                <c:pt idx="189">
                  <c:v>2008375296</c:v>
                </c:pt>
                <c:pt idx="190">
                  <c:v>2008231936</c:v>
                </c:pt>
                <c:pt idx="191">
                  <c:v>2008158208</c:v>
                </c:pt>
                <c:pt idx="192">
                  <c:v>2009993216</c:v>
                </c:pt>
                <c:pt idx="193">
                  <c:v>2009731072</c:v>
                </c:pt>
                <c:pt idx="194">
                  <c:v>2009464832</c:v>
                </c:pt>
                <c:pt idx="195">
                  <c:v>2009071616</c:v>
                </c:pt>
                <c:pt idx="196">
                  <c:v>2009063424</c:v>
                </c:pt>
                <c:pt idx="197">
                  <c:v>2009022464</c:v>
                </c:pt>
                <c:pt idx="198">
                  <c:v>2009403392</c:v>
                </c:pt>
                <c:pt idx="199">
                  <c:v>2025336832</c:v>
                </c:pt>
                <c:pt idx="200">
                  <c:v>2008899584</c:v>
                </c:pt>
                <c:pt idx="201">
                  <c:v>2008670208</c:v>
                </c:pt>
                <c:pt idx="202">
                  <c:v>2009563136</c:v>
                </c:pt>
                <c:pt idx="203">
                  <c:v>2009051136</c:v>
                </c:pt>
                <c:pt idx="204">
                  <c:v>2008412160</c:v>
                </c:pt>
                <c:pt idx="205">
                  <c:v>2008375296</c:v>
                </c:pt>
                <c:pt idx="206">
                  <c:v>2008211456</c:v>
                </c:pt>
                <c:pt idx="207">
                  <c:v>2008195072</c:v>
                </c:pt>
                <c:pt idx="208">
                  <c:v>2008322048</c:v>
                </c:pt>
                <c:pt idx="209">
                  <c:v>2007924736</c:v>
                </c:pt>
                <c:pt idx="210">
                  <c:v>2007777280</c:v>
                </c:pt>
                <c:pt idx="211">
                  <c:v>2007777280</c:v>
                </c:pt>
                <c:pt idx="212">
                  <c:v>2007617536</c:v>
                </c:pt>
                <c:pt idx="213">
                  <c:v>2007617536</c:v>
                </c:pt>
                <c:pt idx="214">
                  <c:v>2007740416</c:v>
                </c:pt>
                <c:pt idx="215">
                  <c:v>2007588864</c:v>
                </c:pt>
                <c:pt idx="216">
                  <c:v>2007588864</c:v>
                </c:pt>
                <c:pt idx="217">
                  <c:v>2007588864</c:v>
                </c:pt>
                <c:pt idx="218">
                  <c:v>2007326720</c:v>
                </c:pt>
                <c:pt idx="219">
                  <c:v>2007326720</c:v>
                </c:pt>
                <c:pt idx="220">
                  <c:v>2007326720</c:v>
                </c:pt>
                <c:pt idx="221">
                  <c:v>2007150592</c:v>
                </c:pt>
                <c:pt idx="222">
                  <c:v>2007175168</c:v>
                </c:pt>
                <c:pt idx="223">
                  <c:v>2007326720</c:v>
                </c:pt>
                <c:pt idx="224">
                  <c:v>2008739840</c:v>
                </c:pt>
                <c:pt idx="225">
                  <c:v>2008768512</c:v>
                </c:pt>
                <c:pt idx="226">
                  <c:v>2008768512</c:v>
                </c:pt>
                <c:pt idx="227">
                  <c:v>2008768512</c:v>
                </c:pt>
                <c:pt idx="228">
                  <c:v>2008760320</c:v>
                </c:pt>
                <c:pt idx="229">
                  <c:v>2008752128</c:v>
                </c:pt>
                <c:pt idx="230">
                  <c:v>2008322048</c:v>
                </c:pt>
                <c:pt idx="231">
                  <c:v>2008285184</c:v>
                </c:pt>
                <c:pt idx="232">
                  <c:v>2008133632</c:v>
                </c:pt>
                <c:pt idx="233">
                  <c:v>2008133632</c:v>
                </c:pt>
                <c:pt idx="234">
                  <c:v>2008133632</c:v>
                </c:pt>
                <c:pt idx="235">
                  <c:v>2008113152</c:v>
                </c:pt>
                <c:pt idx="236">
                  <c:v>2008100864</c:v>
                </c:pt>
                <c:pt idx="237">
                  <c:v>2008100864</c:v>
                </c:pt>
                <c:pt idx="238">
                  <c:v>2007973888</c:v>
                </c:pt>
                <c:pt idx="239">
                  <c:v>2007846912</c:v>
                </c:pt>
                <c:pt idx="240">
                  <c:v>2007719936</c:v>
                </c:pt>
                <c:pt idx="241">
                  <c:v>2007212032</c:v>
                </c:pt>
                <c:pt idx="242">
                  <c:v>2007379968</c:v>
                </c:pt>
                <c:pt idx="243">
                  <c:v>2007375872</c:v>
                </c:pt>
                <c:pt idx="244">
                  <c:v>2007375872</c:v>
                </c:pt>
                <c:pt idx="245">
                  <c:v>2006835200</c:v>
                </c:pt>
                <c:pt idx="246">
                  <c:v>2005340160</c:v>
                </c:pt>
                <c:pt idx="247">
                  <c:v>2003148800</c:v>
                </c:pt>
                <c:pt idx="248">
                  <c:v>2001113088</c:v>
                </c:pt>
                <c:pt idx="249">
                  <c:v>1998876672</c:v>
                </c:pt>
                <c:pt idx="250">
                  <c:v>1997623296</c:v>
                </c:pt>
                <c:pt idx="251">
                  <c:v>1996324864</c:v>
                </c:pt>
                <c:pt idx="252">
                  <c:v>1997942784</c:v>
                </c:pt>
                <c:pt idx="253">
                  <c:v>1996369920</c:v>
                </c:pt>
                <c:pt idx="254">
                  <c:v>1995853824</c:v>
                </c:pt>
                <c:pt idx="255">
                  <c:v>1995878400</c:v>
                </c:pt>
                <c:pt idx="256">
                  <c:v>1995202560</c:v>
                </c:pt>
                <c:pt idx="257">
                  <c:v>1992798208</c:v>
                </c:pt>
                <c:pt idx="258">
                  <c:v>1992318976</c:v>
                </c:pt>
                <c:pt idx="259">
                  <c:v>1992192000</c:v>
                </c:pt>
                <c:pt idx="260">
                  <c:v>1992060928</c:v>
                </c:pt>
                <c:pt idx="261">
                  <c:v>1545216000</c:v>
                </c:pt>
                <c:pt idx="262">
                  <c:v>1548439552</c:v>
                </c:pt>
                <c:pt idx="263">
                  <c:v>1569034240</c:v>
                </c:pt>
                <c:pt idx="264">
                  <c:v>1568722944</c:v>
                </c:pt>
                <c:pt idx="265">
                  <c:v>1568329728</c:v>
                </c:pt>
                <c:pt idx="266">
                  <c:v>1566105600</c:v>
                </c:pt>
                <c:pt idx="267">
                  <c:v>1565147136</c:v>
                </c:pt>
                <c:pt idx="268">
                  <c:v>1568927744</c:v>
                </c:pt>
                <c:pt idx="269">
                  <c:v>1567653888</c:v>
                </c:pt>
                <c:pt idx="270">
                  <c:v>1567019008</c:v>
                </c:pt>
                <c:pt idx="271">
                  <c:v>1566892032</c:v>
                </c:pt>
                <c:pt idx="272">
                  <c:v>1565896704</c:v>
                </c:pt>
                <c:pt idx="273">
                  <c:v>1667502080</c:v>
                </c:pt>
                <c:pt idx="274">
                  <c:v>1702629376</c:v>
                </c:pt>
                <c:pt idx="275">
                  <c:v>1706147840</c:v>
                </c:pt>
                <c:pt idx="276">
                  <c:v>1761783808</c:v>
                </c:pt>
                <c:pt idx="277">
                  <c:v>1786806272</c:v>
                </c:pt>
                <c:pt idx="278">
                  <c:v>1786408960</c:v>
                </c:pt>
                <c:pt idx="279">
                  <c:v>1830322176</c:v>
                </c:pt>
                <c:pt idx="280">
                  <c:v>1830313984</c:v>
                </c:pt>
                <c:pt idx="281">
                  <c:v>1830060032</c:v>
                </c:pt>
                <c:pt idx="282">
                  <c:v>1829871616</c:v>
                </c:pt>
                <c:pt idx="283">
                  <c:v>1829490688</c:v>
                </c:pt>
                <c:pt idx="284">
                  <c:v>1829494784</c:v>
                </c:pt>
                <c:pt idx="285">
                  <c:v>1828208640</c:v>
                </c:pt>
                <c:pt idx="286">
                  <c:v>1827889152</c:v>
                </c:pt>
                <c:pt idx="287">
                  <c:v>1828388864</c:v>
                </c:pt>
                <c:pt idx="288">
                  <c:v>1827602432</c:v>
                </c:pt>
                <c:pt idx="289">
                  <c:v>1827381248</c:v>
                </c:pt>
                <c:pt idx="290">
                  <c:v>1827127296</c:v>
                </c:pt>
                <c:pt idx="291">
                  <c:v>1828638720</c:v>
                </c:pt>
                <c:pt idx="292">
                  <c:v>1826885632</c:v>
                </c:pt>
                <c:pt idx="293">
                  <c:v>1825488896</c:v>
                </c:pt>
                <c:pt idx="294">
                  <c:v>1825067008</c:v>
                </c:pt>
                <c:pt idx="295">
                  <c:v>1823457280</c:v>
                </c:pt>
                <c:pt idx="296">
                  <c:v>1822564352</c:v>
                </c:pt>
                <c:pt idx="297">
                  <c:v>1821483008</c:v>
                </c:pt>
                <c:pt idx="298">
                  <c:v>1820655616</c:v>
                </c:pt>
                <c:pt idx="299">
                  <c:v>1819222016</c:v>
                </c:pt>
                <c:pt idx="300">
                  <c:v>1817440256</c:v>
                </c:pt>
                <c:pt idx="301">
                  <c:v>1815756800</c:v>
                </c:pt>
                <c:pt idx="302">
                  <c:v>1813204992</c:v>
                </c:pt>
                <c:pt idx="303">
                  <c:v>1811189760</c:v>
                </c:pt>
                <c:pt idx="304">
                  <c:v>1808826368</c:v>
                </c:pt>
                <c:pt idx="305">
                  <c:v>1807056896</c:v>
                </c:pt>
                <c:pt idx="306">
                  <c:v>1805266944</c:v>
                </c:pt>
                <c:pt idx="307">
                  <c:v>1804886016</c:v>
                </c:pt>
                <c:pt idx="308">
                  <c:v>1804759040</c:v>
                </c:pt>
                <c:pt idx="309">
                  <c:v>1803743232</c:v>
                </c:pt>
                <c:pt idx="310">
                  <c:v>1802874880</c:v>
                </c:pt>
                <c:pt idx="311">
                  <c:v>1802874880</c:v>
                </c:pt>
                <c:pt idx="312">
                  <c:v>1802874880</c:v>
                </c:pt>
                <c:pt idx="313">
                  <c:v>1804201984</c:v>
                </c:pt>
                <c:pt idx="314">
                  <c:v>1803689984</c:v>
                </c:pt>
                <c:pt idx="315">
                  <c:v>1803444224</c:v>
                </c:pt>
                <c:pt idx="316">
                  <c:v>1803112448</c:v>
                </c:pt>
                <c:pt idx="317">
                  <c:v>1803104256</c:v>
                </c:pt>
                <c:pt idx="318">
                  <c:v>1803001856</c:v>
                </c:pt>
                <c:pt idx="319">
                  <c:v>1802305536</c:v>
                </c:pt>
                <c:pt idx="320">
                  <c:v>1802186752</c:v>
                </c:pt>
                <c:pt idx="321">
                  <c:v>1802309632</c:v>
                </c:pt>
                <c:pt idx="322">
                  <c:v>1803476992</c:v>
                </c:pt>
                <c:pt idx="323">
                  <c:v>1803395072</c:v>
                </c:pt>
                <c:pt idx="324">
                  <c:v>1803120640</c:v>
                </c:pt>
                <c:pt idx="325">
                  <c:v>1802727424</c:v>
                </c:pt>
                <c:pt idx="326">
                  <c:v>1802702848</c:v>
                </c:pt>
                <c:pt idx="327">
                  <c:v>1802575872</c:v>
                </c:pt>
                <c:pt idx="328">
                  <c:v>1802571776</c:v>
                </c:pt>
                <c:pt idx="329">
                  <c:v>1802256384</c:v>
                </c:pt>
                <c:pt idx="330">
                  <c:v>1802002432</c:v>
                </c:pt>
                <c:pt idx="331">
                  <c:v>1802002432</c:v>
                </c:pt>
                <c:pt idx="332">
                  <c:v>1801875456</c:v>
                </c:pt>
                <c:pt idx="333">
                  <c:v>1801613312</c:v>
                </c:pt>
                <c:pt idx="334">
                  <c:v>1801486336</c:v>
                </c:pt>
                <c:pt idx="335">
                  <c:v>1801494528</c:v>
                </c:pt>
                <c:pt idx="336">
                  <c:v>1801347072</c:v>
                </c:pt>
                <c:pt idx="337">
                  <c:v>1801216000</c:v>
                </c:pt>
                <c:pt idx="338">
                  <c:v>1801179136</c:v>
                </c:pt>
                <c:pt idx="339">
                  <c:v>1801289728</c:v>
                </c:pt>
                <c:pt idx="340">
                  <c:v>1801035776</c:v>
                </c:pt>
                <c:pt idx="341">
                  <c:v>1801162752</c:v>
                </c:pt>
                <c:pt idx="342">
                  <c:v>1800953856</c:v>
                </c:pt>
                <c:pt idx="343">
                  <c:v>1800953856</c:v>
                </c:pt>
                <c:pt idx="344">
                  <c:v>1801682944</c:v>
                </c:pt>
                <c:pt idx="345">
                  <c:v>1801740288</c:v>
                </c:pt>
                <c:pt idx="346">
                  <c:v>1801228288</c:v>
                </c:pt>
                <c:pt idx="347">
                  <c:v>1801187328</c:v>
                </c:pt>
                <c:pt idx="348">
                  <c:v>1800933376</c:v>
                </c:pt>
                <c:pt idx="349">
                  <c:v>1801187328</c:v>
                </c:pt>
                <c:pt idx="350">
                  <c:v>1801183232</c:v>
                </c:pt>
                <c:pt idx="351">
                  <c:v>1801175040</c:v>
                </c:pt>
                <c:pt idx="352">
                  <c:v>1801175040</c:v>
                </c:pt>
                <c:pt idx="353">
                  <c:v>1801302016</c:v>
                </c:pt>
                <c:pt idx="354">
                  <c:v>1801175040</c:v>
                </c:pt>
                <c:pt idx="355">
                  <c:v>1800794112</c:v>
                </c:pt>
                <c:pt idx="356">
                  <c:v>1800032256</c:v>
                </c:pt>
                <c:pt idx="357">
                  <c:v>1799774208</c:v>
                </c:pt>
                <c:pt idx="358">
                  <c:v>1799512064</c:v>
                </c:pt>
                <c:pt idx="359">
                  <c:v>1799131136</c:v>
                </c:pt>
                <c:pt idx="360">
                  <c:v>1798877184</c:v>
                </c:pt>
                <c:pt idx="361">
                  <c:v>1798496256</c:v>
                </c:pt>
                <c:pt idx="362">
                  <c:v>1797988352</c:v>
                </c:pt>
                <c:pt idx="363">
                  <c:v>1798242304</c:v>
                </c:pt>
                <c:pt idx="364">
                  <c:v>1797861376</c:v>
                </c:pt>
                <c:pt idx="365">
                  <c:v>1796907008</c:v>
                </c:pt>
                <c:pt idx="366">
                  <c:v>1796337664</c:v>
                </c:pt>
                <c:pt idx="367">
                  <c:v>1795837952</c:v>
                </c:pt>
                <c:pt idx="368">
                  <c:v>1795579904</c:v>
                </c:pt>
                <c:pt idx="369">
                  <c:v>1795702784</c:v>
                </c:pt>
                <c:pt idx="370">
                  <c:v>1795829760</c:v>
                </c:pt>
                <c:pt idx="371">
                  <c:v>1797222400</c:v>
                </c:pt>
                <c:pt idx="372">
                  <c:v>1797427200</c:v>
                </c:pt>
                <c:pt idx="373">
                  <c:v>1797312512</c:v>
                </c:pt>
                <c:pt idx="374">
                  <c:v>1799606272</c:v>
                </c:pt>
                <c:pt idx="375">
                  <c:v>1799180288</c:v>
                </c:pt>
                <c:pt idx="376">
                  <c:v>1799172096</c:v>
                </c:pt>
                <c:pt idx="377">
                  <c:v>1798926336</c:v>
                </c:pt>
                <c:pt idx="378">
                  <c:v>1798922240</c:v>
                </c:pt>
                <c:pt idx="379">
                  <c:v>1798414336</c:v>
                </c:pt>
                <c:pt idx="380">
                  <c:v>1798033408</c:v>
                </c:pt>
                <c:pt idx="381">
                  <c:v>1797767168</c:v>
                </c:pt>
                <c:pt idx="382">
                  <c:v>1797902336</c:v>
                </c:pt>
                <c:pt idx="383">
                  <c:v>1797910528</c:v>
                </c:pt>
                <c:pt idx="384">
                  <c:v>1797783552</c:v>
                </c:pt>
                <c:pt idx="385">
                  <c:v>1797656576</c:v>
                </c:pt>
                <c:pt idx="386">
                  <c:v>1547149312</c:v>
                </c:pt>
                <c:pt idx="387">
                  <c:v>1547689984</c:v>
                </c:pt>
                <c:pt idx="388">
                  <c:v>1569038336</c:v>
                </c:pt>
                <c:pt idx="389">
                  <c:v>1569554432</c:v>
                </c:pt>
                <c:pt idx="390">
                  <c:v>1569398784</c:v>
                </c:pt>
                <c:pt idx="391">
                  <c:v>1566973952</c:v>
                </c:pt>
                <c:pt idx="392">
                  <c:v>1565696000</c:v>
                </c:pt>
                <c:pt idx="393">
                  <c:v>1568763904</c:v>
                </c:pt>
                <c:pt idx="394">
                  <c:v>1567432704</c:v>
                </c:pt>
                <c:pt idx="395">
                  <c:v>1567191040</c:v>
                </c:pt>
                <c:pt idx="396">
                  <c:v>1566810112</c:v>
                </c:pt>
                <c:pt idx="397">
                  <c:v>1566683136</c:v>
                </c:pt>
                <c:pt idx="398">
                  <c:v>1667649536</c:v>
                </c:pt>
                <c:pt idx="399">
                  <c:v>1701158912</c:v>
                </c:pt>
                <c:pt idx="400">
                  <c:v>1706704896</c:v>
                </c:pt>
                <c:pt idx="401">
                  <c:v>1760202752</c:v>
                </c:pt>
                <c:pt idx="402">
                  <c:v>1779544064</c:v>
                </c:pt>
                <c:pt idx="403">
                  <c:v>1781252096</c:v>
                </c:pt>
                <c:pt idx="404">
                  <c:v>1821118464</c:v>
                </c:pt>
                <c:pt idx="405">
                  <c:v>1827139584</c:v>
                </c:pt>
                <c:pt idx="406">
                  <c:v>1826562048</c:v>
                </c:pt>
                <c:pt idx="407">
                  <c:v>1826435072</c:v>
                </c:pt>
                <c:pt idx="408">
                  <c:v>1825923072</c:v>
                </c:pt>
                <c:pt idx="409">
                  <c:v>1825255424</c:v>
                </c:pt>
                <c:pt idx="410">
                  <c:v>1824608256</c:v>
                </c:pt>
                <c:pt idx="411">
                  <c:v>1824133120</c:v>
                </c:pt>
                <c:pt idx="412">
                  <c:v>1823625216</c:v>
                </c:pt>
                <c:pt idx="413">
                  <c:v>1822670848</c:v>
                </c:pt>
                <c:pt idx="414">
                  <c:v>1822146560</c:v>
                </c:pt>
                <c:pt idx="415">
                  <c:v>1820524544</c:v>
                </c:pt>
                <c:pt idx="416">
                  <c:v>1819725824</c:v>
                </c:pt>
                <c:pt idx="417">
                  <c:v>1818624000</c:v>
                </c:pt>
                <c:pt idx="418">
                  <c:v>1817784320</c:v>
                </c:pt>
                <c:pt idx="419">
                  <c:v>1816444928</c:v>
                </c:pt>
                <c:pt idx="420">
                  <c:v>1814953984</c:v>
                </c:pt>
                <c:pt idx="421">
                  <c:v>1813905408</c:v>
                </c:pt>
                <c:pt idx="422">
                  <c:v>1813180416</c:v>
                </c:pt>
                <c:pt idx="423">
                  <c:v>1812766720</c:v>
                </c:pt>
                <c:pt idx="424">
                  <c:v>1812008960</c:v>
                </c:pt>
                <c:pt idx="425">
                  <c:v>1809301504</c:v>
                </c:pt>
                <c:pt idx="426">
                  <c:v>1808502784</c:v>
                </c:pt>
                <c:pt idx="427">
                  <c:v>1806438400</c:v>
                </c:pt>
                <c:pt idx="428">
                  <c:v>1804398592</c:v>
                </c:pt>
                <c:pt idx="429">
                  <c:v>1802350592</c:v>
                </c:pt>
                <c:pt idx="430">
                  <c:v>1800065024</c:v>
                </c:pt>
                <c:pt idx="431">
                  <c:v>1799335936</c:v>
                </c:pt>
                <c:pt idx="432">
                  <c:v>1799208960</c:v>
                </c:pt>
                <c:pt idx="433">
                  <c:v>1798955008</c:v>
                </c:pt>
                <c:pt idx="434">
                  <c:v>1798950912</c:v>
                </c:pt>
                <c:pt idx="435">
                  <c:v>1798619136</c:v>
                </c:pt>
                <c:pt idx="436">
                  <c:v>1798512640</c:v>
                </c:pt>
                <c:pt idx="437">
                  <c:v>1798373376</c:v>
                </c:pt>
                <c:pt idx="438">
                  <c:v>1797865472</c:v>
                </c:pt>
                <c:pt idx="439">
                  <c:v>1797836800</c:v>
                </c:pt>
                <c:pt idx="440">
                  <c:v>1797550080</c:v>
                </c:pt>
                <c:pt idx="441">
                  <c:v>1797046272</c:v>
                </c:pt>
                <c:pt idx="442">
                  <c:v>1797038080</c:v>
                </c:pt>
                <c:pt idx="443">
                  <c:v>1796890624</c:v>
                </c:pt>
                <c:pt idx="444">
                  <c:v>1796001792</c:v>
                </c:pt>
                <c:pt idx="445">
                  <c:v>1795993600</c:v>
                </c:pt>
                <c:pt idx="446">
                  <c:v>1795809280</c:v>
                </c:pt>
                <c:pt idx="447">
                  <c:v>1795428352</c:v>
                </c:pt>
                <c:pt idx="448">
                  <c:v>1795301376</c:v>
                </c:pt>
                <c:pt idx="449">
                  <c:v>1794916352</c:v>
                </c:pt>
                <c:pt idx="450">
                  <c:v>1794772992</c:v>
                </c:pt>
                <c:pt idx="451">
                  <c:v>1794383872</c:v>
                </c:pt>
                <c:pt idx="452">
                  <c:v>1794510848</c:v>
                </c:pt>
                <c:pt idx="453">
                  <c:v>1794502656</c:v>
                </c:pt>
                <c:pt idx="454">
                  <c:v>1794613248</c:v>
                </c:pt>
                <c:pt idx="455">
                  <c:v>1794740224</c:v>
                </c:pt>
                <c:pt idx="456">
                  <c:v>1794486272</c:v>
                </c:pt>
                <c:pt idx="457">
                  <c:v>1819529216</c:v>
                </c:pt>
                <c:pt idx="458">
                  <c:v>1796157440</c:v>
                </c:pt>
                <c:pt idx="459">
                  <c:v>1795596288</c:v>
                </c:pt>
                <c:pt idx="460">
                  <c:v>1795452928</c:v>
                </c:pt>
                <c:pt idx="461">
                  <c:v>1795198976</c:v>
                </c:pt>
                <c:pt idx="462">
                  <c:v>1794826240</c:v>
                </c:pt>
                <c:pt idx="463">
                  <c:v>1794457600</c:v>
                </c:pt>
                <c:pt idx="464">
                  <c:v>1795481600</c:v>
                </c:pt>
                <c:pt idx="465">
                  <c:v>1795792896</c:v>
                </c:pt>
                <c:pt idx="466">
                  <c:v>1795710976</c:v>
                </c:pt>
                <c:pt idx="467">
                  <c:v>1795584000</c:v>
                </c:pt>
                <c:pt idx="468">
                  <c:v>1795567616</c:v>
                </c:pt>
                <c:pt idx="469">
                  <c:v>1795821568</c:v>
                </c:pt>
                <c:pt idx="470">
                  <c:v>1795846144</c:v>
                </c:pt>
                <c:pt idx="471">
                  <c:v>1795465216</c:v>
                </c:pt>
                <c:pt idx="472">
                  <c:v>1795330048</c:v>
                </c:pt>
                <c:pt idx="473">
                  <c:v>1795313664</c:v>
                </c:pt>
                <c:pt idx="474">
                  <c:v>1795117056</c:v>
                </c:pt>
                <c:pt idx="475">
                  <c:v>1795264512</c:v>
                </c:pt>
                <c:pt idx="476">
                  <c:v>1795264512</c:v>
                </c:pt>
                <c:pt idx="477">
                  <c:v>1795264512</c:v>
                </c:pt>
                <c:pt idx="478">
                  <c:v>1795264512</c:v>
                </c:pt>
                <c:pt idx="479">
                  <c:v>1795280896</c:v>
                </c:pt>
                <c:pt idx="480">
                  <c:v>1794637824</c:v>
                </c:pt>
                <c:pt idx="481">
                  <c:v>1794379776</c:v>
                </c:pt>
                <c:pt idx="482">
                  <c:v>1793949696</c:v>
                </c:pt>
                <c:pt idx="483">
                  <c:v>1793949696</c:v>
                </c:pt>
                <c:pt idx="484">
                  <c:v>1793568768</c:v>
                </c:pt>
                <c:pt idx="485">
                  <c:v>1793540096</c:v>
                </c:pt>
                <c:pt idx="486">
                  <c:v>1793261568</c:v>
                </c:pt>
                <c:pt idx="487">
                  <c:v>1792995328</c:v>
                </c:pt>
                <c:pt idx="488">
                  <c:v>1792487424</c:v>
                </c:pt>
                <c:pt idx="489">
                  <c:v>1791852544</c:v>
                </c:pt>
                <c:pt idx="490">
                  <c:v>1791913984</c:v>
                </c:pt>
                <c:pt idx="491">
                  <c:v>1791909888</c:v>
                </c:pt>
                <c:pt idx="492">
                  <c:v>1791901696</c:v>
                </c:pt>
                <c:pt idx="493">
                  <c:v>1791647744</c:v>
                </c:pt>
                <c:pt idx="494">
                  <c:v>1791520768</c:v>
                </c:pt>
                <c:pt idx="495">
                  <c:v>1793499136</c:v>
                </c:pt>
                <c:pt idx="496">
                  <c:v>1792761856</c:v>
                </c:pt>
                <c:pt idx="497">
                  <c:v>1792512000</c:v>
                </c:pt>
                <c:pt idx="498">
                  <c:v>1792299008</c:v>
                </c:pt>
                <c:pt idx="499">
                  <c:v>1791918080</c:v>
                </c:pt>
                <c:pt idx="500">
                  <c:v>1791619072</c:v>
                </c:pt>
                <c:pt idx="501">
                  <c:v>1791619072</c:v>
                </c:pt>
                <c:pt idx="502">
                  <c:v>1791361024</c:v>
                </c:pt>
                <c:pt idx="503">
                  <c:v>1790980096</c:v>
                </c:pt>
                <c:pt idx="504">
                  <c:v>1790742528</c:v>
                </c:pt>
                <c:pt idx="505">
                  <c:v>1790742528</c:v>
                </c:pt>
                <c:pt idx="506">
                  <c:v>1790742528</c:v>
                </c:pt>
                <c:pt idx="507">
                  <c:v>1790869504</c:v>
                </c:pt>
                <c:pt idx="508">
                  <c:v>1790488576</c:v>
                </c:pt>
                <c:pt idx="509">
                  <c:v>1790357504</c:v>
                </c:pt>
                <c:pt idx="510">
                  <c:v>1546551296</c:v>
                </c:pt>
                <c:pt idx="511">
                  <c:v>1545940992</c:v>
                </c:pt>
                <c:pt idx="512">
                  <c:v>1567150080</c:v>
                </c:pt>
                <c:pt idx="513">
                  <c:v>1567567872</c:v>
                </c:pt>
                <c:pt idx="514">
                  <c:v>1566949376</c:v>
                </c:pt>
                <c:pt idx="515">
                  <c:v>1565466624</c:v>
                </c:pt>
                <c:pt idx="516">
                  <c:v>1564913664</c:v>
                </c:pt>
                <c:pt idx="517">
                  <c:v>1568534528</c:v>
                </c:pt>
                <c:pt idx="518">
                  <c:v>1566846976</c:v>
                </c:pt>
                <c:pt idx="519">
                  <c:v>1565581312</c:v>
                </c:pt>
                <c:pt idx="520">
                  <c:v>1565429760</c:v>
                </c:pt>
                <c:pt idx="521">
                  <c:v>1565298688</c:v>
                </c:pt>
                <c:pt idx="522">
                  <c:v>1651843072</c:v>
                </c:pt>
                <c:pt idx="523">
                  <c:v>1703690240</c:v>
                </c:pt>
                <c:pt idx="524">
                  <c:v>1706819584</c:v>
                </c:pt>
                <c:pt idx="525">
                  <c:v>1762426880</c:v>
                </c:pt>
                <c:pt idx="526">
                  <c:v>1783349248</c:v>
                </c:pt>
                <c:pt idx="527">
                  <c:v>1790013440</c:v>
                </c:pt>
                <c:pt idx="528">
                  <c:v>1837744128</c:v>
                </c:pt>
                <c:pt idx="529">
                  <c:v>1837604864</c:v>
                </c:pt>
                <c:pt idx="530">
                  <c:v>1837223936</c:v>
                </c:pt>
                <c:pt idx="531">
                  <c:v>1836965888</c:v>
                </c:pt>
                <c:pt idx="532">
                  <c:v>1836711936</c:v>
                </c:pt>
                <c:pt idx="533">
                  <c:v>1835790336</c:v>
                </c:pt>
                <c:pt idx="534">
                  <c:v>1835278336</c:v>
                </c:pt>
                <c:pt idx="535">
                  <c:v>1834262528</c:v>
                </c:pt>
                <c:pt idx="536">
                  <c:v>1833881600</c:v>
                </c:pt>
                <c:pt idx="537">
                  <c:v>1833500672</c:v>
                </c:pt>
                <c:pt idx="538">
                  <c:v>1832992768</c:v>
                </c:pt>
                <c:pt idx="539">
                  <c:v>1832857600</c:v>
                </c:pt>
                <c:pt idx="540">
                  <c:v>1831710720</c:v>
                </c:pt>
                <c:pt idx="541">
                  <c:v>1829900288</c:v>
                </c:pt>
                <c:pt idx="542">
                  <c:v>1829167104</c:v>
                </c:pt>
                <c:pt idx="543">
                  <c:v>1826836480</c:v>
                </c:pt>
                <c:pt idx="544">
                  <c:v>1825095680</c:v>
                </c:pt>
                <c:pt idx="545">
                  <c:v>1822871552</c:v>
                </c:pt>
                <c:pt idx="546">
                  <c:v>1820831744</c:v>
                </c:pt>
                <c:pt idx="547">
                  <c:v>1818144768</c:v>
                </c:pt>
                <c:pt idx="548">
                  <c:v>1816272896</c:v>
                </c:pt>
                <c:pt idx="549">
                  <c:v>1814077440</c:v>
                </c:pt>
                <c:pt idx="550">
                  <c:v>1813790720</c:v>
                </c:pt>
                <c:pt idx="551">
                  <c:v>1812766720</c:v>
                </c:pt>
                <c:pt idx="552">
                  <c:v>1812385792</c:v>
                </c:pt>
                <c:pt idx="553">
                  <c:v>1812385792</c:v>
                </c:pt>
                <c:pt idx="554">
                  <c:v>1812512768</c:v>
                </c:pt>
                <c:pt idx="555">
                  <c:v>1812373504</c:v>
                </c:pt>
                <c:pt idx="556">
                  <c:v>1812230144</c:v>
                </c:pt>
                <c:pt idx="557">
                  <c:v>1811341312</c:v>
                </c:pt>
                <c:pt idx="558">
                  <c:v>1811202048</c:v>
                </c:pt>
                <c:pt idx="559">
                  <c:v>1810124800</c:v>
                </c:pt>
                <c:pt idx="560">
                  <c:v>1809690624</c:v>
                </c:pt>
                <c:pt idx="561">
                  <c:v>1808928768</c:v>
                </c:pt>
                <c:pt idx="562">
                  <c:v>1808527360</c:v>
                </c:pt>
                <c:pt idx="563">
                  <c:v>1808400384</c:v>
                </c:pt>
                <c:pt idx="564">
                  <c:v>1807974400</c:v>
                </c:pt>
                <c:pt idx="565">
                  <c:v>1807720448</c:v>
                </c:pt>
                <c:pt idx="566">
                  <c:v>1807790080</c:v>
                </c:pt>
                <c:pt idx="567">
                  <c:v>1807339520</c:v>
                </c:pt>
                <c:pt idx="568">
                  <c:v>1806848000</c:v>
                </c:pt>
                <c:pt idx="569">
                  <c:v>1806712832</c:v>
                </c:pt>
                <c:pt idx="570">
                  <c:v>1806712832</c:v>
                </c:pt>
                <c:pt idx="571">
                  <c:v>1806458880</c:v>
                </c:pt>
                <c:pt idx="572">
                  <c:v>1806327808</c:v>
                </c:pt>
                <c:pt idx="573">
                  <c:v>1806045184</c:v>
                </c:pt>
                <c:pt idx="574">
                  <c:v>1805393920</c:v>
                </c:pt>
                <c:pt idx="575">
                  <c:v>1805385728</c:v>
                </c:pt>
                <c:pt idx="576">
                  <c:v>1805238272</c:v>
                </c:pt>
                <c:pt idx="577">
                  <c:v>1805078528</c:v>
                </c:pt>
                <c:pt idx="578">
                  <c:v>1805078528</c:v>
                </c:pt>
                <c:pt idx="579">
                  <c:v>1805062144</c:v>
                </c:pt>
                <c:pt idx="580">
                  <c:v>1804832768</c:v>
                </c:pt>
                <c:pt idx="581">
                  <c:v>1804574720</c:v>
                </c:pt>
                <c:pt idx="582">
                  <c:v>1804570624</c:v>
                </c:pt>
                <c:pt idx="583">
                  <c:v>1804537856</c:v>
                </c:pt>
                <c:pt idx="584">
                  <c:v>1820717056</c:v>
                </c:pt>
                <c:pt idx="585">
                  <c:v>1806491648</c:v>
                </c:pt>
                <c:pt idx="586">
                  <c:v>1806200832</c:v>
                </c:pt>
                <c:pt idx="587">
                  <c:v>1806196736</c:v>
                </c:pt>
                <c:pt idx="588">
                  <c:v>1806065664</c:v>
                </c:pt>
                <c:pt idx="589">
                  <c:v>1806106624</c:v>
                </c:pt>
                <c:pt idx="590">
                  <c:v>1806241792</c:v>
                </c:pt>
                <c:pt idx="591">
                  <c:v>1805852672</c:v>
                </c:pt>
                <c:pt idx="592">
                  <c:v>1807273984</c:v>
                </c:pt>
                <c:pt idx="593">
                  <c:v>1807380480</c:v>
                </c:pt>
                <c:pt idx="594">
                  <c:v>1807380480</c:v>
                </c:pt>
                <c:pt idx="595">
                  <c:v>1807126528</c:v>
                </c:pt>
                <c:pt idx="596">
                  <c:v>1806999552</c:v>
                </c:pt>
                <c:pt idx="597">
                  <c:v>1807126528</c:v>
                </c:pt>
                <c:pt idx="598">
                  <c:v>1806618624</c:v>
                </c:pt>
                <c:pt idx="599">
                  <c:v>1806372864</c:v>
                </c:pt>
                <c:pt idx="600">
                  <c:v>1806381056</c:v>
                </c:pt>
                <c:pt idx="601">
                  <c:v>1806381056</c:v>
                </c:pt>
                <c:pt idx="602">
                  <c:v>1806249984</c:v>
                </c:pt>
                <c:pt idx="603">
                  <c:v>1806123008</c:v>
                </c:pt>
                <c:pt idx="604">
                  <c:v>1805864960</c:v>
                </c:pt>
                <c:pt idx="605">
                  <c:v>1805864960</c:v>
                </c:pt>
                <c:pt idx="606">
                  <c:v>1805746176</c:v>
                </c:pt>
                <c:pt idx="607">
                  <c:v>1805365248</c:v>
                </c:pt>
                <c:pt idx="608">
                  <c:v>1804730368</c:v>
                </c:pt>
                <c:pt idx="609">
                  <c:v>1803800576</c:v>
                </c:pt>
                <c:pt idx="610">
                  <c:v>1803440128</c:v>
                </c:pt>
                <c:pt idx="611">
                  <c:v>1802915840</c:v>
                </c:pt>
                <c:pt idx="612">
                  <c:v>1802813440</c:v>
                </c:pt>
                <c:pt idx="613">
                  <c:v>1801891840</c:v>
                </c:pt>
                <c:pt idx="614">
                  <c:v>1800904704</c:v>
                </c:pt>
                <c:pt idx="615">
                  <c:v>1800671232</c:v>
                </c:pt>
                <c:pt idx="616">
                  <c:v>1802194944</c:v>
                </c:pt>
                <c:pt idx="617">
                  <c:v>1800839168</c:v>
                </c:pt>
                <c:pt idx="618">
                  <c:v>1800888320</c:v>
                </c:pt>
                <c:pt idx="619">
                  <c:v>1800507392</c:v>
                </c:pt>
                <c:pt idx="620">
                  <c:v>1800126464</c:v>
                </c:pt>
                <c:pt idx="621">
                  <c:v>1799811072</c:v>
                </c:pt>
                <c:pt idx="622">
                  <c:v>1799675904</c:v>
                </c:pt>
                <c:pt idx="623">
                  <c:v>1798930432</c:v>
                </c:pt>
                <c:pt idx="624">
                  <c:v>1799057408</c:v>
                </c:pt>
                <c:pt idx="625">
                  <c:v>1798926336</c:v>
                </c:pt>
                <c:pt idx="626">
                  <c:v>1798545408</c:v>
                </c:pt>
                <c:pt idx="627">
                  <c:v>1798418432</c:v>
                </c:pt>
                <c:pt idx="628">
                  <c:v>1798410240</c:v>
                </c:pt>
                <c:pt idx="629">
                  <c:v>1798332416</c:v>
                </c:pt>
                <c:pt idx="630">
                  <c:v>1798205440</c:v>
                </c:pt>
                <c:pt idx="631">
                  <c:v>1798205440</c:v>
                </c:pt>
                <c:pt idx="632">
                  <c:v>1798012928</c:v>
                </c:pt>
                <c:pt idx="633">
                  <c:v>1801949184</c:v>
                </c:pt>
                <c:pt idx="634">
                  <c:v>1799995392</c:v>
                </c:pt>
                <c:pt idx="635">
                  <c:v>1544503296</c:v>
                </c:pt>
                <c:pt idx="636">
                  <c:v>1545297920</c:v>
                </c:pt>
                <c:pt idx="637">
                  <c:v>1566371840</c:v>
                </c:pt>
                <c:pt idx="638">
                  <c:v>1549488128</c:v>
                </c:pt>
                <c:pt idx="639">
                  <c:v>1550569472</c:v>
                </c:pt>
                <c:pt idx="640">
                  <c:v>1548316672</c:v>
                </c:pt>
                <c:pt idx="641">
                  <c:v>1548058624</c:v>
                </c:pt>
                <c:pt idx="642">
                  <c:v>1547931648</c:v>
                </c:pt>
                <c:pt idx="643">
                  <c:v>1547362304</c:v>
                </c:pt>
                <c:pt idx="644">
                  <c:v>1550434304</c:v>
                </c:pt>
                <c:pt idx="645">
                  <c:v>1546428416</c:v>
                </c:pt>
                <c:pt idx="646">
                  <c:v>1547526144</c:v>
                </c:pt>
                <c:pt idx="647">
                  <c:v>1548787712</c:v>
                </c:pt>
                <c:pt idx="648">
                  <c:v>1568636928</c:v>
                </c:pt>
                <c:pt idx="649">
                  <c:v>1568649216</c:v>
                </c:pt>
                <c:pt idx="650">
                  <c:v>1567739904</c:v>
                </c:pt>
                <c:pt idx="651">
                  <c:v>1566339072</c:v>
                </c:pt>
                <c:pt idx="652">
                  <c:v>1565880320</c:v>
                </c:pt>
                <c:pt idx="653">
                  <c:v>1569460224</c:v>
                </c:pt>
                <c:pt idx="654">
                  <c:v>1567555584</c:v>
                </c:pt>
                <c:pt idx="655">
                  <c:v>1567326208</c:v>
                </c:pt>
                <c:pt idx="656">
                  <c:v>1567072256</c:v>
                </c:pt>
                <c:pt idx="657">
                  <c:v>1566818304</c:v>
                </c:pt>
                <c:pt idx="658">
                  <c:v>1649328128</c:v>
                </c:pt>
                <c:pt idx="659">
                  <c:v>1704488960</c:v>
                </c:pt>
                <c:pt idx="660">
                  <c:v>1704828928</c:v>
                </c:pt>
                <c:pt idx="661">
                  <c:v>1745178624</c:v>
                </c:pt>
                <c:pt idx="662">
                  <c:v>1747849216</c:v>
                </c:pt>
                <c:pt idx="663">
                  <c:v>1756008448</c:v>
                </c:pt>
                <c:pt idx="664">
                  <c:v>1766109184</c:v>
                </c:pt>
                <c:pt idx="665">
                  <c:v>1815793664</c:v>
                </c:pt>
                <c:pt idx="666">
                  <c:v>1838829568</c:v>
                </c:pt>
                <c:pt idx="667">
                  <c:v>1844977664</c:v>
                </c:pt>
                <c:pt idx="668">
                  <c:v>1844334592</c:v>
                </c:pt>
                <c:pt idx="669">
                  <c:v>1845858304</c:v>
                </c:pt>
                <c:pt idx="670">
                  <c:v>1844805632</c:v>
                </c:pt>
                <c:pt idx="671">
                  <c:v>1844764672</c:v>
                </c:pt>
                <c:pt idx="672">
                  <c:v>1844637696</c:v>
                </c:pt>
                <c:pt idx="673">
                  <c:v>1844760576</c:v>
                </c:pt>
                <c:pt idx="674">
                  <c:v>1843732480</c:v>
                </c:pt>
                <c:pt idx="675">
                  <c:v>1843597312</c:v>
                </c:pt>
                <c:pt idx="676">
                  <c:v>1843343360</c:v>
                </c:pt>
                <c:pt idx="677">
                  <c:v>1845190656</c:v>
                </c:pt>
                <c:pt idx="678">
                  <c:v>1844064256</c:v>
                </c:pt>
                <c:pt idx="679">
                  <c:v>1843785728</c:v>
                </c:pt>
                <c:pt idx="680">
                  <c:v>1842765824</c:v>
                </c:pt>
                <c:pt idx="681">
                  <c:v>1842462720</c:v>
                </c:pt>
                <c:pt idx="682">
                  <c:v>1842335744</c:v>
                </c:pt>
                <c:pt idx="683">
                  <c:v>1841811456</c:v>
                </c:pt>
                <c:pt idx="684">
                  <c:v>1841029120</c:v>
                </c:pt>
                <c:pt idx="685">
                  <c:v>1840873472</c:v>
                </c:pt>
                <c:pt idx="686">
                  <c:v>1840615424</c:v>
                </c:pt>
                <c:pt idx="687">
                  <c:v>1840472064</c:v>
                </c:pt>
                <c:pt idx="688">
                  <c:v>1840283648</c:v>
                </c:pt>
                <c:pt idx="689">
                  <c:v>1840156672</c:v>
                </c:pt>
                <c:pt idx="690">
                  <c:v>1839394816</c:v>
                </c:pt>
                <c:pt idx="691">
                  <c:v>1838723072</c:v>
                </c:pt>
                <c:pt idx="692">
                  <c:v>1837862912</c:v>
                </c:pt>
                <c:pt idx="693">
                  <c:v>1836777472</c:v>
                </c:pt>
                <c:pt idx="694">
                  <c:v>1836015616</c:v>
                </c:pt>
                <c:pt idx="695">
                  <c:v>1834610688</c:v>
                </c:pt>
                <c:pt idx="696">
                  <c:v>1832861696</c:v>
                </c:pt>
                <c:pt idx="697">
                  <c:v>1830916096</c:v>
                </c:pt>
                <c:pt idx="698">
                  <c:v>1828626432</c:v>
                </c:pt>
                <c:pt idx="699">
                  <c:v>1826181120</c:v>
                </c:pt>
                <c:pt idx="700">
                  <c:v>1824849920</c:v>
                </c:pt>
                <c:pt idx="701">
                  <c:v>1823961088</c:v>
                </c:pt>
                <c:pt idx="702">
                  <c:v>1823834112</c:v>
                </c:pt>
                <c:pt idx="703">
                  <c:v>1823670272</c:v>
                </c:pt>
                <c:pt idx="704">
                  <c:v>1824489472</c:v>
                </c:pt>
                <c:pt idx="705">
                  <c:v>1824362496</c:v>
                </c:pt>
                <c:pt idx="706">
                  <c:v>1824903168</c:v>
                </c:pt>
                <c:pt idx="707">
                  <c:v>1824137216</c:v>
                </c:pt>
                <c:pt idx="708">
                  <c:v>1823535104</c:v>
                </c:pt>
                <c:pt idx="709">
                  <c:v>1823023104</c:v>
                </c:pt>
                <c:pt idx="710">
                  <c:v>1823019008</c:v>
                </c:pt>
                <c:pt idx="711">
                  <c:v>1821270016</c:v>
                </c:pt>
                <c:pt idx="712">
                  <c:v>1821052928</c:v>
                </c:pt>
                <c:pt idx="713">
                  <c:v>1820798976</c:v>
                </c:pt>
                <c:pt idx="714">
                  <c:v>1820672000</c:v>
                </c:pt>
                <c:pt idx="715">
                  <c:v>1820540928</c:v>
                </c:pt>
                <c:pt idx="716">
                  <c:v>1820217344</c:v>
                </c:pt>
                <c:pt idx="717">
                  <c:v>1820467200</c:v>
                </c:pt>
                <c:pt idx="718">
                  <c:v>1820442624</c:v>
                </c:pt>
                <c:pt idx="719">
                  <c:v>1820180480</c:v>
                </c:pt>
                <c:pt idx="720">
                  <c:v>1821822976</c:v>
                </c:pt>
                <c:pt idx="721">
                  <c:v>1821945856</c:v>
                </c:pt>
                <c:pt idx="722">
                  <c:v>1821245440</c:v>
                </c:pt>
                <c:pt idx="723">
                  <c:v>1820991488</c:v>
                </c:pt>
                <c:pt idx="724">
                  <c:v>1821036544</c:v>
                </c:pt>
                <c:pt idx="725">
                  <c:v>1820114944</c:v>
                </c:pt>
                <c:pt idx="726">
                  <c:v>1819394048</c:v>
                </c:pt>
                <c:pt idx="727">
                  <c:v>1819709440</c:v>
                </c:pt>
                <c:pt idx="728">
                  <c:v>1819074560</c:v>
                </c:pt>
                <c:pt idx="729">
                  <c:v>1818947584</c:v>
                </c:pt>
                <c:pt idx="730">
                  <c:v>1818947584</c:v>
                </c:pt>
                <c:pt idx="731">
                  <c:v>1819074560</c:v>
                </c:pt>
                <c:pt idx="732">
                  <c:v>1818947584</c:v>
                </c:pt>
                <c:pt idx="733">
                  <c:v>1818935296</c:v>
                </c:pt>
                <c:pt idx="734">
                  <c:v>1818681344</c:v>
                </c:pt>
                <c:pt idx="735">
                  <c:v>1818808320</c:v>
                </c:pt>
                <c:pt idx="736">
                  <c:v>1818783744</c:v>
                </c:pt>
                <c:pt idx="737">
                  <c:v>1818398720</c:v>
                </c:pt>
                <c:pt idx="738">
                  <c:v>1819115520</c:v>
                </c:pt>
                <c:pt idx="739">
                  <c:v>1819230208</c:v>
                </c:pt>
                <c:pt idx="740">
                  <c:v>1818918912</c:v>
                </c:pt>
                <c:pt idx="741">
                  <c:v>1818783744</c:v>
                </c:pt>
                <c:pt idx="742">
                  <c:v>1817313280</c:v>
                </c:pt>
                <c:pt idx="743">
                  <c:v>1817841664</c:v>
                </c:pt>
                <c:pt idx="744">
                  <c:v>1817948160</c:v>
                </c:pt>
                <c:pt idx="745">
                  <c:v>1817808896</c:v>
                </c:pt>
                <c:pt idx="746">
                  <c:v>1817542656</c:v>
                </c:pt>
                <c:pt idx="747">
                  <c:v>1817272320</c:v>
                </c:pt>
                <c:pt idx="748">
                  <c:v>1816637440</c:v>
                </c:pt>
                <c:pt idx="749">
                  <c:v>1815998464</c:v>
                </c:pt>
                <c:pt idx="750">
                  <c:v>1815343104</c:v>
                </c:pt>
                <c:pt idx="751">
                  <c:v>1815150592</c:v>
                </c:pt>
                <c:pt idx="752">
                  <c:v>1815277568</c:v>
                </c:pt>
                <c:pt idx="753">
                  <c:v>1814769664</c:v>
                </c:pt>
                <c:pt idx="754">
                  <c:v>1813753856</c:v>
                </c:pt>
                <c:pt idx="755">
                  <c:v>1813753856</c:v>
                </c:pt>
                <c:pt idx="756">
                  <c:v>1812983808</c:v>
                </c:pt>
                <c:pt idx="757">
                  <c:v>1812856832</c:v>
                </c:pt>
                <c:pt idx="758">
                  <c:v>1811771392</c:v>
                </c:pt>
                <c:pt idx="759">
                  <c:v>1811456000</c:v>
                </c:pt>
                <c:pt idx="760">
                  <c:v>1810694144</c:v>
                </c:pt>
                <c:pt idx="761">
                  <c:v>1810743296</c:v>
                </c:pt>
                <c:pt idx="762">
                  <c:v>1810620416</c:v>
                </c:pt>
                <c:pt idx="763">
                  <c:v>1810493440</c:v>
                </c:pt>
                <c:pt idx="764">
                  <c:v>1812299776</c:v>
                </c:pt>
                <c:pt idx="765">
                  <c:v>1812582400</c:v>
                </c:pt>
                <c:pt idx="766">
                  <c:v>1812893696</c:v>
                </c:pt>
                <c:pt idx="767">
                  <c:v>1812848640</c:v>
                </c:pt>
                <c:pt idx="768">
                  <c:v>1812705280</c:v>
                </c:pt>
                <c:pt idx="769">
                  <c:v>1812443136</c:v>
                </c:pt>
                <c:pt idx="770">
                  <c:v>1545170944</c:v>
                </c:pt>
                <c:pt idx="771">
                  <c:v>1544802304</c:v>
                </c:pt>
                <c:pt idx="772">
                  <c:v>1561903104</c:v>
                </c:pt>
                <c:pt idx="773">
                  <c:v>1567412224</c:v>
                </c:pt>
                <c:pt idx="774">
                  <c:v>1567432704</c:v>
                </c:pt>
                <c:pt idx="775">
                  <c:v>1566728192</c:v>
                </c:pt>
                <c:pt idx="776">
                  <c:v>1564053504</c:v>
                </c:pt>
                <c:pt idx="777">
                  <c:v>1566806016</c:v>
                </c:pt>
                <c:pt idx="778">
                  <c:v>1565708288</c:v>
                </c:pt>
                <c:pt idx="779">
                  <c:v>1564725248</c:v>
                </c:pt>
                <c:pt idx="780">
                  <c:v>1564090368</c:v>
                </c:pt>
                <c:pt idx="781">
                  <c:v>1564241920</c:v>
                </c:pt>
                <c:pt idx="782">
                  <c:v>1566593024</c:v>
                </c:pt>
                <c:pt idx="783">
                  <c:v>1686441984</c:v>
                </c:pt>
                <c:pt idx="784">
                  <c:v>1712271360</c:v>
                </c:pt>
                <c:pt idx="785">
                  <c:v>1712361472</c:v>
                </c:pt>
                <c:pt idx="786">
                  <c:v>1770659840</c:v>
                </c:pt>
                <c:pt idx="787">
                  <c:v>1782542336</c:v>
                </c:pt>
                <c:pt idx="788">
                  <c:v>1794740224</c:v>
                </c:pt>
                <c:pt idx="789">
                  <c:v>1834696704</c:v>
                </c:pt>
                <c:pt idx="790">
                  <c:v>1890938880</c:v>
                </c:pt>
                <c:pt idx="791">
                  <c:v>1930530816</c:v>
                </c:pt>
                <c:pt idx="792">
                  <c:v>2005901312</c:v>
                </c:pt>
                <c:pt idx="793">
                  <c:v>2013941760</c:v>
                </c:pt>
                <c:pt idx="794">
                  <c:v>2013052928</c:v>
                </c:pt>
                <c:pt idx="795">
                  <c:v>2012545024</c:v>
                </c:pt>
                <c:pt idx="796">
                  <c:v>2011713536</c:v>
                </c:pt>
                <c:pt idx="797">
                  <c:v>2011459584</c:v>
                </c:pt>
                <c:pt idx="798">
                  <c:v>2013495296</c:v>
                </c:pt>
                <c:pt idx="799">
                  <c:v>2012643328</c:v>
                </c:pt>
                <c:pt idx="800">
                  <c:v>2012471296</c:v>
                </c:pt>
                <c:pt idx="801">
                  <c:v>2011803648</c:v>
                </c:pt>
                <c:pt idx="802">
                  <c:v>2010923008</c:v>
                </c:pt>
                <c:pt idx="803">
                  <c:v>2009989120</c:v>
                </c:pt>
                <c:pt idx="804">
                  <c:v>2009608192</c:v>
                </c:pt>
                <c:pt idx="805">
                  <c:v>2009608192</c:v>
                </c:pt>
                <c:pt idx="806">
                  <c:v>2009665536</c:v>
                </c:pt>
                <c:pt idx="807">
                  <c:v>2009657344</c:v>
                </c:pt>
                <c:pt idx="808">
                  <c:v>2009518080</c:v>
                </c:pt>
                <c:pt idx="809">
                  <c:v>2008977408</c:v>
                </c:pt>
                <c:pt idx="810">
                  <c:v>2008809472</c:v>
                </c:pt>
                <c:pt idx="811">
                  <c:v>2008539136</c:v>
                </c:pt>
                <c:pt idx="812">
                  <c:v>2008379392</c:v>
                </c:pt>
                <c:pt idx="813">
                  <c:v>2008125440</c:v>
                </c:pt>
                <c:pt idx="814">
                  <c:v>2008145920</c:v>
                </c:pt>
                <c:pt idx="815">
                  <c:v>2008043520</c:v>
                </c:pt>
                <c:pt idx="816">
                  <c:v>2007998464</c:v>
                </c:pt>
                <c:pt idx="817">
                  <c:v>2007830528</c:v>
                </c:pt>
                <c:pt idx="818">
                  <c:v>2007826432</c:v>
                </c:pt>
                <c:pt idx="819">
                  <c:v>2007826432</c:v>
                </c:pt>
                <c:pt idx="820">
                  <c:v>2007826432</c:v>
                </c:pt>
                <c:pt idx="821">
                  <c:v>2007822336</c:v>
                </c:pt>
                <c:pt idx="822">
                  <c:v>2007560192</c:v>
                </c:pt>
                <c:pt idx="823">
                  <c:v>2007367680</c:v>
                </c:pt>
                <c:pt idx="824">
                  <c:v>2008776704</c:v>
                </c:pt>
                <c:pt idx="825">
                  <c:v>2009030656</c:v>
                </c:pt>
                <c:pt idx="826">
                  <c:v>2009149440</c:v>
                </c:pt>
                <c:pt idx="827">
                  <c:v>2009018368</c:v>
                </c:pt>
                <c:pt idx="828">
                  <c:v>2008682496</c:v>
                </c:pt>
                <c:pt idx="829">
                  <c:v>2008666112</c:v>
                </c:pt>
                <c:pt idx="830">
                  <c:v>2008907776</c:v>
                </c:pt>
                <c:pt idx="831">
                  <c:v>2008776704</c:v>
                </c:pt>
                <c:pt idx="832">
                  <c:v>2008903680</c:v>
                </c:pt>
                <c:pt idx="833">
                  <c:v>2008870912</c:v>
                </c:pt>
                <c:pt idx="834">
                  <c:v>2008834048</c:v>
                </c:pt>
                <c:pt idx="835">
                  <c:v>2008801280</c:v>
                </c:pt>
                <c:pt idx="836">
                  <c:v>2008666112</c:v>
                </c:pt>
                <c:pt idx="837">
                  <c:v>2008666112</c:v>
                </c:pt>
                <c:pt idx="838">
                  <c:v>2008600576</c:v>
                </c:pt>
                <c:pt idx="839">
                  <c:v>2008461312</c:v>
                </c:pt>
                <c:pt idx="840">
                  <c:v>2008453120</c:v>
                </c:pt>
                <c:pt idx="841">
                  <c:v>2008326144</c:v>
                </c:pt>
                <c:pt idx="842">
                  <c:v>2008440832</c:v>
                </c:pt>
                <c:pt idx="843">
                  <c:v>2008252416</c:v>
                </c:pt>
                <c:pt idx="844">
                  <c:v>2008252416</c:v>
                </c:pt>
                <c:pt idx="845">
                  <c:v>2008363008</c:v>
                </c:pt>
                <c:pt idx="846">
                  <c:v>2011791360</c:v>
                </c:pt>
                <c:pt idx="847">
                  <c:v>2008694784</c:v>
                </c:pt>
                <c:pt idx="848">
                  <c:v>2008928256</c:v>
                </c:pt>
                <c:pt idx="849">
                  <c:v>2008674304</c:v>
                </c:pt>
                <c:pt idx="850">
                  <c:v>2008543232</c:v>
                </c:pt>
                <c:pt idx="851">
                  <c:v>2008539136</c:v>
                </c:pt>
                <c:pt idx="852">
                  <c:v>2008670208</c:v>
                </c:pt>
                <c:pt idx="853">
                  <c:v>2008526848</c:v>
                </c:pt>
                <c:pt idx="854">
                  <c:v>2008776704</c:v>
                </c:pt>
                <c:pt idx="855">
                  <c:v>2008530944</c:v>
                </c:pt>
                <c:pt idx="856">
                  <c:v>2008657920</c:v>
                </c:pt>
                <c:pt idx="857">
                  <c:v>2008776704</c:v>
                </c:pt>
                <c:pt idx="858">
                  <c:v>2009030656</c:v>
                </c:pt>
                <c:pt idx="859">
                  <c:v>2009374720</c:v>
                </c:pt>
                <c:pt idx="860">
                  <c:v>2009108480</c:v>
                </c:pt>
                <c:pt idx="861">
                  <c:v>2009358336</c:v>
                </c:pt>
                <c:pt idx="862">
                  <c:v>2009104384</c:v>
                </c:pt>
                <c:pt idx="863">
                  <c:v>2008588288</c:v>
                </c:pt>
                <c:pt idx="864">
                  <c:v>2008453120</c:v>
                </c:pt>
                <c:pt idx="865">
                  <c:v>2008309760</c:v>
                </c:pt>
                <c:pt idx="866">
                  <c:v>2008182784</c:v>
                </c:pt>
                <c:pt idx="867">
                  <c:v>2008010752</c:v>
                </c:pt>
                <c:pt idx="868">
                  <c:v>2007883776</c:v>
                </c:pt>
                <c:pt idx="869">
                  <c:v>2007752704</c:v>
                </c:pt>
                <c:pt idx="870">
                  <c:v>2007486464</c:v>
                </c:pt>
                <c:pt idx="871">
                  <c:v>2007482368</c:v>
                </c:pt>
                <c:pt idx="872">
                  <c:v>2007101440</c:v>
                </c:pt>
                <c:pt idx="873">
                  <c:v>2007101440</c:v>
                </c:pt>
                <c:pt idx="874">
                  <c:v>2007101440</c:v>
                </c:pt>
                <c:pt idx="875">
                  <c:v>2007093248</c:v>
                </c:pt>
                <c:pt idx="876">
                  <c:v>2006900736</c:v>
                </c:pt>
                <c:pt idx="877">
                  <c:v>2006745088</c:v>
                </c:pt>
                <c:pt idx="878">
                  <c:v>2005602304</c:v>
                </c:pt>
                <c:pt idx="879">
                  <c:v>2005094400</c:v>
                </c:pt>
                <c:pt idx="880">
                  <c:v>2003947520</c:v>
                </c:pt>
                <c:pt idx="881">
                  <c:v>2001428480</c:v>
                </c:pt>
                <c:pt idx="882">
                  <c:v>2001018880</c:v>
                </c:pt>
                <c:pt idx="883">
                  <c:v>2000064512</c:v>
                </c:pt>
                <c:pt idx="884">
                  <c:v>2001801216</c:v>
                </c:pt>
                <c:pt idx="885">
                  <c:v>2001072128</c:v>
                </c:pt>
                <c:pt idx="886">
                  <c:v>2000818176</c:v>
                </c:pt>
                <c:pt idx="887">
                  <c:v>2000543744</c:v>
                </c:pt>
                <c:pt idx="888">
                  <c:v>2000171008</c:v>
                </c:pt>
                <c:pt idx="889">
                  <c:v>1999663104</c:v>
                </c:pt>
                <c:pt idx="890">
                  <c:v>1998962688</c:v>
                </c:pt>
                <c:pt idx="891">
                  <c:v>1998770176</c:v>
                </c:pt>
                <c:pt idx="892">
                  <c:v>2000474112</c:v>
                </c:pt>
                <c:pt idx="893">
                  <c:v>1999347712</c:v>
                </c:pt>
                <c:pt idx="894">
                  <c:v>1548877824</c:v>
                </c:pt>
                <c:pt idx="895">
                  <c:v>1546395648</c:v>
                </c:pt>
                <c:pt idx="896">
                  <c:v>1568866304</c:v>
                </c:pt>
                <c:pt idx="897">
                  <c:v>1568006144</c:v>
                </c:pt>
                <c:pt idx="898">
                  <c:v>1567924224</c:v>
                </c:pt>
                <c:pt idx="899">
                  <c:v>1566621696</c:v>
                </c:pt>
                <c:pt idx="900">
                  <c:v>1565097984</c:v>
                </c:pt>
                <c:pt idx="901">
                  <c:v>1568735232</c:v>
                </c:pt>
                <c:pt idx="902">
                  <c:v>1567940608</c:v>
                </c:pt>
                <c:pt idx="903">
                  <c:v>1566806016</c:v>
                </c:pt>
                <c:pt idx="904">
                  <c:v>1566330880</c:v>
                </c:pt>
                <c:pt idx="905">
                  <c:v>1566330880</c:v>
                </c:pt>
                <c:pt idx="906">
                  <c:v>1572679680</c:v>
                </c:pt>
                <c:pt idx="907">
                  <c:v>1692717056</c:v>
                </c:pt>
                <c:pt idx="908">
                  <c:v>1712857088</c:v>
                </c:pt>
                <c:pt idx="909">
                  <c:v>1733025792</c:v>
                </c:pt>
                <c:pt idx="910">
                  <c:v>1781338112</c:v>
                </c:pt>
                <c:pt idx="911">
                  <c:v>1781530624</c:v>
                </c:pt>
                <c:pt idx="912">
                  <c:v>1781252096</c:v>
                </c:pt>
                <c:pt idx="913">
                  <c:v>1827889152</c:v>
                </c:pt>
                <c:pt idx="914">
                  <c:v>1827880960</c:v>
                </c:pt>
                <c:pt idx="915">
                  <c:v>1827627008</c:v>
                </c:pt>
                <c:pt idx="916">
                  <c:v>1827373056</c:v>
                </c:pt>
                <c:pt idx="917">
                  <c:v>1827373056</c:v>
                </c:pt>
                <c:pt idx="918">
                  <c:v>1826824192</c:v>
                </c:pt>
                <c:pt idx="919">
                  <c:v>1828306944</c:v>
                </c:pt>
                <c:pt idx="920">
                  <c:v>1827717120</c:v>
                </c:pt>
                <c:pt idx="921">
                  <c:v>1827713024</c:v>
                </c:pt>
                <c:pt idx="922">
                  <c:v>1827078144</c:v>
                </c:pt>
                <c:pt idx="923">
                  <c:v>1826697216</c:v>
                </c:pt>
                <c:pt idx="924">
                  <c:v>1826521088</c:v>
                </c:pt>
                <c:pt idx="925">
                  <c:v>1825939456</c:v>
                </c:pt>
                <c:pt idx="926">
                  <c:v>1825034240</c:v>
                </c:pt>
                <c:pt idx="927">
                  <c:v>1824256000</c:v>
                </c:pt>
                <c:pt idx="928">
                  <c:v>1823338496</c:v>
                </c:pt>
                <c:pt idx="929">
                  <c:v>1821814784</c:v>
                </c:pt>
                <c:pt idx="930">
                  <c:v>1821036544</c:v>
                </c:pt>
                <c:pt idx="931">
                  <c:v>1819832320</c:v>
                </c:pt>
                <c:pt idx="932">
                  <c:v>1818902528</c:v>
                </c:pt>
                <c:pt idx="933">
                  <c:v>1817440256</c:v>
                </c:pt>
                <c:pt idx="934">
                  <c:v>1815474176</c:v>
                </c:pt>
                <c:pt idx="935">
                  <c:v>1813278720</c:v>
                </c:pt>
                <c:pt idx="936">
                  <c:v>1810939904</c:v>
                </c:pt>
                <c:pt idx="937">
                  <c:v>1809735680</c:v>
                </c:pt>
                <c:pt idx="938">
                  <c:v>1809575936</c:v>
                </c:pt>
                <c:pt idx="939">
                  <c:v>1807740928</c:v>
                </c:pt>
                <c:pt idx="940">
                  <c:v>1807630336</c:v>
                </c:pt>
                <c:pt idx="941">
                  <c:v>1806614528</c:v>
                </c:pt>
                <c:pt idx="942">
                  <c:v>1805434880</c:v>
                </c:pt>
                <c:pt idx="943">
                  <c:v>1803776000</c:v>
                </c:pt>
                <c:pt idx="944">
                  <c:v>1804804096</c:v>
                </c:pt>
                <c:pt idx="945">
                  <c:v>1804812288</c:v>
                </c:pt>
                <c:pt idx="946">
                  <c:v>1804308480</c:v>
                </c:pt>
                <c:pt idx="947">
                  <c:v>1803927552</c:v>
                </c:pt>
                <c:pt idx="948">
                  <c:v>1803116544</c:v>
                </c:pt>
                <c:pt idx="949">
                  <c:v>1802862592</c:v>
                </c:pt>
                <c:pt idx="950">
                  <c:v>1802178560</c:v>
                </c:pt>
                <c:pt idx="951">
                  <c:v>1801949184</c:v>
                </c:pt>
                <c:pt idx="952">
                  <c:v>1801912320</c:v>
                </c:pt>
                <c:pt idx="953">
                  <c:v>1801854976</c:v>
                </c:pt>
                <c:pt idx="954">
                  <c:v>1801732096</c:v>
                </c:pt>
                <c:pt idx="955">
                  <c:v>1801732096</c:v>
                </c:pt>
                <c:pt idx="956">
                  <c:v>1801588736</c:v>
                </c:pt>
                <c:pt idx="957">
                  <c:v>1801461760</c:v>
                </c:pt>
                <c:pt idx="958">
                  <c:v>1801334784</c:v>
                </c:pt>
                <c:pt idx="959">
                  <c:v>1801838592</c:v>
                </c:pt>
                <c:pt idx="960">
                  <c:v>1801707520</c:v>
                </c:pt>
                <c:pt idx="961">
                  <c:v>1801539584</c:v>
                </c:pt>
                <c:pt idx="962">
                  <c:v>1801412608</c:v>
                </c:pt>
                <c:pt idx="963">
                  <c:v>1801408512</c:v>
                </c:pt>
                <c:pt idx="964">
                  <c:v>1801019392</c:v>
                </c:pt>
                <c:pt idx="965">
                  <c:v>1821540352</c:v>
                </c:pt>
                <c:pt idx="966">
                  <c:v>1801166848</c:v>
                </c:pt>
                <c:pt idx="967">
                  <c:v>1801113600</c:v>
                </c:pt>
                <c:pt idx="968">
                  <c:v>1801105408</c:v>
                </c:pt>
                <c:pt idx="969">
                  <c:v>1801359360</c:v>
                </c:pt>
                <c:pt idx="970">
                  <c:v>1801232384</c:v>
                </c:pt>
                <c:pt idx="971">
                  <c:v>1801101312</c:v>
                </c:pt>
                <c:pt idx="972">
                  <c:v>1800830976</c:v>
                </c:pt>
                <c:pt idx="973">
                  <c:v>1800704000</c:v>
                </c:pt>
                <c:pt idx="974">
                  <c:v>1800830976</c:v>
                </c:pt>
                <c:pt idx="975">
                  <c:v>1800835072</c:v>
                </c:pt>
                <c:pt idx="976">
                  <c:v>1800708096</c:v>
                </c:pt>
                <c:pt idx="977">
                  <c:v>1800572928</c:v>
                </c:pt>
                <c:pt idx="978">
                  <c:v>1800699904</c:v>
                </c:pt>
                <c:pt idx="979">
                  <c:v>1800572928</c:v>
                </c:pt>
                <c:pt idx="980">
                  <c:v>1802391552</c:v>
                </c:pt>
                <c:pt idx="981">
                  <c:v>1802383360</c:v>
                </c:pt>
                <c:pt idx="982">
                  <c:v>1801715712</c:v>
                </c:pt>
                <c:pt idx="983">
                  <c:v>1801719808</c:v>
                </c:pt>
                <c:pt idx="984">
                  <c:v>1800060928</c:v>
                </c:pt>
                <c:pt idx="985">
                  <c:v>1800196096</c:v>
                </c:pt>
                <c:pt idx="986">
                  <c:v>1799696384</c:v>
                </c:pt>
                <c:pt idx="987">
                  <c:v>1798615040</c:v>
                </c:pt>
                <c:pt idx="988">
                  <c:v>1797521408</c:v>
                </c:pt>
                <c:pt idx="989">
                  <c:v>1796845568</c:v>
                </c:pt>
                <c:pt idx="990">
                  <c:v>1796251648</c:v>
                </c:pt>
                <c:pt idx="991">
                  <c:v>1796014080</c:v>
                </c:pt>
                <c:pt idx="992">
                  <c:v>1795125248</c:v>
                </c:pt>
                <c:pt idx="993">
                  <c:v>1794863104</c:v>
                </c:pt>
                <c:pt idx="994">
                  <c:v>1794326528</c:v>
                </c:pt>
                <c:pt idx="995">
                  <c:v>1794310144</c:v>
                </c:pt>
                <c:pt idx="996">
                  <c:v>1793675264</c:v>
                </c:pt>
                <c:pt idx="997">
                  <c:v>1793421312</c:v>
                </c:pt>
                <c:pt idx="998">
                  <c:v>1792532480</c:v>
                </c:pt>
                <c:pt idx="999">
                  <c:v>1792024576</c:v>
                </c:pt>
                <c:pt idx="1000">
                  <c:v>1791373312</c:v>
                </c:pt>
                <c:pt idx="1001">
                  <c:v>1791262720</c:v>
                </c:pt>
                <c:pt idx="1002">
                  <c:v>1791389696</c:v>
                </c:pt>
                <c:pt idx="1003">
                  <c:v>1791373312</c:v>
                </c:pt>
                <c:pt idx="1004">
                  <c:v>1792143360</c:v>
                </c:pt>
                <c:pt idx="1005">
                  <c:v>1792266240</c:v>
                </c:pt>
                <c:pt idx="1006">
                  <c:v>1792131072</c:v>
                </c:pt>
                <c:pt idx="1007">
                  <c:v>1792114688</c:v>
                </c:pt>
                <c:pt idx="1008">
                  <c:v>1791868928</c:v>
                </c:pt>
                <c:pt idx="1009">
                  <c:v>1791995904</c:v>
                </c:pt>
                <c:pt idx="1010">
                  <c:v>1792122880</c:v>
                </c:pt>
                <c:pt idx="1011">
                  <c:v>1791614976</c:v>
                </c:pt>
                <c:pt idx="1012">
                  <c:v>1791229952</c:v>
                </c:pt>
                <c:pt idx="1013">
                  <c:v>1791221760</c:v>
                </c:pt>
                <c:pt idx="1014">
                  <c:v>1791090688</c:v>
                </c:pt>
                <c:pt idx="1015">
                  <c:v>1790894080</c:v>
                </c:pt>
                <c:pt idx="1016">
                  <c:v>1790640128</c:v>
                </c:pt>
                <c:pt idx="1017">
                  <c:v>1790398464</c:v>
                </c:pt>
                <c:pt idx="1018">
                  <c:v>1790525440</c:v>
                </c:pt>
                <c:pt idx="1019">
                  <c:v>1546592256</c:v>
                </c:pt>
                <c:pt idx="1020">
                  <c:v>1547231232</c:v>
                </c:pt>
                <c:pt idx="1021">
                  <c:v>1567465472</c:v>
                </c:pt>
                <c:pt idx="1022">
                  <c:v>1566760960</c:v>
                </c:pt>
                <c:pt idx="1023">
                  <c:v>1566949376</c:v>
                </c:pt>
                <c:pt idx="1024">
                  <c:v>1566597120</c:v>
                </c:pt>
                <c:pt idx="1025">
                  <c:v>1564561408</c:v>
                </c:pt>
                <c:pt idx="1026">
                  <c:v>1568038912</c:v>
                </c:pt>
                <c:pt idx="1027">
                  <c:v>1567371264</c:v>
                </c:pt>
                <c:pt idx="1028">
                  <c:v>1566019584</c:v>
                </c:pt>
                <c:pt idx="1029">
                  <c:v>1566273536</c:v>
                </c:pt>
                <c:pt idx="1030">
                  <c:v>1566146560</c:v>
                </c:pt>
                <c:pt idx="1031">
                  <c:v>1578790912</c:v>
                </c:pt>
                <c:pt idx="1032">
                  <c:v>1693536256</c:v>
                </c:pt>
                <c:pt idx="1033">
                  <c:v>1706864640</c:v>
                </c:pt>
                <c:pt idx="1034">
                  <c:v>1742385152</c:v>
                </c:pt>
                <c:pt idx="1035">
                  <c:v>1761763328</c:v>
                </c:pt>
                <c:pt idx="1036">
                  <c:v>1778946048</c:v>
                </c:pt>
                <c:pt idx="1037">
                  <c:v>1789161472</c:v>
                </c:pt>
                <c:pt idx="1038">
                  <c:v>1822576640</c:v>
                </c:pt>
                <c:pt idx="1039">
                  <c:v>1824292864</c:v>
                </c:pt>
                <c:pt idx="1040">
                  <c:v>1824284672</c:v>
                </c:pt>
                <c:pt idx="1041">
                  <c:v>1825693696</c:v>
                </c:pt>
                <c:pt idx="1042">
                  <c:v>1826168832</c:v>
                </c:pt>
                <c:pt idx="1043">
                  <c:v>1825280000</c:v>
                </c:pt>
                <c:pt idx="1044">
                  <c:v>1824124928</c:v>
                </c:pt>
                <c:pt idx="1045">
                  <c:v>1824124928</c:v>
                </c:pt>
                <c:pt idx="1046">
                  <c:v>1823997952</c:v>
                </c:pt>
                <c:pt idx="1047">
                  <c:v>1822797824</c:v>
                </c:pt>
                <c:pt idx="1048">
                  <c:v>1822609408</c:v>
                </c:pt>
                <c:pt idx="1049">
                  <c:v>1822248960</c:v>
                </c:pt>
                <c:pt idx="1050">
                  <c:v>1821315072</c:v>
                </c:pt>
                <c:pt idx="1051">
                  <c:v>1820401664</c:v>
                </c:pt>
                <c:pt idx="1052">
                  <c:v>1819639808</c:v>
                </c:pt>
                <c:pt idx="1053">
                  <c:v>1817571328</c:v>
                </c:pt>
                <c:pt idx="1054">
                  <c:v>1816268800</c:v>
                </c:pt>
                <c:pt idx="1055">
                  <c:v>1815625728</c:v>
                </c:pt>
                <c:pt idx="1056">
                  <c:v>1814552576</c:v>
                </c:pt>
                <c:pt idx="1057">
                  <c:v>1814028288</c:v>
                </c:pt>
                <c:pt idx="1058">
                  <c:v>1813225472</c:v>
                </c:pt>
                <c:pt idx="1059">
                  <c:v>1811738624</c:v>
                </c:pt>
                <c:pt idx="1060">
                  <c:v>1809920000</c:v>
                </c:pt>
                <c:pt idx="1061">
                  <c:v>1807966208</c:v>
                </c:pt>
                <c:pt idx="1062">
                  <c:v>1805426688</c:v>
                </c:pt>
                <c:pt idx="1063">
                  <c:v>1803481088</c:v>
                </c:pt>
                <c:pt idx="1064">
                  <c:v>1803591680</c:v>
                </c:pt>
                <c:pt idx="1065">
                  <c:v>1803440128</c:v>
                </c:pt>
                <c:pt idx="1066">
                  <c:v>1802067968</c:v>
                </c:pt>
                <c:pt idx="1067">
                  <c:v>1801527296</c:v>
                </c:pt>
                <c:pt idx="1068">
                  <c:v>1799770112</c:v>
                </c:pt>
                <c:pt idx="1069">
                  <c:v>1799516160</c:v>
                </c:pt>
                <c:pt idx="1070">
                  <c:v>1799770112</c:v>
                </c:pt>
                <c:pt idx="1071">
                  <c:v>1799569408</c:v>
                </c:pt>
                <c:pt idx="1072">
                  <c:v>1799409664</c:v>
                </c:pt>
                <c:pt idx="1073">
                  <c:v>1799602176</c:v>
                </c:pt>
                <c:pt idx="1074">
                  <c:v>1799274496</c:v>
                </c:pt>
                <c:pt idx="1075">
                  <c:v>1799020544</c:v>
                </c:pt>
                <c:pt idx="1076">
                  <c:v>1799053312</c:v>
                </c:pt>
                <c:pt idx="1077">
                  <c:v>1799053312</c:v>
                </c:pt>
                <c:pt idx="1078">
                  <c:v>1798545408</c:v>
                </c:pt>
                <c:pt idx="1079">
                  <c:v>1798594560</c:v>
                </c:pt>
                <c:pt idx="1080">
                  <c:v>1798086656</c:v>
                </c:pt>
                <c:pt idx="1081">
                  <c:v>1797959680</c:v>
                </c:pt>
                <c:pt idx="1082">
                  <c:v>1797836800</c:v>
                </c:pt>
                <c:pt idx="1083">
                  <c:v>1797550080</c:v>
                </c:pt>
                <c:pt idx="1084">
                  <c:v>1797525504</c:v>
                </c:pt>
                <c:pt idx="1085">
                  <c:v>1797144576</c:v>
                </c:pt>
                <c:pt idx="1086">
                  <c:v>1796886528</c:v>
                </c:pt>
                <c:pt idx="1087">
                  <c:v>1796874240</c:v>
                </c:pt>
                <c:pt idx="1088">
                  <c:v>1796612096</c:v>
                </c:pt>
                <c:pt idx="1089">
                  <c:v>1797931008</c:v>
                </c:pt>
                <c:pt idx="1090">
                  <c:v>1797746688</c:v>
                </c:pt>
                <c:pt idx="1091">
                  <c:v>1798000640</c:v>
                </c:pt>
                <c:pt idx="1092">
                  <c:v>1797619712</c:v>
                </c:pt>
                <c:pt idx="1093">
                  <c:v>1797230592</c:v>
                </c:pt>
                <c:pt idx="1094">
                  <c:v>1796976640</c:v>
                </c:pt>
                <c:pt idx="1095">
                  <c:v>1796493312</c:v>
                </c:pt>
                <c:pt idx="1096">
                  <c:v>1796534272</c:v>
                </c:pt>
                <c:pt idx="1097">
                  <c:v>1796190208</c:v>
                </c:pt>
                <c:pt idx="1098">
                  <c:v>1795809280</c:v>
                </c:pt>
                <c:pt idx="1099">
                  <c:v>1795682304</c:v>
                </c:pt>
                <c:pt idx="1100">
                  <c:v>1795555328</c:v>
                </c:pt>
                <c:pt idx="1101">
                  <c:v>1796964352</c:v>
                </c:pt>
                <c:pt idx="1102">
                  <c:v>1796968448</c:v>
                </c:pt>
                <c:pt idx="1103">
                  <c:v>1797222400</c:v>
                </c:pt>
                <c:pt idx="1104">
                  <c:v>1797095424</c:v>
                </c:pt>
                <c:pt idx="1105">
                  <c:v>1797079040</c:v>
                </c:pt>
                <c:pt idx="1106">
                  <c:v>1797066752</c:v>
                </c:pt>
                <c:pt idx="1107">
                  <c:v>1796939776</c:v>
                </c:pt>
                <c:pt idx="1108">
                  <c:v>1796456448</c:v>
                </c:pt>
                <c:pt idx="1109">
                  <c:v>1796333568</c:v>
                </c:pt>
                <c:pt idx="1110">
                  <c:v>1796341760</c:v>
                </c:pt>
                <c:pt idx="1111">
                  <c:v>1795342336</c:v>
                </c:pt>
                <c:pt idx="1112">
                  <c:v>1794801664</c:v>
                </c:pt>
                <c:pt idx="1113">
                  <c:v>1793777664</c:v>
                </c:pt>
                <c:pt idx="1114">
                  <c:v>1792794624</c:v>
                </c:pt>
                <c:pt idx="1115">
                  <c:v>1792286720</c:v>
                </c:pt>
                <c:pt idx="1116">
                  <c:v>1792032768</c:v>
                </c:pt>
                <c:pt idx="1117">
                  <c:v>1791651840</c:v>
                </c:pt>
                <c:pt idx="1118">
                  <c:v>1790996480</c:v>
                </c:pt>
                <c:pt idx="1119">
                  <c:v>1790717952</c:v>
                </c:pt>
                <c:pt idx="1120">
                  <c:v>1790464000</c:v>
                </c:pt>
                <c:pt idx="1121">
                  <c:v>1790328832</c:v>
                </c:pt>
                <c:pt idx="1122">
                  <c:v>1789390848</c:v>
                </c:pt>
                <c:pt idx="1123">
                  <c:v>1789390848</c:v>
                </c:pt>
                <c:pt idx="1124">
                  <c:v>1789714432</c:v>
                </c:pt>
                <c:pt idx="1125">
                  <c:v>1789517824</c:v>
                </c:pt>
                <c:pt idx="1126">
                  <c:v>1789550592</c:v>
                </c:pt>
                <c:pt idx="1127">
                  <c:v>1789411328</c:v>
                </c:pt>
                <c:pt idx="1128">
                  <c:v>1788989440</c:v>
                </c:pt>
                <c:pt idx="1129">
                  <c:v>1788989440</c:v>
                </c:pt>
                <c:pt idx="1130">
                  <c:v>1788989440</c:v>
                </c:pt>
                <c:pt idx="1131">
                  <c:v>1788600320</c:v>
                </c:pt>
                <c:pt idx="1132">
                  <c:v>1788473344</c:v>
                </c:pt>
                <c:pt idx="1133">
                  <c:v>1788473344</c:v>
                </c:pt>
                <c:pt idx="1134">
                  <c:v>1788854272</c:v>
                </c:pt>
                <c:pt idx="1135">
                  <c:v>1788600320</c:v>
                </c:pt>
                <c:pt idx="1136">
                  <c:v>1807355904</c:v>
                </c:pt>
                <c:pt idx="1137">
                  <c:v>1790164992</c:v>
                </c:pt>
                <c:pt idx="1138">
                  <c:v>1790349312</c:v>
                </c:pt>
                <c:pt idx="1139">
                  <c:v>1790119936</c:v>
                </c:pt>
                <c:pt idx="1140">
                  <c:v>1789865984</c:v>
                </c:pt>
                <c:pt idx="1141">
                  <c:v>1789865984</c:v>
                </c:pt>
                <c:pt idx="1142">
                  <c:v>1789882368</c:v>
                </c:pt>
                <c:pt idx="1143">
                  <c:v>1546596352</c:v>
                </c:pt>
                <c:pt idx="1144">
                  <c:v>1544495104</c:v>
                </c:pt>
                <c:pt idx="1145">
                  <c:v>1546977280</c:v>
                </c:pt>
                <c:pt idx="1146">
                  <c:v>1567100928</c:v>
                </c:pt>
                <c:pt idx="1147">
                  <c:v>1566904320</c:v>
                </c:pt>
                <c:pt idx="1148">
                  <c:v>1566740480</c:v>
                </c:pt>
                <c:pt idx="1149">
                  <c:v>1564323840</c:v>
                </c:pt>
                <c:pt idx="1150">
                  <c:v>1564192768</c:v>
                </c:pt>
                <c:pt idx="1151">
                  <c:v>1567576064</c:v>
                </c:pt>
                <c:pt idx="1152">
                  <c:v>1565835264</c:v>
                </c:pt>
                <c:pt idx="1153">
                  <c:v>1565429760</c:v>
                </c:pt>
                <c:pt idx="1154">
                  <c:v>1565683712</c:v>
                </c:pt>
                <c:pt idx="1155">
                  <c:v>1565429760</c:v>
                </c:pt>
                <c:pt idx="1156">
                  <c:v>1677393920</c:v>
                </c:pt>
                <c:pt idx="1157">
                  <c:v>1708277760</c:v>
                </c:pt>
                <c:pt idx="1158">
                  <c:v>1715081216</c:v>
                </c:pt>
                <c:pt idx="1159">
                  <c:v>1776775168</c:v>
                </c:pt>
                <c:pt idx="1160">
                  <c:v>1785335808</c:v>
                </c:pt>
                <c:pt idx="1161">
                  <c:v>1785331712</c:v>
                </c:pt>
                <c:pt idx="1162">
                  <c:v>1834840064</c:v>
                </c:pt>
                <c:pt idx="1163">
                  <c:v>1834057728</c:v>
                </c:pt>
                <c:pt idx="1164">
                  <c:v>1833926656</c:v>
                </c:pt>
                <c:pt idx="1165">
                  <c:v>1833664512</c:v>
                </c:pt>
                <c:pt idx="1166">
                  <c:v>1833156608</c:v>
                </c:pt>
                <c:pt idx="1167">
                  <c:v>1832075264</c:v>
                </c:pt>
                <c:pt idx="1168">
                  <c:v>1831247872</c:v>
                </c:pt>
                <c:pt idx="1169">
                  <c:v>1830359040</c:v>
                </c:pt>
                <c:pt idx="1170">
                  <c:v>1830223872</c:v>
                </c:pt>
                <c:pt idx="1171">
                  <c:v>1829580800</c:v>
                </c:pt>
                <c:pt idx="1172">
                  <c:v>1828818944</c:v>
                </c:pt>
                <c:pt idx="1173">
                  <c:v>1828798464</c:v>
                </c:pt>
                <c:pt idx="1174">
                  <c:v>1828114432</c:v>
                </c:pt>
                <c:pt idx="1175">
                  <c:v>1826168832</c:v>
                </c:pt>
                <c:pt idx="1176">
                  <c:v>1825669120</c:v>
                </c:pt>
                <c:pt idx="1177">
                  <c:v>1824747520</c:v>
                </c:pt>
                <c:pt idx="1178">
                  <c:v>1824141312</c:v>
                </c:pt>
                <c:pt idx="1179">
                  <c:v>1823100928</c:v>
                </c:pt>
                <c:pt idx="1180">
                  <c:v>1823059968</c:v>
                </c:pt>
                <c:pt idx="1181">
                  <c:v>1822564352</c:v>
                </c:pt>
                <c:pt idx="1182">
                  <c:v>1821147136</c:v>
                </c:pt>
                <c:pt idx="1183">
                  <c:v>1820352512</c:v>
                </c:pt>
                <c:pt idx="1184">
                  <c:v>1818996736</c:v>
                </c:pt>
                <c:pt idx="1185">
                  <c:v>1817300992</c:v>
                </c:pt>
                <c:pt idx="1186">
                  <c:v>1815011328</c:v>
                </c:pt>
                <c:pt idx="1187">
                  <c:v>1813544960</c:v>
                </c:pt>
                <c:pt idx="1188">
                  <c:v>1812643840</c:v>
                </c:pt>
                <c:pt idx="1189">
                  <c:v>1812516864</c:v>
                </c:pt>
                <c:pt idx="1190">
                  <c:v>1810575360</c:v>
                </c:pt>
                <c:pt idx="1191">
                  <c:v>1809580032</c:v>
                </c:pt>
                <c:pt idx="1192">
                  <c:v>1809072128</c:v>
                </c:pt>
                <c:pt idx="1193">
                  <c:v>1811476480</c:v>
                </c:pt>
                <c:pt idx="1194">
                  <c:v>1810300928</c:v>
                </c:pt>
                <c:pt idx="1195">
                  <c:v>1809580032</c:v>
                </c:pt>
                <c:pt idx="1196">
                  <c:v>1809555456</c:v>
                </c:pt>
                <c:pt idx="1197">
                  <c:v>1809166336</c:v>
                </c:pt>
                <c:pt idx="1198">
                  <c:v>1808793600</c:v>
                </c:pt>
                <c:pt idx="1199">
                  <c:v>1807720448</c:v>
                </c:pt>
                <c:pt idx="1200">
                  <c:v>1807335424</c:v>
                </c:pt>
                <c:pt idx="1201">
                  <c:v>1807208448</c:v>
                </c:pt>
                <c:pt idx="1202">
                  <c:v>1806663680</c:v>
                </c:pt>
                <c:pt idx="1203">
                  <c:v>1805844480</c:v>
                </c:pt>
                <c:pt idx="1204">
                  <c:v>1805922304</c:v>
                </c:pt>
                <c:pt idx="1205">
                  <c:v>1805778944</c:v>
                </c:pt>
                <c:pt idx="1206">
                  <c:v>1805271040</c:v>
                </c:pt>
                <c:pt idx="1207">
                  <c:v>1805008896</c:v>
                </c:pt>
                <c:pt idx="1208">
                  <c:v>1805008896</c:v>
                </c:pt>
                <c:pt idx="1209">
                  <c:v>1804627968</c:v>
                </c:pt>
                <c:pt idx="1210">
                  <c:v>1805004800</c:v>
                </c:pt>
                <c:pt idx="1211">
                  <c:v>1804746752</c:v>
                </c:pt>
                <c:pt idx="1212">
                  <c:v>1829625856</c:v>
                </c:pt>
                <c:pt idx="1213">
                  <c:v>1804353536</c:v>
                </c:pt>
                <c:pt idx="1214">
                  <c:v>1804480512</c:v>
                </c:pt>
                <c:pt idx="1215">
                  <c:v>1804472320</c:v>
                </c:pt>
                <c:pt idx="1216">
                  <c:v>1804562432</c:v>
                </c:pt>
                <c:pt idx="1217">
                  <c:v>1804427264</c:v>
                </c:pt>
                <c:pt idx="1218">
                  <c:v>1804234752</c:v>
                </c:pt>
                <c:pt idx="1219">
                  <c:v>1804234752</c:v>
                </c:pt>
                <c:pt idx="1220">
                  <c:v>1803976704</c:v>
                </c:pt>
                <c:pt idx="1221">
                  <c:v>1803976704</c:v>
                </c:pt>
                <c:pt idx="1222">
                  <c:v>1804103680</c:v>
                </c:pt>
                <c:pt idx="1223">
                  <c:v>1805942784</c:v>
                </c:pt>
                <c:pt idx="1224">
                  <c:v>1805934592</c:v>
                </c:pt>
                <c:pt idx="1225">
                  <c:v>1806315520</c:v>
                </c:pt>
                <c:pt idx="1226">
                  <c:v>1806188544</c:v>
                </c:pt>
                <c:pt idx="1227">
                  <c:v>1805799424</c:v>
                </c:pt>
                <c:pt idx="1228">
                  <c:v>1805651968</c:v>
                </c:pt>
                <c:pt idx="1229">
                  <c:v>1805266944</c:v>
                </c:pt>
                <c:pt idx="1230">
                  <c:v>1805389824</c:v>
                </c:pt>
                <c:pt idx="1231">
                  <c:v>1805135872</c:v>
                </c:pt>
                <c:pt idx="1232">
                  <c:v>1804754944</c:v>
                </c:pt>
                <c:pt idx="1233">
                  <c:v>1804644352</c:v>
                </c:pt>
                <c:pt idx="1234">
                  <c:v>1804382208</c:v>
                </c:pt>
                <c:pt idx="1235">
                  <c:v>1804128256</c:v>
                </c:pt>
                <c:pt idx="1236">
                  <c:v>1803874304</c:v>
                </c:pt>
                <c:pt idx="1237">
                  <c:v>1803620352</c:v>
                </c:pt>
                <c:pt idx="1238">
                  <c:v>1802993664</c:v>
                </c:pt>
                <c:pt idx="1239">
                  <c:v>1802248192</c:v>
                </c:pt>
                <c:pt idx="1240">
                  <c:v>1801220096</c:v>
                </c:pt>
                <c:pt idx="1241">
                  <c:v>1800687616</c:v>
                </c:pt>
                <c:pt idx="1242">
                  <c:v>1800163328</c:v>
                </c:pt>
                <c:pt idx="1243">
                  <c:v>1799774208</c:v>
                </c:pt>
                <c:pt idx="1244">
                  <c:v>1800597504</c:v>
                </c:pt>
                <c:pt idx="1245">
                  <c:v>1799839744</c:v>
                </c:pt>
                <c:pt idx="1246">
                  <c:v>1799196672</c:v>
                </c:pt>
                <c:pt idx="1247">
                  <c:v>1799012352</c:v>
                </c:pt>
                <c:pt idx="1248">
                  <c:v>1798504448</c:v>
                </c:pt>
                <c:pt idx="1249">
                  <c:v>1797361664</c:v>
                </c:pt>
                <c:pt idx="1250">
                  <c:v>1796972544</c:v>
                </c:pt>
                <c:pt idx="1251">
                  <c:v>1796083712</c:v>
                </c:pt>
                <c:pt idx="1252">
                  <c:v>1795870720</c:v>
                </c:pt>
                <c:pt idx="1253">
                  <c:v>1796120576</c:v>
                </c:pt>
                <c:pt idx="1254">
                  <c:v>1795858432</c:v>
                </c:pt>
                <c:pt idx="1255">
                  <c:v>1795571712</c:v>
                </c:pt>
                <c:pt idx="1256">
                  <c:v>1805836288</c:v>
                </c:pt>
                <c:pt idx="1257">
                  <c:v>1796378624</c:v>
                </c:pt>
                <c:pt idx="1258">
                  <c:v>1795698688</c:v>
                </c:pt>
                <c:pt idx="1259">
                  <c:v>1795698688</c:v>
                </c:pt>
                <c:pt idx="1260">
                  <c:v>1795825664</c:v>
                </c:pt>
                <c:pt idx="1261">
                  <c:v>1795817472</c:v>
                </c:pt>
                <c:pt idx="1262">
                  <c:v>1795702784</c:v>
                </c:pt>
                <c:pt idx="1263">
                  <c:v>1795493888</c:v>
                </c:pt>
                <c:pt idx="1264">
                  <c:v>1795387392</c:v>
                </c:pt>
                <c:pt idx="1265">
                  <c:v>1795141632</c:v>
                </c:pt>
                <c:pt idx="1266">
                  <c:v>1795141632</c:v>
                </c:pt>
                <c:pt idx="1267">
                  <c:v>1795141632</c:v>
                </c:pt>
                <c:pt idx="1268">
                  <c:v>1543946240</c:v>
                </c:pt>
                <c:pt idx="1269">
                  <c:v>1545089024</c:v>
                </c:pt>
                <c:pt idx="1270">
                  <c:v>1561686016</c:v>
                </c:pt>
                <c:pt idx="1271">
                  <c:v>1567330304</c:v>
                </c:pt>
                <c:pt idx="1272">
                  <c:v>1546924032</c:v>
                </c:pt>
                <c:pt idx="1273">
                  <c:v>1563164672</c:v>
                </c:pt>
                <c:pt idx="1274">
                  <c:v>1547038720</c:v>
                </c:pt>
                <c:pt idx="1275">
                  <c:v>1547165696</c:v>
                </c:pt>
                <c:pt idx="1276">
                  <c:v>1547522048</c:v>
                </c:pt>
                <c:pt idx="1277">
                  <c:v>1547079680</c:v>
                </c:pt>
                <c:pt idx="1278">
                  <c:v>1547538432</c:v>
                </c:pt>
                <c:pt idx="1279">
                  <c:v>1547980800</c:v>
                </c:pt>
                <c:pt idx="1280">
                  <c:v>1568763904</c:v>
                </c:pt>
                <c:pt idx="1281">
                  <c:v>1569165312</c:v>
                </c:pt>
                <c:pt idx="1282">
                  <c:v>1568968704</c:v>
                </c:pt>
                <c:pt idx="1283">
                  <c:v>1567322112</c:v>
                </c:pt>
                <c:pt idx="1284">
                  <c:v>1565380608</c:v>
                </c:pt>
                <c:pt idx="1285">
                  <c:v>1568997376</c:v>
                </c:pt>
                <c:pt idx="1286">
                  <c:v>1568382976</c:v>
                </c:pt>
                <c:pt idx="1287">
                  <c:v>1568256000</c:v>
                </c:pt>
                <c:pt idx="1288">
                  <c:v>1567875072</c:v>
                </c:pt>
                <c:pt idx="1289">
                  <c:v>1567367168</c:v>
                </c:pt>
                <c:pt idx="1290">
                  <c:v>1671131136</c:v>
                </c:pt>
                <c:pt idx="1291">
                  <c:v>1704906752</c:v>
                </c:pt>
                <c:pt idx="1292">
                  <c:v>1709723648</c:v>
                </c:pt>
                <c:pt idx="1293">
                  <c:v>1755766784</c:v>
                </c:pt>
                <c:pt idx="1294">
                  <c:v>1757483008</c:v>
                </c:pt>
                <c:pt idx="1295">
                  <c:v>1759129600</c:v>
                </c:pt>
                <c:pt idx="1296">
                  <c:v>1767518208</c:v>
                </c:pt>
                <c:pt idx="1297">
                  <c:v>1824149504</c:v>
                </c:pt>
                <c:pt idx="1298">
                  <c:v>1844826112</c:v>
                </c:pt>
                <c:pt idx="1299">
                  <c:v>1848623104</c:v>
                </c:pt>
                <c:pt idx="1300">
                  <c:v>1848475648</c:v>
                </c:pt>
                <c:pt idx="1301">
                  <c:v>1849745408</c:v>
                </c:pt>
                <c:pt idx="1302">
                  <c:v>1849507840</c:v>
                </c:pt>
                <c:pt idx="1303">
                  <c:v>1849143296</c:v>
                </c:pt>
                <c:pt idx="1304">
                  <c:v>1849602048</c:v>
                </c:pt>
                <c:pt idx="1305">
                  <c:v>1849421824</c:v>
                </c:pt>
                <c:pt idx="1306">
                  <c:v>1848913920</c:v>
                </c:pt>
                <c:pt idx="1307">
                  <c:v>1848786944</c:v>
                </c:pt>
                <c:pt idx="1308">
                  <c:v>1848008704</c:v>
                </c:pt>
                <c:pt idx="1309">
                  <c:v>1846738944</c:v>
                </c:pt>
                <c:pt idx="1310">
                  <c:v>1845837824</c:v>
                </c:pt>
                <c:pt idx="1311">
                  <c:v>1845293056</c:v>
                </c:pt>
                <c:pt idx="1312">
                  <c:v>1844764672</c:v>
                </c:pt>
                <c:pt idx="1313">
                  <c:v>1844850688</c:v>
                </c:pt>
                <c:pt idx="1314">
                  <c:v>1844760576</c:v>
                </c:pt>
                <c:pt idx="1315">
                  <c:v>1844600832</c:v>
                </c:pt>
                <c:pt idx="1316">
                  <c:v>1844572160</c:v>
                </c:pt>
                <c:pt idx="1317">
                  <c:v>1844445184</c:v>
                </c:pt>
                <c:pt idx="1318">
                  <c:v>1844436992</c:v>
                </c:pt>
                <c:pt idx="1319">
                  <c:v>1844183040</c:v>
                </c:pt>
                <c:pt idx="1320">
                  <c:v>1843929088</c:v>
                </c:pt>
                <c:pt idx="1321">
                  <c:v>1843384320</c:v>
                </c:pt>
                <c:pt idx="1322">
                  <c:v>1842962432</c:v>
                </c:pt>
                <c:pt idx="1323">
                  <c:v>1842569216</c:v>
                </c:pt>
                <c:pt idx="1324">
                  <c:v>1842315264</c:v>
                </c:pt>
                <c:pt idx="1325">
                  <c:v>1842061312</c:v>
                </c:pt>
                <c:pt idx="1326">
                  <c:v>1840918528</c:v>
                </c:pt>
                <c:pt idx="1327">
                  <c:v>1840570368</c:v>
                </c:pt>
                <c:pt idx="1328">
                  <c:v>1838215168</c:v>
                </c:pt>
                <c:pt idx="1329">
                  <c:v>1837019136</c:v>
                </c:pt>
                <c:pt idx="1330">
                  <c:v>1834827776</c:v>
                </c:pt>
                <c:pt idx="1331">
                  <c:v>1832828928</c:v>
                </c:pt>
                <c:pt idx="1332">
                  <c:v>1830891520</c:v>
                </c:pt>
                <c:pt idx="1333">
                  <c:v>1828601856</c:v>
                </c:pt>
                <c:pt idx="1334">
                  <c:v>1827864576</c:v>
                </c:pt>
                <c:pt idx="1335">
                  <c:v>1827737600</c:v>
                </c:pt>
                <c:pt idx="1336">
                  <c:v>1827356672</c:v>
                </c:pt>
                <c:pt idx="1337">
                  <c:v>1827229696</c:v>
                </c:pt>
                <c:pt idx="1338">
                  <c:v>1827135488</c:v>
                </c:pt>
                <c:pt idx="1339">
                  <c:v>1827135488</c:v>
                </c:pt>
                <c:pt idx="1340">
                  <c:v>1826213888</c:v>
                </c:pt>
                <c:pt idx="1341">
                  <c:v>1825992704</c:v>
                </c:pt>
                <c:pt idx="1342">
                  <c:v>1825124352</c:v>
                </c:pt>
                <c:pt idx="1343">
                  <c:v>1824083968</c:v>
                </c:pt>
                <c:pt idx="1344">
                  <c:v>1825591296</c:v>
                </c:pt>
                <c:pt idx="1345">
                  <c:v>1824780288</c:v>
                </c:pt>
                <c:pt idx="1346">
                  <c:v>1824382976</c:v>
                </c:pt>
                <c:pt idx="1347">
                  <c:v>1824112640</c:v>
                </c:pt>
                <c:pt idx="1348">
                  <c:v>1823916032</c:v>
                </c:pt>
                <c:pt idx="1349">
                  <c:v>1823625216</c:v>
                </c:pt>
                <c:pt idx="1350">
                  <c:v>1824083968</c:v>
                </c:pt>
                <c:pt idx="1351">
                  <c:v>1823952896</c:v>
                </c:pt>
                <c:pt idx="1352">
                  <c:v>1823780864</c:v>
                </c:pt>
                <c:pt idx="1353">
                  <c:v>1823399936</c:v>
                </c:pt>
                <c:pt idx="1354">
                  <c:v>1822015488</c:v>
                </c:pt>
                <c:pt idx="1355">
                  <c:v>1821634560</c:v>
                </c:pt>
                <c:pt idx="1356">
                  <c:v>1821753344</c:v>
                </c:pt>
                <c:pt idx="1357">
                  <c:v>1821626368</c:v>
                </c:pt>
                <c:pt idx="1358">
                  <c:v>1821626368</c:v>
                </c:pt>
                <c:pt idx="1359">
                  <c:v>1821380608</c:v>
                </c:pt>
                <c:pt idx="1360">
                  <c:v>1821175808</c:v>
                </c:pt>
                <c:pt idx="1361">
                  <c:v>1820921856</c:v>
                </c:pt>
                <c:pt idx="1362">
                  <c:v>1820790784</c:v>
                </c:pt>
                <c:pt idx="1363">
                  <c:v>1820766208</c:v>
                </c:pt>
                <c:pt idx="1364">
                  <c:v>1823924224</c:v>
                </c:pt>
                <c:pt idx="1365">
                  <c:v>1823592448</c:v>
                </c:pt>
                <c:pt idx="1366">
                  <c:v>1823686656</c:v>
                </c:pt>
                <c:pt idx="1367">
                  <c:v>1822953472</c:v>
                </c:pt>
                <c:pt idx="1368">
                  <c:v>1822568448</c:v>
                </c:pt>
                <c:pt idx="1369">
                  <c:v>1822695424</c:v>
                </c:pt>
                <c:pt idx="1370">
                  <c:v>1822695424</c:v>
                </c:pt>
                <c:pt idx="1371">
                  <c:v>1822191616</c:v>
                </c:pt>
                <c:pt idx="1372">
                  <c:v>1821810688</c:v>
                </c:pt>
                <c:pt idx="1373">
                  <c:v>1821822976</c:v>
                </c:pt>
                <c:pt idx="1374">
                  <c:v>1822048256</c:v>
                </c:pt>
                <c:pt idx="1375">
                  <c:v>1821794304</c:v>
                </c:pt>
                <c:pt idx="1376">
                  <c:v>1821794304</c:v>
                </c:pt>
                <c:pt idx="1377">
                  <c:v>1821794304</c:v>
                </c:pt>
                <c:pt idx="1378">
                  <c:v>1821921280</c:v>
                </c:pt>
                <c:pt idx="1379">
                  <c:v>1821667328</c:v>
                </c:pt>
                <c:pt idx="1380">
                  <c:v>1821151232</c:v>
                </c:pt>
                <c:pt idx="1381">
                  <c:v>1821024256</c:v>
                </c:pt>
                <c:pt idx="1382">
                  <c:v>1819975680</c:v>
                </c:pt>
                <c:pt idx="1383">
                  <c:v>1819500544</c:v>
                </c:pt>
                <c:pt idx="1384">
                  <c:v>1819242496</c:v>
                </c:pt>
                <c:pt idx="1385">
                  <c:v>1819115520</c:v>
                </c:pt>
                <c:pt idx="1386">
                  <c:v>1818476544</c:v>
                </c:pt>
                <c:pt idx="1387">
                  <c:v>1817583616</c:v>
                </c:pt>
                <c:pt idx="1388">
                  <c:v>1817456640</c:v>
                </c:pt>
                <c:pt idx="1389">
                  <c:v>1817083904</c:v>
                </c:pt>
                <c:pt idx="1390">
                  <c:v>1816702976</c:v>
                </c:pt>
                <c:pt idx="1391">
                  <c:v>1815846912</c:v>
                </c:pt>
                <c:pt idx="1392">
                  <c:v>1814859776</c:v>
                </c:pt>
                <c:pt idx="1393">
                  <c:v>1814855680</c:v>
                </c:pt>
                <c:pt idx="1394">
                  <c:v>1814966272</c:v>
                </c:pt>
                <c:pt idx="1395">
                  <c:v>1814618112</c:v>
                </c:pt>
                <c:pt idx="1396">
                  <c:v>1814618112</c:v>
                </c:pt>
                <c:pt idx="1397">
                  <c:v>1814609920</c:v>
                </c:pt>
                <c:pt idx="1398">
                  <c:v>1814585344</c:v>
                </c:pt>
                <c:pt idx="1399">
                  <c:v>1814585344</c:v>
                </c:pt>
                <c:pt idx="1400">
                  <c:v>1814720512</c:v>
                </c:pt>
                <c:pt idx="1401">
                  <c:v>1814536192</c:v>
                </c:pt>
                <c:pt idx="1402">
                  <c:v>1545875456</c:v>
                </c:pt>
                <c:pt idx="1403">
                  <c:v>1545334784</c:v>
                </c:pt>
                <c:pt idx="1404">
                  <c:v>1544753152</c:v>
                </c:pt>
                <c:pt idx="1405">
                  <c:v>1570062336</c:v>
                </c:pt>
                <c:pt idx="1406">
                  <c:v>1569648640</c:v>
                </c:pt>
                <c:pt idx="1407">
                  <c:v>1568976896</c:v>
                </c:pt>
                <c:pt idx="1408">
                  <c:v>1566531584</c:v>
                </c:pt>
                <c:pt idx="1409">
                  <c:v>1565667328</c:v>
                </c:pt>
                <c:pt idx="1410">
                  <c:v>1568780288</c:v>
                </c:pt>
                <c:pt idx="1411">
                  <c:v>1566912512</c:v>
                </c:pt>
                <c:pt idx="1412">
                  <c:v>1566658560</c:v>
                </c:pt>
                <c:pt idx="1413">
                  <c:v>1566531584</c:v>
                </c:pt>
                <c:pt idx="1414">
                  <c:v>1566318592</c:v>
                </c:pt>
                <c:pt idx="1415">
                  <c:v>1677619200</c:v>
                </c:pt>
                <c:pt idx="1416">
                  <c:v>1709506560</c:v>
                </c:pt>
                <c:pt idx="1417">
                  <c:v>1711472640</c:v>
                </c:pt>
                <c:pt idx="1418">
                  <c:v>1753694208</c:v>
                </c:pt>
                <c:pt idx="1419">
                  <c:v>1778450432</c:v>
                </c:pt>
                <c:pt idx="1420">
                  <c:v>1790275584</c:v>
                </c:pt>
                <c:pt idx="1421">
                  <c:v>1836531712</c:v>
                </c:pt>
                <c:pt idx="1422">
                  <c:v>1893212160</c:v>
                </c:pt>
                <c:pt idx="1423">
                  <c:v>1935159296</c:v>
                </c:pt>
                <c:pt idx="1424">
                  <c:v>2004684800</c:v>
                </c:pt>
                <c:pt idx="1425">
                  <c:v>2017288192</c:v>
                </c:pt>
                <c:pt idx="1426">
                  <c:v>2016526336</c:v>
                </c:pt>
                <c:pt idx="1427">
                  <c:v>2015952896</c:v>
                </c:pt>
                <c:pt idx="1428">
                  <c:v>2015383552</c:v>
                </c:pt>
                <c:pt idx="1429">
                  <c:v>2015256576</c:v>
                </c:pt>
                <c:pt idx="1430">
                  <c:v>2014105600</c:v>
                </c:pt>
                <c:pt idx="1431">
                  <c:v>2013974528</c:v>
                </c:pt>
                <c:pt idx="1432">
                  <c:v>2014228480</c:v>
                </c:pt>
                <c:pt idx="1433">
                  <c:v>2014101504</c:v>
                </c:pt>
                <c:pt idx="1434">
                  <c:v>2012553216</c:v>
                </c:pt>
                <c:pt idx="1435">
                  <c:v>2011336704</c:v>
                </c:pt>
                <c:pt idx="1436">
                  <c:v>2010853376</c:v>
                </c:pt>
                <c:pt idx="1437">
                  <c:v>2010853376</c:v>
                </c:pt>
                <c:pt idx="1438">
                  <c:v>2010726400</c:v>
                </c:pt>
                <c:pt idx="1439">
                  <c:v>2010337280</c:v>
                </c:pt>
                <c:pt idx="1440">
                  <c:v>2009931776</c:v>
                </c:pt>
                <c:pt idx="1441">
                  <c:v>2009899008</c:v>
                </c:pt>
                <c:pt idx="1442">
                  <c:v>2009747456</c:v>
                </c:pt>
                <c:pt idx="1443">
                  <c:v>2009620480</c:v>
                </c:pt>
                <c:pt idx="1444">
                  <c:v>2009493504</c:v>
                </c:pt>
                <c:pt idx="1445">
                  <c:v>2009616384</c:v>
                </c:pt>
                <c:pt idx="1446">
                  <c:v>2009489408</c:v>
                </c:pt>
                <c:pt idx="1447">
                  <c:v>2009432064</c:v>
                </c:pt>
                <c:pt idx="1448">
                  <c:v>2009100288</c:v>
                </c:pt>
                <c:pt idx="1449">
                  <c:v>2009100288</c:v>
                </c:pt>
                <c:pt idx="1450">
                  <c:v>2008821760</c:v>
                </c:pt>
                <c:pt idx="1451">
                  <c:v>2008694784</c:v>
                </c:pt>
                <c:pt idx="1452">
                  <c:v>2008440832</c:v>
                </c:pt>
                <c:pt idx="1453">
                  <c:v>2008592384</c:v>
                </c:pt>
                <c:pt idx="1454">
                  <c:v>2008203264</c:v>
                </c:pt>
                <c:pt idx="1455">
                  <c:v>2008199168</c:v>
                </c:pt>
                <c:pt idx="1456">
                  <c:v>2007785472</c:v>
                </c:pt>
                <c:pt idx="1457">
                  <c:v>2007691264</c:v>
                </c:pt>
                <c:pt idx="1458">
                  <c:v>2007683072</c:v>
                </c:pt>
                <c:pt idx="1459">
                  <c:v>2007519232</c:v>
                </c:pt>
                <c:pt idx="1460">
                  <c:v>2007502848</c:v>
                </c:pt>
                <c:pt idx="1461">
                  <c:v>2007470080</c:v>
                </c:pt>
                <c:pt idx="1462">
                  <c:v>2007556096</c:v>
                </c:pt>
                <c:pt idx="1463">
                  <c:v>2007568384</c:v>
                </c:pt>
                <c:pt idx="1464">
                  <c:v>2007568384</c:v>
                </c:pt>
                <c:pt idx="1465">
                  <c:v>2007429120</c:v>
                </c:pt>
                <c:pt idx="1466">
                  <c:v>2011668480</c:v>
                </c:pt>
                <c:pt idx="1467">
                  <c:v>2011807744</c:v>
                </c:pt>
                <c:pt idx="1468">
                  <c:v>2011303936</c:v>
                </c:pt>
                <c:pt idx="1469">
                  <c:v>2010796032</c:v>
                </c:pt>
                <c:pt idx="1470">
                  <c:v>2010669056</c:v>
                </c:pt>
                <c:pt idx="1471">
                  <c:v>2011049984</c:v>
                </c:pt>
                <c:pt idx="1472">
                  <c:v>2010796032</c:v>
                </c:pt>
                <c:pt idx="1473">
                  <c:v>2010923008</c:v>
                </c:pt>
                <c:pt idx="1474">
                  <c:v>2010669056</c:v>
                </c:pt>
                <c:pt idx="1475">
                  <c:v>2010542080</c:v>
                </c:pt>
                <c:pt idx="1476">
                  <c:v>2010411008</c:v>
                </c:pt>
                <c:pt idx="1477">
                  <c:v>2010279936</c:v>
                </c:pt>
                <c:pt idx="1478">
                  <c:v>2011238400</c:v>
                </c:pt>
                <c:pt idx="1479">
                  <c:v>2011103232</c:v>
                </c:pt>
                <c:pt idx="1480">
                  <c:v>2011013120</c:v>
                </c:pt>
                <c:pt idx="1481">
                  <c:v>2011176960</c:v>
                </c:pt>
                <c:pt idx="1482">
                  <c:v>2010669056</c:v>
                </c:pt>
                <c:pt idx="1483">
                  <c:v>2010660864</c:v>
                </c:pt>
                <c:pt idx="1484">
                  <c:v>2012024832</c:v>
                </c:pt>
                <c:pt idx="1485">
                  <c:v>2011516928</c:v>
                </c:pt>
                <c:pt idx="1486">
                  <c:v>2011512832</c:v>
                </c:pt>
                <c:pt idx="1487">
                  <c:v>2011750400</c:v>
                </c:pt>
                <c:pt idx="1488">
                  <c:v>2011181056</c:v>
                </c:pt>
                <c:pt idx="1489">
                  <c:v>2011176960</c:v>
                </c:pt>
                <c:pt idx="1490">
                  <c:v>2011009024</c:v>
                </c:pt>
                <c:pt idx="1491">
                  <c:v>2010877952</c:v>
                </c:pt>
                <c:pt idx="1492">
                  <c:v>2011004928</c:v>
                </c:pt>
                <c:pt idx="1493">
                  <c:v>2010877952</c:v>
                </c:pt>
                <c:pt idx="1494">
                  <c:v>2012307456</c:v>
                </c:pt>
                <c:pt idx="1495">
                  <c:v>2012409856</c:v>
                </c:pt>
                <c:pt idx="1496">
                  <c:v>2012295168</c:v>
                </c:pt>
                <c:pt idx="1497">
                  <c:v>2012160000</c:v>
                </c:pt>
                <c:pt idx="1498">
                  <c:v>2011897856</c:v>
                </c:pt>
                <c:pt idx="1499">
                  <c:v>2011897856</c:v>
                </c:pt>
                <c:pt idx="1500">
                  <c:v>2011643904</c:v>
                </c:pt>
                <c:pt idx="1501">
                  <c:v>2011385856</c:v>
                </c:pt>
                <c:pt idx="1502">
                  <c:v>2010996736</c:v>
                </c:pt>
                <c:pt idx="1503">
                  <c:v>2010742784</c:v>
                </c:pt>
                <c:pt idx="1504">
                  <c:v>2010615808</c:v>
                </c:pt>
                <c:pt idx="1505">
                  <c:v>2010361856</c:v>
                </c:pt>
                <c:pt idx="1506">
                  <c:v>2010099712</c:v>
                </c:pt>
                <c:pt idx="1507">
                  <c:v>2009714688</c:v>
                </c:pt>
                <c:pt idx="1508">
                  <c:v>2009460736</c:v>
                </c:pt>
                <c:pt idx="1509">
                  <c:v>2009206784</c:v>
                </c:pt>
                <c:pt idx="1510">
                  <c:v>2009079808</c:v>
                </c:pt>
                <c:pt idx="1511">
                  <c:v>2008965120</c:v>
                </c:pt>
                <c:pt idx="1512">
                  <c:v>2008576000</c:v>
                </c:pt>
                <c:pt idx="1513">
                  <c:v>2008461312</c:v>
                </c:pt>
                <c:pt idx="1514">
                  <c:v>2007953408</c:v>
                </c:pt>
                <c:pt idx="1515">
                  <c:v>2007326720</c:v>
                </c:pt>
                <c:pt idx="1516">
                  <c:v>2006532096</c:v>
                </c:pt>
                <c:pt idx="1517">
                  <c:v>2004496384</c:v>
                </c:pt>
                <c:pt idx="1518">
                  <c:v>2002743296</c:v>
                </c:pt>
                <c:pt idx="1519">
                  <c:v>2002743296</c:v>
                </c:pt>
                <c:pt idx="1520">
                  <c:v>2001694720</c:v>
                </c:pt>
                <c:pt idx="1521">
                  <c:v>2001334272</c:v>
                </c:pt>
                <c:pt idx="1522">
                  <c:v>2000539648</c:v>
                </c:pt>
                <c:pt idx="1523">
                  <c:v>2000318464</c:v>
                </c:pt>
                <c:pt idx="1524">
                  <c:v>2000093184</c:v>
                </c:pt>
                <c:pt idx="1525">
                  <c:v>1999302656</c:v>
                </c:pt>
                <c:pt idx="1526">
                  <c:v>2002427904</c:v>
                </c:pt>
                <c:pt idx="1527">
                  <c:v>1546903552</c:v>
                </c:pt>
                <c:pt idx="1528">
                  <c:v>1547341824</c:v>
                </c:pt>
                <c:pt idx="1529">
                  <c:v>1573650432</c:v>
                </c:pt>
                <c:pt idx="1530">
                  <c:v>1569607680</c:v>
                </c:pt>
                <c:pt idx="1531">
                  <c:v>1569603584</c:v>
                </c:pt>
                <c:pt idx="1532">
                  <c:v>1568296960</c:v>
                </c:pt>
                <c:pt idx="1533">
                  <c:v>1566011392</c:v>
                </c:pt>
                <c:pt idx="1534">
                  <c:v>1569677312</c:v>
                </c:pt>
                <c:pt idx="1535">
                  <c:v>1568935936</c:v>
                </c:pt>
                <c:pt idx="1536">
                  <c:v>1567584256</c:v>
                </c:pt>
                <c:pt idx="1537">
                  <c:v>1567203328</c:v>
                </c:pt>
                <c:pt idx="1538">
                  <c:v>1567203328</c:v>
                </c:pt>
                <c:pt idx="1539">
                  <c:v>1575649280</c:v>
                </c:pt>
                <c:pt idx="1540">
                  <c:v>1695051776</c:v>
                </c:pt>
                <c:pt idx="1541">
                  <c:v>1706123264</c:v>
                </c:pt>
                <c:pt idx="1542">
                  <c:v>1749757952</c:v>
                </c:pt>
                <c:pt idx="1543">
                  <c:v>1771409408</c:v>
                </c:pt>
                <c:pt idx="1544">
                  <c:v>1787445248</c:v>
                </c:pt>
                <c:pt idx="1545">
                  <c:v>1793785856</c:v>
                </c:pt>
                <c:pt idx="1546">
                  <c:v>1831772160</c:v>
                </c:pt>
                <c:pt idx="1547">
                  <c:v>1833742336</c:v>
                </c:pt>
                <c:pt idx="1548">
                  <c:v>1833357312</c:v>
                </c:pt>
                <c:pt idx="1549">
                  <c:v>1832976384</c:v>
                </c:pt>
                <c:pt idx="1550">
                  <c:v>1832964096</c:v>
                </c:pt>
                <c:pt idx="1551">
                  <c:v>1831305216</c:v>
                </c:pt>
                <c:pt idx="1552">
                  <c:v>1830027264</c:v>
                </c:pt>
                <c:pt idx="1553">
                  <c:v>1830154240</c:v>
                </c:pt>
                <c:pt idx="1554">
                  <c:v>1829535744</c:v>
                </c:pt>
                <c:pt idx="1555">
                  <c:v>1828454400</c:v>
                </c:pt>
                <c:pt idx="1556">
                  <c:v>1828454400</c:v>
                </c:pt>
                <c:pt idx="1557">
                  <c:v>1827905536</c:v>
                </c:pt>
                <c:pt idx="1558">
                  <c:v>1827053568</c:v>
                </c:pt>
                <c:pt idx="1559">
                  <c:v>1826197504</c:v>
                </c:pt>
                <c:pt idx="1560">
                  <c:v>1824854016</c:v>
                </c:pt>
                <c:pt idx="1561">
                  <c:v>1824378880</c:v>
                </c:pt>
                <c:pt idx="1562">
                  <c:v>1823617024</c:v>
                </c:pt>
                <c:pt idx="1563">
                  <c:v>1822466048</c:v>
                </c:pt>
                <c:pt idx="1564">
                  <c:v>1821659136</c:v>
                </c:pt>
                <c:pt idx="1565">
                  <c:v>1820676096</c:v>
                </c:pt>
                <c:pt idx="1566">
                  <c:v>1819439104</c:v>
                </c:pt>
                <c:pt idx="1567">
                  <c:v>1817911296</c:v>
                </c:pt>
                <c:pt idx="1568">
                  <c:v>1815711744</c:v>
                </c:pt>
                <c:pt idx="1569">
                  <c:v>1813676032</c:v>
                </c:pt>
                <c:pt idx="1570">
                  <c:v>1811300352</c:v>
                </c:pt>
                <c:pt idx="1571">
                  <c:v>1809895424</c:v>
                </c:pt>
                <c:pt idx="1572">
                  <c:v>1808338944</c:v>
                </c:pt>
                <c:pt idx="1573">
                  <c:v>1806012416</c:v>
                </c:pt>
                <c:pt idx="1574">
                  <c:v>1803894784</c:v>
                </c:pt>
                <c:pt idx="1575">
                  <c:v>1803505664</c:v>
                </c:pt>
                <c:pt idx="1576">
                  <c:v>1803374592</c:v>
                </c:pt>
                <c:pt idx="1577">
                  <c:v>1803329536</c:v>
                </c:pt>
                <c:pt idx="1578">
                  <c:v>1803333632</c:v>
                </c:pt>
                <c:pt idx="1579">
                  <c:v>1803079680</c:v>
                </c:pt>
                <c:pt idx="1580">
                  <c:v>1802993664</c:v>
                </c:pt>
                <c:pt idx="1581">
                  <c:v>1803239424</c:v>
                </c:pt>
                <c:pt idx="1582">
                  <c:v>1803026432</c:v>
                </c:pt>
                <c:pt idx="1583">
                  <c:v>1802981376</c:v>
                </c:pt>
                <c:pt idx="1584">
                  <c:v>1802567680</c:v>
                </c:pt>
                <c:pt idx="1585">
                  <c:v>1802063872</c:v>
                </c:pt>
                <c:pt idx="1586">
                  <c:v>1801936896</c:v>
                </c:pt>
                <c:pt idx="1587">
                  <c:v>1804754944</c:v>
                </c:pt>
                <c:pt idx="1588">
                  <c:v>1804783616</c:v>
                </c:pt>
                <c:pt idx="1589">
                  <c:v>1804001280</c:v>
                </c:pt>
                <c:pt idx="1590">
                  <c:v>1804001280</c:v>
                </c:pt>
                <c:pt idx="1591">
                  <c:v>1804296192</c:v>
                </c:pt>
                <c:pt idx="1592">
                  <c:v>1804414976</c:v>
                </c:pt>
                <c:pt idx="1593">
                  <c:v>1804242944</c:v>
                </c:pt>
                <c:pt idx="1594">
                  <c:v>1803862016</c:v>
                </c:pt>
                <c:pt idx="1595">
                  <c:v>1803735040</c:v>
                </c:pt>
                <c:pt idx="1596">
                  <c:v>1803862016</c:v>
                </c:pt>
                <c:pt idx="1597">
                  <c:v>1803599872</c:v>
                </c:pt>
                <c:pt idx="1598">
                  <c:v>1803591680</c:v>
                </c:pt>
                <c:pt idx="1599">
                  <c:v>1803464704</c:v>
                </c:pt>
                <c:pt idx="1600">
                  <c:v>1803337728</c:v>
                </c:pt>
                <c:pt idx="1601">
                  <c:v>1803333632</c:v>
                </c:pt>
                <c:pt idx="1602">
                  <c:v>1805250560</c:v>
                </c:pt>
                <c:pt idx="1603">
                  <c:v>1804947456</c:v>
                </c:pt>
                <c:pt idx="1604">
                  <c:v>1805643776</c:v>
                </c:pt>
                <c:pt idx="1605">
                  <c:v>1805701120</c:v>
                </c:pt>
                <c:pt idx="1606">
                  <c:v>1805447168</c:v>
                </c:pt>
                <c:pt idx="1607">
                  <c:v>1804853248</c:v>
                </c:pt>
                <c:pt idx="1608">
                  <c:v>1804591104</c:v>
                </c:pt>
                <c:pt idx="1609">
                  <c:v>1804713984</c:v>
                </c:pt>
                <c:pt idx="1610">
                  <c:v>1804451840</c:v>
                </c:pt>
                <c:pt idx="1611">
                  <c:v>1804328960</c:v>
                </c:pt>
                <c:pt idx="1612">
                  <c:v>1803821056</c:v>
                </c:pt>
                <c:pt idx="1613">
                  <c:v>1803694080</c:v>
                </c:pt>
                <c:pt idx="1614">
                  <c:v>1803567104</c:v>
                </c:pt>
                <c:pt idx="1615">
                  <c:v>1803440128</c:v>
                </c:pt>
                <c:pt idx="1616">
                  <c:v>1803423744</c:v>
                </c:pt>
                <c:pt idx="1617">
                  <c:v>1803677696</c:v>
                </c:pt>
                <c:pt idx="1618">
                  <c:v>1803669504</c:v>
                </c:pt>
                <c:pt idx="1619">
                  <c:v>1803403264</c:v>
                </c:pt>
                <c:pt idx="1620">
                  <c:v>1803284480</c:v>
                </c:pt>
                <c:pt idx="1621">
                  <c:v>1803153408</c:v>
                </c:pt>
                <c:pt idx="1622">
                  <c:v>1802764288</c:v>
                </c:pt>
                <c:pt idx="1623">
                  <c:v>1802366976</c:v>
                </c:pt>
                <c:pt idx="1624">
                  <c:v>1801383936</c:v>
                </c:pt>
                <c:pt idx="1625">
                  <c:v>1800970240</c:v>
                </c:pt>
                <c:pt idx="1626">
                  <c:v>1800843264</c:v>
                </c:pt>
                <c:pt idx="1627">
                  <c:v>1800560640</c:v>
                </c:pt>
                <c:pt idx="1628">
                  <c:v>1800171520</c:v>
                </c:pt>
                <c:pt idx="1629">
                  <c:v>1799663616</c:v>
                </c:pt>
                <c:pt idx="1630">
                  <c:v>1799663616</c:v>
                </c:pt>
                <c:pt idx="1631">
                  <c:v>1799532544</c:v>
                </c:pt>
                <c:pt idx="1632">
                  <c:v>1799024640</c:v>
                </c:pt>
                <c:pt idx="1633">
                  <c:v>1798008832</c:v>
                </c:pt>
                <c:pt idx="1634">
                  <c:v>1797619712</c:v>
                </c:pt>
                <c:pt idx="1635">
                  <c:v>1797619712</c:v>
                </c:pt>
                <c:pt idx="1636">
                  <c:v>1797365760</c:v>
                </c:pt>
                <c:pt idx="1637">
                  <c:v>1797365760</c:v>
                </c:pt>
                <c:pt idx="1638">
                  <c:v>1797238784</c:v>
                </c:pt>
                <c:pt idx="1639">
                  <c:v>1797238784</c:v>
                </c:pt>
                <c:pt idx="1640">
                  <c:v>1797103616</c:v>
                </c:pt>
                <c:pt idx="1641">
                  <c:v>1797226496</c:v>
                </c:pt>
                <c:pt idx="1642">
                  <c:v>1796845568</c:v>
                </c:pt>
                <c:pt idx="1643">
                  <c:v>1796972544</c:v>
                </c:pt>
                <c:pt idx="1644">
                  <c:v>1796718592</c:v>
                </c:pt>
                <c:pt idx="1645">
                  <c:v>1796972544</c:v>
                </c:pt>
                <c:pt idx="1646">
                  <c:v>1796710400</c:v>
                </c:pt>
                <c:pt idx="1647">
                  <c:v>1796456448</c:v>
                </c:pt>
                <c:pt idx="1648">
                  <c:v>1797447680</c:v>
                </c:pt>
                <c:pt idx="1649">
                  <c:v>1797439488</c:v>
                </c:pt>
                <c:pt idx="1650">
                  <c:v>1797304320</c:v>
                </c:pt>
                <c:pt idx="1651">
                  <c:v>1797570560</c:v>
                </c:pt>
                <c:pt idx="1652">
                  <c:v>1548083200</c:v>
                </c:pt>
                <c:pt idx="1653">
                  <c:v>1546657792</c:v>
                </c:pt>
                <c:pt idx="1654">
                  <c:v>1549082624</c:v>
                </c:pt>
                <c:pt idx="1655">
                  <c:v>1569406976</c:v>
                </c:pt>
                <c:pt idx="1656">
                  <c:v>1569406976</c:v>
                </c:pt>
                <c:pt idx="1657">
                  <c:v>1568694272</c:v>
                </c:pt>
                <c:pt idx="1658">
                  <c:v>1567039488</c:v>
                </c:pt>
                <c:pt idx="1659">
                  <c:v>1566687232</c:v>
                </c:pt>
                <c:pt idx="1660">
                  <c:v>1568948224</c:v>
                </c:pt>
                <c:pt idx="1661">
                  <c:v>1567703040</c:v>
                </c:pt>
                <c:pt idx="1662">
                  <c:v>1567068160</c:v>
                </c:pt>
                <c:pt idx="1663">
                  <c:v>1567285248</c:v>
                </c:pt>
                <c:pt idx="1664">
                  <c:v>1567395840</c:v>
                </c:pt>
                <c:pt idx="1665">
                  <c:v>1689624576</c:v>
                </c:pt>
                <c:pt idx="1666">
                  <c:v>1708564480</c:v>
                </c:pt>
                <c:pt idx="1667">
                  <c:v>1745235968</c:v>
                </c:pt>
                <c:pt idx="1668">
                  <c:v>1768288256</c:v>
                </c:pt>
                <c:pt idx="1669">
                  <c:v>1781026816</c:v>
                </c:pt>
                <c:pt idx="1670">
                  <c:v>1804005376</c:v>
                </c:pt>
                <c:pt idx="1671">
                  <c:v>1831251968</c:v>
                </c:pt>
                <c:pt idx="1672">
                  <c:v>1831247872</c:v>
                </c:pt>
                <c:pt idx="1673">
                  <c:v>1830858752</c:v>
                </c:pt>
                <c:pt idx="1674">
                  <c:v>1830477824</c:v>
                </c:pt>
                <c:pt idx="1675">
                  <c:v>1830223872</c:v>
                </c:pt>
                <c:pt idx="1676">
                  <c:v>1829208064</c:v>
                </c:pt>
                <c:pt idx="1677">
                  <c:v>1828032512</c:v>
                </c:pt>
                <c:pt idx="1678">
                  <c:v>1827364864</c:v>
                </c:pt>
                <c:pt idx="1679">
                  <c:v>1827106816</c:v>
                </c:pt>
                <c:pt idx="1680">
                  <c:v>1826344960</c:v>
                </c:pt>
                <c:pt idx="1681">
                  <c:v>1826213888</c:v>
                </c:pt>
                <c:pt idx="1682">
                  <c:v>1826058240</c:v>
                </c:pt>
                <c:pt idx="1683">
                  <c:v>1825034240</c:v>
                </c:pt>
                <c:pt idx="1684">
                  <c:v>1824456704</c:v>
                </c:pt>
                <c:pt idx="1685">
                  <c:v>1823690752</c:v>
                </c:pt>
                <c:pt idx="1686">
                  <c:v>1822789632</c:v>
                </c:pt>
                <c:pt idx="1687">
                  <c:v>1820880896</c:v>
                </c:pt>
                <c:pt idx="1688">
                  <c:v>1820123136</c:v>
                </c:pt>
                <c:pt idx="1689">
                  <c:v>1819193344</c:v>
                </c:pt>
                <c:pt idx="1690">
                  <c:v>1818845184</c:v>
                </c:pt>
                <c:pt idx="1691">
                  <c:v>1818337280</c:v>
                </c:pt>
                <c:pt idx="1692">
                  <c:v>1817796608</c:v>
                </c:pt>
                <c:pt idx="1693">
                  <c:v>1816559616</c:v>
                </c:pt>
                <c:pt idx="1694">
                  <c:v>1816403968</c:v>
                </c:pt>
                <c:pt idx="1695">
                  <c:v>1816117248</c:v>
                </c:pt>
                <c:pt idx="1696">
                  <c:v>1815457792</c:v>
                </c:pt>
                <c:pt idx="1697">
                  <c:v>1815044096</c:v>
                </c:pt>
                <c:pt idx="1698">
                  <c:v>1814421504</c:v>
                </c:pt>
                <c:pt idx="1699">
                  <c:v>1813913600</c:v>
                </c:pt>
                <c:pt idx="1700">
                  <c:v>1814032384</c:v>
                </c:pt>
                <c:pt idx="1701">
                  <c:v>1812094976</c:v>
                </c:pt>
                <c:pt idx="1702">
                  <c:v>1810866176</c:v>
                </c:pt>
                <c:pt idx="1703">
                  <c:v>1810866176</c:v>
                </c:pt>
                <c:pt idx="1704">
                  <c:v>1810354176</c:v>
                </c:pt>
                <c:pt idx="1705">
                  <c:v>1809035264</c:v>
                </c:pt>
                <c:pt idx="1706">
                  <c:v>1808539648</c:v>
                </c:pt>
                <c:pt idx="1707">
                  <c:v>1807134720</c:v>
                </c:pt>
                <c:pt idx="1708">
                  <c:v>1806057472</c:v>
                </c:pt>
                <c:pt idx="1709">
                  <c:v>1806692352</c:v>
                </c:pt>
                <c:pt idx="1710">
                  <c:v>1806499840</c:v>
                </c:pt>
                <c:pt idx="1711">
                  <c:v>1805742080</c:v>
                </c:pt>
                <c:pt idx="1712">
                  <c:v>1805606912</c:v>
                </c:pt>
                <c:pt idx="1713">
                  <c:v>1805238272</c:v>
                </c:pt>
                <c:pt idx="1714">
                  <c:v>1804730368</c:v>
                </c:pt>
                <c:pt idx="1715">
                  <c:v>1804349440</c:v>
                </c:pt>
                <c:pt idx="1716">
                  <c:v>1824370688</c:v>
                </c:pt>
                <c:pt idx="1717">
                  <c:v>1804713984</c:v>
                </c:pt>
                <c:pt idx="1718">
                  <c:v>1804402688</c:v>
                </c:pt>
                <c:pt idx="1719">
                  <c:v>1803767808</c:v>
                </c:pt>
                <c:pt idx="1720">
                  <c:v>1803378688</c:v>
                </c:pt>
                <c:pt idx="1721">
                  <c:v>1803251712</c:v>
                </c:pt>
                <c:pt idx="1722">
                  <c:v>1802985472</c:v>
                </c:pt>
                <c:pt idx="1723">
                  <c:v>1802747904</c:v>
                </c:pt>
                <c:pt idx="1724">
                  <c:v>1803309056</c:v>
                </c:pt>
                <c:pt idx="1725">
                  <c:v>1803427840</c:v>
                </c:pt>
                <c:pt idx="1726">
                  <c:v>1803173888</c:v>
                </c:pt>
                <c:pt idx="1727">
                  <c:v>1803010048</c:v>
                </c:pt>
                <c:pt idx="1728">
                  <c:v>1803010048</c:v>
                </c:pt>
                <c:pt idx="1729">
                  <c:v>1803010048</c:v>
                </c:pt>
                <c:pt idx="1730">
                  <c:v>1802620928</c:v>
                </c:pt>
                <c:pt idx="1731">
                  <c:v>1802493952</c:v>
                </c:pt>
                <c:pt idx="1732">
                  <c:v>1802604544</c:v>
                </c:pt>
                <c:pt idx="1733">
                  <c:v>1802473472</c:v>
                </c:pt>
                <c:pt idx="1734">
                  <c:v>1802579968</c:v>
                </c:pt>
                <c:pt idx="1735">
                  <c:v>1802452992</c:v>
                </c:pt>
                <c:pt idx="1736">
                  <c:v>1802317824</c:v>
                </c:pt>
                <c:pt idx="1737">
                  <c:v>1802190848</c:v>
                </c:pt>
                <c:pt idx="1738">
                  <c:v>1802317824</c:v>
                </c:pt>
                <c:pt idx="1739">
                  <c:v>1802317824</c:v>
                </c:pt>
                <c:pt idx="1740">
                  <c:v>1802063872</c:v>
                </c:pt>
                <c:pt idx="1741">
                  <c:v>1802190848</c:v>
                </c:pt>
                <c:pt idx="1742">
                  <c:v>1802334208</c:v>
                </c:pt>
                <c:pt idx="1743">
                  <c:v>1801838592</c:v>
                </c:pt>
                <c:pt idx="1744">
                  <c:v>1801760768</c:v>
                </c:pt>
                <c:pt idx="1745">
                  <c:v>1801760768</c:v>
                </c:pt>
                <c:pt idx="1746">
                  <c:v>1801379840</c:v>
                </c:pt>
                <c:pt idx="1747">
                  <c:v>1800585216</c:v>
                </c:pt>
                <c:pt idx="1748">
                  <c:v>1799974912</c:v>
                </c:pt>
                <c:pt idx="1749">
                  <c:v>1799467008</c:v>
                </c:pt>
                <c:pt idx="1750">
                  <c:v>1798578176</c:v>
                </c:pt>
                <c:pt idx="1751">
                  <c:v>1798443008</c:v>
                </c:pt>
                <c:pt idx="1752">
                  <c:v>1798410240</c:v>
                </c:pt>
                <c:pt idx="1753">
                  <c:v>1797771264</c:v>
                </c:pt>
                <c:pt idx="1754">
                  <c:v>1797386240</c:v>
                </c:pt>
                <c:pt idx="1755">
                  <c:v>1797382144</c:v>
                </c:pt>
                <c:pt idx="1756">
                  <c:v>1797509120</c:v>
                </c:pt>
                <c:pt idx="1757">
                  <c:v>1796493312</c:v>
                </c:pt>
                <c:pt idx="1758">
                  <c:v>1796112384</c:v>
                </c:pt>
                <c:pt idx="1759">
                  <c:v>1795600384</c:v>
                </c:pt>
                <c:pt idx="1760">
                  <c:v>1795596288</c:v>
                </c:pt>
                <c:pt idx="1761">
                  <c:v>1795469312</c:v>
                </c:pt>
                <c:pt idx="1762">
                  <c:v>1795112960</c:v>
                </c:pt>
                <c:pt idx="1763">
                  <c:v>1794859008</c:v>
                </c:pt>
                <c:pt idx="1764">
                  <c:v>1794727936</c:v>
                </c:pt>
                <c:pt idx="1765">
                  <c:v>1794465792</c:v>
                </c:pt>
                <c:pt idx="1766">
                  <c:v>1794465792</c:v>
                </c:pt>
                <c:pt idx="1767">
                  <c:v>1794338816</c:v>
                </c:pt>
                <c:pt idx="1768">
                  <c:v>1794465792</c:v>
                </c:pt>
                <c:pt idx="1769">
                  <c:v>1815515136</c:v>
                </c:pt>
                <c:pt idx="1770">
                  <c:v>1798860800</c:v>
                </c:pt>
                <c:pt idx="1771">
                  <c:v>1798717440</c:v>
                </c:pt>
                <c:pt idx="1772">
                  <c:v>1798828032</c:v>
                </c:pt>
                <c:pt idx="1773">
                  <c:v>1798361088</c:v>
                </c:pt>
                <c:pt idx="1774">
                  <c:v>1798606848</c:v>
                </c:pt>
                <c:pt idx="1775">
                  <c:v>1798602752</c:v>
                </c:pt>
                <c:pt idx="1776">
                  <c:v>1798103040</c:v>
                </c:pt>
                <c:pt idx="1777">
                  <c:v>1549008896</c:v>
                </c:pt>
                <c:pt idx="1778">
                  <c:v>1550106624</c:v>
                </c:pt>
                <c:pt idx="1779">
                  <c:v>1570435072</c:v>
                </c:pt>
                <c:pt idx="1780">
                  <c:v>1570316288</c:v>
                </c:pt>
                <c:pt idx="1781">
                  <c:v>1570824192</c:v>
                </c:pt>
                <c:pt idx="1782">
                  <c:v>1568534528</c:v>
                </c:pt>
                <c:pt idx="1783">
                  <c:v>1566584832</c:v>
                </c:pt>
                <c:pt idx="1784">
                  <c:v>1570418688</c:v>
                </c:pt>
                <c:pt idx="1785">
                  <c:v>1568931840</c:v>
                </c:pt>
                <c:pt idx="1786">
                  <c:v>1567813632</c:v>
                </c:pt>
                <c:pt idx="1787">
                  <c:v>1567686656</c:v>
                </c:pt>
                <c:pt idx="1788">
                  <c:v>1567051776</c:v>
                </c:pt>
                <c:pt idx="1789">
                  <c:v>1576259584</c:v>
                </c:pt>
                <c:pt idx="1790">
                  <c:v>1696030720</c:v>
                </c:pt>
                <c:pt idx="1791">
                  <c:v>1709277184</c:v>
                </c:pt>
                <c:pt idx="1792">
                  <c:v>1746903040</c:v>
                </c:pt>
                <c:pt idx="1793">
                  <c:v>1770602496</c:v>
                </c:pt>
                <c:pt idx="1794">
                  <c:v>1780535296</c:v>
                </c:pt>
                <c:pt idx="1795">
                  <c:v>1795657728</c:v>
                </c:pt>
                <c:pt idx="1796">
                  <c:v>1827237888</c:v>
                </c:pt>
                <c:pt idx="1797">
                  <c:v>1827491840</c:v>
                </c:pt>
                <c:pt idx="1798">
                  <c:v>1827237888</c:v>
                </c:pt>
                <c:pt idx="1799">
                  <c:v>1827409920</c:v>
                </c:pt>
                <c:pt idx="1800">
                  <c:v>1826902016</c:v>
                </c:pt>
                <c:pt idx="1801">
                  <c:v>1826136064</c:v>
                </c:pt>
                <c:pt idx="1802">
                  <c:v>1825787904</c:v>
                </c:pt>
                <c:pt idx="1803">
                  <c:v>1825398784</c:v>
                </c:pt>
                <c:pt idx="1804">
                  <c:v>1825017856</c:v>
                </c:pt>
                <c:pt idx="1805">
                  <c:v>1824251904</c:v>
                </c:pt>
                <c:pt idx="1806">
                  <c:v>1824251904</c:v>
                </c:pt>
                <c:pt idx="1807">
                  <c:v>1823846400</c:v>
                </c:pt>
                <c:pt idx="1808">
                  <c:v>1821532160</c:v>
                </c:pt>
                <c:pt idx="1809">
                  <c:v>1820704768</c:v>
                </c:pt>
                <c:pt idx="1810">
                  <c:v>1820135424</c:v>
                </c:pt>
                <c:pt idx="1811">
                  <c:v>1818198016</c:v>
                </c:pt>
                <c:pt idx="1812">
                  <c:v>1817112576</c:v>
                </c:pt>
                <c:pt idx="1813">
                  <c:v>1816428544</c:v>
                </c:pt>
                <c:pt idx="1814">
                  <c:v>1816236032</c:v>
                </c:pt>
                <c:pt idx="1815">
                  <c:v>1815396352</c:v>
                </c:pt>
                <c:pt idx="1816">
                  <c:v>1814626304</c:v>
                </c:pt>
                <c:pt idx="1817">
                  <c:v>1812975616</c:v>
                </c:pt>
                <c:pt idx="1818">
                  <c:v>1811894272</c:v>
                </c:pt>
                <c:pt idx="1819">
                  <c:v>1809731584</c:v>
                </c:pt>
                <c:pt idx="1820">
                  <c:v>1807314944</c:v>
                </c:pt>
                <c:pt idx="1821">
                  <c:v>1805443072</c:v>
                </c:pt>
                <c:pt idx="1822">
                  <c:v>1803583488</c:v>
                </c:pt>
                <c:pt idx="1823">
                  <c:v>1803329536</c:v>
                </c:pt>
                <c:pt idx="1824">
                  <c:v>1803075584</c:v>
                </c:pt>
                <c:pt idx="1825">
                  <c:v>1802149888</c:v>
                </c:pt>
                <c:pt idx="1826">
                  <c:v>1800364032</c:v>
                </c:pt>
                <c:pt idx="1827">
                  <c:v>1799979008</c:v>
                </c:pt>
                <c:pt idx="1828">
                  <c:v>1799598080</c:v>
                </c:pt>
                <c:pt idx="1829">
                  <c:v>1799471104</c:v>
                </c:pt>
                <c:pt idx="1830">
                  <c:v>1800974336</c:v>
                </c:pt>
                <c:pt idx="1831">
                  <c:v>1801441280</c:v>
                </c:pt>
                <c:pt idx="1832">
                  <c:v>1800990720</c:v>
                </c:pt>
                <c:pt idx="1833">
                  <c:v>1800744960</c:v>
                </c:pt>
                <c:pt idx="1834">
                  <c:v>1799999488</c:v>
                </c:pt>
                <c:pt idx="1835">
                  <c:v>1799872512</c:v>
                </c:pt>
                <c:pt idx="1836">
                  <c:v>1799483392</c:v>
                </c:pt>
                <c:pt idx="1837">
                  <c:v>1799360512</c:v>
                </c:pt>
                <c:pt idx="1838">
                  <c:v>1799368704</c:v>
                </c:pt>
                <c:pt idx="1839">
                  <c:v>1799036928</c:v>
                </c:pt>
                <c:pt idx="1840">
                  <c:v>1798885376</c:v>
                </c:pt>
                <c:pt idx="1841">
                  <c:v>1798733824</c:v>
                </c:pt>
                <c:pt idx="1842">
                  <c:v>1798168576</c:v>
                </c:pt>
                <c:pt idx="1843">
                  <c:v>1797906432</c:v>
                </c:pt>
                <c:pt idx="1844">
                  <c:v>1797902336</c:v>
                </c:pt>
                <c:pt idx="1845">
                  <c:v>1798012928</c:v>
                </c:pt>
                <c:pt idx="1846">
                  <c:v>1797267456</c:v>
                </c:pt>
                <c:pt idx="1847">
                  <c:v>1797496832</c:v>
                </c:pt>
                <c:pt idx="1848">
                  <c:v>1798918144</c:v>
                </c:pt>
                <c:pt idx="1849">
                  <c:v>1798823936</c:v>
                </c:pt>
                <c:pt idx="1850">
                  <c:v>1798918144</c:v>
                </c:pt>
                <c:pt idx="1851">
                  <c:v>1798660096</c:v>
                </c:pt>
                <c:pt idx="1852">
                  <c:v>1798533120</c:v>
                </c:pt>
                <c:pt idx="1853">
                  <c:v>1798279168</c:v>
                </c:pt>
                <c:pt idx="1854">
                  <c:v>1798565888</c:v>
                </c:pt>
                <c:pt idx="1855">
                  <c:v>1798344704</c:v>
                </c:pt>
                <c:pt idx="1856">
                  <c:v>1798393856</c:v>
                </c:pt>
                <c:pt idx="1857">
                  <c:v>1798131712</c:v>
                </c:pt>
                <c:pt idx="1858">
                  <c:v>1798123520</c:v>
                </c:pt>
                <c:pt idx="1859">
                  <c:v>1798250496</c:v>
                </c:pt>
                <c:pt idx="1860">
                  <c:v>1798123520</c:v>
                </c:pt>
                <c:pt idx="1861">
                  <c:v>1797996544</c:v>
                </c:pt>
                <c:pt idx="1862">
                  <c:v>1797808128</c:v>
                </c:pt>
                <c:pt idx="1863">
                  <c:v>1797783552</c:v>
                </c:pt>
                <c:pt idx="1864">
                  <c:v>1797521408</c:v>
                </c:pt>
                <c:pt idx="1865">
                  <c:v>1797533696</c:v>
                </c:pt>
                <c:pt idx="1866">
                  <c:v>1797558272</c:v>
                </c:pt>
                <c:pt idx="1867">
                  <c:v>1797320704</c:v>
                </c:pt>
                <c:pt idx="1868">
                  <c:v>1797320704</c:v>
                </c:pt>
                <c:pt idx="1869">
                  <c:v>1796804608</c:v>
                </c:pt>
                <c:pt idx="1870">
                  <c:v>1796296704</c:v>
                </c:pt>
                <c:pt idx="1871">
                  <c:v>1795899392</c:v>
                </c:pt>
                <c:pt idx="1872">
                  <c:v>1795297280</c:v>
                </c:pt>
                <c:pt idx="1873">
                  <c:v>1795182592</c:v>
                </c:pt>
                <c:pt idx="1874">
                  <c:v>1795309568</c:v>
                </c:pt>
                <c:pt idx="1875">
                  <c:v>1794510848</c:v>
                </c:pt>
                <c:pt idx="1876">
                  <c:v>1793748992</c:v>
                </c:pt>
                <c:pt idx="1877">
                  <c:v>1793728512</c:v>
                </c:pt>
                <c:pt idx="1878">
                  <c:v>1793220608</c:v>
                </c:pt>
                <c:pt idx="1879">
                  <c:v>1793093632</c:v>
                </c:pt>
                <c:pt idx="1880">
                  <c:v>1792077824</c:v>
                </c:pt>
                <c:pt idx="1881">
                  <c:v>1791950848</c:v>
                </c:pt>
                <c:pt idx="1882">
                  <c:v>1791688704</c:v>
                </c:pt>
                <c:pt idx="1883">
                  <c:v>1791942656</c:v>
                </c:pt>
                <c:pt idx="1884">
                  <c:v>1791688704</c:v>
                </c:pt>
                <c:pt idx="1885">
                  <c:v>1791688704</c:v>
                </c:pt>
                <c:pt idx="1886">
                  <c:v>1791942656</c:v>
                </c:pt>
                <c:pt idx="1887">
                  <c:v>1791938560</c:v>
                </c:pt>
                <c:pt idx="1888">
                  <c:v>1791676416</c:v>
                </c:pt>
                <c:pt idx="1889">
                  <c:v>1793454080</c:v>
                </c:pt>
                <c:pt idx="1890">
                  <c:v>1793314816</c:v>
                </c:pt>
                <c:pt idx="1891">
                  <c:v>1795194880</c:v>
                </c:pt>
                <c:pt idx="1892">
                  <c:v>1795186688</c:v>
                </c:pt>
                <c:pt idx="1893">
                  <c:v>1795059712</c:v>
                </c:pt>
                <c:pt idx="1894">
                  <c:v>1794650112</c:v>
                </c:pt>
                <c:pt idx="1895">
                  <c:v>1794338816</c:v>
                </c:pt>
                <c:pt idx="1896">
                  <c:v>1794457600</c:v>
                </c:pt>
                <c:pt idx="1897">
                  <c:v>1793818624</c:v>
                </c:pt>
                <c:pt idx="1898">
                  <c:v>1793691648</c:v>
                </c:pt>
                <c:pt idx="1899">
                  <c:v>1793015808</c:v>
                </c:pt>
                <c:pt idx="1900">
                  <c:v>1793134592</c:v>
                </c:pt>
                <c:pt idx="1901">
                  <c:v>1546899456</c:v>
                </c:pt>
                <c:pt idx="1902">
                  <c:v>1546715136</c:v>
                </c:pt>
                <c:pt idx="1903">
                  <c:v>1546223616</c:v>
                </c:pt>
                <c:pt idx="1904">
                  <c:v>1546444800</c:v>
                </c:pt>
                <c:pt idx="1905">
                  <c:v>1545687040</c:v>
                </c:pt>
                <c:pt idx="1906">
                  <c:v>1550856192</c:v>
                </c:pt>
                <c:pt idx="1907">
                  <c:v>1546706944</c:v>
                </c:pt>
                <c:pt idx="1908">
                  <c:v>1546842112</c:v>
                </c:pt>
                <c:pt idx="1909">
                  <c:v>1546874880</c:v>
                </c:pt>
                <c:pt idx="1910">
                  <c:v>1544409088</c:v>
                </c:pt>
                <c:pt idx="1911">
                  <c:v>1547468800</c:v>
                </c:pt>
                <c:pt idx="1912">
                  <c:v>1567440896</c:v>
                </c:pt>
                <c:pt idx="1913">
                  <c:v>1567547392</c:v>
                </c:pt>
                <c:pt idx="1914">
                  <c:v>1567416320</c:v>
                </c:pt>
                <c:pt idx="1915">
                  <c:v>1566126080</c:v>
                </c:pt>
                <c:pt idx="1916">
                  <c:v>1565114368</c:v>
                </c:pt>
                <c:pt idx="1917">
                  <c:v>1568583680</c:v>
                </c:pt>
                <c:pt idx="1918">
                  <c:v>1566515200</c:v>
                </c:pt>
                <c:pt idx="1919">
                  <c:v>1565913088</c:v>
                </c:pt>
                <c:pt idx="1920">
                  <c:v>1565663232</c:v>
                </c:pt>
                <c:pt idx="1921">
                  <c:v>1565409280</c:v>
                </c:pt>
                <c:pt idx="1922">
                  <c:v>1647951872</c:v>
                </c:pt>
                <c:pt idx="1923">
                  <c:v>1703821312</c:v>
                </c:pt>
                <c:pt idx="1924">
                  <c:v>1704828928</c:v>
                </c:pt>
                <c:pt idx="1925">
                  <c:v>1750351872</c:v>
                </c:pt>
                <c:pt idx="1926">
                  <c:v>1751318528</c:v>
                </c:pt>
                <c:pt idx="1927">
                  <c:v>1755865088</c:v>
                </c:pt>
                <c:pt idx="1928">
                  <c:v>1763844096</c:v>
                </c:pt>
                <c:pt idx="1929">
                  <c:v>1816125440</c:v>
                </c:pt>
                <c:pt idx="1930">
                  <c:v>1839034368</c:v>
                </c:pt>
                <c:pt idx="1931">
                  <c:v>1845190656</c:v>
                </c:pt>
                <c:pt idx="1932">
                  <c:v>1844826112</c:v>
                </c:pt>
                <c:pt idx="1933">
                  <c:v>1844281344</c:v>
                </c:pt>
                <c:pt idx="1934">
                  <c:v>1845010432</c:v>
                </c:pt>
                <c:pt idx="1935">
                  <c:v>1844314112</c:v>
                </c:pt>
                <c:pt idx="1936">
                  <c:v>1844568064</c:v>
                </c:pt>
                <c:pt idx="1937">
                  <c:v>1844273152</c:v>
                </c:pt>
                <c:pt idx="1938">
                  <c:v>1843482624</c:v>
                </c:pt>
                <c:pt idx="1939">
                  <c:v>1843228672</c:v>
                </c:pt>
                <c:pt idx="1940">
                  <c:v>1842593792</c:v>
                </c:pt>
                <c:pt idx="1941">
                  <c:v>1841692672</c:v>
                </c:pt>
                <c:pt idx="1942">
                  <c:v>1840803840</c:v>
                </c:pt>
                <c:pt idx="1943">
                  <c:v>1840496640</c:v>
                </c:pt>
                <c:pt idx="1944">
                  <c:v>1840148480</c:v>
                </c:pt>
                <c:pt idx="1945">
                  <c:v>1839726592</c:v>
                </c:pt>
                <c:pt idx="1946">
                  <c:v>1839980544</c:v>
                </c:pt>
                <c:pt idx="1947">
                  <c:v>1839837184</c:v>
                </c:pt>
                <c:pt idx="1948">
                  <c:v>1839845376</c:v>
                </c:pt>
                <c:pt idx="1949">
                  <c:v>1839833088</c:v>
                </c:pt>
                <c:pt idx="1950">
                  <c:v>1839853568</c:v>
                </c:pt>
                <c:pt idx="1951">
                  <c:v>1844436992</c:v>
                </c:pt>
                <c:pt idx="1952">
                  <c:v>1843707904</c:v>
                </c:pt>
                <c:pt idx="1953">
                  <c:v>1843073024</c:v>
                </c:pt>
                <c:pt idx="1954">
                  <c:v>1842311168</c:v>
                </c:pt>
                <c:pt idx="1955">
                  <c:v>1841795072</c:v>
                </c:pt>
                <c:pt idx="1956">
                  <c:v>1841033216</c:v>
                </c:pt>
                <c:pt idx="1957">
                  <c:v>1840144384</c:v>
                </c:pt>
                <c:pt idx="1958">
                  <c:v>1839636480</c:v>
                </c:pt>
                <c:pt idx="1959">
                  <c:v>1838764032</c:v>
                </c:pt>
                <c:pt idx="1960">
                  <c:v>1836982272</c:v>
                </c:pt>
                <c:pt idx="1961">
                  <c:v>1834782720</c:v>
                </c:pt>
                <c:pt idx="1962">
                  <c:v>1832370176</c:v>
                </c:pt>
                <c:pt idx="1963">
                  <c:v>1830338560</c:v>
                </c:pt>
                <c:pt idx="1964">
                  <c:v>1826242560</c:v>
                </c:pt>
                <c:pt idx="1965">
                  <c:v>1826013184</c:v>
                </c:pt>
                <c:pt idx="1966">
                  <c:v>1825632256</c:v>
                </c:pt>
                <c:pt idx="1967">
                  <c:v>1825722368</c:v>
                </c:pt>
                <c:pt idx="1968">
                  <c:v>1825333248</c:v>
                </c:pt>
                <c:pt idx="1969">
                  <c:v>1824821248</c:v>
                </c:pt>
                <c:pt idx="1970">
                  <c:v>1826041856</c:v>
                </c:pt>
                <c:pt idx="1971">
                  <c:v>1825624064</c:v>
                </c:pt>
                <c:pt idx="1972">
                  <c:v>1826447360</c:v>
                </c:pt>
                <c:pt idx="1973">
                  <c:v>1825316864</c:v>
                </c:pt>
                <c:pt idx="1974">
                  <c:v>1825517568</c:v>
                </c:pt>
                <c:pt idx="1975">
                  <c:v>1823612928</c:v>
                </c:pt>
                <c:pt idx="1976">
                  <c:v>1823162368</c:v>
                </c:pt>
                <c:pt idx="1977">
                  <c:v>1822900224</c:v>
                </c:pt>
                <c:pt idx="1978">
                  <c:v>1822511104</c:v>
                </c:pt>
                <c:pt idx="1979">
                  <c:v>1821990912</c:v>
                </c:pt>
                <c:pt idx="1980">
                  <c:v>1822412800</c:v>
                </c:pt>
                <c:pt idx="1981">
                  <c:v>1822048256</c:v>
                </c:pt>
                <c:pt idx="1982">
                  <c:v>1822175232</c:v>
                </c:pt>
                <c:pt idx="1983">
                  <c:v>1822048256</c:v>
                </c:pt>
                <c:pt idx="1984">
                  <c:v>1821921280</c:v>
                </c:pt>
                <c:pt idx="1985">
                  <c:v>1821691904</c:v>
                </c:pt>
                <c:pt idx="1986">
                  <c:v>1821556736</c:v>
                </c:pt>
                <c:pt idx="1987">
                  <c:v>1818980352</c:v>
                </c:pt>
                <c:pt idx="1988">
                  <c:v>1819291648</c:v>
                </c:pt>
                <c:pt idx="1989">
                  <c:v>1819512832</c:v>
                </c:pt>
                <c:pt idx="1990">
                  <c:v>1819381760</c:v>
                </c:pt>
                <c:pt idx="1991">
                  <c:v>1820213248</c:v>
                </c:pt>
                <c:pt idx="1992">
                  <c:v>1819959296</c:v>
                </c:pt>
                <c:pt idx="1993">
                  <c:v>1819328512</c:v>
                </c:pt>
                <c:pt idx="1994">
                  <c:v>1820221440</c:v>
                </c:pt>
                <c:pt idx="1995">
                  <c:v>1820205056</c:v>
                </c:pt>
                <c:pt idx="1996">
                  <c:v>1820090368</c:v>
                </c:pt>
                <c:pt idx="1997">
                  <c:v>1819721728</c:v>
                </c:pt>
                <c:pt idx="1998">
                  <c:v>1819549696</c:v>
                </c:pt>
                <c:pt idx="1999">
                  <c:v>1819422720</c:v>
                </c:pt>
                <c:pt idx="2000">
                  <c:v>1819521024</c:v>
                </c:pt>
                <c:pt idx="2001">
                  <c:v>1819648000</c:v>
                </c:pt>
                <c:pt idx="2002">
                  <c:v>1819516928</c:v>
                </c:pt>
                <c:pt idx="2003">
                  <c:v>1819873280</c:v>
                </c:pt>
                <c:pt idx="2004">
                  <c:v>1820438528</c:v>
                </c:pt>
                <c:pt idx="2005">
                  <c:v>1820889088</c:v>
                </c:pt>
                <c:pt idx="2006">
                  <c:v>1819815936</c:v>
                </c:pt>
                <c:pt idx="2007">
                  <c:v>1820082176</c:v>
                </c:pt>
                <c:pt idx="2008">
                  <c:v>1820209152</c:v>
                </c:pt>
                <c:pt idx="2009">
                  <c:v>1820336128</c:v>
                </c:pt>
                <c:pt idx="2010">
                  <c:v>1820377088</c:v>
                </c:pt>
                <c:pt idx="2011">
                  <c:v>1821659136</c:v>
                </c:pt>
                <c:pt idx="2012">
                  <c:v>1821745152</c:v>
                </c:pt>
                <c:pt idx="2013">
                  <c:v>1821499392</c:v>
                </c:pt>
                <c:pt idx="2014">
                  <c:v>1821868032</c:v>
                </c:pt>
                <c:pt idx="2015">
                  <c:v>1821995008</c:v>
                </c:pt>
                <c:pt idx="2016">
                  <c:v>1821769728</c:v>
                </c:pt>
                <c:pt idx="2017">
                  <c:v>1820667904</c:v>
                </c:pt>
                <c:pt idx="2018">
                  <c:v>1820487680</c:v>
                </c:pt>
                <c:pt idx="2019">
                  <c:v>1820487680</c:v>
                </c:pt>
                <c:pt idx="2020">
                  <c:v>1819521024</c:v>
                </c:pt>
                <c:pt idx="2021">
                  <c:v>1819987968</c:v>
                </c:pt>
                <c:pt idx="2022">
                  <c:v>1818464256</c:v>
                </c:pt>
                <c:pt idx="2023">
                  <c:v>1818214400</c:v>
                </c:pt>
                <c:pt idx="2024">
                  <c:v>1818505216</c:v>
                </c:pt>
                <c:pt idx="2025">
                  <c:v>1818619904</c:v>
                </c:pt>
                <c:pt idx="2026">
                  <c:v>1818238976</c:v>
                </c:pt>
                <c:pt idx="2027">
                  <c:v>1819144192</c:v>
                </c:pt>
                <c:pt idx="2028">
                  <c:v>1818370048</c:v>
                </c:pt>
                <c:pt idx="2029">
                  <c:v>1818439680</c:v>
                </c:pt>
                <c:pt idx="2030">
                  <c:v>1818304512</c:v>
                </c:pt>
                <c:pt idx="2031">
                  <c:v>1818730496</c:v>
                </c:pt>
                <c:pt idx="2032">
                  <c:v>1817694208</c:v>
                </c:pt>
                <c:pt idx="2033">
                  <c:v>1818611712</c:v>
                </c:pt>
                <c:pt idx="2034">
                  <c:v>1553231872</c:v>
                </c:pt>
                <c:pt idx="2035">
                  <c:v>1553137664</c:v>
                </c:pt>
                <c:pt idx="2036">
                  <c:v>1572294656</c:v>
                </c:pt>
                <c:pt idx="2037">
                  <c:v>1572573184</c:v>
                </c:pt>
                <c:pt idx="2038">
                  <c:v>1572638720</c:v>
                </c:pt>
                <c:pt idx="2039">
                  <c:v>1571196928</c:v>
                </c:pt>
                <c:pt idx="2040">
                  <c:v>1569472512</c:v>
                </c:pt>
                <c:pt idx="2041">
                  <c:v>1574068224</c:v>
                </c:pt>
                <c:pt idx="2042">
                  <c:v>1572904960</c:v>
                </c:pt>
                <c:pt idx="2043">
                  <c:v>1572016128</c:v>
                </c:pt>
                <c:pt idx="2044">
                  <c:v>1572016128</c:v>
                </c:pt>
                <c:pt idx="2045">
                  <c:v>1571332096</c:v>
                </c:pt>
                <c:pt idx="2046">
                  <c:v>1612414976</c:v>
                </c:pt>
                <c:pt idx="2047">
                  <c:v>1703350272</c:v>
                </c:pt>
                <c:pt idx="2048">
                  <c:v>1715576832</c:v>
                </c:pt>
                <c:pt idx="2049">
                  <c:v>1758355456</c:v>
                </c:pt>
                <c:pt idx="2050">
                  <c:v>1777733632</c:v>
                </c:pt>
                <c:pt idx="2051">
                  <c:v>1788698624</c:v>
                </c:pt>
                <c:pt idx="2052">
                  <c:v>1805291520</c:v>
                </c:pt>
                <c:pt idx="2053">
                  <c:v>1887207424</c:v>
                </c:pt>
                <c:pt idx="2054">
                  <c:v>1914200064</c:v>
                </c:pt>
                <c:pt idx="2055">
                  <c:v>1958367232</c:v>
                </c:pt>
                <c:pt idx="2056">
                  <c:v>2021380096</c:v>
                </c:pt>
                <c:pt idx="2057">
                  <c:v>2022961152</c:v>
                </c:pt>
                <c:pt idx="2058">
                  <c:v>2022817792</c:v>
                </c:pt>
                <c:pt idx="2059">
                  <c:v>2022055936</c:v>
                </c:pt>
                <c:pt idx="2060">
                  <c:v>2022449152</c:v>
                </c:pt>
                <c:pt idx="2061">
                  <c:v>2022354944</c:v>
                </c:pt>
                <c:pt idx="2062">
                  <c:v>2020466688</c:v>
                </c:pt>
                <c:pt idx="2063">
                  <c:v>2020929536</c:v>
                </c:pt>
                <c:pt idx="2064">
                  <c:v>2020962304</c:v>
                </c:pt>
                <c:pt idx="2065">
                  <c:v>2020286464</c:v>
                </c:pt>
                <c:pt idx="2066">
                  <c:v>2018549760</c:v>
                </c:pt>
                <c:pt idx="2067">
                  <c:v>2018000896</c:v>
                </c:pt>
                <c:pt idx="2068">
                  <c:v>2016948224</c:v>
                </c:pt>
                <c:pt idx="2069">
                  <c:v>2016636928</c:v>
                </c:pt>
                <c:pt idx="2070">
                  <c:v>2016612352</c:v>
                </c:pt>
                <c:pt idx="2071">
                  <c:v>2016436224</c:v>
                </c:pt>
                <c:pt idx="2072">
                  <c:v>2019549184</c:v>
                </c:pt>
                <c:pt idx="2073">
                  <c:v>2018861056</c:v>
                </c:pt>
                <c:pt idx="2074">
                  <c:v>2018975744</c:v>
                </c:pt>
                <c:pt idx="2075">
                  <c:v>2019151872</c:v>
                </c:pt>
                <c:pt idx="2076">
                  <c:v>2018451456</c:v>
                </c:pt>
                <c:pt idx="2077">
                  <c:v>2018611200</c:v>
                </c:pt>
                <c:pt idx="2078">
                  <c:v>2018152448</c:v>
                </c:pt>
                <c:pt idx="2079">
                  <c:v>2018201600</c:v>
                </c:pt>
                <c:pt idx="2080">
                  <c:v>2017853440</c:v>
                </c:pt>
                <c:pt idx="2081">
                  <c:v>2014597120</c:v>
                </c:pt>
                <c:pt idx="2082">
                  <c:v>2016284672</c:v>
                </c:pt>
                <c:pt idx="2083">
                  <c:v>2016206848</c:v>
                </c:pt>
                <c:pt idx="2084">
                  <c:v>2017935360</c:v>
                </c:pt>
                <c:pt idx="2085">
                  <c:v>2017447936</c:v>
                </c:pt>
                <c:pt idx="2086">
                  <c:v>2017030144</c:v>
                </c:pt>
                <c:pt idx="2087">
                  <c:v>2015940608</c:v>
                </c:pt>
                <c:pt idx="2088">
                  <c:v>2016120832</c:v>
                </c:pt>
                <c:pt idx="2089">
                  <c:v>2016206848</c:v>
                </c:pt>
                <c:pt idx="2090">
                  <c:v>2016239616</c:v>
                </c:pt>
                <c:pt idx="2091">
                  <c:v>2015715328</c:v>
                </c:pt>
                <c:pt idx="2092">
                  <c:v>2015952896</c:v>
                </c:pt>
                <c:pt idx="2093">
                  <c:v>2015817728</c:v>
                </c:pt>
                <c:pt idx="2094">
                  <c:v>2014748672</c:v>
                </c:pt>
                <c:pt idx="2095">
                  <c:v>2013405184</c:v>
                </c:pt>
                <c:pt idx="2096">
                  <c:v>2016526336</c:v>
                </c:pt>
                <c:pt idx="2097">
                  <c:v>2015924224</c:v>
                </c:pt>
                <c:pt idx="2098">
                  <c:v>2015981568</c:v>
                </c:pt>
                <c:pt idx="2099">
                  <c:v>2015600640</c:v>
                </c:pt>
                <c:pt idx="2100">
                  <c:v>2015834112</c:v>
                </c:pt>
                <c:pt idx="2101">
                  <c:v>2015551488</c:v>
                </c:pt>
                <c:pt idx="2102">
                  <c:v>2015440896</c:v>
                </c:pt>
                <c:pt idx="2103">
                  <c:v>2047410176</c:v>
                </c:pt>
                <c:pt idx="2104">
                  <c:v>2017202176</c:v>
                </c:pt>
                <c:pt idx="2105">
                  <c:v>2016296960</c:v>
                </c:pt>
                <c:pt idx="2106">
                  <c:v>2015920128</c:v>
                </c:pt>
                <c:pt idx="2107">
                  <c:v>2015928320</c:v>
                </c:pt>
                <c:pt idx="2108">
                  <c:v>2015662080</c:v>
                </c:pt>
                <c:pt idx="2109">
                  <c:v>2014785536</c:v>
                </c:pt>
                <c:pt idx="2110">
                  <c:v>2015051776</c:v>
                </c:pt>
                <c:pt idx="2111">
                  <c:v>2015170560</c:v>
                </c:pt>
                <c:pt idx="2112">
                  <c:v>2014056448</c:v>
                </c:pt>
                <c:pt idx="2113">
                  <c:v>2014334976</c:v>
                </c:pt>
                <c:pt idx="2114">
                  <c:v>2014580736</c:v>
                </c:pt>
                <c:pt idx="2115">
                  <c:v>2014326784</c:v>
                </c:pt>
                <c:pt idx="2116">
                  <c:v>2014195712</c:v>
                </c:pt>
                <c:pt idx="2117">
                  <c:v>2014453760</c:v>
                </c:pt>
                <c:pt idx="2118">
                  <c:v>2014449664</c:v>
                </c:pt>
                <c:pt idx="2119">
                  <c:v>2013917184</c:v>
                </c:pt>
                <c:pt idx="2120">
                  <c:v>2014449664</c:v>
                </c:pt>
                <c:pt idx="2121">
                  <c:v>2014588928</c:v>
                </c:pt>
                <c:pt idx="2122">
                  <c:v>2014617600</c:v>
                </c:pt>
                <c:pt idx="2123">
                  <c:v>2014101504</c:v>
                </c:pt>
                <c:pt idx="2124">
                  <c:v>2014216192</c:v>
                </c:pt>
                <c:pt idx="2125">
                  <c:v>2014195712</c:v>
                </c:pt>
                <c:pt idx="2126">
                  <c:v>2014126080</c:v>
                </c:pt>
                <c:pt idx="2127">
                  <c:v>2014404608</c:v>
                </c:pt>
                <c:pt idx="2128">
                  <c:v>2014765056</c:v>
                </c:pt>
                <c:pt idx="2129">
                  <c:v>2014638080</c:v>
                </c:pt>
                <c:pt idx="2130">
                  <c:v>2014658560</c:v>
                </c:pt>
                <c:pt idx="2131">
                  <c:v>2014638080</c:v>
                </c:pt>
                <c:pt idx="2132">
                  <c:v>2014633984</c:v>
                </c:pt>
                <c:pt idx="2133">
                  <c:v>2016473088</c:v>
                </c:pt>
                <c:pt idx="2134">
                  <c:v>2016661504</c:v>
                </c:pt>
                <c:pt idx="2135">
                  <c:v>2016673792</c:v>
                </c:pt>
                <c:pt idx="2136">
                  <c:v>2016681984</c:v>
                </c:pt>
                <c:pt idx="2137">
                  <c:v>2015879168</c:v>
                </c:pt>
                <c:pt idx="2138">
                  <c:v>2016129024</c:v>
                </c:pt>
                <c:pt idx="2139">
                  <c:v>2016002048</c:v>
                </c:pt>
                <c:pt idx="2140">
                  <c:v>2015363072</c:v>
                </c:pt>
                <c:pt idx="2141">
                  <c:v>2015547392</c:v>
                </c:pt>
                <c:pt idx="2142">
                  <c:v>2015404032</c:v>
                </c:pt>
                <c:pt idx="2143">
                  <c:v>2015010816</c:v>
                </c:pt>
                <c:pt idx="2144">
                  <c:v>2015633408</c:v>
                </c:pt>
                <c:pt idx="2145">
                  <c:v>2015248384</c:v>
                </c:pt>
                <c:pt idx="2146">
                  <c:v>2014580736</c:v>
                </c:pt>
                <c:pt idx="2147">
                  <c:v>2012102656</c:v>
                </c:pt>
                <c:pt idx="2148">
                  <c:v>2009808896</c:v>
                </c:pt>
                <c:pt idx="2149">
                  <c:v>2007048192</c:v>
                </c:pt>
                <c:pt idx="2150">
                  <c:v>2005315584</c:v>
                </c:pt>
                <c:pt idx="2151">
                  <c:v>2005020672</c:v>
                </c:pt>
                <c:pt idx="2152">
                  <c:v>2002915328</c:v>
                </c:pt>
                <c:pt idx="2153">
                  <c:v>2002944000</c:v>
                </c:pt>
                <c:pt idx="2154">
                  <c:v>2002112512</c:v>
                </c:pt>
                <c:pt idx="2155">
                  <c:v>2001367040</c:v>
                </c:pt>
                <c:pt idx="2156">
                  <c:v>2001522688</c:v>
                </c:pt>
                <c:pt idx="2157">
                  <c:v>2001207296</c:v>
                </c:pt>
                <c:pt idx="2158">
                  <c:v>1556914176</c:v>
                </c:pt>
                <c:pt idx="2159">
                  <c:v>1556803584</c:v>
                </c:pt>
                <c:pt idx="2160">
                  <c:v>1575665664</c:v>
                </c:pt>
                <c:pt idx="2161">
                  <c:v>1574871040</c:v>
                </c:pt>
                <c:pt idx="2162">
                  <c:v>1574998016</c:v>
                </c:pt>
                <c:pt idx="2163">
                  <c:v>1573146624</c:v>
                </c:pt>
                <c:pt idx="2164">
                  <c:v>1566679040</c:v>
                </c:pt>
                <c:pt idx="2165">
                  <c:v>1574903808</c:v>
                </c:pt>
                <c:pt idx="2166">
                  <c:v>1573642240</c:v>
                </c:pt>
                <c:pt idx="2167">
                  <c:v>1572339712</c:v>
                </c:pt>
                <c:pt idx="2168">
                  <c:v>1572495360</c:v>
                </c:pt>
                <c:pt idx="2169">
                  <c:v>1572622336</c:v>
                </c:pt>
                <c:pt idx="2170">
                  <c:v>1591762944</c:v>
                </c:pt>
                <c:pt idx="2171">
                  <c:v>1700438016</c:v>
                </c:pt>
                <c:pt idx="2172">
                  <c:v>1708457984</c:v>
                </c:pt>
                <c:pt idx="2173">
                  <c:v>1754677248</c:v>
                </c:pt>
                <c:pt idx="2174">
                  <c:v>1776361472</c:v>
                </c:pt>
                <c:pt idx="2175">
                  <c:v>1787092992</c:v>
                </c:pt>
                <c:pt idx="2176">
                  <c:v>1832701952</c:v>
                </c:pt>
                <c:pt idx="2177">
                  <c:v>1831739392</c:v>
                </c:pt>
                <c:pt idx="2178">
                  <c:v>1831780352</c:v>
                </c:pt>
                <c:pt idx="2179">
                  <c:v>1830236160</c:v>
                </c:pt>
                <c:pt idx="2180">
                  <c:v>1830109184</c:v>
                </c:pt>
                <c:pt idx="2181">
                  <c:v>1829601280</c:v>
                </c:pt>
                <c:pt idx="2182">
                  <c:v>1828585472</c:v>
                </c:pt>
                <c:pt idx="2183">
                  <c:v>1827438592</c:v>
                </c:pt>
                <c:pt idx="2184">
                  <c:v>1826922496</c:v>
                </c:pt>
                <c:pt idx="2185">
                  <c:v>1826668544</c:v>
                </c:pt>
                <c:pt idx="2186">
                  <c:v>1825853440</c:v>
                </c:pt>
                <c:pt idx="2187">
                  <c:v>1825591296</c:v>
                </c:pt>
                <c:pt idx="2188">
                  <c:v>1825558528</c:v>
                </c:pt>
                <c:pt idx="2189">
                  <c:v>1824555008</c:v>
                </c:pt>
                <c:pt idx="2190">
                  <c:v>1823412224</c:v>
                </c:pt>
                <c:pt idx="2191">
                  <c:v>1822142464</c:v>
                </c:pt>
                <c:pt idx="2192">
                  <c:v>1821626368</c:v>
                </c:pt>
                <c:pt idx="2193">
                  <c:v>1821417472</c:v>
                </c:pt>
                <c:pt idx="2194">
                  <c:v>1820979200</c:v>
                </c:pt>
                <c:pt idx="2195">
                  <c:v>1819824128</c:v>
                </c:pt>
                <c:pt idx="2196">
                  <c:v>1818931200</c:v>
                </c:pt>
                <c:pt idx="2197">
                  <c:v>1817907200</c:v>
                </c:pt>
                <c:pt idx="2198">
                  <c:v>1816223744</c:v>
                </c:pt>
                <c:pt idx="2199">
                  <c:v>1814261760</c:v>
                </c:pt>
                <c:pt idx="2200">
                  <c:v>1811939328</c:v>
                </c:pt>
                <c:pt idx="2201">
                  <c:v>1809547264</c:v>
                </c:pt>
                <c:pt idx="2202">
                  <c:v>1808756736</c:v>
                </c:pt>
                <c:pt idx="2203">
                  <c:v>1808351232</c:v>
                </c:pt>
                <c:pt idx="2204">
                  <c:v>1806946304</c:v>
                </c:pt>
                <c:pt idx="2205">
                  <c:v>1805869056</c:v>
                </c:pt>
                <c:pt idx="2206">
                  <c:v>1805733888</c:v>
                </c:pt>
                <c:pt idx="2207">
                  <c:v>1805221888</c:v>
                </c:pt>
                <c:pt idx="2208">
                  <c:v>1804455936</c:v>
                </c:pt>
                <c:pt idx="2209">
                  <c:v>1804075008</c:v>
                </c:pt>
                <c:pt idx="2210">
                  <c:v>1803821056</c:v>
                </c:pt>
                <c:pt idx="2211">
                  <c:v>1803059200</c:v>
                </c:pt>
                <c:pt idx="2212">
                  <c:v>1802588160</c:v>
                </c:pt>
                <c:pt idx="2213">
                  <c:v>1801891840</c:v>
                </c:pt>
                <c:pt idx="2214">
                  <c:v>1801449472</c:v>
                </c:pt>
                <c:pt idx="2215">
                  <c:v>1800884224</c:v>
                </c:pt>
                <c:pt idx="2216">
                  <c:v>1800753152</c:v>
                </c:pt>
                <c:pt idx="2217">
                  <c:v>1800372224</c:v>
                </c:pt>
                <c:pt idx="2218">
                  <c:v>1799991296</c:v>
                </c:pt>
                <c:pt idx="2219">
                  <c:v>1799983104</c:v>
                </c:pt>
                <c:pt idx="2220">
                  <c:v>1799729152</c:v>
                </c:pt>
                <c:pt idx="2221">
                  <c:v>1799475200</c:v>
                </c:pt>
                <c:pt idx="2222">
                  <c:v>1799262208</c:v>
                </c:pt>
                <c:pt idx="2223">
                  <c:v>1799102464</c:v>
                </c:pt>
                <c:pt idx="2224">
                  <c:v>1799200768</c:v>
                </c:pt>
                <c:pt idx="2225">
                  <c:v>1799057408</c:v>
                </c:pt>
                <c:pt idx="2226">
                  <c:v>1798930432</c:v>
                </c:pt>
                <c:pt idx="2227">
                  <c:v>1798897664</c:v>
                </c:pt>
                <c:pt idx="2228">
                  <c:v>1799000064</c:v>
                </c:pt>
                <c:pt idx="2229">
                  <c:v>1798475776</c:v>
                </c:pt>
                <c:pt idx="2230">
                  <c:v>1798475776</c:v>
                </c:pt>
                <c:pt idx="2231">
                  <c:v>1798324224</c:v>
                </c:pt>
                <c:pt idx="2232">
                  <c:v>1806798848</c:v>
                </c:pt>
                <c:pt idx="2233">
                  <c:v>1800040448</c:v>
                </c:pt>
                <c:pt idx="2234">
                  <c:v>1800163328</c:v>
                </c:pt>
                <c:pt idx="2235">
                  <c:v>1800151040</c:v>
                </c:pt>
                <c:pt idx="2236">
                  <c:v>1800118272</c:v>
                </c:pt>
                <c:pt idx="2237">
                  <c:v>1799974912</c:v>
                </c:pt>
                <c:pt idx="2238">
                  <c:v>1799880704</c:v>
                </c:pt>
                <c:pt idx="2239">
                  <c:v>1799761920</c:v>
                </c:pt>
                <c:pt idx="2240">
                  <c:v>1799671808</c:v>
                </c:pt>
                <c:pt idx="2241">
                  <c:v>1799671808</c:v>
                </c:pt>
                <c:pt idx="2242">
                  <c:v>1799798784</c:v>
                </c:pt>
                <c:pt idx="2243">
                  <c:v>1799540736</c:v>
                </c:pt>
                <c:pt idx="2244">
                  <c:v>1799536640</c:v>
                </c:pt>
                <c:pt idx="2245">
                  <c:v>1799499776</c:v>
                </c:pt>
                <c:pt idx="2246">
                  <c:v>1799385088</c:v>
                </c:pt>
                <c:pt idx="2247">
                  <c:v>1798991872</c:v>
                </c:pt>
                <c:pt idx="2248">
                  <c:v>1798991872</c:v>
                </c:pt>
                <c:pt idx="2249">
                  <c:v>1798983680</c:v>
                </c:pt>
                <c:pt idx="2250">
                  <c:v>1798979584</c:v>
                </c:pt>
                <c:pt idx="2251">
                  <c:v>1798344704</c:v>
                </c:pt>
                <c:pt idx="2252">
                  <c:v>1797836800</c:v>
                </c:pt>
                <c:pt idx="2253">
                  <c:v>1796788224</c:v>
                </c:pt>
                <c:pt idx="2254">
                  <c:v>1798860800</c:v>
                </c:pt>
                <c:pt idx="2255">
                  <c:v>1797611520</c:v>
                </c:pt>
                <c:pt idx="2256">
                  <c:v>1797267456</c:v>
                </c:pt>
                <c:pt idx="2257">
                  <c:v>1796464640</c:v>
                </c:pt>
                <c:pt idx="2258">
                  <c:v>1796100096</c:v>
                </c:pt>
                <c:pt idx="2259">
                  <c:v>1796227072</c:v>
                </c:pt>
                <c:pt idx="2260">
                  <c:v>1796218880</c:v>
                </c:pt>
                <c:pt idx="2261">
                  <c:v>1795424256</c:v>
                </c:pt>
                <c:pt idx="2262">
                  <c:v>1794437120</c:v>
                </c:pt>
                <c:pt idx="2263">
                  <c:v>1793675264</c:v>
                </c:pt>
                <c:pt idx="2264">
                  <c:v>1794641920</c:v>
                </c:pt>
                <c:pt idx="2265">
                  <c:v>1795010560</c:v>
                </c:pt>
                <c:pt idx="2266">
                  <c:v>1794850816</c:v>
                </c:pt>
                <c:pt idx="2267">
                  <c:v>1794490368</c:v>
                </c:pt>
                <c:pt idx="2268">
                  <c:v>1794232320</c:v>
                </c:pt>
                <c:pt idx="2269">
                  <c:v>1794060288</c:v>
                </c:pt>
                <c:pt idx="2270">
                  <c:v>1794179072</c:v>
                </c:pt>
                <c:pt idx="2271">
                  <c:v>1793855488</c:v>
                </c:pt>
                <c:pt idx="2272">
                  <c:v>1793716224</c:v>
                </c:pt>
                <c:pt idx="2273">
                  <c:v>1793716224</c:v>
                </c:pt>
                <c:pt idx="2274">
                  <c:v>1793589248</c:v>
                </c:pt>
                <c:pt idx="2275">
                  <c:v>1793454080</c:v>
                </c:pt>
                <c:pt idx="2276">
                  <c:v>1793454080</c:v>
                </c:pt>
                <c:pt idx="2277">
                  <c:v>1793196032</c:v>
                </c:pt>
                <c:pt idx="2278">
                  <c:v>1793437696</c:v>
                </c:pt>
                <c:pt idx="2279">
                  <c:v>1793691648</c:v>
                </c:pt>
                <c:pt idx="2280">
                  <c:v>1793662976</c:v>
                </c:pt>
                <c:pt idx="2281">
                  <c:v>1793658880</c:v>
                </c:pt>
                <c:pt idx="2282">
                  <c:v>1793658880</c:v>
                </c:pt>
                <c:pt idx="2283">
                  <c:v>1546842112</c:v>
                </c:pt>
                <c:pt idx="2284">
                  <c:v>1547177984</c:v>
                </c:pt>
                <c:pt idx="2285">
                  <c:v>1566961664</c:v>
                </c:pt>
                <c:pt idx="2286">
                  <c:v>1567141888</c:v>
                </c:pt>
                <c:pt idx="2287">
                  <c:v>1567244288</c:v>
                </c:pt>
                <c:pt idx="2288">
                  <c:v>1566638080</c:v>
                </c:pt>
                <c:pt idx="2289">
                  <c:v>1565937664</c:v>
                </c:pt>
                <c:pt idx="2290">
                  <c:v>1569439744</c:v>
                </c:pt>
                <c:pt idx="2291">
                  <c:v>1567469568</c:v>
                </c:pt>
                <c:pt idx="2292">
                  <c:v>1567150080</c:v>
                </c:pt>
                <c:pt idx="2293">
                  <c:v>1566769152</c:v>
                </c:pt>
                <c:pt idx="2294">
                  <c:v>1566543872</c:v>
                </c:pt>
                <c:pt idx="2295">
                  <c:v>1644072960</c:v>
                </c:pt>
                <c:pt idx="2296">
                  <c:v>1702768640</c:v>
                </c:pt>
                <c:pt idx="2297">
                  <c:v>1705246720</c:v>
                </c:pt>
                <c:pt idx="2298">
                  <c:v>1753640960</c:v>
                </c:pt>
                <c:pt idx="2299">
                  <c:v>1775890432</c:v>
                </c:pt>
                <c:pt idx="2300">
                  <c:v>1783939072</c:v>
                </c:pt>
                <c:pt idx="2301">
                  <c:v>1823776768</c:v>
                </c:pt>
                <c:pt idx="2302">
                  <c:v>1829933056</c:v>
                </c:pt>
                <c:pt idx="2303">
                  <c:v>1829548032</c:v>
                </c:pt>
                <c:pt idx="2304">
                  <c:v>1829167104</c:v>
                </c:pt>
                <c:pt idx="2305">
                  <c:v>1829171200</c:v>
                </c:pt>
                <c:pt idx="2306">
                  <c:v>1829171200</c:v>
                </c:pt>
                <c:pt idx="2307">
                  <c:v>1828192256</c:v>
                </c:pt>
                <c:pt idx="2308">
                  <c:v>1827614720</c:v>
                </c:pt>
                <c:pt idx="2309">
                  <c:v>1827610624</c:v>
                </c:pt>
                <c:pt idx="2310">
                  <c:v>1827393536</c:v>
                </c:pt>
                <c:pt idx="2311">
                  <c:v>1826631680</c:v>
                </c:pt>
                <c:pt idx="2312">
                  <c:v>1826377728</c:v>
                </c:pt>
                <c:pt idx="2313">
                  <c:v>1825906688</c:v>
                </c:pt>
                <c:pt idx="2314">
                  <c:v>1825398784</c:v>
                </c:pt>
                <c:pt idx="2315">
                  <c:v>1825751040</c:v>
                </c:pt>
                <c:pt idx="2316">
                  <c:v>1825427456</c:v>
                </c:pt>
                <c:pt idx="2317">
                  <c:v>1824292864</c:v>
                </c:pt>
                <c:pt idx="2318">
                  <c:v>1823371264</c:v>
                </c:pt>
                <c:pt idx="2319">
                  <c:v>1823068160</c:v>
                </c:pt>
                <c:pt idx="2320">
                  <c:v>1822519296</c:v>
                </c:pt>
                <c:pt idx="2321">
                  <c:v>1821503488</c:v>
                </c:pt>
                <c:pt idx="2322">
                  <c:v>1819086848</c:v>
                </c:pt>
                <c:pt idx="2323">
                  <c:v>1817583616</c:v>
                </c:pt>
                <c:pt idx="2324">
                  <c:v>1815646208</c:v>
                </c:pt>
                <c:pt idx="2325">
                  <c:v>1814052864</c:v>
                </c:pt>
                <c:pt idx="2326">
                  <c:v>1812307968</c:v>
                </c:pt>
                <c:pt idx="2327">
                  <c:v>1809346560</c:v>
                </c:pt>
                <c:pt idx="2328">
                  <c:v>1807667200</c:v>
                </c:pt>
                <c:pt idx="2329">
                  <c:v>1807536128</c:v>
                </c:pt>
                <c:pt idx="2330">
                  <c:v>1807028224</c:v>
                </c:pt>
                <c:pt idx="2331">
                  <c:v>1804763136</c:v>
                </c:pt>
                <c:pt idx="2332">
                  <c:v>1804353536</c:v>
                </c:pt>
                <c:pt idx="2333">
                  <c:v>1803972608</c:v>
                </c:pt>
                <c:pt idx="2334">
                  <c:v>1803771904</c:v>
                </c:pt>
                <c:pt idx="2335">
                  <c:v>1803771904</c:v>
                </c:pt>
                <c:pt idx="2336">
                  <c:v>1803644928</c:v>
                </c:pt>
                <c:pt idx="2337">
                  <c:v>1803489280</c:v>
                </c:pt>
                <c:pt idx="2338">
                  <c:v>1803243520</c:v>
                </c:pt>
                <c:pt idx="2339">
                  <c:v>1803239424</c:v>
                </c:pt>
                <c:pt idx="2340">
                  <c:v>1802743808</c:v>
                </c:pt>
                <c:pt idx="2341">
                  <c:v>1802346496</c:v>
                </c:pt>
                <c:pt idx="2342">
                  <c:v>1801863168</c:v>
                </c:pt>
                <c:pt idx="2343">
                  <c:v>1802043392</c:v>
                </c:pt>
                <c:pt idx="2344">
                  <c:v>1801981952</c:v>
                </c:pt>
                <c:pt idx="2345">
                  <c:v>1801854976</c:v>
                </c:pt>
                <c:pt idx="2346">
                  <c:v>1801830400</c:v>
                </c:pt>
                <c:pt idx="2347">
                  <c:v>1801940992</c:v>
                </c:pt>
                <c:pt idx="2348">
                  <c:v>1801932800</c:v>
                </c:pt>
                <c:pt idx="2349">
                  <c:v>1801814016</c:v>
                </c:pt>
                <c:pt idx="2350">
                  <c:v>1802563584</c:v>
                </c:pt>
                <c:pt idx="2351">
                  <c:v>1802313728</c:v>
                </c:pt>
                <c:pt idx="2352">
                  <c:v>1802153984</c:v>
                </c:pt>
                <c:pt idx="2353">
                  <c:v>1801920512</c:v>
                </c:pt>
                <c:pt idx="2354">
                  <c:v>1802006528</c:v>
                </c:pt>
                <c:pt idx="2355">
                  <c:v>1802264576</c:v>
                </c:pt>
                <c:pt idx="2356">
                  <c:v>1802162176</c:v>
                </c:pt>
                <c:pt idx="2357">
                  <c:v>1802133504</c:v>
                </c:pt>
                <c:pt idx="2358">
                  <c:v>1802260480</c:v>
                </c:pt>
                <c:pt idx="2359">
                  <c:v>1802256384</c:v>
                </c:pt>
                <c:pt idx="2360">
                  <c:v>1802121216</c:v>
                </c:pt>
                <c:pt idx="2361">
                  <c:v>1802375168</c:v>
                </c:pt>
                <c:pt idx="2362">
                  <c:v>1802084352</c:v>
                </c:pt>
                <c:pt idx="2363">
                  <c:v>1802039296</c:v>
                </c:pt>
                <c:pt idx="2364">
                  <c:v>1802031104</c:v>
                </c:pt>
                <c:pt idx="2365">
                  <c:v>1802022912</c:v>
                </c:pt>
                <c:pt idx="2366">
                  <c:v>1801752576</c:v>
                </c:pt>
                <c:pt idx="2367">
                  <c:v>1801625600</c:v>
                </c:pt>
                <c:pt idx="2368">
                  <c:v>1801498624</c:v>
                </c:pt>
                <c:pt idx="2369">
                  <c:v>1801383936</c:v>
                </c:pt>
                <c:pt idx="2370">
                  <c:v>1801302016</c:v>
                </c:pt>
                <c:pt idx="2371">
                  <c:v>1801302016</c:v>
                </c:pt>
                <c:pt idx="2372">
                  <c:v>1801293824</c:v>
                </c:pt>
                <c:pt idx="2373">
                  <c:v>1801318400</c:v>
                </c:pt>
                <c:pt idx="2374">
                  <c:v>1801580544</c:v>
                </c:pt>
                <c:pt idx="2375">
                  <c:v>1801588736</c:v>
                </c:pt>
                <c:pt idx="2376">
                  <c:v>1802780672</c:v>
                </c:pt>
                <c:pt idx="2377">
                  <c:v>1802174464</c:v>
                </c:pt>
                <c:pt idx="2378">
                  <c:v>1801437184</c:v>
                </c:pt>
                <c:pt idx="2379">
                  <c:v>1800105984</c:v>
                </c:pt>
                <c:pt idx="2380">
                  <c:v>1799692288</c:v>
                </c:pt>
                <c:pt idx="2381">
                  <c:v>1799438336</c:v>
                </c:pt>
                <c:pt idx="2382">
                  <c:v>1798922240</c:v>
                </c:pt>
                <c:pt idx="2383">
                  <c:v>1798516736</c:v>
                </c:pt>
                <c:pt idx="2384">
                  <c:v>1798889472</c:v>
                </c:pt>
                <c:pt idx="2385">
                  <c:v>1797484544</c:v>
                </c:pt>
                <c:pt idx="2386">
                  <c:v>1797865472</c:v>
                </c:pt>
                <c:pt idx="2387">
                  <c:v>1797578752</c:v>
                </c:pt>
                <c:pt idx="2388">
                  <c:v>1796976640</c:v>
                </c:pt>
                <c:pt idx="2389">
                  <c:v>1796710400</c:v>
                </c:pt>
                <c:pt idx="2390">
                  <c:v>1796456448</c:v>
                </c:pt>
                <c:pt idx="2391">
                  <c:v>1796329472</c:v>
                </c:pt>
                <c:pt idx="2392">
                  <c:v>1796202496</c:v>
                </c:pt>
                <c:pt idx="2393">
                  <c:v>1806221312</c:v>
                </c:pt>
                <c:pt idx="2394">
                  <c:v>1797910528</c:v>
                </c:pt>
                <c:pt idx="2395">
                  <c:v>1797902336</c:v>
                </c:pt>
                <c:pt idx="2396">
                  <c:v>1798361088</c:v>
                </c:pt>
                <c:pt idx="2397">
                  <c:v>1798496256</c:v>
                </c:pt>
                <c:pt idx="2398">
                  <c:v>1798111232</c:v>
                </c:pt>
                <c:pt idx="2399">
                  <c:v>1798270976</c:v>
                </c:pt>
                <c:pt idx="2400">
                  <c:v>1797902336</c:v>
                </c:pt>
                <c:pt idx="2401">
                  <c:v>1797767168</c:v>
                </c:pt>
                <c:pt idx="2402">
                  <c:v>1797632000</c:v>
                </c:pt>
                <c:pt idx="2403">
                  <c:v>1797378048</c:v>
                </c:pt>
                <c:pt idx="2404">
                  <c:v>1796997120</c:v>
                </c:pt>
                <c:pt idx="2405">
                  <c:v>1797124096</c:v>
                </c:pt>
                <c:pt idx="2406">
                  <c:v>1796997120</c:v>
                </c:pt>
                <c:pt idx="2407">
                  <c:v>1548742656</c:v>
                </c:pt>
                <c:pt idx="2408">
                  <c:v>1549996032</c:v>
                </c:pt>
                <c:pt idx="2409">
                  <c:v>1569030144</c:v>
                </c:pt>
                <c:pt idx="2410">
                  <c:v>1569501184</c:v>
                </c:pt>
                <c:pt idx="2411">
                  <c:v>1569374208</c:v>
                </c:pt>
                <c:pt idx="2412">
                  <c:v>1568288768</c:v>
                </c:pt>
                <c:pt idx="2413">
                  <c:v>1566003200</c:v>
                </c:pt>
                <c:pt idx="2414">
                  <c:v>1570299904</c:v>
                </c:pt>
                <c:pt idx="2415">
                  <c:v>1568845824</c:v>
                </c:pt>
                <c:pt idx="2416">
                  <c:v>1568403456</c:v>
                </c:pt>
                <c:pt idx="2417">
                  <c:v>1568022528</c:v>
                </c:pt>
                <c:pt idx="2418">
                  <c:v>1568022528</c:v>
                </c:pt>
                <c:pt idx="2419">
                  <c:v>1589174272</c:v>
                </c:pt>
                <c:pt idx="2420">
                  <c:v>1696112640</c:v>
                </c:pt>
                <c:pt idx="2421">
                  <c:v>1706516480</c:v>
                </c:pt>
                <c:pt idx="2422">
                  <c:v>1752158208</c:v>
                </c:pt>
                <c:pt idx="2423">
                  <c:v>1772376064</c:v>
                </c:pt>
                <c:pt idx="2424">
                  <c:v>1784651776</c:v>
                </c:pt>
                <c:pt idx="2425">
                  <c:v>1803005952</c:v>
                </c:pt>
                <c:pt idx="2426">
                  <c:v>1830014976</c:v>
                </c:pt>
                <c:pt idx="2427">
                  <c:v>1829634048</c:v>
                </c:pt>
                <c:pt idx="2428">
                  <c:v>1829371904</c:v>
                </c:pt>
                <c:pt idx="2429">
                  <c:v>1829244928</c:v>
                </c:pt>
                <c:pt idx="2430">
                  <c:v>1828765696</c:v>
                </c:pt>
                <c:pt idx="2431">
                  <c:v>1827811328</c:v>
                </c:pt>
                <c:pt idx="2432">
                  <c:v>1826607104</c:v>
                </c:pt>
                <c:pt idx="2433">
                  <c:v>1826471936</c:v>
                </c:pt>
                <c:pt idx="2434">
                  <c:v>1826598912</c:v>
                </c:pt>
                <c:pt idx="2435">
                  <c:v>1825566720</c:v>
                </c:pt>
                <c:pt idx="2436">
                  <c:v>1828429824</c:v>
                </c:pt>
                <c:pt idx="2437">
                  <c:v>1827835904</c:v>
                </c:pt>
                <c:pt idx="2438">
                  <c:v>1826414592</c:v>
                </c:pt>
                <c:pt idx="2439">
                  <c:v>1824858112</c:v>
                </c:pt>
                <c:pt idx="2440">
                  <c:v>1823547392</c:v>
                </c:pt>
                <c:pt idx="2441">
                  <c:v>1823105024</c:v>
                </c:pt>
                <c:pt idx="2442">
                  <c:v>1822453760</c:v>
                </c:pt>
                <c:pt idx="2443">
                  <c:v>1821499392</c:v>
                </c:pt>
                <c:pt idx="2444">
                  <c:v>1821155328</c:v>
                </c:pt>
                <c:pt idx="2445">
                  <c:v>1819942912</c:v>
                </c:pt>
                <c:pt idx="2446">
                  <c:v>1819086848</c:v>
                </c:pt>
                <c:pt idx="2447">
                  <c:v>1816854528</c:v>
                </c:pt>
                <c:pt idx="2448">
                  <c:v>1814282240</c:v>
                </c:pt>
                <c:pt idx="2449">
                  <c:v>1811861504</c:v>
                </c:pt>
                <c:pt idx="2450">
                  <c:v>1810116608</c:v>
                </c:pt>
                <c:pt idx="2451">
                  <c:v>1808973824</c:v>
                </c:pt>
                <c:pt idx="2452">
                  <c:v>1806589952</c:v>
                </c:pt>
                <c:pt idx="2453">
                  <c:v>1804427264</c:v>
                </c:pt>
                <c:pt idx="2454">
                  <c:v>1802936320</c:v>
                </c:pt>
                <c:pt idx="2455">
                  <c:v>1802420224</c:v>
                </c:pt>
                <c:pt idx="2456">
                  <c:v>1801912320</c:v>
                </c:pt>
                <c:pt idx="2457">
                  <c:v>1801576448</c:v>
                </c:pt>
                <c:pt idx="2458">
                  <c:v>1801400320</c:v>
                </c:pt>
                <c:pt idx="2459">
                  <c:v>1801273344</c:v>
                </c:pt>
                <c:pt idx="2460">
                  <c:v>1801003008</c:v>
                </c:pt>
                <c:pt idx="2461">
                  <c:v>1800679424</c:v>
                </c:pt>
                <c:pt idx="2462">
                  <c:v>1800769536</c:v>
                </c:pt>
                <c:pt idx="2463">
                  <c:v>1800818688</c:v>
                </c:pt>
                <c:pt idx="2464">
                  <c:v>1799983104</c:v>
                </c:pt>
                <c:pt idx="2465">
                  <c:v>1799856128</c:v>
                </c:pt>
                <c:pt idx="2466">
                  <c:v>1799856128</c:v>
                </c:pt>
                <c:pt idx="2467">
                  <c:v>1799847936</c:v>
                </c:pt>
                <c:pt idx="2468">
                  <c:v>1799651328</c:v>
                </c:pt>
                <c:pt idx="2469">
                  <c:v>1799557120</c:v>
                </c:pt>
                <c:pt idx="2470">
                  <c:v>1799434240</c:v>
                </c:pt>
                <c:pt idx="2471">
                  <c:v>1799286784</c:v>
                </c:pt>
                <c:pt idx="2472">
                  <c:v>1799213056</c:v>
                </c:pt>
                <c:pt idx="2473">
                  <c:v>1799331840</c:v>
                </c:pt>
                <c:pt idx="2474">
                  <c:v>1799204864</c:v>
                </c:pt>
                <c:pt idx="2475">
                  <c:v>1799188480</c:v>
                </c:pt>
                <c:pt idx="2476">
                  <c:v>1798664192</c:v>
                </c:pt>
                <c:pt idx="2477">
                  <c:v>1798619136</c:v>
                </c:pt>
                <c:pt idx="2478">
                  <c:v>1798836224</c:v>
                </c:pt>
                <c:pt idx="2479">
                  <c:v>1798799360</c:v>
                </c:pt>
                <c:pt idx="2480">
                  <c:v>1799049216</c:v>
                </c:pt>
                <c:pt idx="2481">
                  <c:v>1799049216</c:v>
                </c:pt>
                <c:pt idx="2482">
                  <c:v>1799090176</c:v>
                </c:pt>
                <c:pt idx="2483">
                  <c:v>1798828032</c:v>
                </c:pt>
                <c:pt idx="2484">
                  <c:v>1798701056</c:v>
                </c:pt>
                <c:pt idx="2485">
                  <c:v>1798836224</c:v>
                </c:pt>
                <c:pt idx="2486">
                  <c:v>1798709248</c:v>
                </c:pt>
                <c:pt idx="2487">
                  <c:v>1798844416</c:v>
                </c:pt>
                <c:pt idx="2488">
                  <c:v>1798836224</c:v>
                </c:pt>
                <c:pt idx="2489">
                  <c:v>1798828032</c:v>
                </c:pt>
                <c:pt idx="2490">
                  <c:v>1798955008</c:v>
                </c:pt>
                <c:pt idx="2491">
                  <c:v>1798955008</c:v>
                </c:pt>
                <c:pt idx="2492">
                  <c:v>1798950912</c:v>
                </c:pt>
                <c:pt idx="2493">
                  <c:v>1798688768</c:v>
                </c:pt>
                <c:pt idx="2494">
                  <c:v>1798545408</c:v>
                </c:pt>
                <c:pt idx="2495">
                  <c:v>1798541312</c:v>
                </c:pt>
                <c:pt idx="2496">
                  <c:v>1798664192</c:v>
                </c:pt>
                <c:pt idx="2497">
                  <c:v>1800646656</c:v>
                </c:pt>
                <c:pt idx="2498">
                  <c:v>1800515584</c:v>
                </c:pt>
                <c:pt idx="2499">
                  <c:v>1800134656</c:v>
                </c:pt>
                <c:pt idx="2500">
                  <c:v>1799233536</c:v>
                </c:pt>
                <c:pt idx="2501">
                  <c:v>1798877184</c:v>
                </c:pt>
                <c:pt idx="2502">
                  <c:v>1798242304</c:v>
                </c:pt>
                <c:pt idx="2503">
                  <c:v>1797861376</c:v>
                </c:pt>
                <c:pt idx="2504">
                  <c:v>1798062080</c:v>
                </c:pt>
                <c:pt idx="2505">
                  <c:v>1798381568</c:v>
                </c:pt>
                <c:pt idx="2506">
                  <c:v>1797337088</c:v>
                </c:pt>
                <c:pt idx="2507">
                  <c:v>1796833280</c:v>
                </c:pt>
                <c:pt idx="2508">
                  <c:v>1796448256</c:v>
                </c:pt>
                <c:pt idx="2509">
                  <c:v>1796321280</c:v>
                </c:pt>
                <c:pt idx="2510">
                  <c:v>1795940352</c:v>
                </c:pt>
                <c:pt idx="2511">
                  <c:v>1794924544</c:v>
                </c:pt>
                <c:pt idx="2512">
                  <c:v>1794129920</c:v>
                </c:pt>
                <c:pt idx="2513">
                  <c:v>1794023424</c:v>
                </c:pt>
                <c:pt idx="2514">
                  <c:v>1793892352</c:v>
                </c:pt>
                <c:pt idx="2515">
                  <c:v>1794142208</c:v>
                </c:pt>
                <c:pt idx="2516">
                  <c:v>1793585152</c:v>
                </c:pt>
                <c:pt idx="2517">
                  <c:v>1793712128</c:v>
                </c:pt>
                <c:pt idx="2518">
                  <c:v>1793458176</c:v>
                </c:pt>
                <c:pt idx="2519">
                  <c:v>1793261568</c:v>
                </c:pt>
                <c:pt idx="2520">
                  <c:v>1793257472</c:v>
                </c:pt>
                <c:pt idx="2521">
                  <c:v>1793130496</c:v>
                </c:pt>
                <c:pt idx="2522">
                  <c:v>1793130496</c:v>
                </c:pt>
                <c:pt idx="2523">
                  <c:v>1793257472</c:v>
                </c:pt>
                <c:pt idx="2524">
                  <c:v>1793384448</c:v>
                </c:pt>
                <c:pt idx="2525">
                  <c:v>1793376256</c:v>
                </c:pt>
                <c:pt idx="2526">
                  <c:v>1793499136</c:v>
                </c:pt>
                <c:pt idx="2527">
                  <c:v>1793372160</c:v>
                </c:pt>
                <c:pt idx="2528">
                  <c:v>1793245184</c:v>
                </c:pt>
                <c:pt idx="2529">
                  <c:v>1793118208</c:v>
                </c:pt>
                <c:pt idx="2530">
                  <c:v>1793118208</c:v>
                </c:pt>
                <c:pt idx="2531">
                  <c:v>1548050432</c:v>
                </c:pt>
                <c:pt idx="2532">
                  <c:v>1548558336</c:v>
                </c:pt>
                <c:pt idx="2533">
                  <c:v>1568796672</c:v>
                </c:pt>
                <c:pt idx="2534">
                  <c:v>1553047552</c:v>
                </c:pt>
                <c:pt idx="2535">
                  <c:v>1549938688</c:v>
                </c:pt>
                <c:pt idx="2536">
                  <c:v>1563049984</c:v>
                </c:pt>
                <c:pt idx="2537">
                  <c:v>1548357632</c:v>
                </c:pt>
                <c:pt idx="2538">
                  <c:v>1548427264</c:v>
                </c:pt>
                <c:pt idx="2539">
                  <c:v>1548300288</c:v>
                </c:pt>
                <c:pt idx="2540">
                  <c:v>1548046336</c:v>
                </c:pt>
                <c:pt idx="2541">
                  <c:v>1548165120</c:v>
                </c:pt>
                <c:pt idx="2542">
                  <c:v>1549238272</c:v>
                </c:pt>
                <c:pt idx="2543">
                  <c:v>1548627968</c:v>
                </c:pt>
                <c:pt idx="2544">
                  <c:v>1569579008</c:v>
                </c:pt>
                <c:pt idx="2545">
                  <c:v>1569914880</c:v>
                </c:pt>
                <c:pt idx="2546">
                  <c:v>1569628160</c:v>
                </c:pt>
                <c:pt idx="2547">
                  <c:v>1567596544</c:v>
                </c:pt>
                <c:pt idx="2548">
                  <c:v>1566097408</c:v>
                </c:pt>
                <c:pt idx="2549">
                  <c:v>1569464320</c:v>
                </c:pt>
                <c:pt idx="2550">
                  <c:v>1567821824</c:v>
                </c:pt>
                <c:pt idx="2551">
                  <c:v>1567576064</c:v>
                </c:pt>
                <c:pt idx="2552">
                  <c:v>1567404032</c:v>
                </c:pt>
                <c:pt idx="2553">
                  <c:v>1567268864</c:v>
                </c:pt>
                <c:pt idx="2554">
                  <c:v>1668677632</c:v>
                </c:pt>
                <c:pt idx="2555">
                  <c:v>1706848256</c:v>
                </c:pt>
                <c:pt idx="2556">
                  <c:v>1708175360</c:v>
                </c:pt>
                <c:pt idx="2557">
                  <c:v>1749200896</c:v>
                </c:pt>
                <c:pt idx="2558">
                  <c:v>1756069888</c:v>
                </c:pt>
                <c:pt idx="2559">
                  <c:v>1758126080</c:v>
                </c:pt>
                <c:pt idx="2560">
                  <c:v>1768472576</c:v>
                </c:pt>
                <c:pt idx="2561">
                  <c:v>1824952320</c:v>
                </c:pt>
                <c:pt idx="2562">
                  <c:v>1847607296</c:v>
                </c:pt>
                <c:pt idx="2563">
                  <c:v>1847578624</c:v>
                </c:pt>
                <c:pt idx="2564">
                  <c:v>1847947264</c:v>
                </c:pt>
                <c:pt idx="2565">
                  <c:v>1848606720</c:v>
                </c:pt>
                <c:pt idx="2566">
                  <c:v>1848147968</c:v>
                </c:pt>
                <c:pt idx="2567">
                  <c:v>1847861248</c:v>
                </c:pt>
                <c:pt idx="2568">
                  <c:v>1848004608</c:v>
                </c:pt>
                <c:pt idx="2569">
                  <c:v>1847336960</c:v>
                </c:pt>
                <c:pt idx="2570">
                  <c:v>1846853632</c:v>
                </c:pt>
                <c:pt idx="2571">
                  <c:v>1846726656</c:v>
                </c:pt>
                <c:pt idx="2572">
                  <c:v>1846345728</c:v>
                </c:pt>
                <c:pt idx="2573">
                  <c:v>1845456896</c:v>
                </c:pt>
                <c:pt idx="2574">
                  <c:v>1844944896</c:v>
                </c:pt>
                <c:pt idx="2575">
                  <c:v>1844686848</c:v>
                </c:pt>
                <c:pt idx="2576">
                  <c:v>1842810880</c:v>
                </c:pt>
                <c:pt idx="2577">
                  <c:v>1842810880</c:v>
                </c:pt>
                <c:pt idx="2578">
                  <c:v>1842556928</c:v>
                </c:pt>
                <c:pt idx="2579">
                  <c:v>1842167808</c:v>
                </c:pt>
                <c:pt idx="2580">
                  <c:v>1841901568</c:v>
                </c:pt>
                <c:pt idx="2581">
                  <c:v>1841385472</c:v>
                </c:pt>
                <c:pt idx="2582">
                  <c:v>1840877568</c:v>
                </c:pt>
                <c:pt idx="2583">
                  <c:v>1840971776</c:v>
                </c:pt>
                <c:pt idx="2584">
                  <c:v>1840234496</c:v>
                </c:pt>
                <c:pt idx="2585">
                  <c:v>1839964160</c:v>
                </c:pt>
                <c:pt idx="2586">
                  <c:v>1839431680</c:v>
                </c:pt>
                <c:pt idx="2587">
                  <c:v>1838526464</c:v>
                </c:pt>
                <c:pt idx="2588">
                  <c:v>1838039040</c:v>
                </c:pt>
                <c:pt idx="2589">
                  <c:v>1836756992</c:v>
                </c:pt>
                <c:pt idx="2590">
                  <c:v>1836503040</c:v>
                </c:pt>
                <c:pt idx="2591">
                  <c:v>1834946560</c:v>
                </c:pt>
                <c:pt idx="2592">
                  <c:v>1833328640</c:v>
                </c:pt>
                <c:pt idx="2593">
                  <c:v>1831763968</c:v>
                </c:pt>
                <c:pt idx="2594">
                  <c:v>1829347328</c:v>
                </c:pt>
                <c:pt idx="2595">
                  <c:v>1827061760</c:v>
                </c:pt>
                <c:pt idx="2596">
                  <c:v>1825030144</c:v>
                </c:pt>
                <c:pt idx="2597">
                  <c:v>1824047104</c:v>
                </c:pt>
                <c:pt idx="2598">
                  <c:v>1823920128</c:v>
                </c:pt>
                <c:pt idx="2599">
                  <c:v>1823404032</c:v>
                </c:pt>
                <c:pt idx="2600">
                  <c:v>1822900224</c:v>
                </c:pt>
                <c:pt idx="2601">
                  <c:v>1822908416</c:v>
                </c:pt>
                <c:pt idx="2602">
                  <c:v>1822957568</c:v>
                </c:pt>
                <c:pt idx="2603">
                  <c:v>1825751040</c:v>
                </c:pt>
                <c:pt idx="2604">
                  <c:v>1823211520</c:v>
                </c:pt>
                <c:pt idx="2605">
                  <c:v>1822445568</c:v>
                </c:pt>
                <c:pt idx="2606">
                  <c:v>1821650944</c:v>
                </c:pt>
                <c:pt idx="2607">
                  <c:v>1820737536</c:v>
                </c:pt>
                <c:pt idx="2608">
                  <c:v>1820270592</c:v>
                </c:pt>
                <c:pt idx="2609">
                  <c:v>1819971584</c:v>
                </c:pt>
                <c:pt idx="2610">
                  <c:v>1819889664</c:v>
                </c:pt>
                <c:pt idx="2611">
                  <c:v>1819885568</c:v>
                </c:pt>
                <c:pt idx="2612">
                  <c:v>1819389952</c:v>
                </c:pt>
                <c:pt idx="2613">
                  <c:v>1819262976</c:v>
                </c:pt>
                <c:pt idx="2614">
                  <c:v>1819136000</c:v>
                </c:pt>
                <c:pt idx="2615">
                  <c:v>1819136000</c:v>
                </c:pt>
                <c:pt idx="2616">
                  <c:v>1819127808</c:v>
                </c:pt>
                <c:pt idx="2617">
                  <c:v>1818882048</c:v>
                </c:pt>
                <c:pt idx="2618">
                  <c:v>1820459008</c:v>
                </c:pt>
                <c:pt idx="2619">
                  <c:v>1820430336</c:v>
                </c:pt>
                <c:pt idx="2620">
                  <c:v>1820229632</c:v>
                </c:pt>
                <c:pt idx="2621">
                  <c:v>1819246592</c:v>
                </c:pt>
                <c:pt idx="2622">
                  <c:v>1819111424</c:v>
                </c:pt>
                <c:pt idx="2623">
                  <c:v>1818710016</c:v>
                </c:pt>
                <c:pt idx="2624">
                  <c:v>1819189248</c:v>
                </c:pt>
                <c:pt idx="2625">
                  <c:v>1819176960</c:v>
                </c:pt>
                <c:pt idx="2626">
                  <c:v>1818894336</c:v>
                </c:pt>
                <c:pt idx="2627">
                  <c:v>1818767360</c:v>
                </c:pt>
                <c:pt idx="2628">
                  <c:v>1818624000</c:v>
                </c:pt>
                <c:pt idx="2629">
                  <c:v>1818750976</c:v>
                </c:pt>
                <c:pt idx="2630">
                  <c:v>1818742784</c:v>
                </c:pt>
                <c:pt idx="2631">
                  <c:v>1818427392</c:v>
                </c:pt>
                <c:pt idx="2632">
                  <c:v>1818296320</c:v>
                </c:pt>
                <c:pt idx="2633">
                  <c:v>1818296320</c:v>
                </c:pt>
                <c:pt idx="2634">
                  <c:v>1818144768</c:v>
                </c:pt>
                <c:pt idx="2635">
                  <c:v>1818128384</c:v>
                </c:pt>
                <c:pt idx="2636">
                  <c:v>1818128384</c:v>
                </c:pt>
                <c:pt idx="2637">
                  <c:v>1817985024</c:v>
                </c:pt>
                <c:pt idx="2638">
                  <c:v>1817985024</c:v>
                </c:pt>
                <c:pt idx="2639">
                  <c:v>1817858048</c:v>
                </c:pt>
                <c:pt idx="2640">
                  <c:v>1817722880</c:v>
                </c:pt>
                <c:pt idx="2641">
                  <c:v>1817722880</c:v>
                </c:pt>
                <c:pt idx="2642">
                  <c:v>1817837568</c:v>
                </c:pt>
                <c:pt idx="2643">
                  <c:v>1817182208</c:v>
                </c:pt>
                <c:pt idx="2644">
                  <c:v>1816420352</c:v>
                </c:pt>
                <c:pt idx="2645">
                  <c:v>1816186880</c:v>
                </c:pt>
                <c:pt idx="2646">
                  <c:v>1816379392</c:v>
                </c:pt>
                <c:pt idx="2647">
                  <c:v>1815748608</c:v>
                </c:pt>
                <c:pt idx="2648">
                  <c:v>1815748608</c:v>
                </c:pt>
                <c:pt idx="2649">
                  <c:v>1815113728</c:v>
                </c:pt>
                <c:pt idx="2650">
                  <c:v>1814351872</c:v>
                </c:pt>
                <c:pt idx="2651">
                  <c:v>1813999616</c:v>
                </c:pt>
                <c:pt idx="2652">
                  <c:v>1813749760</c:v>
                </c:pt>
                <c:pt idx="2653">
                  <c:v>1813368832</c:v>
                </c:pt>
                <c:pt idx="2654">
                  <c:v>1812983808</c:v>
                </c:pt>
                <c:pt idx="2655">
                  <c:v>1837723648</c:v>
                </c:pt>
                <c:pt idx="2656">
                  <c:v>1813536768</c:v>
                </c:pt>
                <c:pt idx="2657">
                  <c:v>1813536768</c:v>
                </c:pt>
                <c:pt idx="2658">
                  <c:v>1813401600</c:v>
                </c:pt>
                <c:pt idx="2659">
                  <c:v>1813229568</c:v>
                </c:pt>
                <c:pt idx="2660">
                  <c:v>1813188608</c:v>
                </c:pt>
                <c:pt idx="2661">
                  <c:v>1813065728</c:v>
                </c:pt>
                <c:pt idx="2662">
                  <c:v>1813262336</c:v>
                </c:pt>
                <c:pt idx="2663">
                  <c:v>1813016576</c:v>
                </c:pt>
                <c:pt idx="2664">
                  <c:v>1812889600</c:v>
                </c:pt>
                <c:pt idx="2665">
                  <c:v>1812762624</c:v>
                </c:pt>
                <c:pt idx="2666">
                  <c:v>1545572352</c:v>
                </c:pt>
                <c:pt idx="2667">
                  <c:v>1546383360</c:v>
                </c:pt>
                <c:pt idx="2668">
                  <c:v>1566998528</c:v>
                </c:pt>
                <c:pt idx="2669">
                  <c:v>1566511104</c:v>
                </c:pt>
                <c:pt idx="2670">
                  <c:v>1566797824</c:v>
                </c:pt>
                <c:pt idx="2671">
                  <c:v>1565515776</c:v>
                </c:pt>
                <c:pt idx="2672">
                  <c:v>1565220864</c:v>
                </c:pt>
                <c:pt idx="2673">
                  <c:v>1569161216</c:v>
                </c:pt>
                <c:pt idx="2674">
                  <c:v>1568264192</c:v>
                </c:pt>
                <c:pt idx="2675">
                  <c:v>1568043008</c:v>
                </c:pt>
                <c:pt idx="2676">
                  <c:v>1567932416</c:v>
                </c:pt>
                <c:pt idx="2677">
                  <c:v>1567801344</c:v>
                </c:pt>
                <c:pt idx="2678">
                  <c:v>1668771840</c:v>
                </c:pt>
                <c:pt idx="2679">
                  <c:v>1713565696</c:v>
                </c:pt>
                <c:pt idx="2680">
                  <c:v>1713381376</c:v>
                </c:pt>
                <c:pt idx="2681">
                  <c:v>1762725888</c:v>
                </c:pt>
                <c:pt idx="2682">
                  <c:v>1791156224</c:v>
                </c:pt>
                <c:pt idx="2683">
                  <c:v>1801121792</c:v>
                </c:pt>
                <c:pt idx="2684">
                  <c:v>1841823744</c:v>
                </c:pt>
                <c:pt idx="2685">
                  <c:v>1899847680</c:v>
                </c:pt>
                <c:pt idx="2686">
                  <c:v>1931042816</c:v>
                </c:pt>
                <c:pt idx="2687">
                  <c:v>2010730496</c:v>
                </c:pt>
                <c:pt idx="2688">
                  <c:v>2018967552</c:v>
                </c:pt>
                <c:pt idx="2689">
                  <c:v>2020429824</c:v>
                </c:pt>
                <c:pt idx="2690">
                  <c:v>2019221504</c:v>
                </c:pt>
                <c:pt idx="2691">
                  <c:v>2019160064</c:v>
                </c:pt>
                <c:pt idx="2692">
                  <c:v>2018648064</c:v>
                </c:pt>
                <c:pt idx="2693">
                  <c:v>2018234368</c:v>
                </c:pt>
                <c:pt idx="2694">
                  <c:v>2017878016</c:v>
                </c:pt>
                <c:pt idx="2695">
                  <c:v>2017497088</c:v>
                </c:pt>
                <c:pt idx="2696">
                  <c:v>2017370112</c:v>
                </c:pt>
                <c:pt idx="2697">
                  <c:v>2019053568</c:v>
                </c:pt>
                <c:pt idx="2698">
                  <c:v>2017320960</c:v>
                </c:pt>
                <c:pt idx="2699">
                  <c:v>2016976896</c:v>
                </c:pt>
                <c:pt idx="2700">
                  <c:v>2015531008</c:v>
                </c:pt>
                <c:pt idx="2701">
                  <c:v>2014928896</c:v>
                </c:pt>
                <c:pt idx="2702">
                  <c:v>2014662656</c:v>
                </c:pt>
                <c:pt idx="2703">
                  <c:v>2014400512</c:v>
                </c:pt>
                <c:pt idx="2704">
                  <c:v>2014064640</c:v>
                </c:pt>
                <c:pt idx="2705">
                  <c:v>2013659136</c:v>
                </c:pt>
                <c:pt idx="2706">
                  <c:v>2013659136</c:v>
                </c:pt>
                <c:pt idx="2707">
                  <c:v>2013020160</c:v>
                </c:pt>
                <c:pt idx="2708">
                  <c:v>2013147136</c:v>
                </c:pt>
                <c:pt idx="2709">
                  <c:v>2013233152</c:v>
                </c:pt>
                <c:pt idx="2710">
                  <c:v>2013089792</c:v>
                </c:pt>
                <c:pt idx="2711">
                  <c:v>2013085696</c:v>
                </c:pt>
                <c:pt idx="2712">
                  <c:v>2012712960</c:v>
                </c:pt>
                <c:pt idx="2713">
                  <c:v>2012459008</c:v>
                </c:pt>
                <c:pt idx="2714">
                  <c:v>2012712960</c:v>
                </c:pt>
                <c:pt idx="2715">
                  <c:v>2012704768</c:v>
                </c:pt>
                <c:pt idx="2716">
                  <c:v>2012585984</c:v>
                </c:pt>
                <c:pt idx="2717">
                  <c:v>2012200960</c:v>
                </c:pt>
                <c:pt idx="2718">
                  <c:v>2012073984</c:v>
                </c:pt>
                <c:pt idx="2719">
                  <c:v>2011668480</c:v>
                </c:pt>
                <c:pt idx="2720">
                  <c:v>2011475968</c:v>
                </c:pt>
                <c:pt idx="2721">
                  <c:v>2011602944</c:v>
                </c:pt>
                <c:pt idx="2722">
                  <c:v>2011475968</c:v>
                </c:pt>
                <c:pt idx="2723">
                  <c:v>2011111424</c:v>
                </c:pt>
                <c:pt idx="2724">
                  <c:v>2010824704</c:v>
                </c:pt>
                <c:pt idx="2725">
                  <c:v>2010677248</c:v>
                </c:pt>
                <c:pt idx="2726">
                  <c:v>2010664960</c:v>
                </c:pt>
                <c:pt idx="2727">
                  <c:v>2027585536</c:v>
                </c:pt>
                <c:pt idx="2728">
                  <c:v>2011193344</c:v>
                </c:pt>
                <c:pt idx="2729">
                  <c:v>2011049984</c:v>
                </c:pt>
                <c:pt idx="2730">
                  <c:v>2010468352</c:v>
                </c:pt>
                <c:pt idx="2731">
                  <c:v>2010435584</c:v>
                </c:pt>
                <c:pt idx="2732">
                  <c:v>2010435584</c:v>
                </c:pt>
                <c:pt idx="2733">
                  <c:v>2010198016</c:v>
                </c:pt>
                <c:pt idx="2734">
                  <c:v>2009436160</c:v>
                </c:pt>
                <c:pt idx="2735">
                  <c:v>2009432064</c:v>
                </c:pt>
                <c:pt idx="2736">
                  <c:v>2010152960</c:v>
                </c:pt>
                <c:pt idx="2737">
                  <c:v>2010034176</c:v>
                </c:pt>
                <c:pt idx="2738">
                  <c:v>2010030080</c:v>
                </c:pt>
                <c:pt idx="2739">
                  <c:v>2010664960</c:v>
                </c:pt>
                <c:pt idx="2740">
                  <c:v>2012852224</c:v>
                </c:pt>
                <c:pt idx="2741">
                  <c:v>2013220864</c:v>
                </c:pt>
                <c:pt idx="2742">
                  <c:v>2013220864</c:v>
                </c:pt>
                <c:pt idx="2743">
                  <c:v>2012950528</c:v>
                </c:pt>
                <c:pt idx="2744">
                  <c:v>2013712384</c:v>
                </c:pt>
                <c:pt idx="2745">
                  <c:v>2013696000</c:v>
                </c:pt>
                <c:pt idx="2746">
                  <c:v>2013634560</c:v>
                </c:pt>
                <c:pt idx="2747">
                  <c:v>2013634560</c:v>
                </c:pt>
                <c:pt idx="2748">
                  <c:v>2013503488</c:v>
                </c:pt>
                <c:pt idx="2749">
                  <c:v>2013495296</c:v>
                </c:pt>
                <c:pt idx="2750">
                  <c:v>2012917760</c:v>
                </c:pt>
                <c:pt idx="2751">
                  <c:v>2012553216</c:v>
                </c:pt>
                <c:pt idx="2752">
                  <c:v>2012188672</c:v>
                </c:pt>
                <c:pt idx="2753">
                  <c:v>2012061696</c:v>
                </c:pt>
                <c:pt idx="2754">
                  <c:v>2011807744</c:v>
                </c:pt>
                <c:pt idx="2755">
                  <c:v>2011418624</c:v>
                </c:pt>
                <c:pt idx="2756">
                  <c:v>2011545600</c:v>
                </c:pt>
                <c:pt idx="2757">
                  <c:v>2011418624</c:v>
                </c:pt>
                <c:pt idx="2758">
                  <c:v>2011291648</c:v>
                </c:pt>
                <c:pt idx="2759">
                  <c:v>2010992640</c:v>
                </c:pt>
                <c:pt idx="2760">
                  <c:v>2010562560</c:v>
                </c:pt>
                <c:pt idx="2761">
                  <c:v>2010550272</c:v>
                </c:pt>
                <c:pt idx="2762">
                  <c:v>2010542080</c:v>
                </c:pt>
                <c:pt idx="2763">
                  <c:v>2010292224</c:v>
                </c:pt>
                <c:pt idx="2764">
                  <c:v>2010292224</c:v>
                </c:pt>
                <c:pt idx="2765">
                  <c:v>2010292224</c:v>
                </c:pt>
                <c:pt idx="2766">
                  <c:v>2010083328</c:v>
                </c:pt>
                <c:pt idx="2767">
                  <c:v>2010075136</c:v>
                </c:pt>
                <c:pt idx="2768">
                  <c:v>2010075136</c:v>
                </c:pt>
                <c:pt idx="2769">
                  <c:v>2010198016</c:v>
                </c:pt>
                <c:pt idx="2770">
                  <c:v>2010198016</c:v>
                </c:pt>
                <c:pt idx="2771">
                  <c:v>2009944064</c:v>
                </c:pt>
                <c:pt idx="2772">
                  <c:v>2008514560</c:v>
                </c:pt>
                <c:pt idx="2773">
                  <c:v>2007719936</c:v>
                </c:pt>
                <c:pt idx="2774">
                  <c:v>2021744640</c:v>
                </c:pt>
                <c:pt idx="2775">
                  <c:v>2005909504</c:v>
                </c:pt>
                <c:pt idx="2776">
                  <c:v>2004803584</c:v>
                </c:pt>
                <c:pt idx="2777">
                  <c:v>2003419136</c:v>
                </c:pt>
                <c:pt idx="2778">
                  <c:v>2002059264</c:v>
                </c:pt>
                <c:pt idx="2779">
                  <c:v>2001920000</c:v>
                </c:pt>
                <c:pt idx="2780">
                  <c:v>2000158720</c:v>
                </c:pt>
                <c:pt idx="2781">
                  <c:v>1999491072</c:v>
                </c:pt>
                <c:pt idx="2782">
                  <c:v>1998356480</c:v>
                </c:pt>
                <c:pt idx="2783">
                  <c:v>1996984320</c:v>
                </c:pt>
                <c:pt idx="2784">
                  <c:v>1996812288</c:v>
                </c:pt>
                <c:pt idx="2785">
                  <c:v>1996808192</c:v>
                </c:pt>
                <c:pt idx="2786">
                  <c:v>1995792384</c:v>
                </c:pt>
                <c:pt idx="2787">
                  <c:v>1995538432</c:v>
                </c:pt>
                <c:pt idx="2788">
                  <c:v>1995919360</c:v>
                </c:pt>
                <c:pt idx="2789">
                  <c:v>1995657216</c:v>
                </c:pt>
                <c:pt idx="2790">
                  <c:v>1995505664</c:v>
                </c:pt>
                <c:pt idx="2791">
                  <c:v>1546436608</c:v>
                </c:pt>
                <c:pt idx="2792">
                  <c:v>1549099008</c:v>
                </c:pt>
                <c:pt idx="2793">
                  <c:v>1568894976</c:v>
                </c:pt>
                <c:pt idx="2794">
                  <c:v>1568448512</c:v>
                </c:pt>
                <c:pt idx="2795">
                  <c:v>1568407552</c:v>
                </c:pt>
                <c:pt idx="2796">
                  <c:v>1566699520</c:v>
                </c:pt>
                <c:pt idx="2797">
                  <c:v>1565331456</c:v>
                </c:pt>
                <c:pt idx="2798">
                  <c:v>1569107968</c:v>
                </c:pt>
                <c:pt idx="2799">
                  <c:v>1567670272</c:v>
                </c:pt>
                <c:pt idx="2800">
                  <c:v>1568681984</c:v>
                </c:pt>
                <c:pt idx="2801">
                  <c:v>1567588352</c:v>
                </c:pt>
                <c:pt idx="2802">
                  <c:v>1567350784</c:v>
                </c:pt>
                <c:pt idx="2803">
                  <c:v>1668820992</c:v>
                </c:pt>
                <c:pt idx="2804">
                  <c:v>1704505344</c:v>
                </c:pt>
                <c:pt idx="2805">
                  <c:v>1705910272</c:v>
                </c:pt>
                <c:pt idx="2806">
                  <c:v>1757667328</c:v>
                </c:pt>
                <c:pt idx="2807">
                  <c:v>1779650560</c:v>
                </c:pt>
                <c:pt idx="2808">
                  <c:v>1779650560</c:v>
                </c:pt>
                <c:pt idx="2809">
                  <c:v>1826033664</c:v>
                </c:pt>
                <c:pt idx="2810">
                  <c:v>1824829440</c:v>
                </c:pt>
                <c:pt idx="2811">
                  <c:v>1824759808</c:v>
                </c:pt>
                <c:pt idx="2812">
                  <c:v>1824370688</c:v>
                </c:pt>
                <c:pt idx="2813">
                  <c:v>1824370688</c:v>
                </c:pt>
                <c:pt idx="2814">
                  <c:v>1822879744</c:v>
                </c:pt>
                <c:pt idx="2815">
                  <c:v>1821736960</c:v>
                </c:pt>
                <c:pt idx="2816">
                  <c:v>1821802496</c:v>
                </c:pt>
                <c:pt idx="2817">
                  <c:v>1821413376</c:v>
                </c:pt>
                <c:pt idx="2818">
                  <c:v>1821126656</c:v>
                </c:pt>
                <c:pt idx="2819">
                  <c:v>1820651520</c:v>
                </c:pt>
                <c:pt idx="2820">
                  <c:v>1820520448</c:v>
                </c:pt>
                <c:pt idx="2821">
                  <c:v>1819922432</c:v>
                </c:pt>
                <c:pt idx="2822">
                  <c:v>1818599424</c:v>
                </c:pt>
                <c:pt idx="2823">
                  <c:v>1817411584</c:v>
                </c:pt>
                <c:pt idx="2824">
                  <c:v>1816203264</c:v>
                </c:pt>
                <c:pt idx="2825">
                  <c:v>1815633920</c:v>
                </c:pt>
                <c:pt idx="2826">
                  <c:v>1815572480</c:v>
                </c:pt>
                <c:pt idx="2827">
                  <c:v>1814937600</c:v>
                </c:pt>
                <c:pt idx="2828">
                  <c:v>1813643264</c:v>
                </c:pt>
                <c:pt idx="2829">
                  <c:v>1811730432</c:v>
                </c:pt>
                <c:pt idx="2830">
                  <c:v>1811345408</c:v>
                </c:pt>
                <c:pt idx="2831">
                  <c:v>1808613376</c:v>
                </c:pt>
                <c:pt idx="2832">
                  <c:v>1806843904</c:v>
                </c:pt>
                <c:pt idx="2833">
                  <c:v>1806454784</c:v>
                </c:pt>
                <c:pt idx="2834">
                  <c:v>1805361152</c:v>
                </c:pt>
                <c:pt idx="2835">
                  <c:v>1804521472</c:v>
                </c:pt>
                <c:pt idx="2836">
                  <c:v>1803882496</c:v>
                </c:pt>
                <c:pt idx="2837">
                  <c:v>1802387456</c:v>
                </c:pt>
                <c:pt idx="2838">
                  <c:v>1801183232</c:v>
                </c:pt>
                <c:pt idx="2839">
                  <c:v>1800962048</c:v>
                </c:pt>
                <c:pt idx="2840">
                  <c:v>1801056256</c:v>
                </c:pt>
                <c:pt idx="2841">
                  <c:v>1800798208</c:v>
                </c:pt>
                <c:pt idx="2842">
                  <c:v>1800384512</c:v>
                </c:pt>
                <c:pt idx="2843">
                  <c:v>1799782400</c:v>
                </c:pt>
                <c:pt idx="2844">
                  <c:v>1799528448</c:v>
                </c:pt>
                <c:pt idx="2845">
                  <c:v>1799782400</c:v>
                </c:pt>
                <c:pt idx="2846">
                  <c:v>1799864320</c:v>
                </c:pt>
                <c:pt idx="2847">
                  <c:v>1799032832</c:v>
                </c:pt>
                <c:pt idx="2848">
                  <c:v>1798283264</c:v>
                </c:pt>
                <c:pt idx="2849">
                  <c:v>1798156288</c:v>
                </c:pt>
                <c:pt idx="2850">
                  <c:v>1798283264</c:v>
                </c:pt>
                <c:pt idx="2851">
                  <c:v>1798025216</c:v>
                </c:pt>
                <c:pt idx="2852">
                  <c:v>1797767168</c:v>
                </c:pt>
                <c:pt idx="2853">
                  <c:v>1798025216</c:v>
                </c:pt>
                <c:pt idx="2854">
                  <c:v>1797627904</c:v>
                </c:pt>
                <c:pt idx="2855">
                  <c:v>1797070848</c:v>
                </c:pt>
                <c:pt idx="2856">
                  <c:v>1796919296</c:v>
                </c:pt>
                <c:pt idx="2857">
                  <c:v>1796919296</c:v>
                </c:pt>
                <c:pt idx="2858">
                  <c:v>1797042176</c:v>
                </c:pt>
                <c:pt idx="2859">
                  <c:v>1796911104</c:v>
                </c:pt>
                <c:pt idx="2860">
                  <c:v>1797029888</c:v>
                </c:pt>
                <c:pt idx="2861">
                  <c:v>1799401472</c:v>
                </c:pt>
                <c:pt idx="2862">
                  <c:v>1799135232</c:v>
                </c:pt>
                <c:pt idx="2863">
                  <c:v>1799397376</c:v>
                </c:pt>
                <c:pt idx="2864">
                  <c:v>1819586560</c:v>
                </c:pt>
                <c:pt idx="2865">
                  <c:v>1799639040</c:v>
                </c:pt>
                <c:pt idx="2866">
                  <c:v>1799376896</c:v>
                </c:pt>
                <c:pt idx="2867">
                  <c:v>1799749632</c:v>
                </c:pt>
                <c:pt idx="2868">
                  <c:v>1799368704</c:v>
                </c:pt>
                <c:pt idx="2869">
                  <c:v>1799114752</c:v>
                </c:pt>
                <c:pt idx="2870">
                  <c:v>1798860800</c:v>
                </c:pt>
                <c:pt idx="2871">
                  <c:v>1798488064</c:v>
                </c:pt>
                <c:pt idx="2872">
                  <c:v>1798361088</c:v>
                </c:pt>
                <c:pt idx="2873">
                  <c:v>1798107136</c:v>
                </c:pt>
                <c:pt idx="2874">
                  <c:v>1798107136</c:v>
                </c:pt>
                <c:pt idx="2875">
                  <c:v>1798098944</c:v>
                </c:pt>
                <c:pt idx="2876">
                  <c:v>1797718016</c:v>
                </c:pt>
                <c:pt idx="2877">
                  <c:v>1797464064</c:v>
                </c:pt>
                <c:pt idx="2878">
                  <c:v>1797337088</c:v>
                </c:pt>
                <c:pt idx="2879">
                  <c:v>1797201920</c:v>
                </c:pt>
                <c:pt idx="2880">
                  <c:v>1796931584</c:v>
                </c:pt>
                <c:pt idx="2881">
                  <c:v>1795985408</c:v>
                </c:pt>
                <c:pt idx="2882">
                  <c:v>1795538944</c:v>
                </c:pt>
                <c:pt idx="2883">
                  <c:v>1794916352</c:v>
                </c:pt>
                <c:pt idx="2884">
                  <c:v>1793900544</c:v>
                </c:pt>
                <c:pt idx="2885">
                  <c:v>1793900544</c:v>
                </c:pt>
                <c:pt idx="2886">
                  <c:v>1793273856</c:v>
                </c:pt>
                <c:pt idx="2887">
                  <c:v>1792765952</c:v>
                </c:pt>
                <c:pt idx="2888">
                  <c:v>1792012288</c:v>
                </c:pt>
                <c:pt idx="2889">
                  <c:v>1791262720</c:v>
                </c:pt>
                <c:pt idx="2890">
                  <c:v>1791000576</c:v>
                </c:pt>
                <c:pt idx="2891">
                  <c:v>1790726144</c:v>
                </c:pt>
                <c:pt idx="2892">
                  <c:v>1789763584</c:v>
                </c:pt>
                <c:pt idx="2893">
                  <c:v>1789440000</c:v>
                </c:pt>
                <c:pt idx="2894">
                  <c:v>1788805120</c:v>
                </c:pt>
                <c:pt idx="2895">
                  <c:v>1788551168</c:v>
                </c:pt>
                <c:pt idx="2896">
                  <c:v>1788297216</c:v>
                </c:pt>
                <c:pt idx="2897">
                  <c:v>1788203008</c:v>
                </c:pt>
                <c:pt idx="2898">
                  <c:v>1788076032</c:v>
                </c:pt>
                <c:pt idx="2899">
                  <c:v>1787813888</c:v>
                </c:pt>
                <c:pt idx="2900">
                  <c:v>1787686912</c:v>
                </c:pt>
                <c:pt idx="2901">
                  <c:v>1787441152</c:v>
                </c:pt>
                <c:pt idx="2902">
                  <c:v>1787428864</c:v>
                </c:pt>
                <c:pt idx="2903">
                  <c:v>1787371520</c:v>
                </c:pt>
                <c:pt idx="2904">
                  <c:v>1787277312</c:v>
                </c:pt>
                <c:pt idx="2905">
                  <c:v>1787289600</c:v>
                </c:pt>
                <c:pt idx="2906">
                  <c:v>1787416576</c:v>
                </c:pt>
                <c:pt idx="2907">
                  <c:v>1787416576</c:v>
                </c:pt>
                <c:pt idx="2908">
                  <c:v>1787162624</c:v>
                </c:pt>
                <c:pt idx="2909">
                  <c:v>1787277312</c:v>
                </c:pt>
                <c:pt idx="2910">
                  <c:v>1787150336</c:v>
                </c:pt>
                <c:pt idx="2911">
                  <c:v>1790701568</c:v>
                </c:pt>
                <c:pt idx="2912">
                  <c:v>1789235200</c:v>
                </c:pt>
                <c:pt idx="2913">
                  <c:v>1788997632</c:v>
                </c:pt>
                <c:pt idx="2914">
                  <c:v>1789120512</c:v>
                </c:pt>
                <c:pt idx="2915">
                  <c:v>1788858368</c:v>
                </c:pt>
                <c:pt idx="2916">
                  <c:v>1545048064</c:v>
                </c:pt>
                <c:pt idx="2917">
                  <c:v>1546571776</c:v>
                </c:pt>
                <c:pt idx="2918">
                  <c:v>1569030144</c:v>
                </c:pt>
                <c:pt idx="2919">
                  <c:v>1569771520</c:v>
                </c:pt>
                <c:pt idx="2920">
                  <c:v>1569034240</c:v>
                </c:pt>
                <c:pt idx="2921">
                  <c:v>1566588928</c:v>
                </c:pt>
                <c:pt idx="2922">
                  <c:v>1566793728</c:v>
                </c:pt>
                <c:pt idx="2923">
                  <c:v>1569800192</c:v>
                </c:pt>
                <c:pt idx="2924">
                  <c:v>1568161792</c:v>
                </c:pt>
                <c:pt idx="2925">
                  <c:v>1567354880</c:v>
                </c:pt>
                <c:pt idx="2926">
                  <c:v>1567092736</c:v>
                </c:pt>
                <c:pt idx="2927">
                  <c:v>1566457856</c:v>
                </c:pt>
                <c:pt idx="2928">
                  <c:v>1668182016</c:v>
                </c:pt>
                <c:pt idx="2929">
                  <c:v>1709182976</c:v>
                </c:pt>
                <c:pt idx="2930">
                  <c:v>1713389568</c:v>
                </c:pt>
                <c:pt idx="2931">
                  <c:v>1780346880</c:v>
                </c:pt>
                <c:pt idx="2932">
                  <c:v>1791791104</c:v>
                </c:pt>
                <c:pt idx="2933">
                  <c:v>1791651840</c:v>
                </c:pt>
                <c:pt idx="2934">
                  <c:v>1837907968</c:v>
                </c:pt>
                <c:pt idx="2935">
                  <c:v>1837273088</c:v>
                </c:pt>
                <c:pt idx="2936">
                  <c:v>1837268992</c:v>
                </c:pt>
                <c:pt idx="2937">
                  <c:v>1836630016</c:v>
                </c:pt>
                <c:pt idx="2938">
                  <c:v>1836630016</c:v>
                </c:pt>
                <c:pt idx="2939">
                  <c:v>1835421696</c:v>
                </c:pt>
                <c:pt idx="2940">
                  <c:v>1834438656</c:v>
                </c:pt>
                <c:pt idx="2941">
                  <c:v>1833484288</c:v>
                </c:pt>
                <c:pt idx="2942">
                  <c:v>1833476096</c:v>
                </c:pt>
                <c:pt idx="2943">
                  <c:v>1833058304</c:v>
                </c:pt>
                <c:pt idx="2944">
                  <c:v>1832710144</c:v>
                </c:pt>
                <c:pt idx="2945">
                  <c:v>1832837120</c:v>
                </c:pt>
                <c:pt idx="2946">
                  <c:v>1832235008</c:v>
                </c:pt>
                <c:pt idx="2947">
                  <c:v>1830653952</c:v>
                </c:pt>
                <c:pt idx="2948">
                  <c:v>1829793792</c:v>
                </c:pt>
                <c:pt idx="2949">
                  <c:v>1829666816</c:v>
                </c:pt>
                <c:pt idx="2950">
                  <c:v>1827889152</c:v>
                </c:pt>
                <c:pt idx="2951">
                  <c:v>1826586624</c:v>
                </c:pt>
                <c:pt idx="2952">
                  <c:v>1826160640</c:v>
                </c:pt>
                <c:pt idx="2953">
                  <c:v>1825136640</c:v>
                </c:pt>
                <c:pt idx="2954">
                  <c:v>1824210944</c:v>
                </c:pt>
                <c:pt idx="2955">
                  <c:v>1822273536</c:v>
                </c:pt>
                <c:pt idx="2956">
                  <c:v>1821069312</c:v>
                </c:pt>
                <c:pt idx="2957">
                  <c:v>1818169344</c:v>
                </c:pt>
                <c:pt idx="2958">
                  <c:v>1816231936</c:v>
                </c:pt>
                <c:pt idx="2959">
                  <c:v>1814290432</c:v>
                </c:pt>
                <c:pt idx="2960">
                  <c:v>1812373504</c:v>
                </c:pt>
                <c:pt idx="2961">
                  <c:v>1811197952</c:v>
                </c:pt>
                <c:pt idx="2962">
                  <c:v>1811070976</c:v>
                </c:pt>
                <c:pt idx="2963">
                  <c:v>1810817024</c:v>
                </c:pt>
                <c:pt idx="2964">
                  <c:v>1809637376</c:v>
                </c:pt>
                <c:pt idx="2965">
                  <c:v>1809031168</c:v>
                </c:pt>
                <c:pt idx="2966">
                  <c:v>1808650240</c:v>
                </c:pt>
                <c:pt idx="2967">
                  <c:v>1808654336</c:v>
                </c:pt>
                <c:pt idx="2968">
                  <c:v>1808527360</c:v>
                </c:pt>
                <c:pt idx="2969">
                  <c:v>1808510976</c:v>
                </c:pt>
                <c:pt idx="2970">
                  <c:v>1808605184</c:v>
                </c:pt>
                <c:pt idx="2971">
                  <c:v>1808732160</c:v>
                </c:pt>
                <c:pt idx="2972">
                  <c:v>1808351232</c:v>
                </c:pt>
                <c:pt idx="2973">
                  <c:v>1808109568</c:v>
                </c:pt>
                <c:pt idx="2974">
                  <c:v>1807982592</c:v>
                </c:pt>
                <c:pt idx="2975">
                  <c:v>1807851520</c:v>
                </c:pt>
                <c:pt idx="2976">
                  <c:v>1808097280</c:v>
                </c:pt>
                <c:pt idx="2977">
                  <c:v>1808351232</c:v>
                </c:pt>
                <c:pt idx="2978">
                  <c:v>1808097280</c:v>
                </c:pt>
                <c:pt idx="2979">
                  <c:v>1808351232</c:v>
                </c:pt>
                <c:pt idx="2980">
                  <c:v>1808097280</c:v>
                </c:pt>
                <c:pt idx="2981">
                  <c:v>1808084992</c:v>
                </c:pt>
                <c:pt idx="2982">
                  <c:v>1807953920</c:v>
                </c:pt>
                <c:pt idx="2983">
                  <c:v>1811234816</c:v>
                </c:pt>
                <c:pt idx="2984">
                  <c:v>1811197952</c:v>
                </c:pt>
                <c:pt idx="2985">
                  <c:v>1811316736</c:v>
                </c:pt>
                <c:pt idx="2986">
                  <c:v>1811173376</c:v>
                </c:pt>
                <c:pt idx="2987">
                  <c:v>1810636800</c:v>
                </c:pt>
                <c:pt idx="2988">
                  <c:v>1810505728</c:v>
                </c:pt>
                <c:pt idx="2989">
                  <c:v>1810251776</c:v>
                </c:pt>
                <c:pt idx="2990">
                  <c:v>1809989632</c:v>
                </c:pt>
                <c:pt idx="2991">
                  <c:v>1809600512</c:v>
                </c:pt>
                <c:pt idx="2992">
                  <c:v>1809477632</c:v>
                </c:pt>
                <c:pt idx="2993">
                  <c:v>1809088512</c:v>
                </c:pt>
                <c:pt idx="2994">
                  <c:v>1809088512</c:v>
                </c:pt>
                <c:pt idx="2995">
                  <c:v>1808830464</c:v>
                </c:pt>
                <c:pt idx="2996">
                  <c:v>1808322560</c:v>
                </c:pt>
                <c:pt idx="2997">
                  <c:v>1808068608</c:v>
                </c:pt>
                <c:pt idx="2998">
                  <c:v>1810358272</c:v>
                </c:pt>
                <c:pt idx="2999">
                  <c:v>1809809408</c:v>
                </c:pt>
                <c:pt idx="3000">
                  <c:v>1809555456</c:v>
                </c:pt>
                <c:pt idx="3001">
                  <c:v>1809166336</c:v>
                </c:pt>
                <c:pt idx="3002">
                  <c:v>1809018880</c:v>
                </c:pt>
                <c:pt idx="3003">
                  <c:v>1808891904</c:v>
                </c:pt>
                <c:pt idx="3004">
                  <c:v>1808764928</c:v>
                </c:pt>
                <c:pt idx="3005">
                  <c:v>1808527360</c:v>
                </c:pt>
                <c:pt idx="3006">
                  <c:v>1808527360</c:v>
                </c:pt>
                <c:pt idx="3007">
                  <c:v>1808285696</c:v>
                </c:pt>
                <c:pt idx="3008">
                  <c:v>1808031744</c:v>
                </c:pt>
                <c:pt idx="3009">
                  <c:v>1808031744</c:v>
                </c:pt>
                <c:pt idx="3010">
                  <c:v>1807900672</c:v>
                </c:pt>
                <c:pt idx="3011">
                  <c:v>1807228928</c:v>
                </c:pt>
                <c:pt idx="3012">
                  <c:v>1806753792</c:v>
                </c:pt>
                <c:pt idx="3013">
                  <c:v>1805512704</c:v>
                </c:pt>
                <c:pt idx="3014">
                  <c:v>1804734464</c:v>
                </c:pt>
                <c:pt idx="3015">
                  <c:v>1804210176</c:v>
                </c:pt>
                <c:pt idx="3016">
                  <c:v>1803304960</c:v>
                </c:pt>
                <c:pt idx="3017">
                  <c:v>1803300864</c:v>
                </c:pt>
                <c:pt idx="3018">
                  <c:v>1802158080</c:v>
                </c:pt>
                <c:pt idx="3019">
                  <c:v>1801777152</c:v>
                </c:pt>
                <c:pt idx="3020">
                  <c:v>1801650176</c:v>
                </c:pt>
                <c:pt idx="3021">
                  <c:v>1801396224</c:v>
                </c:pt>
                <c:pt idx="3022">
                  <c:v>1800564736</c:v>
                </c:pt>
                <c:pt idx="3023">
                  <c:v>1800249344</c:v>
                </c:pt>
                <c:pt idx="3024">
                  <c:v>1799610368</c:v>
                </c:pt>
                <c:pt idx="3025">
                  <c:v>1799610368</c:v>
                </c:pt>
                <c:pt idx="3026">
                  <c:v>1799483392</c:v>
                </c:pt>
                <c:pt idx="3027">
                  <c:v>1799430144</c:v>
                </c:pt>
                <c:pt idx="3028">
                  <c:v>1800024064</c:v>
                </c:pt>
                <c:pt idx="3029">
                  <c:v>1800212480</c:v>
                </c:pt>
                <c:pt idx="3030">
                  <c:v>1799958528</c:v>
                </c:pt>
                <c:pt idx="3031">
                  <c:v>1799450624</c:v>
                </c:pt>
                <c:pt idx="3032">
                  <c:v>1799909376</c:v>
                </c:pt>
                <c:pt idx="3033">
                  <c:v>1800155136</c:v>
                </c:pt>
                <c:pt idx="3034">
                  <c:v>1800044544</c:v>
                </c:pt>
                <c:pt idx="3035">
                  <c:v>1800171520</c:v>
                </c:pt>
                <c:pt idx="3036">
                  <c:v>1799798784</c:v>
                </c:pt>
                <c:pt idx="3037">
                  <c:v>1799643136</c:v>
                </c:pt>
                <c:pt idx="3038">
                  <c:v>1799643136</c:v>
                </c:pt>
                <c:pt idx="3039">
                  <c:v>1799647232</c:v>
                </c:pt>
                <c:pt idx="3040">
                  <c:v>1549905920</c:v>
                </c:pt>
                <c:pt idx="3041">
                  <c:v>1551101952</c:v>
                </c:pt>
                <c:pt idx="3042">
                  <c:v>1569935360</c:v>
                </c:pt>
                <c:pt idx="3043">
                  <c:v>1570783232</c:v>
                </c:pt>
                <c:pt idx="3044">
                  <c:v>1570562048</c:v>
                </c:pt>
                <c:pt idx="3045">
                  <c:v>1568722944</c:v>
                </c:pt>
                <c:pt idx="3046">
                  <c:v>1567010816</c:v>
                </c:pt>
                <c:pt idx="3047">
                  <c:v>1570734080</c:v>
                </c:pt>
                <c:pt idx="3048">
                  <c:v>1569206272</c:v>
                </c:pt>
                <c:pt idx="3049">
                  <c:v>1568317440</c:v>
                </c:pt>
                <c:pt idx="3050">
                  <c:v>1568063488</c:v>
                </c:pt>
                <c:pt idx="3051">
                  <c:v>1567809536</c:v>
                </c:pt>
                <c:pt idx="3052">
                  <c:v>1649524736</c:v>
                </c:pt>
                <c:pt idx="3053">
                  <c:v>1706364928</c:v>
                </c:pt>
                <c:pt idx="3054">
                  <c:v>1710116864</c:v>
                </c:pt>
                <c:pt idx="3055">
                  <c:v>1754951680</c:v>
                </c:pt>
                <c:pt idx="3056">
                  <c:v>1781035008</c:v>
                </c:pt>
                <c:pt idx="3057">
                  <c:v>1783631872</c:v>
                </c:pt>
                <c:pt idx="3058">
                  <c:v>1830002688</c:v>
                </c:pt>
                <c:pt idx="3059">
                  <c:v>1829621760</c:v>
                </c:pt>
                <c:pt idx="3060">
                  <c:v>1829494784</c:v>
                </c:pt>
                <c:pt idx="3061">
                  <c:v>1829613568</c:v>
                </c:pt>
                <c:pt idx="3062">
                  <c:v>1829564416</c:v>
                </c:pt>
                <c:pt idx="3063">
                  <c:v>1829056512</c:v>
                </c:pt>
                <c:pt idx="3064">
                  <c:v>1827467264</c:v>
                </c:pt>
                <c:pt idx="3065">
                  <c:v>1827024896</c:v>
                </c:pt>
                <c:pt idx="3066">
                  <c:v>1826770944</c:v>
                </c:pt>
                <c:pt idx="3067">
                  <c:v>1826091008</c:v>
                </c:pt>
                <c:pt idx="3068">
                  <c:v>1825456128</c:v>
                </c:pt>
                <c:pt idx="3069">
                  <c:v>1824059392</c:v>
                </c:pt>
                <c:pt idx="3070">
                  <c:v>1823195136</c:v>
                </c:pt>
                <c:pt idx="3071">
                  <c:v>1821810688</c:v>
                </c:pt>
                <c:pt idx="3072">
                  <c:v>1821040640</c:v>
                </c:pt>
                <c:pt idx="3073">
                  <c:v>1820913664</c:v>
                </c:pt>
                <c:pt idx="3074">
                  <c:v>1819738112</c:v>
                </c:pt>
                <c:pt idx="3075">
                  <c:v>1818595328</c:v>
                </c:pt>
                <c:pt idx="3076">
                  <c:v>1817292800</c:v>
                </c:pt>
                <c:pt idx="3077">
                  <c:v>1816018944</c:v>
                </c:pt>
                <c:pt idx="3078">
                  <c:v>1815207936</c:v>
                </c:pt>
                <c:pt idx="3079">
                  <c:v>1813270528</c:v>
                </c:pt>
                <c:pt idx="3080">
                  <c:v>1811238912</c:v>
                </c:pt>
                <c:pt idx="3081">
                  <c:v>1808826368</c:v>
                </c:pt>
                <c:pt idx="3082">
                  <c:v>1806962688</c:v>
                </c:pt>
                <c:pt idx="3083">
                  <c:v>1804898304</c:v>
                </c:pt>
                <c:pt idx="3084">
                  <c:v>1802788864</c:v>
                </c:pt>
                <c:pt idx="3085">
                  <c:v>1800818688</c:v>
                </c:pt>
                <c:pt idx="3086">
                  <c:v>1800724480</c:v>
                </c:pt>
                <c:pt idx="3087">
                  <c:v>1800593408</c:v>
                </c:pt>
                <c:pt idx="3088">
                  <c:v>1799561216</c:v>
                </c:pt>
                <c:pt idx="3089">
                  <c:v>1799168000</c:v>
                </c:pt>
                <c:pt idx="3090">
                  <c:v>1799307264</c:v>
                </c:pt>
                <c:pt idx="3091">
                  <c:v>1799053312</c:v>
                </c:pt>
                <c:pt idx="3092">
                  <c:v>1799053312</c:v>
                </c:pt>
                <c:pt idx="3093">
                  <c:v>1799434240</c:v>
                </c:pt>
                <c:pt idx="3094">
                  <c:v>1799020544</c:v>
                </c:pt>
                <c:pt idx="3095">
                  <c:v>1798893568</c:v>
                </c:pt>
                <c:pt idx="3096">
                  <c:v>1798799360</c:v>
                </c:pt>
                <c:pt idx="3097">
                  <c:v>1798545408</c:v>
                </c:pt>
                <c:pt idx="3098">
                  <c:v>1798135808</c:v>
                </c:pt>
                <c:pt idx="3099">
                  <c:v>1797775360</c:v>
                </c:pt>
                <c:pt idx="3100">
                  <c:v>1797742592</c:v>
                </c:pt>
                <c:pt idx="3101">
                  <c:v>1797615616</c:v>
                </c:pt>
                <c:pt idx="3102">
                  <c:v>1797451776</c:v>
                </c:pt>
                <c:pt idx="3103">
                  <c:v>1804570624</c:v>
                </c:pt>
                <c:pt idx="3104">
                  <c:v>1803673600</c:v>
                </c:pt>
                <c:pt idx="3105">
                  <c:v>1802440704</c:v>
                </c:pt>
                <c:pt idx="3106">
                  <c:v>1802440704</c:v>
                </c:pt>
                <c:pt idx="3107">
                  <c:v>1801932800</c:v>
                </c:pt>
                <c:pt idx="3108">
                  <c:v>1801527296</c:v>
                </c:pt>
                <c:pt idx="3109">
                  <c:v>1801527296</c:v>
                </c:pt>
                <c:pt idx="3110">
                  <c:v>1801273344</c:v>
                </c:pt>
                <c:pt idx="3111">
                  <c:v>1801203712</c:v>
                </c:pt>
                <c:pt idx="3112">
                  <c:v>1800941568</c:v>
                </c:pt>
                <c:pt idx="3113">
                  <c:v>1801068544</c:v>
                </c:pt>
                <c:pt idx="3114">
                  <c:v>1800560640</c:v>
                </c:pt>
                <c:pt idx="3115">
                  <c:v>1800179712</c:v>
                </c:pt>
                <c:pt idx="3116">
                  <c:v>1799925760</c:v>
                </c:pt>
                <c:pt idx="3117">
                  <c:v>1799663616</c:v>
                </c:pt>
                <c:pt idx="3118">
                  <c:v>1799536640</c:v>
                </c:pt>
                <c:pt idx="3119">
                  <c:v>1799528448</c:v>
                </c:pt>
                <c:pt idx="3120">
                  <c:v>1799270400</c:v>
                </c:pt>
                <c:pt idx="3121">
                  <c:v>1799016448</c:v>
                </c:pt>
                <c:pt idx="3122">
                  <c:v>1798889472</c:v>
                </c:pt>
                <c:pt idx="3123">
                  <c:v>1798467584</c:v>
                </c:pt>
                <c:pt idx="3124">
                  <c:v>1798340608</c:v>
                </c:pt>
                <c:pt idx="3125">
                  <c:v>1798213632</c:v>
                </c:pt>
                <c:pt idx="3126">
                  <c:v>1798086656</c:v>
                </c:pt>
                <c:pt idx="3127">
                  <c:v>1797832704</c:v>
                </c:pt>
                <c:pt idx="3128">
                  <c:v>1797705728</c:v>
                </c:pt>
                <c:pt idx="3129">
                  <c:v>1797185536</c:v>
                </c:pt>
                <c:pt idx="3130">
                  <c:v>1797193728</c:v>
                </c:pt>
                <c:pt idx="3131">
                  <c:v>1797328896</c:v>
                </c:pt>
                <c:pt idx="3132">
                  <c:v>1797091328</c:v>
                </c:pt>
                <c:pt idx="3133">
                  <c:v>1797218304</c:v>
                </c:pt>
                <c:pt idx="3134">
                  <c:v>1796558848</c:v>
                </c:pt>
                <c:pt idx="3135">
                  <c:v>1795829760</c:v>
                </c:pt>
                <c:pt idx="3136">
                  <c:v>1795665920</c:v>
                </c:pt>
                <c:pt idx="3137">
                  <c:v>1795411968</c:v>
                </c:pt>
                <c:pt idx="3138">
                  <c:v>1795158016</c:v>
                </c:pt>
                <c:pt idx="3139">
                  <c:v>1794768896</c:v>
                </c:pt>
                <c:pt idx="3140">
                  <c:v>1794871296</c:v>
                </c:pt>
                <c:pt idx="3141">
                  <c:v>1794613248</c:v>
                </c:pt>
                <c:pt idx="3142">
                  <c:v>1793654784</c:v>
                </c:pt>
                <c:pt idx="3143">
                  <c:v>1794560000</c:v>
                </c:pt>
                <c:pt idx="3144">
                  <c:v>1802145792</c:v>
                </c:pt>
                <c:pt idx="3145">
                  <c:v>1794514944</c:v>
                </c:pt>
                <c:pt idx="3146">
                  <c:v>1794629632</c:v>
                </c:pt>
                <c:pt idx="3147">
                  <c:v>1794367488</c:v>
                </c:pt>
                <c:pt idx="3148">
                  <c:v>1793888256</c:v>
                </c:pt>
                <c:pt idx="3149">
                  <c:v>1793888256</c:v>
                </c:pt>
                <c:pt idx="3150">
                  <c:v>1793892352</c:v>
                </c:pt>
                <c:pt idx="3151">
                  <c:v>1793527808</c:v>
                </c:pt>
                <c:pt idx="3152">
                  <c:v>1793495040</c:v>
                </c:pt>
                <c:pt idx="3153">
                  <c:v>1793359872</c:v>
                </c:pt>
                <c:pt idx="3154">
                  <c:v>1793146880</c:v>
                </c:pt>
                <c:pt idx="3155">
                  <c:v>1793019904</c:v>
                </c:pt>
                <c:pt idx="3156">
                  <c:v>1792892928</c:v>
                </c:pt>
                <c:pt idx="3157">
                  <c:v>1792856064</c:v>
                </c:pt>
                <c:pt idx="3158">
                  <c:v>1792983040</c:v>
                </c:pt>
                <c:pt idx="3159">
                  <c:v>1792503808</c:v>
                </c:pt>
                <c:pt idx="3160">
                  <c:v>1792479232</c:v>
                </c:pt>
                <c:pt idx="3161">
                  <c:v>1792475136</c:v>
                </c:pt>
                <c:pt idx="3162">
                  <c:v>1792475136</c:v>
                </c:pt>
                <c:pt idx="3163">
                  <c:v>1792323584</c:v>
                </c:pt>
                <c:pt idx="3164">
                  <c:v>1795825664</c:v>
                </c:pt>
                <c:pt idx="3165">
                  <c:v>1547141120</c:v>
                </c:pt>
                <c:pt idx="3166">
                  <c:v>1548017664</c:v>
                </c:pt>
                <c:pt idx="3167">
                  <c:v>1570746368</c:v>
                </c:pt>
                <c:pt idx="3168">
                  <c:v>1552257024</c:v>
                </c:pt>
                <c:pt idx="3169">
                  <c:v>1553018880</c:v>
                </c:pt>
                <c:pt idx="3170">
                  <c:v>1549316096</c:v>
                </c:pt>
                <c:pt idx="3171">
                  <c:v>1548886016</c:v>
                </c:pt>
                <c:pt idx="3172">
                  <c:v>1549000704</c:v>
                </c:pt>
                <c:pt idx="3173">
                  <c:v>1548484608</c:v>
                </c:pt>
                <c:pt idx="3174">
                  <c:v>1547460608</c:v>
                </c:pt>
                <c:pt idx="3175">
                  <c:v>1547399168</c:v>
                </c:pt>
                <c:pt idx="3176">
                  <c:v>1546899456</c:v>
                </c:pt>
                <c:pt idx="3177">
                  <c:v>1546510336</c:v>
                </c:pt>
                <c:pt idx="3178">
                  <c:v>1546129408</c:v>
                </c:pt>
                <c:pt idx="3179">
                  <c:v>1546002432</c:v>
                </c:pt>
              </c:numCache>
            </c:numRef>
          </c:val>
          <c:smooth val="0"/>
        </c:ser>
        <c:dLbls>
          <c:showLegendKey val="0"/>
          <c:showVal val="0"/>
          <c:showCatName val="0"/>
          <c:showSerName val="0"/>
          <c:showPercent val="0"/>
          <c:showBubbleSize val="0"/>
        </c:dLbls>
        <c:marker val="1"/>
        <c:smooth val="0"/>
        <c:axId val="93765632"/>
        <c:axId val="93767552"/>
      </c:lineChart>
      <c:catAx>
        <c:axId val="9376563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767552"/>
        <c:crosses val="autoZero"/>
        <c:auto val="1"/>
        <c:lblAlgn val="ctr"/>
        <c:lblOffset val="100"/>
        <c:noMultiLvlLbl val="0"/>
      </c:catAx>
      <c:valAx>
        <c:axId val="93767552"/>
        <c:scaling>
          <c:orientation val="minMax"/>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937656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a:t>
            </a:r>
            <a:r>
              <a:rPr lang="en-US" baseline="0" dirty="0"/>
              <a:t> 1m Load Average</a:t>
            </a:r>
            <a:endParaRPr lang="en-US" dirty="0"/>
          </a:p>
        </c:rich>
      </c:tx>
      <c:layout/>
      <c:overlay val="0"/>
    </c:title>
    <c:autoTitleDeleted val="0"/>
    <c:plotArea>
      <c:layout/>
      <c:lineChart>
        <c:grouping val="standard"/>
        <c:varyColors val="0"/>
        <c:ser>
          <c:idx val="0"/>
          <c:order val="0"/>
          <c:tx>
            <c:v>1m</c:v>
          </c:tx>
          <c:marker>
            <c:symbol val="none"/>
          </c:marker>
          <c:val>
            <c:numRef>
              <c:f>'docker-cloud-bounce-5x5-vms'!$AA$3:$AA$113</c:f>
              <c:numCache>
                <c:formatCode>General</c:formatCode>
                <c:ptCount val="111"/>
                <c:pt idx="0">
                  <c:v>0.02</c:v>
                </c:pt>
                <c:pt idx="1">
                  <c:v>0.02</c:v>
                </c:pt>
                <c:pt idx="2">
                  <c:v>0.02</c:v>
                </c:pt>
                <c:pt idx="3">
                  <c:v>0.01</c:v>
                </c:pt>
                <c:pt idx="4">
                  <c:v>0.01</c:v>
                </c:pt>
                <c:pt idx="5">
                  <c:v>0.01</c:v>
                </c:pt>
                <c:pt idx="6">
                  <c:v>0.01</c:v>
                </c:pt>
                <c:pt idx="7">
                  <c:v>0.01</c:v>
                </c:pt>
                <c:pt idx="8">
                  <c:v>0.17</c:v>
                </c:pt>
                <c:pt idx="9">
                  <c:v>0.17</c:v>
                </c:pt>
                <c:pt idx="10">
                  <c:v>0.17</c:v>
                </c:pt>
                <c:pt idx="11">
                  <c:v>0.17</c:v>
                </c:pt>
                <c:pt idx="12">
                  <c:v>0.17</c:v>
                </c:pt>
                <c:pt idx="13">
                  <c:v>0.32</c:v>
                </c:pt>
                <c:pt idx="14">
                  <c:v>0.32</c:v>
                </c:pt>
                <c:pt idx="15">
                  <c:v>0.32</c:v>
                </c:pt>
                <c:pt idx="16">
                  <c:v>0.32</c:v>
                </c:pt>
                <c:pt idx="17">
                  <c:v>0.32</c:v>
                </c:pt>
                <c:pt idx="18">
                  <c:v>0.28999999999999998</c:v>
                </c:pt>
                <c:pt idx="19">
                  <c:v>0.28999999999999998</c:v>
                </c:pt>
                <c:pt idx="20">
                  <c:v>0.28999999999999998</c:v>
                </c:pt>
                <c:pt idx="21">
                  <c:v>0.28999999999999998</c:v>
                </c:pt>
                <c:pt idx="22">
                  <c:v>0.28999999999999998</c:v>
                </c:pt>
                <c:pt idx="23">
                  <c:v>0.27</c:v>
                </c:pt>
                <c:pt idx="24">
                  <c:v>0.27</c:v>
                </c:pt>
                <c:pt idx="25">
                  <c:v>0.27</c:v>
                </c:pt>
                <c:pt idx="26">
                  <c:v>0.27</c:v>
                </c:pt>
                <c:pt idx="27">
                  <c:v>0.27</c:v>
                </c:pt>
                <c:pt idx="28">
                  <c:v>0.25</c:v>
                </c:pt>
                <c:pt idx="29">
                  <c:v>0.25</c:v>
                </c:pt>
                <c:pt idx="30">
                  <c:v>0.25</c:v>
                </c:pt>
                <c:pt idx="31">
                  <c:v>0.25</c:v>
                </c:pt>
                <c:pt idx="32">
                  <c:v>0.25</c:v>
                </c:pt>
                <c:pt idx="33">
                  <c:v>0.23</c:v>
                </c:pt>
                <c:pt idx="34">
                  <c:v>0.23</c:v>
                </c:pt>
                <c:pt idx="35">
                  <c:v>0.23</c:v>
                </c:pt>
                <c:pt idx="36">
                  <c:v>0.23</c:v>
                </c:pt>
                <c:pt idx="37">
                  <c:v>0.23</c:v>
                </c:pt>
                <c:pt idx="38">
                  <c:v>0.21</c:v>
                </c:pt>
                <c:pt idx="39">
                  <c:v>0.21</c:v>
                </c:pt>
                <c:pt idx="40">
                  <c:v>0.21</c:v>
                </c:pt>
                <c:pt idx="41">
                  <c:v>0.21</c:v>
                </c:pt>
                <c:pt idx="42">
                  <c:v>0.21</c:v>
                </c:pt>
                <c:pt idx="43">
                  <c:v>0.35</c:v>
                </c:pt>
                <c:pt idx="44">
                  <c:v>0.35</c:v>
                </c:pt>
                <c:pt idx="45">
                  <c:v>0.35</c:v>
                </c:pt>
                <c:pt idx="46">
                  <c:v>0.35</c:v>
                </c:pt>
                <c:pt idx="47">
                  <c:v>0.35</c:v>
                </c:pt>
                <c:pt idx="48">
                  <c:v>0.33</c:v>
                </c:pt>
                <c:pt idx="49">
                  <c:v>0.33</c:v>
                </c:pt>
                <c:pt idx="50">
                  <c:v>0.33</c:v>
                </c:pt>
                <c:pt idx="51">
                  <c:v>0.33</c:v>
                </c:pt>
                <c:pt idx="52">
                  <c:v>0.33</c:v>
                </c:pt>
                <c:pt idx="53">
                  <c:v>0.33</c:v>
                </c:pt>
                <c:pt idx="54">
                  <c:v>0.46</c:v>
                </c:pt>
                <c:pt idx="55">
                  <c:v>0.46</c:v>
                </c:pt>
                <c:pt idx="56">
                  <c:v>0.46</c:v>
                </c:pt>
                <c:pt idx="57">
                  <c:v>0.46</c:v>
                </c:pt>
                <c:pt idx="58">
                  <c:v>0.46</c:v>
                </c:pt>
                <c:pt idx="59">
                  <c:v>0.57999999999999996</c:v>
                </c:pt>
                <c:pt idx="60">
                  <c:v>0.57999999999999996</c:v>
                </c:pt>
                <c:pt idx="61">
                  <c:v>0.57999999999999996</c:v>
                </c:pt>
                <c:pt idx="62">
                  <c:v>0.57999999999999996</c:v>
                </c:pt>
                <c:pt idx="63">
                  <c:v>0.57999999999999996</c:v>
                </c:pt>
                <c:pt idx="64">
                  <c:v>0.7</c:v>
                </c:pt>
                <c:pt idx="65">
                  <c:v>0.7</c:v>
                </c:pt>
                <c:pt idx="66">
                  <c:v>0.7</c:v>
                </c:pt>
                <c:pt idx="67">
                  <c:v>0.7</c:v>
                </c:pt>
                <c:pt idx="68">
                  <c:v>0.7</c:v>
                </c:pt>
                <c:pt idx="69">
                  <c:v>0.64</c:v>
                </c:pt>
                <c:pt idx="70">
                  <c:v>0.64</c:v>
                </c:pt>
                <c:pt idx="71">
                  <c:v>0.64</c:v>
                </c:pt>
                <c:pt idx="72">
                  <c:v>0.64</c:v>
                </c:pt>
                <c:pt idx="73">
                  <c:v>0.64</c:v>
                </c:pt>
                <c:pt idx="74">
                  <c:v>0.59</c:v>
                </c:pt>
                <c:pt idx="75">
                  <c:v>0.59</c:v>
                </c:pt>
                <c:pt idx="76">
                  <c:v>0.59</c:v>
                </c:pt>
                <c:pt idx="77">
                  <c:v>0.59</c:v>
                </c:pt>
                <c:pt idx="78">
                  <c:v>0.59</c:v>
                </c:pt>
                <c:pt idx="79">
                  <c:v>0.54</c:v>
                </c:pt>
                <c:pt idx="80">
                  <c:v>0.54</c:v>
                </c:pt>
                <c:pt idx="81">
                  <c:v>0.54</c:v>
                </c:pt>
                <c:pt idx="82">
                  <c:v>0.54</c:v>
                </c:pt>
                <c:pt idx="83">
                  <c:v>0.54</c:v>
                </c:pt>
                <c:pt idx="84">
                  <c:v>0.5</c:v>
                </c:pt>
                <c:pt idx="85">
                  <c:v>0.5</c:v>
                </c:pt>
                <c:pt idx="86">
                  <c:v>0.5</c:v>
                </c:pt>
                <c:pt idx="87">
                  <c:v>0.5</c:v>
                </c:pt>
                <c:pt idx="88">
                  <c:v>0.5</c:v>
                </c:pt>
                <c:pt idx="89">
                  <c:v>0.46</c:v>
                </c:pt>
                <c:pt idx="90">
                  <c:v>0.46</c:v>
                </c:pt>
                <c:pt idx="91">
                  <c:v>0.46</c:v>
                </c:pt>
                <c:pt idx="92">
                  <c:v>0.46</c:v>
                </c:pt>
                <c:pt idx="93">
                  <c:v>0.46</c:v>
                </c:pt>
                <c:pt idx="94">
                  <c:v>0.42</c:v>
                </c:pt>
                <c:pt idx="95">
                  <c:v>0.42</c:v>
                </c:pt>
                <c:pt idx="96">
                  <c:v>0.42</c:v>
                </c:pt>
                <c:pt idx="97">
                  <c:v>0.42</c:v>
                </c:pt>
                <c:pt idx="98">
                  <c:v>0.42</c:v>
                </c:pt>
                <c:pt idx="99">
                  <c:v>0.63</c:v>
                </c:pt>
                <c:pt idx="100">
                  <c:v>0.63</c:v>
                </c:pt>
                <c:pt idx="101">
                  <c:v>0.63</c:v>
                </c:pt>
                <c:pt idx="102">
                  <c:v>0.63</c:v>
                </c:pt>
                <c:pt idx="103">
                  <c:v>0.63</c:v>
                </c:pt>
                <c:pt idx="104">
                  <c:v>0.57999999999999996</c:v>
                </c:pt>
                <c:pt idx="105">
                  <c:v>0.57999999999999996</c:v>
                </c:pt>
                <c:pt idx="106">
                  <c:v>0.57999999999999996</c:v>
                </c:pt>
                <c:pt idx="107">
                  <c:v>0.57999999999999996</c:v>
                </c:pt>
                <c:pt idx="108">
                  <c:v>0.57999999999999996</c:v>
                </c:pt>
                <c:pt idx="109">
                  <c:v>0.53</c:v>
                </c:pt>
                <c:pt idx="110">
                  <c:v>0.53</c:v>
                </c:pt>
              </c:numCache>
            </c:numRef>
          </c:val>
          <c:smooth val="0"/>
        </c:ser>
        <c:dLbls>
          <c:showLegendKey val="0"/>
          <c:showVal val="0"/>
          <c:showCatName val="0"/>
          <c:showSerName val="0"/>
          <c:showPercent val="0"/>
          <c:showBubbleSize val="0"/>
        </c:dLbls>
        <c:marker val="1"/>
        <c:smooth val="0"/>
        <c:axId val="93828224"/>
        <c:axId val="93830144"/>
      </c:lineChart>
      <c:catAx>
        <c:axId val="93828224"/>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3830144"/>
        <c:crosses val="autoZero"/>
        <c:auto val="1"/>
        <c:lblAlgn val="ctr"/>
        <c:lblOffset val="100"/>
        <c:noMultiLvlLbl val="0"/>
      </c:catAx>
      <c:valAx>
        <c:axId val="93830144"/>
        <c:scaling>
          <c:orientation val="minMax"/>
          <c:max val="3"/>
        </c:scaling>
        <c:delete val="0"/>
        <c:axPos val="l"/>
        <c:majorGridlines/>
        <c:title>
          <c:tx>
            <c:rich>
              <a:bodyPr rot="-5400000" vert="horz"/>
              <a:lstStyle/>
              <a:p>
                <a:pPr>
                  <a:defRPr/>
                </a:pPr>
                <a:r>
                  <a:rPr lang="en-US" dirty="0"/>
                  <a:t>1 </a:t>
                </a:r>
                <a:r>
                  <a:rPr lang="en-US" dirty="0" smtClean="0"/>
                  <a:t>Minute </a:t>
                </a:r>
                <a:r>
                  <a:rPr lang="en-US" dirty="0"/>
                  <a:t>Load Average</a:t>
                </a:r>
              </a:p>
            </c:rich>
          </c:tx>
          <c:layout/>
          <c:overlay val="0"/>
        </c:title>
        <c:numFmt formatCode="General" sourceLinked="1"/>
        <c:majorTickMark val="out"/>
        <c:minorTickMark val="none"/>
        <c:tickLblPos val="nextTo"/>
        <c:crossAx val="9382822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a:t>
            </a:r>
            <a:r>
              <a:rPr lang="en-US" baseline="0" dirty="0"/>
              <a:t> Compute Node 1m Load Average</a:t>
            </a:r>
            <a:endParaRPr lang="en-US" dirty="0"/>
          </a:p>
        </c:rich>
      </c:tx>
      <c:layout/>
      <c:overlay val="0"/>
    </c:title>
    <c:autoTitleDeleted val="0"/>
    <c:plotArea>
      <c:layout/>
      <c:lineChart>
        <c:grouping val="standard"/>
        <c:varyColors val="0"/>
        <c:ser>
          <c:idx val="0"/>
          <c:order val="0"/>
          <c:tx>
            <c:v>1m</c:v>
          </c:tx>
          <c:spPr>
            <a:ln>
              <a:solidFill>
                <a:schemeClr val="accent2"/>
              </a:solidFill>
            </a:ln>
          </c:spPr>
          <c:marker>
            <c:symbol val="none"/>
          </c:marker>
          <c:val>
            <c:numRef>
              <c:f>'kvm-cloud-bounce-5x5-vms'!$AA$3:$AA$3182</c:f>
              <c:numCache>
                <c:formatCode>General</c:formatCode>
                <c:ptCount val="3180"/>
                <c:pt idx="0">
                  <c:v>0.01</c:v>
                </c:pt>
                <c:pt idx="1">
                  <c:v>0.01</c:v>
                </c:pt>
                <c:pt idx="2">
                  <c:v>0.01</c:v>
                </c:pt>
                <c:pt idx="3">
                  <c:v>0.01</c:v>
                </c:pt>
                <c:pt idx="4">
                  <c:v>0.01</c:v>
                </c:pt>
                <c:pt idx="5">
                  <c:v>0.01</c:v>
                </c:pt>
                <c:pt idx="6">
                  <c:v>0.01</c:v>
                </c:pt>
                <c:pt idx="7">
                  <c:v>0.01</c:v>
                </c:pt>
                <c:pt idx="8">
                  <c:v>0.01</c:v>
                </c:pt>
                <c:pt idx="9">
                  <c:v>0.01</c:v>
                </c:pt>
                <c:pt idx="10">
                  <c:v>0.01</c:v>
                </c:pt>
                <c:pt idx="11">
                  <c:v>0.01</c:v>
                </c:pt>
                <c:pt idx="12">
                  <c:v>0.09</c:v>
                </c:pt>
                <c:pt idx="13">
                  <c:v>0.09</c:v>
                </c:pt>
                <c:pt idx="14">
                  <c:v>0.09</c:v>
                </c:pt>
                <c:pt idx="15">
                  <c:v>0.09</c:v>
                </c:pt>
                <c:pt idx="16">
                  <c:v>0.09</c:v>
                </c:pt>
                <c:pt idx="17">
                  <c:v>0.08</c:v>
                </c:pt>
                <c:pt idx="18">
                  <c:v>0.08</c:v>
                </c:pt>
                <c:pt idx="19">
                  <c:v>0.08</c:v>
                </c:pt>
                <c:pt idx="20">
                  <c:v>0.08</c:v>
                </c:pt>
                <c:pt idx="21">
                  <c:v>0.08</c:v>
                </c:pt>
                <c:pt idx="22">
                  <c:v>0.15</c:v>
                </c:pt>
                <c:pt idx="23">
                  <c:v>0.15</c:v>
                </c:pt>
                <c:pt idx="24">
                  <c:v>0.15</c:v>
                </c:pt>
                <c:pt idx="25">
                  <c:v>0.15</c:v>
                </c:pt>
                <c:pt idx="26">
                  <c:v>0.15</c:v>
                </c:pt>
                <c:pt idx="27">
                  <c:v>0.14000000000000001</c:v>
                </c:pt>
                <c:pt idx="28">
                  <c:v>0.14000000000000001</c:v>
                </c:pt>
                <c:pt idx="29">
                  <c:v>0.14000000000000001</c:v>
                </c:pt>
                <c:pt idx="30">
                  <c:v>0.14000000000000001</c:v>
                </c:pt>
                <c:pt idx="31">
                  <c:v>0.14000000000000001</c:v>
                </c:pt>
                <c:pt idx="32">
                  <c:v>0.53</c:v>
                </c:pt>
                <c:pt idx="33">
                  <c:v>0.53</c:v>
                </c:pt>
                <c:pt idx="34">
                  <c:v>0.53</c:v>
                </c:pt>
                <c:pt idx="35">
                  <c:v>0.53</c:v>
                </c:pt>
                <c:pt idx="36">
                  <c:v>0.53</c:v>
                </c:pt>
                <c:pt idx="37">
                  <c:v>0.65</c:v>
                </c:pt>
                <c:pt idx="38">
                  <c:v>0.65</c:v>
                </c:pt>
                <c:pt idx="39">
                  <c:v>0.65</c:v>
                </c:pt>
                <c:pt idx="40">
                  <c:v>0.65</c:v>
                </c:pt>
                <c:pt idx="41">
                  <c:v>0.65</c:v>
                </c:pt>
                <c:pt idx="42">
                  <c:v>0.6</c:v>
                </c:pt>
                <c:pt idx="43">
                  <c:v>0.6</c:v>
                </c:pt>
                <c:pt idx="44">
                  <c:v>0.6</c:v>
                </c:pt>
                <c:pt idx="45">
                  <c:v>0.6</c:v>
                </c:pt>
                <c:pt idx="46">
                  <c:v>0.6</c:v>
                </c:pt>
                <c:pt idx="47">
                  <c:v>0.55000000000000004</c:v>
                </c:pt>
                <c:pt idx="48">
                  <c:v>0.55000000000000004</c:v>
                </c:pt>
                <c:pt idx="49">
                  <c:v>0.55000000000000004</c:v>
                </c:pt>
                <c:pt idx="50">
                  <c:v>0.55000000000000004</c:v>
                </c:pt>
                <c:pt idx="51">
                  <c:v>0.55000000000000004</c:v>
                </c:pt>
                <c:pt idx="52">
                  <c:v>0.51</c:v>
                </c:pt>
                <c:pt idx="53">
                  <c:v>0.51</c:v>
                </c:pt>
                <c:pt idx="54">
                  <c:v>0.51</c:v>
                </c:pt>
                <c:pt idx="55">
                  <c:v>0.51</c:v>
                </c:pt>
                <c:pt idx="56">
                  <c:v>0.51</c:v>
                </c:pt>
                <c:pt idx="57">
                  <c:v>0.46</c:v>
                </c:pt>
                <c:pt idx="58">
                  <c:v>0.46</c:v>
                </c:pt>
                <c:pt idx="59">
                  <c:v>0.46</c:v>
                </c:pt>
                <c:pt idx="60">
                  <c:v>0.46</c:v>
                </c:pt>
                <c:pt idx="61">
                  <c:v>0.46</c:v>
                </c:pt>
                <c:pt idx="62">
                  <c:v>0.43</c:v>
                </c:pt>
                <c:pt idx="63">
                  <c:v>0.43</c:v>
                </c:pt>
                <c:pt idx="64">
                  <c:v>0.43</c:v>
                </c:pt>
                <c:pt idx="65">
                  <c:v>0.43</c:v>
                </c:pt>
                <c:pt idx="66">
                  <c:v>0.43</c:v>
                </c:pt>
                <c:pt idx="67">
                  <c:v>0.39</c:v>
                </c:pt>
                <c:pt idx="68">
                  <c:v>0.39</c:v>
                </c:pt>
                <c:pt idx="69">
                  <c:v>0.39</c:v>
                </c:pt>
                <c:pt idx="70">
                  <c:v>0.39</c:v>
                </c:pt>
                <c:pt idx="71">
                  <c:v>0.39</c:v>
                </c:pt>
                <c:pt idx="72">
                  <c:v>0.36</c:v>
                </c:pt>
                <c:pt idx="73">
                  <c:v>0.36</c:v>
                </c:pt>
                <c:pt idx="74">
                  <c:v>0.36</c:v>
                </c:pt>
                <c:pt idx="75">
                  <c:v>0.36</c:v>
                </c:pt>
                <c:pt idx="76">
                  <c:v>0.36</c:v>
                </c:pt>
                <c:pt idx="77">
                  <c:v>0.33</c:v>
                </c:pt>
                <c:pt idx="78">
                  <c:v>0.33</c:v>
                </c:pt>
                <c:pt idx="79">
                  <c:v>0.33</c:v>
                </c:pt>
                <c:pt idx="80">
                  <c:v>0.33</c:v>
                </c:pt>
                <c:pt idx="81">
                  <c:v>0.33</c:v>
                </c:pt>
                <c:pt idx="82">
                  <c:v>0.31</c:v>
                </c:pt>
                <c:pt idx="83">
                  <c:v>0.31</c:v>
                </c:pt>
                <c:pt idx="84">
                  <c:v>0.31</c:v>
                </c:pt>
                <c:pt idx="85">
                  <c:v>0.31</c:v>
                </c:pt>
                <c:pt idx="86">
                  <c:v>0.31</c:v>
                </c:pt>
                <c:pt idx="87">
                  <c:v>0.28000000000000003</c:v>
                </c:pt>
                <c:pt idx="88">
                  <c:v>0.28000000000000003</c:v>
                </c:pt>
                <c:pt idx="89">
                  <c:v>0.28000000000000003</c:v>
                </c:pt>
                <c:pt idx="90">
                  <c:v>0.28000000000000003</c:v>
                </c:pt>
                <c:pt idx="91">
                  <c:v>0.28000000000000003</c:v>
                </c:pt>
                <c:pt idx="92">
                  <c:v>0.26</c:v>
                </c:pt>
                <c:pt idx="93">
                  <c:v>0.26</c:v>
                </c:pt>
                <c:pt idx="94">
                  <c:v>0.26</c:v>
                </c:pt>
                <c:pt idx="95">
                  <c:v>0.26</c:v>
                </c:pt>
                <c:pt idx="96">
                  <c:v>0.26</c:v>
                </c:pt>
                <c:pt idx="97">
                  <c:v>0.24</c:v>
                </c:pt>
                <c:pt idx="98">
                  <c:v>0.24</c:v>
                </c:pt>
                <c:pt idx="99">
                  <c:v>0.24</c:v>
                </c:pt>
                <c:pt idx="100">
                  <c:v>0.24</c:v>
                </c:pt>
                <c:pt idx="101">
                  <c:v>0.24</c:v>
                </c:pt>
                <c:pt idx="102">
                  <c:v>0.22</c:v>
                </c:pt>
                <c:pt idx="103">
                  <c:v>0.22</c:v>
                </c:pt>
                <c:pt idx="104">
                  <c:v>0.22</c:v>
                </c:pt>
                <c:pt idx="105">
                  <c:v>0.22</c:v>
                </c:pt>
                <c:pt idx="106">
                  <c:v>0.22</c:v>
                </c:pt>
                <c:pt idx="107">
                  <c:v>0.2</c:v>
                </c:pt>
                <c:pt idx="108">
                  <c:v>0.2</c:v>
                </c:pt>
                <c:pt idx="109">
                  <c:v>0.2</c:v>
                </c:pt>
                <c:pt idx="110">
                  <c:v>0.2</c:v>
                </c:pt>
                <c:pt idx="111">
                  <c:v>0.2</c:v>
                </c:pt>
                <c:pt idx="112">
                  <c:v>0.19</c:v>
                </c:pt>
                <c:pt idx="113">
                  <c:v>0.19</c:v>
                </c:pt>
                <c:pt idx="114">
                  <c:v>0.19</c:v>
                </c:pt>
                <c:pt idx="115">
                  <c:v>0.19</c:v>
                </c:pt>
                <c:pt idx="116">
                  <c:v>0.19</c:v>
                </c:pt>
                <c:pt idx="117">
                  <c:v>0.17</c:v>
                </c:pt>
                <c:pt idx="118">
                  <c:v>0.17</c:v>
                </c:pt>
                <c:pt idx="119">
                  <c:v>0.17</c:v>
                </c:pt>
                <c:pt idx="120">
                  <c:v>0.17</c:v>
                </c:pt>
                <c:pt idx="121">
                  <c:v>0.17</c:v>
                </c:pt>
                <c:pt idx="122">
                  <c:v>0.16</c:v>
                </c:pt>
                <c:pt idx="123">
                  <c:v>0.16</c:v>
                </c:pt>
                <c:pt idx="124">
                  <c:v>0.16</c:v>
                </c:pt>
                <c:pt idx="125">
                  <c:v>0.16</c:v>
                </c:pt>
                <c:pt idx="126">
                  <c:v>0.16</c:v>
                </c:pt>
                <c:pt idx="127">
                  <c:v>0.14000000000000001</c:v>
                </c:pt>
                <c:pt idx="128">
                  <c:v>0.14000000000000001</c:v>
                </c:pt>
                <c:pt idx="129">
                  <c:v>0.14000000000000001</c:v>
                </c:pt>
                <c:pt idx="130">
                  <c:v>0.14000000000000001</c:v>
                </c:pt>
                <c:pt idx="131">
                  <c:v>0.14000000000000001</c:v>
                </c:pt>
                <c:pt idx="132">
                  <c:v>0.13</c:v>
                </c:pt>
                <c:pt idx="133">
                  <c:v>0.13</c:v>
                </c:pt>
                <c:pt idx="134">
                  <c:v>0.13</c:v>
                </c:pt>
                <c:pt idx="135">
                  <c:v>0.13</c:v>
                </c:pt>
                <c:pt idx="136">
                  <c:v>0.13</c:v>
                </c:pt>
                <c:pt idx="137">
                  <c:v>0.2</c:v>
                </c:pt>
                <c:pt idx="138">
                  <c:v>0.2</c:v>
                </c:pt>
                <c:pt idx="139">
                  <c:v>0.2</c:v>
                </c:pt>
                <c:pt idx="140">
                  <c:v>0.2</c:v>
                </c:pt>
                <c:pt idx="141">
                  <c:v>0.2</c:v>
                </c:pt>
                <c:pt idx="142">
                  <c:v>0.19</c:v>
                </c:pt>
                <c:pt idx="143">
                  <c:v>0.19</c:v>
                </c:pt>
                <c:pt idx="144">
                  <c:v>0.19</c:v>
                </c:pt>
                <c:pt idx="145">
                  <c:v>0.19</c:v>
                </c:pt>
                <c:pt idx="146">
                  <c:v>0.19</c:v>
                </c:pt>
                <c:pt idx="147">
                  <c:v>0.25</c:v>
                </c:pt>
                <c:pt idx="148">
                  <c:v>0.25</c:v>
                </c:pt>
                <c:pt idx="149">
                  <c:v>0.25</c:v>
                </c:pt>
                <c:pt idx="150">
                  <c:v>0.25</c:v>
                </c:pt>
                <c:pt idx="151">
                  <c:v>0.25</c:v>
                </c:pt>
                <c:pt idx="152">
                  <c:v>0.47</c:v>
                </c:pt>
                <c:pt idx="153">
                  <c:v>0.47</c:v>
                </c:pt>
                <c:pt idx="154">
                  <c:v>0.47</c:v>
                </c:pt>
                <c:pt idx="155">
                  <c:v>0.47</c:v>
                </c:pt>
                <c:pt idx="156">
                  <c:v>0.47</c:v>
                </c:pt>
                <c:pt idx="157">
                  <c:v>0.59</c:v>
                </c:pt>
                <c:pt idx="158">
                  <c:v>0.59</c:v>
                </c:pt>
                <c:pt idx="159">
                  <c:v>0.59</c:v>
                </c:pt>
                <c:pt idx="160">
                  <c:v>0.59</c:v>
                </c:pt>
                <c:pt idx="161">
                  <c:v>0.59</c:v>
                </c:pt>
                <c:pt idx="162">
                  <c:v>0.63</c:v>
                </c:pt>
                <c:pt idx="163">
                  <c:v>0.63</c:v>
                </c:pt>
                <c:pt idx="164">
                  <c:v>0.63</c:v>
                </c:pt>
                <c:pt idx="165">
                  <c:v>0.63</c:v>
                </c:pt>
                <c:pt idx="166">
                  <c:v>0.63</c:v>
                </c:pt>
                <c:pt idx="167">
                  <c:v>0.57999999999999996</c:v>
                </c:pt>
                <c:pt idx="168">
                  <c:v>0.57999999999999996</c:v>
                </c:pt>
                <c:pt idx="169">
                  <c:v>0.57999999999999996</c:v>
                </c:pt>
                <c:pt idx="170">
                  <c:v>0.57999999999999996</c:v>
                </c:pt>
                <c:pt idx="171">
                  <c:v>0.57999999999999996</c:v>
                </c:pt>
                <c:pt idx="172">
                  <c:v>0.53</c:v>
                </c:pt>
                <c:pt idx="173">
                  <c:v>0.53</c:v>
                </c:pt>
                <c:pt idx="174">
                  <c:v>0.53</c:v>
                </c:pt>
                <c:pt idx="175">
                  <c:v>0.53</c:v>
                </c:pt>
                <c:pt idx="176">
                  <c:v>0.53</c:v>
                </c:pt>
                <c:pt idx="177">
                  <c:v>0.49</c:v>
                </c:pt>
                <c:pt idx="178">
                  <c:v>0.49</c:v>
                </c:pt>
                <c:pt idx="179">
                  <c:v>0.49</c:v>
                </c:pt>
                <c:pt idx="180">
                  <c:v>0.49</c:v>
                </c:pt>
                <c:pt idx="181">
                  <c:v>0.49</c:v>
                </c:pt>
                <c:pt idx="182">
                  <c:v>0.45</c:v>
                </c:pt>
                <c:pt idx="183">
                  <c:v>0.45</c:v>
                </c:pt>
                <c:pt idx="184">
                  <c:v>0.45</c:v>
                </c:pt>
                <c:pt idx="185">
                  <c:v>0.45</c:v>
                </c:pt>
                <c:pt idx="186">
                  <c:v>0.45</c:v>
                </c:pt>
                <c:pt idx="187">
                  <c:v>0.41</c:v>
                </c:pt>
                <c:pt idx="188">
                  <c:v>0.41</c:v>
                </c:pt>
                <c:pt idx="189">
                  <c:v>0.41</c:v>
                </c:pt>
                <c:pt idx="190">
                  <c:v>0.41</c:v>
                </c:pt>
                <c:pt idx="191">
                  <c:v>0.41</c:v>
                </c:pt>
                <c:pt idx="192">
                  <c:v>0.46</c:v>
                </c:pt>
                <c:pt idx="193">
                  <c:v>0.46</c:v>
                </c:pt>
                <c:pt idx="194">
                  <c:v>0.46</c:v>
                </c:pt>
                <c:pt idx="195">
                  <c:v>0.46</c:v>
                </c:pt>
                <c:pt idx="196">
                  <c:v>0.46</c:v>
                </c:pt>
                <c:pt idx="197">
                  <c:v>0.42</c:v>
                </c:pt>
                <c:pt idx="198">
                  <c:v>0.42</c:v>
                </c:pt>
                <c:pt idx="199">
                  <c:v>0.42</c:v>
                </c:pt>
                <c:pt idx="200">
                  <c:v>0.42</c:v>
                </c:pt>
                <c:pt idx="201">
                  <c:v>0.42</c:v>
                </c:pt>
                <c:pt idx="202">
                  <c:v>0.39</c:v>
                </c:pt>
                <c:pt idx="203">
                  <c:v>0.39</c:v>
                </c:pt>
                <c:pt idx="204">
                  <c:v>0.39</c:v>
                </c:pt>
                <c:pt idx="205">
                  <c:v>0.39</c:v>
                </c:pt>
                <c:pt idx="206">
                  <c:v>0.39</c:v>
                </c:pt>
                <c:pt idx="207">
                  <c:v>0.36</c:v>
                </c:pt>
                <c:pt idx="208">
                  <c:v>0.36</c:v>
                </c:pt>
                <c:pt idx="209">
                  <c:v>0.36</c:v>
                </c:pt>
                <c:pt idx="210">
                  <c:v>0.36</c:v>
                </c:pt>
                <c:pt idx="211">
                  <c:v>0.36</c:v>
                </c:pt>
                <c:pt idx="212">
                  <c:v>0.33</c:v>
                </c:pt>
                <c:pt idx="213">
                  <c:v>0.33</c:v>
                </c:pt>
                <c:pt idx="214">
                  <c:v>0.33</c:v>
                </c:pt>
                <c:pt idx="215">
                  <c:v>0.33</c:v>
                </c:pt>
                <c:pt idx="216">
                  <c:v>0.33</c:v>
                </c:pt>
                <c:pt idx="217">
                  <c:v>0.3</c:v>
                </c:pt>
                <c:pt idx="218">
                  <c:v>0.3</c:v>
                </c:pt>
                <c:pt idx="219">
                  <c:v>0.3</c:v>
                </c:pt>
                <c:pt idx="220">
                  <c:v>0.3</c:v>
                </c:pt>
                <c:pt idx="221">
                  <c:v>0.3</c:v>
                </c:pt>
                <c:pt idx="222">
                  <c:v>0.28000000000000003</c:v>
                </c:pt>
                <c:pt idx="223">
                  <c:v>0.28000000000000003</c:v>
                </c:pt>
                <c:pt idx="224">
                  <c:v>0.28000000000000003</c:v>
                </c:pt>
                <c:pt idx="225">
                  <c:v>0.28000000000000003</c:v>
                </c:pt>
                <c:pt idx="226">
                  <c:v>0.28000000000000003</c:v>
                </c:pt>
                <c:pt idx="227">
                  <c:v>0.26</c:v>
                </c:pt>
                <c:pt idx="228">
                  <c:v>0.26</c:v>
                </c:pt>
                <c:pt idx="229">
                  <c:v>0.26</c:v>
                </c:pt>
                <c:pt idx="230">
                  <c:v>0.26</c:v>
                </c:pt>
                <c:pt idx="231">
                  <c:v>0.26</c:v>
                </c:pt>
                <c:pt idx="232">
                  <c:v>0.24</c:v>
                </c:pt>
                <c:pt idx="233">
                  <c:v>0.24</c:v>
                </c:pt>
                <c:pt idx="234">
                  <c:v>0.24</c:v>
                </c:pt>
                <c:pt idx="235">
                  <c:v>0.24</c:v>
                </c:pt>
                <c:pt idx="236">
                  <c:v>0.24</c:v>
                </c:pt>
                <c:pt idx="237">
                  <c:v>0.22</c:v>
                </c:pt>
                <c:pt idx="238">
                  <c:v>0.22</c:v>
                </c:pt>
                <c:pt idx="239">
                  <c:v>0.22</c:v>
                </c:pt>
                <c:pt idx="240">
                  <c:v>0.22</c:v>
                </c:pt>
                <c:pt idx="241">
                  <c:v>0.22</c:v>
                </c:pt>
                <c:pt idx="242">
                  <c:v>0.2</c:v>
                </c:pt>
                <c:pt idx="243">
                  <c:v>0.2</c:v>
                </c:pt>
                <c:pt idx="244">
                  <c:v>0.2</c:v>
                </c:pt>
                <c:pt idx="245">
                  <c:v>0.2</c:v>
                </c:pt>
                <c:pt idx="246">
                  <c:v>0.2</c:v>
                </c:pt>
                <c:pt idx="247">
                  <c:v>0.18</c:v>
                </c:pt>
                <c:pt idx="248">
                  <c:v>0.18</c:v>
                </c:pt>
                <c:pt idx="249">
                  <c:v>0.18</c:v>
                </c:pt>
                <c:pt idx="250">
                  <c:v>0.18</c:v>
                </c:pt>
                <c:pt idx="251">
                  <c:v>0.18</c:v>
                </c:pt>
                <c:pt idx="252">
                  <c:v>0.17</c:v>
                </c:pt>
                <c:pt idx="253">
                  <c:v>0.17</c:v>
                </c:pt>
                <c:pt idx="254">
                  <c:v>0.17</c:v>
                </c:pt>
                <c:pt idx="255">
                  <c:v>0.17</c:v>
                </c:pt>
                <c:pt idx="256">
                  <c:v>0.17</c:v>
                </c:pt>
                <c:pt idx="257">
                  <c:v>0.15</c:v>
                </c:pt>
                <c:pt idx="258">
                  <c:v>0.15</c:v>
                </c:pt>
                <c:pt idx="259">
                  <c:v>0.15</c:v>
                </c:pt>
                <c:pt idx="260">
                  <c:v>0.15</c:v>
                </c:pt>
                <c:pt idx="261">
                  <c:v>0.15</c:v>
                </c:pt>
                <c:pt idx="262">
                  <c:v>0.22</c:v>
                </c:pt>
                <c:pt idx="263">
                  <c:v>0.22</c:v>
                </c:pt>
                <c:pt idx="264">
                  <c:v>0.22</c:v>
                </c:pt>
                <c:pt idx="265">
                  <c:v>0.22</c:v>
                </c:pt>
                <c:pt idx="266">
                  <c:v>0.22</c:v>
                </c:pt>
                <c:pt idx="267">
                  <c:v>0.2</c:v>
                </c:pt>
                <c:pt idx="268">
                  <c:v>0.2</c:v>
                </c:pt>
                <c:pt idx="269">
                  <c:v>0.2</c:v>
                </c:pt>
                <c:pt idx="270">
                  <c:v>0.2</c:v>
                </c:pt>
                <c:pt idx="271">
                  <c:v>0.2</c:v>
                </c:pt>
                <c:pt idx="272">
                  <c:v>0.27</c:v>
                </c:pt>
                <c:pt idx="273">
                  <c:v>0.27</c:v>
                </c:pt>
                <c:pt idx="274">
                  <c:v>0.27</c:v>
                </c:pt>
                <c:pt idx="275">
                  <c:v>0.27</c:v>
                </c:pt>
                <c:pt idx="276">
                  <c:v>0.27</c:v>
                </c:pt>
                <c:pt idx="277">
                  <c:v>0.33</c:v>
                </c:pt>
                <c:pt idx="278">
                  <c:v>0.33</c:v>
                </c:pt>
                <c:pt idx="279">
                  <c:v>0.33</c:v>
                </c:pt>
                <c:pt idx="280">
                  <c:v>0.33</c:v>
                </c:pt>
                <c:pt idx="281">
                  <c:v>0.33</c:v>
                </c:pt>
                <c:pt idx="282">
                  <c:v>0.3</c:v>
                </c:pt>
                <c:pt idx="283">
                  <c:v>0.3</c:v>
                </c:pt>
                <c:pt idx="284">
                  <c:v>0.3</c:v>
                </c:pt>
                <c:pt idx="285">
                  <c:v>0.3</c:v>
                </c:pt>
                <c:pt idx="286">
                  <c:v>0.3</c:v>
                </c:pt>
                <c:pt idx="287">
                  <c:v>0.28000000000000003</c:v>
                </c:pt>
                <c:pt idx="288">
                  <c:v>0.28000000000000003</c:v>
                </c:pt>
                <c:pt idx="289">
                  <c:v>0.28000000000000003</c:v>
                </c:pt>
                <c:pt idx="290">
                  <c:v>0.28000000000000003</c:v>
                </c:pt>
                <c:pt idx="291">
                  <c:v>0.28000000000000003</c:v>
                </c:pt>
                <c:pt idx="292">
                  <c:v>0.25</c:v>
                </c:pt>
                <c:pt idx="293">
                  <c:v>0.25</c:v>
                </c:pt>
                <c:pt idx="294">
                  <c:v>0.25</c:v>
                </c:pt>
                <c:pt idx="295">
                  <c:v>0.25</c:v>
                </c:pt>
                <c:pt idx="296">
                  <c:v>0.25</c:v>
                </c:pt>
                <c:pt idx="297">
                  <c:v>0.23</c:v>
                </c:pt>
                <c:pt idx="298">
                  <c:v>0.23</c:v>
                </c:pt>
                <c:pt idx="299">
                  <c:v>0.23</c:v>
                </c:pt>
                <c:pt idx="300">
                  <c:v>0.23</c:v>
                </c:pt>
                <c:pt idx="301">
                  <c:v>0.23</c:v>
                </c:pt>
                <c:pt idx="302">
                  <c:v>0.22</c:v>
                </c:pt>
                <c:pt idx="303">
                  <c:v>0.22</c:v>
                </c:pt>
                <c:pt idx="304">
                  <c:v>0.22</c:v>
                </c:pt>
                <c:pt idx="305">
                  <c:v>0.22</c:v>
                </c:pt>
                <c:pt idx="306">
                  <c:v>0.22</c:v>
                </c:pt>
                <c:pt idx="307">
                  <c:v>0.2</c:v>
                </c:pt>
                <c:pt idx="308">
                  <c:v>0.2</c:v>
                </c:pt>
                <c:pt idx="309">
                  <c:v>0.2</c:v>
                </c:pt>
                <c:pt idx="310">
                  <c:v>0.2</c:v>
                </c:pt>
                <c:pt idx="311">
                  <c:v>0.2</c:v>
                </c:pt>
                <c:pt idx="312">
                  <c:v>0.18</c:v>
                </c:pt>
                <c:pt idx="313">
                  <c:v>0.18</c:v>
                </c:pt>
                <c:pt idx="314">
                  <c:v>0.18</c:v>
                </c:pt>
                <c:pt idx="315">
                  <c:v>0.18</c:v>
                </c:pt>
                <c:pt idx="316">
                  <c:v>0.18</c:v>
                </c:pt>
                <c:pt idx="317">
                  <c:v>0.25</c:v>
                </c:pt>
                <c:pt idx="318">
                  <c:v>0.25</c:v>
                </c:pt>
                <c:pt idx="319">
                  <c:v>0.25</c:v>
                </c:pt>
                <c:pt idx="320">
                  <c:v>0.25</c:v>
                </c:pt>
                <c:pt idx="321">
                  <c:v>0.25</c:v>
                </c:pt>
                <c:pt idx="322">
                  <c:v>0.23</c:v>
                </c:pt>
                <c:pt idx="323">
                  <c:v>0.23</c:v>
                </c:pt>
                <c:pt idx="324">
                  <c:v>0.23</c:v>
                </c:pt>
                <c:pt idx="325">
                  <c:v>0.23</c:v>
                </c:pt>
                <c:pt idx="326">
                  <c:v>0.23</c:v>
                </c:pt>
                <c:pt idx="327">
                  <c:v>0.21</c:v>
                </c:pt>
                <c:pt idx="328">
                  <c:v>0.21</c:v>
                </c:pt>
                <c:pt idx="329">
                  <c:v>0.21</c:v>
                </c:pt>
                <c:pt idx="330">
                  <c:v>0.21</c:v>
                </c:pt>
                <c:pt idx="331">
                  <c:v>0.21</c:v>
                </c:pt>
                <c:pt idx="332">
                  <c:v>0.19</c:v>
                </c:pt>
                <c:pt idx="333">
                  <c:v>0.19</c:v>
                </c:pt>
                <c:pt idx="334">
                  <c:v>0.19</c:v>
                </c:pt>
                <c:pt idx="335">
                  <c:v>0.19</c:v>
                </c:pt>
                <c:pt idx="336">
                  <c:v>0.19</c:v>
                </c:pt>
                <c:pt idx="337">
                  <c:v>0.18</c:v>
                </c:pt>
                <c:pt idx="338">
                  <c:v>0.18</c:v>
                </c:pt>
                <c:pt idx="339">
                  <c:v>0.18</c:v>
                </c:pt>
                <c:pt idx="340">
                  <c:v>0.18</c:v>
                </c:pt>
                <c:pt idx="341">
                  <c:v>0.18</c:v>
                </c:pt>
                <c:pt idx="342">
                  <c:v>0.16</c:v>
                </c:pt>
                <c:pt idx="343">
                  <c:v>0.16</c:v>
                </c:pt>
                <c:pt idx="344">
                  <c:v>0.16</c:v>
                </c:pt>
                <c:pt idx="345">
                  <c:v>0.16</c:v>
                </c:pt>
                <c:pt idx="346">
                  <c:v>0.16</c:v>
                </c:pt>
                <c:pt idx="347">
                  <c:v>0.15</c:v>
                </c:pt>
                <c:pt idx="348">
                  <c:v>0.15</c:v>
                </c:pt>
                <c:pt idx="349">
                  <c:v>0.15</c:v>
                </c:pt>
                <c:pt idx="350">
                  <c:v>0.15</c:v>
                </c:pt>
                <c:pt idx="351">
                  <c:v>0.15</c:v>
                </c:pt>
                <c:pt idx="352">
                  <c:v>0.14000000000000001</c:v>
                </c:pt>
                <c:pt idx="353">
                  <c:v>0.14000000000000001</c:v>
                </c:pt>
                <c:pt idx="354">
                  <c:v>0.14000000000000001</c:v>
                </c:pt>
                <c:pt idx="355">
                  <c:v>0.14000000000000001</c:v>
                </c:pt>
                <c:pt idx="356">
                  <c:v>0.14000000000000001</c:v>
                </c:pt>
                <c:pt idx="357">
                  <c:v>0.13</c:v>
                </c:pt>
                <c:pt idx="358">
                  <c:v>0.13</c:v>
                </c:pt>
                <c:pt idx="359">
                  <c:v>0.13</c:v>
                </c:pt>
                <c:pt idx="360">
                  <c:v>0.13</c:v>
                </c:pt>
                <c:pt idx="361">
                  <c:v>0.13</c:v>
                </c:pt>
                <c:pt idx="362">
                  <c:v>0.12</c:v>
                </c:pt>
                <c:pt idx="363">
                  <c:v>0.12</c:v>
                </c:pt>
                <c:pt idx="364">
                  <c:v>0.12</c:v>
                </c:pt>
                <c:pt idx="365">
                  <c:v>0.12</c:v>
                </c:pt>
                <c:pt idx="366">
                  <c:v>0.12</c:v>
                </c:pt>
                <c:pt idx="367">
                  <c:v>0.11</c:v>
                </c:pt>
                <c:pt idx="368">
                  <c:v>0.11</c:v>
                </c:pt>
                <c:pt idx="369">
                  <c:v>0.11</c:v>
                </c:pt>
                <c:pt idx="370">
                  <c:v>0.11</c:v>
                </c:pt>
                <c:pt idx="371">
                  <c:v>0.11</c:v>
                </c:pt>
                <c:pt idx="372">
                  <c:v>0.1</c:v>
                </c:pt>
                <c:pt idx="373">
                  <c:v>0.1</c:v>
                </c:pt>
                <c:pt idx="374">
                  <c:v>0.1</c:v>
                </c:pt>
                <c:pt idx="375">
                  <c:v>0.1</c:v>
                </c:pt>
                <c:pt idx="376">
                  <c:v>0.1</c:v>
                </c:pt>
                <c:pt idx="377">
                  <c:v>0.09</c:v>
                </c:pt>
                <c:pt idx="378">
                  <c:v>0.09</c:v>
                </c:pt>
                <c:pt idx="379">
                  <c:v>0.09</c:v>
                </c:pt>
                <c:pt idx="380">
                  <c:v>0.09</c:v>
                </c:pt>
                <c:pt idx="381">
                  <c:v>0.09</c:v>
                </c:pt>
                <c:pt idx="382">
                  <c:v>0.08</c:v>
                </c:pt>
                <c:pt idx="383">
                  <c:v>0.08</c:v>
                </c:pt>
                <c:pt idx="384">
                  <c:v>0.08</c:v>
                </c:pt>
                <c:pt idx="385">
                  <c:v>0.08</c:v>
                </c:pt>
                <c:pt idx="386">
                  <c:v>0.08</c:v>
                </c:pt>
                <c:pt idx="387">
                  <c:v>0.08</c:v>
                </c:pt>
                <c:pt idx="388">
                  <c:v>0.08</c:v>
                </c:pt>
                <c:pt idx="389">
                  <c:v>0.08</c:v>
                </c:pt>
                <c:pt idx="390">
                  <c:v>0.08</c:v>
                </c:pt>
                <c:pt idx="391">
                  <c:v>0.08</c:v>
                </c:pt>
                <c:pt idx="392">
                  <c:v>0.15</c:v>
                </c:pt>
                <c:pt idx="393">
                  <c:v>0.15</c:v>
                </c:pt>
                <c:pt idx="394">
                  <c:v>0.15</c:v>
                </c:pt>
                <c:pt idx="395">
                  <c:v>0.15</c:v>
                </c:pt>
                <c:pt idx="396">
                  <c:v>0.15</c:v>
                </c:pt>
                <c:pt idx="397">
                  <c:v>0.22</c:v>
                </c:pt>
                <c:pt idx="398">
                  <c:v>0.22</c:v>
                </c:pt>
                <c:pt idx="399">
                  <c:v>0.22</c:v>
                </c:pt>
                <c:pt idx="400">
                  <c:v>0.22</c:v>
                </c:pt>
                <c:pt idx="401">
                  <c:v>0.22</c:v>
                </c:pt>
                <c:pt idx="402">
                  <c:v>0.36</c:v>
                </c:pt>
                <c:pt idx="403">
                  <c:v>0.36</c:v>
                </c:pt>
                <c:pt idx="404">
                  <c:v>0.36</c:v>
                </c:pt>
                <c:pt idx="405">
                  <c:v>0.36</c:v>
                </c:pt>
                <c:pt idx="406">
                  <c:v>0.36</c:v>
                </c:pt>
                <c:pt idx="407">
                  <c:v>0.33</c:v>
                </c:pt>
                <c:pt idx="408">
                  <c:v>0.33</c:v>
                </c:pt>
                <c:pt idx="409">
                  <c:v>0.33</c:v>
                </c:pt>
                <c:pt idx="410">
                  <c:v>0.33</c:v>
                </c:pt>
                <c:pt idx="411">
                  <c:v>0.33</c:v>
                </c:pt>
                <c:pt idx="412">
                  <c:v>0.31</c:v>
                </c:pt>
                <c:pt idx="413">
                  <c:v>0.31</c:v>
                </c:pt>
                <c:pt idx="414">
                  <c:v>0.31</c:v>
                </c:pt>
                <c:pt idx="415">
                  <c:v>0.31</c:v>
                </c:pt>
                <c:pt idx="416">
                  <c:v>0.31</c:v>
                </c:pt>
                <c:pt idx="417">
                  <c:v>0.28000000000000003</c:v>
                </c:pt>
                <c:pt idx="418">
                  <c:v>0.28000000000000003</c:v>
                </c:pt>
                <c:pt idx="419">
                  <c:v>0.28000000000000003</c:v>
                </c:pt>
                <c:pt idx="420">
                  <c:v>0.28000000000000003</c:v>
                </c:pt>
                <c:pt idx="421">
                  <c:v>0.28000000000000003</c:v>
                </c:pt>
                <c:pt idx="422">
                  <c:v>0.34</c:v>
                </c:pt>
                <c:pt idx="423">
                  <c:v>0.34</c:v>
                </c:pt>
                <c:pt idx="424">
                  <c:v>0.34</c:v>
                </c:pt>
                <c:pt idx="425">
                  <c:v>0.34</c:v>
                </c:pt>
                <c:pt idx="426">
                  <c:v>0.34</c:v>
                </c:pt>
                <c:pt idx="427">
                  <c:v>0.31</c:v>
                </c:pt>
                <c:pt idx="428">
                  <c:v>0.31</c:v>
                </c:pt>
                <c:pt idx="429">
                  <c:v>0.31</c:v>
                </c:pt>
                <c:pt idx="430">
                  <c:v>0.31</c:v>
                </c:pt>
                <c:pt idx="431">
                  <c:v>0.31</c:v>
                </c:pt>
                <c:pt idx="432">
                  <c:v>0.28999999999999998</c:v>
                </c:pt>
                <c:pt idx="433">
                  <c:v>0.28999999999999998</c:v>
                </c:pt>
                <c:pt idx="434">
                  <c:v>0.28999999999999998</c:v>
                </c:pt>
                <c:pt idx="435">
                  <c:v>0.28999999999999998</c:v>
                </c:pt>
                <c:pt idx="436">
                  <c:v>0.28999999999999998</c:v>
                </c:pt>
                <c:pt idx="437">
                  <c:v>0.26</c:v>
                </c:pt>
                <c:pt idx="438">
                  <c:v>0.26</c:v>
                </c:pt>
                <c:pt idx="439">
                  <c:v>0.26</c:v>
                </c:pt>
                <c:pt idx="440">
                  <c:v>0.26</c:v>
                </c:pt>
                <c:pt idx="441">
                  <c:v>0.26</c:v>
                </c:pt>
                <c:pt idx="442">
                  <c:v>0.24</c:v>
                </c:pt>
                <c:pt idx="443">
                  <c:v>0.24</c:v>
                </c:pt>
                <c:pt idx="444">
                  <c:v>0.24</c:v>
                </c:pt>
                <c:pt idx="445">
                  <c:v>0.24</c:v>
                </c:pt>
                <c:pt idx="446">
                  <c:v>0.24</c:v>
                </c:pt>
                <c:pt idx="447">
                  <c:v>0.22</c:v>
                </c:pt>
                <c:pt idx="448">
                  <c:v>0.22</c:v>
                </c:pt>
                <c:pt idx="449">
                  <c:v>0.22</c:v>
                </c:pt>
                <c:pt idx="450">
                  <c:v>0.22</c:v>
                </c:pt>
                <c:pt idx="451">
                  <c:v>0.22</c:v>
                </c:pt>
                <c:pt idx="452">
                  <c:v>0.2</c:v>
                </c:pt>
                <c:pt idx="453">
                  <c:v>0.2</c:v>
                </c:pt>
                <c:pt idx="454">
                  <c:v>0.2</c:v>
                </c:pt>
                <c:pt idx="455">
                  <c:v>0.2</c:v>
                </c:pt>
                <c:pt idx="456">
                  <c:v>0.2</c:v>
                </c:pt>
                <c:pt idx="457">
                  <c:v>0.27</c:v>
                </c:pt>
                <c:pt idx="458">
                  <c:v>0.27</c:v>
                </c:pt>
                <c:pt idx="459">
                  <c:v>0.27</c:v>
                </c:pt>
                <c:pt idx="460">
                  <c:v>0.27</c:v>
                </c:pt>
                <c:pt idx="461">
                  <c:v>0.27</c:v>
                </c:pt>
                <c:pt idx="462">
                  <c:v>0.25</c:v>
                </c:pt>
                <c:pt idx="463">
                  <c:v>0.25</c:v>
                </c:pt>
                <c:pt idx="464">
                  <c:v>0.25</c:v>
                </c:pt>
                <c:pt idx="465">
                  <c:v>0.25</c:v>
                </c:pt>
                <c:pt idx="466">
                  <c:v>0.25</c:v>
                </c:pt>
                <c:pt idx="467">
                  <c:v>0.23</c:v>
                </c:pt>
                <c:pt idx="468">
                  <c:v>0.23</c:v>
                </c:pt>
                <c:pt idx="469">
                  <c:v>0.23</c:v>
                </c:pt>
                <c:pt idx="470">
                  <c:v>0.23</c:v>
                </c:pt>
                <c:pt idx="471">
                  <c:v>0.23</c:v>
                </c:pt>
                <c:pt idx="472">
                  <c:v>0.21</c:v>
                </c:pt>
                <c:pt idx="473">
                  <c:v>0.21</c:v>
                </c:pt>
                <c:pt idx="474">
                  <c:v>0.21</c:v>
                </c:pt>
                <c:pt idx="475">
                  <c:v>0.21</c:v>
                </c:pt>
                <c:pt idx="476">
                  <c:v>0.21</c:v>
                </c:pt>
                <c:pt idx="477">
                  <c:v>0.19</c:v>
                </c:pt>
                <c:pt idx="478">
                  <c:v>0.19</c:v>
                </c:pt>
                <c:pt idx="479">
                  <c:v>0.19</c:v>
                </c:pt>
                <c:pt idx="480">
                  <c:v>0.19</c:v>
                </c:pt>
                <c:pt idx="481">
                  <c:v>0.19</c:v>
                </c:pt>
                <c:pt idx="482">
                  <c:v>0.18</c:v>
                </c:pt>
                <c:pt idx="483">
                  <c:v>0.18</c:v>
                </c:pt>
                <c:pt idx="484">
                  <c:v>0.18</c:v>
                </c:pt>
                <c:pt idx="485">
                  <c:v>0.18</c:v>
                </c:pt>
                <c:pt idx="486">
                  <c:v>0.18</c:v>
                </c:pt>
                <c:pt idx="487">
                  <c:v>0.16</c:v>
                </c:pt>
                <c:pt idx="488">
                  <c:v>0.16</c:v>
                </c:pt>
                <c:pt idx="489">
                  <c:v>0.16</c:v>
                </c:pt>
                <c:pt idx="490">
                  <c:v>0.16</c:v>
                </c:pt>
                <c:pt idx="491">
                  <c:v>0.16</c:v>
                </c:pt>
                <c:pt idx="492">
                  <c:v>0.15</c:v>
                </c:pt>
                <c:pt idx="493">
                  <c:v>0.15</c:v>
                </c:pt>
                <c:pt idx="494">
                  <c:v>0.15</c:v>
                </c:pt>
                <c:pt idx="495">
                  <c:v>0.15</c:v>
                </c:pt>
                <c:pt idx="496">
                  <c:v>0.15</c:v>
                </c:pt>
                <c:pt idx="497">
                  <c:v>0.14000000000000001</c:v>
                </c:pt>
                <c:pt idx="498">
                  <c:v>0.14000000000000001</c:v>
                </c:pt>
                <c:pt idx="499">
                  <c:v>0.14000000000000001</c:v>
                </c:pt>
                <c:pt idx="500">
                  <c:v>0.14000000000000001</c:v>
                </c:pt>
                <c:pt idx="501">
                  <c:v>0.14000000000000001</c:v>
                </c:pt>
                <c:pt idx="502">
                  <c:v>0.13</c:v>
                </c:pt>
                <c:pt idx="503">
                  <c:v>0.13</c:v>
                </c:pt>
                <c:pt idx="504">
                  <c:v>0.13</c:v>
                </c:pt>
                <c:pt idx="505">
                  <c:v>0.13</c:v>
                </c:pt>
                <c:pt idx="506">
                  <c:v>0.13</c:v>
                </c:pt>
                <c:pt idx="507">
                  <c:v>0.12</c:v>
                </c:pt>
                <c:pt idx="508">
                  <c:v>0.12</c:v>
                </c:pt>
                <c:pt idx="509">
                  <c:v>0.12</c:v>
                </c:pt>
                <c:pt idx="510">
                  <c:v>0.12</c:v>
                </c:pt>
                <c:pt idx="511">
                  <c:v>0.12</c:v>
                </c:pt>
                <c:pt idx="512">
                  <c:v>0.11</c:v>
                </c:pt>
                <c:pt idx="513">
                  <c:v>0.11</c:v>
                </c:pt>
                <c:pt idx="514">
                  <c:v>0.11</c:v>
                </c:pt>
                <c:pt idx="515">
                  <c:v>0.11</c:v>
                </c:pt>
                <c:pt idx="516">
                  <c:v>0.11</c:v>
                </c:pt>
                <c:pt idx="517">
                  <c:v>0.18</c:v>
                </c:pt>
                <c:pt idx="518">
                  <c:v>0.18</c:v>
                </c:pt>
                <c:pt idx="519">
                  <c:v>0.18</c:v>
                </c:pt>
                <c:pt idx="520">
                  <c:v>0.18</c:v>
                </c:pt>
                <c:pt idx="521">
                  <c:v>0.18</c:v>
                </c:pt>
                <c:pt idx="522">
                  <c:v>0.24</c:v>
                </c:pt>
                <c:pt idx="523">
                  <c:v>0.24</c:v>
                </c:pt>
                <c:pt idx="524">
                  <c:v>0.24</c:v>
                </c:pt>
                <c:pt idx="525">
                  <c:v>0.24</c:v>
                </c:pt>
                <c:pt idx="526">
                  <c:v>0.24</c:v>
                </c:pt>
                <c:pt idx="527">
                  <c:v>0.46</c:v>
                </c:pt>
                <c:pt idx="528">
                  <c:v>0.46</c:v>
                </c:pt>
                <c:pt idx="529">
                  <c:v>0.46</c:v>
                </c:pt>
                <c:pt idx="530">
                  <c:v>0.46</c:v>
                </c:pt>
                <c:pt idx="531">
                  <c:v>0.46</c:v>
                </c:pt>
                <c:pt idx="532">
                  <c:v>0.43</c:v>
                </c:pt>
                <c:pt idx="533">
                  <c:v>0.43</c:v>
                </c:pt>
                <c:pt idx="534">
                  <c:v>0.43</c:v>
                </c:pt>
                <c:pt idx="535">
                  <c:v>0.43</c:v>
                </c:pt>
                <c:pt idx="536">
                  <c:v>0.43</c:v>
                </c:pt>
                <c:pt idx="537">
                  <c:v>0.39</c:v>
                </c:pt>
                <c:pt idx="538">
                  <c:v>0.39</c:v>
                </c:pt>
                <c:pt idx="539">
                  <c:v>0.39</c:v>
                </c:pt>
                <c:pt idx="540">
                  <c:v>0.39</c:v>
                </c:pt>
                <c:pt idx="541">
                  <c:v>0.39</c:v>
                </c:pt>
                <c:pt idx="542">
                  <c:v>0.36</c:v>
                </c:pt>
                <c:pt idx="543">
                  <c:v>0.36</c:v>
                </c:pt>
                <c:pt idx="544">
                  <c:v>0.36</c:v>
                </c:pt>
                <c:pt idx="545">
                  <c:v>0.36</c:v>
                </c:pt>
                <c:pt idx="546">
                  <c:v>0.36</c:v>
                </c:pt>
                <c:pt idx="547">
                  <c:v>0.33</c:v>
                </c:pt>
                <c:pt idx="548">
                  <c:v>0.33</c:v>
                </c:pt>
                <c:pt idx="549">
                  <c:v>0.33</c:v>
                </c:pt>
                <c:pt idx="550">
                  <c:v>0.33</c:v>
                </c:pt>
                <c:pt idx="551">
                  <c:v>0.33</c:v>
                </c:pt>
                <c:pt idx="552">
                  <c:v>0.31</c:v>
                </c:pt>
                <c:pt idx="553">
                  <c:v>0.31</c:v>
                </c:pt>
                <c:pt idx="554">
                  <c:v>0.31</c:v>
                </c:pt>
                <c:pt idx="555">
                  <c:v>0.31</c:v>
                </c:pt>
                <c:pt idx="556">
                  <c:v>0.31</c:v>
                </c:pt>
                <c:pt idx="557">
                  <c:v>0.28000000000000003</c:v>
                </c:pt>
                <c:pt idx="558">
                  <c:v>0.28000000000000003</c:v>
                </c:pt>
                <c:pt idx="559">
                  <c:v>0.28000000000000003</c:v>
                </c:pt>
                <c:pt idx="560">
                  <c:v>0.28000000000000003</c:v>
                </c:pt>
                <c:pt idx="561">
                  <c:v>0.28000000000000003</c:v>
                </c:pt>
                <c:pt idx="562">
                  <c:v>0.26</c:v>
                </c:pt>
                <c:pt idx="563">
                  <c:v>0.26</c:v>
                </c:pt>
                <c:pt idx="564">
                  <c:v>0.26</c:v>
                </c:pt>
                <c:pt idx="565">
                  <c:v>0.26</c:v>
                </c:pt>
                <c:pt idx="566">
                  <c:v>0.26</c:v>
                </c:pt>
                <c:pt idx="567">
                  <c:v>0.24</c:v>
                </c:pt>
                <c:pt idx="568">
                  <c:v>0.24</c:v>
                </c:pt>
                <c:pt idx="569">
                  <c:v>0.24</c:v>
                </c:pt>
                <c:pt idx="570">
                  <c:v>0.24</c:v>
                </c:pt>
                <c:pt idx="571">
                  <c:v>0.24</c:v>
                </c:pt>
                <c:pt idx="572">
                  <c:v>0.22</c:v>
                </c:pt>
                <c:pt idx="573">
                  <c:v>0.22</c:v>
                </c:pt>
                <c:pt idx="574">
                  <c:v>0.22</c:v>
                </c:pt>
                <c:pt idx="575">
                  <c:v>0.22</c:v>
                </c:pt>
                <c:pt idx="576">
                  <c:v>0.22</c:v>
                </c:pt>
                <c:pt idx="577">
                  <c:v>0.2</c:v>
                </c:pt>
                <c:pt idx="578">
                  <c:v>0.2</c:v>
                </c:pt>
                <c:pt idx="579">
                  <c:v>0.2</c:v>
                </c:pt>
                <c:pt idx="580">
                  <c:v>0.2</c:v>
                </c:pt>
                <c:pt idx="581">
                  <c:v>0.2</c:v>
                </c:pt>
                <c:pt idx="582">
                  <c:v>0.19</c:v>
                </c:pt>
                <c:pt idx="583">
                  <c:v>0.19</c:v>
                </c:pt>
                <c:pt idx="584">
                  <c:v>0.19</c:v>
                </c:pt>
                <c:pt idx="585">
                  <c:v>0.19</c:v>
                </c:pt>
                <c:pt idx="586">
                  <c:v>0.19</c:v>
                </c:pt>
                <c:pt idx="587">
                  <c:v>0.17</c:v>
                </c:pt>
                <c:pt idx="588">
                  <c:v>0.17</c:v>
                </c:pt>
                <c:pt idx="589">
                  <c:v>0.17</c:v>
                </c:pt>
                <c:pt idx="590">
                  <c:v>0.17</c:v>
                </c:pt>
                <c:pt idx="591">
                  <c:v>0.17</c:v>
                </c:pt>
                <c:pt idx="592">
                  <c:v>0.16</c:v>
                </c:pt>
                <c:pt idx="593">
                  <c:v>0.16</c:v>
                </c:pt>
                <c:pt idx="594">
                  <c:v>0.16</c:v>
                </c:pt>
                <c:pt idx="595">
                  <c:v>0.16</c:v>
                </c:pt>
                <c:pt idx="596">
                  <c:v>0.16</c:v>
                </c:pt>
                <c:pt idx="597">
                  <c:v>0.14000000000000001</c:v>
                </c:pt>
                <c:pt idx="598">
                  <c:v>0.14000000000000001</c:v>
                </c:pt>
                <c:pt idx="599">
                  <c:v>0.14000000000000001</c:v>
                </c:pt>
                <c:pt idx="600">
                  <c:v>0.14000000000000001</c:v>
                </c:pt>
                <c:pt idx="601">
                  <c:v>0.14000000000000001</c:v>
                </c:pt>
                <c:pt idx="602">
                  <c:v>0.21</c:v>
                </c:pt>
                <c:pt idx="603">
                  <c:v>0.21</c:v>
                </c:pt>
                <c:pt idx="604">
                  <c:v>0.21</c:v>
                </c:pt>
                <c:pt idx="605">
                  <c:v>0.21</c:v>
                </c:pt>
                <c:pt idx="606">
                  <c:v>0.21</c:v>
                </c:pt>
                <c:pt idx="607">
                  <c:v>0.2</c:v>
                </c:pt>
                <c:pt idx="608">
                  <c:v>0.2</c:v>
                </c:pt>
                <c:pt idx="609">
                  <c:v>0.2</c:v>
                </c:pt>
                <c:pt idx="610">
                  <c:v>0.2</c:v>
                </c:pt>
                <c:pt idx="611">
                  <c:v>0.2</c:v>
                </c:pt>
                <c:pt idx="612">
                  <c:v>0.18</c:v>
                </c:pt>
                <c:pt idx="613">
                  <c:v>0.18</c:v>
                </c:pt>
                <c:pt idx="614">
                  <c:v>0.18</c:v>
                </c:pt>
                <c:pt idx="615">
                  <c:v>0.18</c:v>
                </c:pt>
                <c:pt idx="616">
                  <c:v>0.18</c:v>
                </c:pt>
                <c:pt idx="617">
                  <c:v>0.17</c:v>
                </c:pt>
                <c:pt idx="618">
                  <c:v>0.17</c:v>
                </c:pt>
                <c:pt idx="619">
                  <c:v>0.17</c:v>
                </c:pt>
                <c:pt idx="620">
                  <c:v>0.17</c:v>
                </c:pt>
                <c:pt idx="621">
                  <c:v>0.17</c:v>
                </c:pt>
                <c:pt idx="622">
                  <c:v>0.15</c:v>
                </c:pt>
                <c:pt idx="623">
                  <c:v>0.15</c:v>
                </c:pt>
                <c:pt idx="624">
                  <c:v>0.15</c:v>
                </c:pt>
                <c:pt idx="625">
                  <c:v>0.15</c:v>
                </c:pt>
                <c:pt idx="626">
                  <c:v>0.15</c:v>
                </c:pt>
                <c:pt idx="627">
                  <c:v>0.14000000000000001</c:v>
                </c:pt>
                <c:pt idx="628">
                  <c:v>0.14000000000000001</c:v>
                </c:pt>
                <c:pt idx="629">
                  <c:v>0.14000000000000001</c:v>
                </c:pt>
                <c:pt idx="630">
                  <c:v>0.14000000000000001</c:v>
                </c:pt>
                <c:pt idx="631">
                  <c:v>0.14000000000000001</c:v>
                </c:pt>
                <c:pt idx="632">
                  <c:v>0.13</c:v>
                </c:pt>
                <c:pt idx="633">
                  <c:v>0.13</c:v>
                </c:pt>
                <c:pt idx="634">
                  <c:v>0.13</c:v>
                </c:pt>
                <c:pt idx="635">
                  <c:v>0.13</c:v>
                </c:pt>
                <c:pt idx="636">
                  <c:v>0.13</c:v>
                </c:pt>
                <c:pt idx="637">
                  <c:v>0.2</c:v>
                </c:pt>
                <c:pt idx="638">
                  <c:v>0.2</c:v>
                </c:pt>
                <c:pt idx="639">
                  <c:v>0.2</c:v>
                </c:pt>
                <c:pt idx="640">
                  <c:v>0.2</c:v>
                </c:pt>
                <c:pt idx="641">
                  <c:v>0.2</c:v>
                </c:pt>
                <c:pt idx="642">
                  <c:v>0.18</c:v>
                </c:pt>
                <c:pt idx="643">
                  <c:v>0.18</c:v>
                </c:pt>
                <c:pt idx="644">
                  <c:v>0.18</c:v>
                </c:pt>
                <c:pt idx="645">
                  <c:v>0.18</c:v>
                </c:pt>
                <c:pt idx="646">
                  <c:v>0.18</c:v>
                </c:pt>
                <c:pt idx="647">
                  <c:v>0.25</c:v>
                </c:pt>
                <c:pt idx="648">
                  <c:v>0.25</c:v>
                </c:pt>
                <c:pt idx="649">
                  <c:v>0.25</c:v>
                </c:pt>
                <c:pt idx="650">
                  <c:v>0.25</c:v>
                </c:pt>
                <c:pt idx="651">
                  <c:v>0.25</c:v>
                </c:pt>
                <c:pt idx="652">
                  <c:v>0.31</c:v>
                </c:pt>
                <c:pt idx="653">
                  <c:v>0.31</c:v>
                </c:pt>
                <c:pt idx="654">
                  <c:v>0.31</c:v>
                </c:pt>
                <c:pt idx="655">
                  <c:v>0.31</c:v>
                </c:pt>
                <c:pt idx="656">
                  <c:v>0.31</c:v>
                </c:pt>
                <c:pt idx="657">
                  <c:v>0.36</c:v>
                </c:pt>
                <c:pt idx="658">
                  <c:v>0.36</c:v>
                </c:pt>
                <c:pt idx="659">
                  <c:v>0.36</c:v>
                </c:pt>
                <c:pt idx="660">
                  <c:v>0.36</c:v>
                </c:pt>
                <c:pt idx="661">
                  <c:v>0.36</c:v>
                </c:pt>
                <c:pt idx="662">
                  <c:v>0.41</c:v>
                </c:pt>
                <c:pt idx="663">
                  <c:v>0.41</c:v>
                </c:pt>
                <c:pt idx="664">
                  <c:v>0.41</c:v>
                </c:pt>
                <c:pt idx="665">
                  <c:v>0.41</c:v>
                </c:pt>
                <c:pt idx="666">
                  <c:v>0.41</c:v>
                </c:pt>
                <c:pt idx="667">
                  <c:v>0.54</c:v>
                </c:pt>
                <c:pt idx="668">
                  <c:v>0.54</c:v>
                </c:pt>
                <c:pt idx="669">
                  <c:v>0.54</c:v>
                </c:pt>
                <c:pt idx="670">
                  <c:v>0.54</c:v>
                </c:pt>
                <c:pt idx="671">
                  <c:v>0.54</c:v>
                </c:pt>
                <c:pt idx="672">
                  <c:v>0.5</c:v>
                </c:pt>
                <c:pt idx="673">
                  <c:v>0.5</c:v>
                </c:pt>
                <c:pt idx="674">
                  <c:v>0.5</c:v>
                </c:pt>
                <c:pt idx="675">
                  <c:v>0.5</c:v>
                </c:pt>
                <c:pt idx="676">
                  <c:v>0.5</c:v>
                </c:pt>
                <c:pt idx="677">
                  <c:v>0.46</c:v>
                </c:pt>
                <c:pt idx="678">
                  <c:v>0.46</c:v>
                </c:pt>
                <c:pt idx="679">
                  <c:v>0.46</c:v>
                </c:pt>
                <c:pt idx="680">
                  <c:v>0.46</c:v>
                </c:pt>
                <c:pt idx="681">
                  <c:v>0.46</c:v>
                </c:pt>
                <c:pt idx="682">
                  <c:v>0.42</c:v>
                </c:pt>
                <c:pt idx="683">
                  <c:v>0.42</c:v>
                </c:pt>
                <c:pt idx="684">
                  <c:v>0.42</c:v>
                </c:pt>
                <c:pt idx="685">
                  <c:v>0.42</c:v>
                </c:pt>
                <c:pt idx="686">
                  <c:v>0.42</c:v>
                </c:pt>
                <c:pt idx="687">
                  <c:v>0.39</c:v>
                </c:pt>
                <c:pt idx="688">
                  <c:v>0.39</c:v>
                </c:pt>
                <c:pt idx="689">
                  <c:v>0.39</c:v>
                </c:pt>
                <c:pt idx="690">
                  <c:v>0.39</c:v>
                </c:pt>
                <c:pt idx="691">
                  <c:v>0.39</c:v>
                </c:pt>
                <c:pt idx="692">
                  <c:v>0.36</c:v>
                </c:pt>
                <c:pt idx="693">
                  <c:v>0.36</c:v>
                </c:pt>
                <c:pt idx="694">
                  <c:v>0.36</c:v>
                </c:pt>
                <c:pt idx="695">
                  <c:v>0.36</c:v>
                </c:pt>
                <c:pt idx="696">
                  <c:v>0.36</c:v>
                </c:pt>
                <c:pt idx="697">
                  <c:v>0.33</c:v>
                </c:pt>
                <c:pt idx="698">
                  <c:v>0.33</c:v>
                </c:pt>
                <c:pt idx="699">
                  <c:v>0.33</c:v>
                </c:pt>
                <c:pt idx="700">
                  <c:v>0.33</c:v>
                </c:pt>
                <c:pt idx="701">
                  <c:v>0.33</c:v>
                </c:pt>
                <c:pt idx="702">
                  <c:v>0.3</c:v>
                </c:pt>
                <c:pt idx="703">
                  <c:v>0.3</c:v>
                </c:pt>
                <c:pt idx="704">
                  <c:v>0.3</c:v>
                </c:pt>
                <c:pt idx="705">
                  <c:v>0.3</c:v>
                </c:pt>
                <c:pt idx="706">
                  <c:v>0.3</c:v>
                </c:pt>
                <c:pt idx="707">
                  <c:v>0.28000000000000003</c:v>
                </c:pt>
                <c:pt idx="708">
                  <c:v>0.28000000000000003</c:v>
                </c:pt>
                <c:pt idx="709">
                  <c:v>0.28000000000000003</c:v>
                </c:pt>
                <c:pt idx="710">
                  <c:v>0.28000000000000003</c:v>
                </c:pt>
                <c:pt idx="711">
                  <c:v>0.28000000000000003</c:v>
                </c:pt>
                <c:pt idx="712">
                  <c:v>0.26</c:v>
                </c:pt>
                <c:pt idx="713">
                  <c:v>0.26</c:v>
                </c:pt>
                <c:pt idx="714">
                  <c:v>0.26</c:v>
                </c:pt>
                <c:pt idx="715">
                  <c:v>0.26</c:v>
                </c:pt>
                <c:pt idx="716">
                  <c:v>0.26</c:v>
                </c:pt>
                <c:pt idx="717">
                  <c:v>0.23</c:v>
                </c:pt>
                <c:pt idx="718">
                  <c:v>0.23</c:v>
                </c:pt>
                <c:pt idx="719">
                  <c:v>0.23</c:v>
                </c:pt>
                <c:pt idx="720">
                  <c:v>0.23</c:v>
                </c:pt>
                <c:pt idx="721">
                  <c:v>0.23</c:v>
                </c:pt>
                <c:pt idx="722">
                  <c:v>0.22</c:v>
                </c:pt>
                <c:pt idx="723">
                  <c:v>0.22</c:v>
                </c:pt>
                <c:pt idx="724">
                  <c:v>0.22</c:v>
                </c:pt>
                <c:pt idx="725">
                  <c:v>0.22</c:v>
                </c:pt>
                <c:pt idx="726">
                  <c:v>0.22</c:v>
                </c:pt>
                <c:pt idx="727">
                  <c:v>0.2</c:v>
                </c:pt>
                <c:pt idx="728">
                  <c:v>0.2</c:v>
                </c:pt>
                <c:pt idx="729">
                  <c:v>0.2</c:v>
                </c:pt>
                <c:pt idx="730">
                  <c:v>0.2</c:v>
                </c:pt>
                <c:pt idx="731">
                  <c:v>0.2</c:v>
                </c:pt>
                <c:pt idx="732">
                  <c:v>0.18</c:v>
                </c:pt>
                <c:pt idx="733">
                  <c:v>0.18</c:v>
                </c:pt>
                <c:pt idx="734">
                  <c:v>0.18</c:v>
                </c:pt>
                <c:pt idx="735">
                  <c:v>0.18</c:v>
                </c:pt>
                <c:pt idx="736">
                  <c:v>0.18</c:v>
                </c:pt>
                <c:pt idx="737">
                  <c:v>0.17</c:v>
                </c:pt>
                <c:pt idx="738">
                  <c:v>0.17</c:v>
                </c:pt>
                <c:pt idx="739">
                  <c:v>0.17</c:v>
                </c:pt>
                <c:pt idx="740">
                  <c:v>0.17</c:v>
                </c:pt>
                <c:pt idx="741">
                  <c:v>0.17</c:v>
                </c:pt>
                <c:pt idx="742">
                  <c:v>0.15</c:v>
                </c:pt>
                <c:pt idx="743">
                  <c:v>0.15</c:v>
                </c:pt>
                <c:pt idx="744">
                  <c:v>0.15</c:v>
                </c:pt>
                <c:pt idx="745">
                  <c:v>0.15</c:v>
                </c:pt>
                <c:pt idx="746">
                  <c:v>0.15</c:v>
                </c:pt>
                <c:pt idx="747">
                  <c:v>0.14000000000000001</c:v>
                </c:pt>
                <c:pt idx="748">
                  <c:v>0.14000000000000001</c:v>
                </c:pt>
                <c:pt idx="749">
                  <c:v>0.14000000000000001</c:v>
                </c:pt>
                <c:pt idx="750">
                  <c:v>0.14000000000000001</c:v>
                </c:pt>
                <c:pt idx="751">
                  <c:v>0.14000000000000001</c:v>
                </c:pt>
                <c:pt idx="752">
                  <c:v>0.13</c:v>
                </c:pt>
                <c:pt idx="753">
                  <c:v>0.13</c:v>
                </c:pt>
                <c:pt idx="754">
                  <c:v>0.13</c:v>
                </c:pt>
                <c:pt idx="755">
                  <c:v>0.13</c:v>
                </c:pt>
                <c:pt idx="756">
                  <c:v>0.13</c:v>
                </c:pt>
                <c:pt idx="757">
                  <c:v>0.12</c:v>
                </c:pt>
                <c:pt idx="758">
                  <c:v>0.12</c:v>
                </c:pt>
                <c:pt idx="759">
                  <c:v>0.12</c:v>
                </c:pt>
                <c:pt idx="760">
                  <c:v>0.12</c:v>
                </c:pt>
                <c:pt idx="761">
                  <c:v>0.12</c:v>
                </c:pt>
                <c:pt idx="762">
                  <c:v>0.27</c:v>
                </c:pt>
                <c:pt idx="763">
                  <c:v>0.27</c:v>
                </c:pt>
                <c:pt idx="764">
                  <c:v>0.27</c:v>
                </c:pt>
                <c:pt idx="765">
                  <c:v>0.27</c:v>
                </c:pt>
                <c:pt idx="766">
                  <c:v>0.27</c:v>
                </c:pt>
                <c:pt idx="767">
                  <c:v>0.25</c:v>
                </c:pt>
                <c:pt idx="768">
                  <c:v>0.25</c:v>
                </c:pt>
                <c:pt idx="769">
                  <c:v>0.25</c:v>
                </c:pt>
                <c:pt idx="770">
                  <c:v>0.25</c:v>
                </c:pt>
                <c:pt idx="771">
                  <c:v>0.25</c:v>
                </c:pt>
                <c:pt idx="772">
                  <c:v>0.23</c:v>
                </c:pt>
                <c:pt idx="773">
                  <c:v>0.23</c:v>
                </c:pt>
                <c:pt idx="774">
                  <c:v>0.23</c:v>
                </c:pt>
                <c:pt idx="775">
                  <c:v>0.23</c:v>
                </c:pt>
                <c:pt idx="776">
                  <c:v>0.23</c:v>
                </c:pt>
                <c:pt idx="777">
                  <c:v>0.28999999999999998</c:v>
                </c:pt>
                <c:pt idx="778">
                  <c:v>0.28999999999999998</c:v>
                </c:pt>
                <c:pt idx="779">
                  <c:v>0.28999999999999998</c:v>
                </c:pt>
                <c:pt idx="780">
                  <c:v>0.28999999999999998</c:v>
                </c:pt>
                <c:pt idx="781">
                  <c:v>0.28999999999999998</c:v>
                </c:pt>
                <c:pt idx="782">
                  <c:v>0.43</c:v>
                </c:pt>
                <c:pt idx="783">
                  <c:v>0.43</c:v>
                </c:pt>
                <c:pt idx="784">
                  <c:v>0.43</c:v>
                </c:pt>
                <c:pt idx="785">
                  <c:v>0.43</c:v>
                </c:pt>
                <c:pt idx="786">
                  <c:v>0.43</c:v>
                </c:pt>
                <c:pt idx="787">
                  <c:v>0.39</c:v>
                </c:pt>
                <c:pt idx="788">
                  <c:v>0.39</c:v>
                </c:pt>
                <c:pt idx="789">
                  <c:v>0.39</c:v>
                </c:pt>
                <c:pt idx="790">
                  <c:v>0.39</c:v>
                </c:pt>
                <c:pt idx="791">
                  <c:v>0.39</c:v>
                </c:pt>
                <c:pt idx="792">
                  <c:v>0.68</c:v>
                </c:pt>
                <c:pt idx="793">
                  <c:v>0.68</c:v>
                </c:pt>
                <c:pt idx="794">
                  <c:v>0.68</c:v>
                </c:pt>
                <c:pt idx="795">
                  <c:v>0.68</c:v>
                </c:pt>
                <c:pt idx="796">
                  <c:v>0.68</c:v>
                </c:pt>
                <c:pt idx="797">
                  <c:v>0.63</c:v>
                </c:pt>
                <c:pt idx="798">
                  <c:v>0.63</c:v>
                </c:pt>
                <c:pt idx="799">
                  <c:v>0.63</c:v>
                </c:pt>
                <c:pt idx="800">
                  <c:v>0.63</c:v>
                </c:pt>
                <c:pt idx="801">
                  <c:v>0.63</c:v>
                </c:pt>
                <c:pt idx="802">
                  <c:v>0.57999999999999996</c:v>
                </c:pt>
                <c:pt idx="803">
                  <c:v>0.57999999999999996</c:v>
                </c:pt>
                <c:pt idx="804">
                  <c:v>0.57999999999999996</c:v>
                </c:pt>
                <c:pt idx="805">
                  <c:v>0.57999999999999996</c:v>
                </c:pt>
                <c:pt idx="806">
                  <c:v>0.57999999999999996</c:v>
                </c:pt>
                <c:pt idx="807">
                  <c:v>0.57999999999999996</c:v>
                </c:pt>
                <c:pt idx="808">
                  <c:v>0.53</c:v>
                </c:pt>
                <c:pt idx="809">
                  <c:v>0.53</c:v>
                </c:pt>
                <c:pt idx="810">
                  <c:v>0.53</c:v>
                </c:pt>
                <c:pt idx="811">
                  <c:v>0.53</c:v>
                </c:pt>
                <c:pt idx="812">
                  <c:v>0.53</c:v>
                </c:pt>
                <c:pt idx="813">
                  <c:v>0.49</c:v>
                </c:pt>
                <c:pt idx="814">
                  <c:v>0.49</c:v>
                </c:pt>
                <c:pt idx="815">
                  <c:v>0.49</c:v>
                </c:pt>
                <c:pt idx="816">
                  <c:v>0.49</c:v>
                </c:pt>
                <c:pt idx="817">
                  <c:v>0.49</c:v>
                </c:pt>
                <c:pt idx="818">
                  <c:v>0.45</c:v>
                </c:pt>
                <c:pt idx="819">
                  <c:v>0.45</c:v>
                </c:pt>
                <c:pt idx="820">
                  <c:v>0.45</c:v>
                </c:pt>
                <c:pt idx="821">
                  <c:v>0.45</c:v>
                </c:pt>
                <c:pt idx="822">
                  <c:v>0.45</c:v>
                </c:pt>
                <c:pt idx="823">
                  <c:v>0.41</c:v>
                </c:pt>
                <c:pt idx="824">
                  <c:v>0.41</c:v>
                </c:pt>
                <c:pt idx="825">
                  <c:v>0.41</c:v>
                </c:pt>
                <c:pt idx="826">
                  <c:v>0.41</c:v>
                </c:pt>
                <c:pt idx="827">
                  <c:v>0.41</c:v>
                </c:pt>
                <c:pt idx="828">
                  <c:v>0.38</c:v>
                </c:pt>
                <c:pt idx="829">
                  <c:v>0.38</c:v>
                </c:pt>
                <c:pt idx="830">
                  <c:v>0.38</c:v>
                </c:pt>
                <c:pt idx="831">
                  <c:v>0.38</c:v>
                </c:pt>
                <c:pt idx="832">
                  <c:v>0.38</c:v>
                </c:pt>
                <c:pt idx="833">
                  <c:v>0.35</c:v>
                </c:pt>
                <c:pt idx="834">
                  <c:v>0.35</c:v>
                </c:pt>
                <c:pt idx="835">
                  <c:v>0.35</c:v>
                </c:pt>
                <c:pt idx="836">
                  <c:v>0.35</c:v>
                </c:pt>
                <c:pt idx="837">
                  <c:v>0.35</c:v>
                </c:pt>
                <c:pt idx="838">
                  <c:v>0.32</c:v>
                </c:pt>
                <c:pt idx="839">
                  <c:v>0.32</c:v>
                </c:pt>
                <c:pt idx="840">
                  <c:v>0.32</c:v>
                </c:pt>
                <c:pt idx="841">
                  <c:v>0.32</c:v>
                </c:pt>
                <c:pt idx="842">
                  <c:v>0.32</c:v>
                </c:pt>
                <c:pt idx="843">
                  <c:v>0.3</c:v>
                </c:pt>
                <c:pt idx="844">
                  <c:v>0.3</c:v>
                </c:pt>
                <c:pt idx="845">
                  <c:v>0.3</c:v>
                </c:pt>
                <c:pt idx="846">
                  <c:v>0.3</c:v>
                </c:pt>
                <c:pt idx="847">
                  <c:v>0.3</c:v>
                </c:pt>
                <c:pt idx="848">
                  <c:v>0.27</c:v>
                </c:pt>
                <c:pt idx="849">
                  <c:v>0.27</c:v>
                </c:pt>
                <c:pt idx="850">
                  <c:v>0.27</c:v>
                </c:pt>
                <c:pt idx="851">
                  <c:v>0.27</c:v>
                </c:pt>
                <c:pt idx="852">
                  <c:v>0.27</c:v>
                </c:pt>
                <c:pt idx="853">
                  <c:v>0.33</c:v>
                </c:pt>
                <c:pt idx="854">
                  <c:v>0.33</c:v>
                </c:pt>
                <c:pt idx="855">
                  <c:v>0.33</c:v>
                </c:pt>
                <c:pt idx="856">
                  <c:v>0.33</c:v>
                </c:pt>
                <c:pt idx="857">
                  <c:v>0.33</c:v>
                </c:pt>
                <c:pt idx="858">
                  <c:v>0.3</c:v>
                </c:pt>
                <c:pt idx="859">
                  <c:v>0.3</c:v>
                </c:pt>
                <c:pt idx="860">
                  <c:v>0.3</c:v>
                </c:pt>
                <c:pt idx="861">
                  <c:v>0.3</c:v>
                </c:pt>
                <c:pt idx="862">
                  <c:v>0.3</c:v>
                </c:pt>
                <c:pt idx="863">
                  <c:v>0.36</c:v>
                </c:pt>
                <c:pt idx="864">
                  <c:v>0.36</c:v>
                </c:pt>
                <c:pt idx="865">
                  <c:v>0.36</c:v>
                </c:pt>
                <c:pt idx="866">
                  <c:v>0.36</c:v>
                </c:pt>
                <c:pt idx="867">
                  <c:v>0.36</c:v>
                </c:pt>
                <c:pt idx="868">
                  <c:v>0.33</c:v>
                </c:pt>
                <c:pt idx="869">
                  <c:v>0.33</c:v>
                </c:pt>
                <c:pt idx="870">
                  <c:v>0.33</c:v>
                </c:pt>
                <c:pt idx="871">
                  <c:v>0.33</c:v>
                </c:pt>
                <c:pt idx="872">
                  <c:v>0.33</c:v>
                </c:pt>
                <c:pt idx="873">
                  <c:v>0.3</c:v>
                </c:pt>
                <c:pt idx="874">
                  <c:v>0.3</c:v>
                </c:pt>
                <c:pt idx="875">
                  <c:v>0.3</c:v>
                </c:pt>
                <c:pt idx="876">
                  <c:v>0.3</c:v>
                </c:pt>
                <c:pt idx="877">
                  <c:v>0.3</c:v>
                </c:pt>
                <c:pt idx="878">
                  <c:v>0.28000000000000003</c:v>
                </c:pt>
                <c:pt idx="879">
                  <c:v>0.28000000000000003</c:v>
                </c:pt>
                <c:pt idx="880">
                  <c:v>0.28000000000000003</c:v>
                </c:pt>
                <c:pt idx="881">
                  <c:v>0.28000000000000003</c:v>
                </c:pt>
                <c:pt idx="882">
                  <c:v>0.28000000000000003</c:v>
                </c:pt>
                <c:pt idx="883">
                  <c:v>0.26</c:v>
                </c:pt>
                <c:pt idx="884">
                  <c:v>0.26</c:v>
                </c:pt>
                <c:pt idx="885">
                  <c:v>0.26</c:v>
                </c:pt>
                <c:pt idx="886">
                  <c:v>0.26</c:v>
                </c:pt>
                <c:pt idx="887">
                  <c:v>0.26</c:v>
                </c:pt>
                <c:pt idx="888">
                  <c:v>0.24</c:v>
                </c:pt>
                <c:pt idx="889">
                  <c:v>0.24</c:v>
                </c:pt>
                <c:pt idx="890">
                  <c:v>0.24</c:v>
                </c:pt>
                <c:pt idx="891">
                  <c:v>0.24</c:v>
                </c:pt>
                <c:pt idx="892">
                  <c:v>0.24</c:v>
                </c:pt>
                <c:pt idx="893">
                  <c:v>0.38</c:v>
                </c:pt>
                <c:pt idx="894">
                  <c:v>0.38</c:v>
                </c:pt>
                <c:pt idx="895">
                  <c:v>0.38</c:v>
                </c:pt>
                <c:pt idx="896">
                  <c:v>0.38</c:v>
                </c:pt>
                <c:pt idx="897">
                  <c:v>0.38</c:v>
                </c:pt>
                <c:pt idx="898">
                  <c:v>0.35</c:v>
                </c:pt>
                <c:pt idx="899">
                  <c:v>0.35</c:v>
                </c:pt>
                <c:pt idx="900">
                  <c:v>0.35</c:v>
                </c:pt>
                <c:pt idx="901">
                  <c:v>0.35</c:v>
                </c:pt>
                <c:pt idx="902">
                  <c:v>0.35</c:v>
                </c:pt>
                <c:pt idx="903">
                  <c:v>0.4</c:v>
                </c:pt>
                <c:pt idx="904">
                  <c:v>0.4</c:v>
                </c:pt>
                <c:pt idx="905">
                  <c:v>0.4</c:v>
                </c:pt>
                <c:pt idx="906">
                  <c:v>0.4</c:v>
                </c:pt>
                <c:pt idx="907">
                  <c:v>0.4</c:v>
                </c:pt>
                <c:pt idx="908">
                  <c:v>0.45</c:v>
                </c:pt>
                <c:pt idx="909">
                  <c:v>0.45</c:v>
                </c:pt>
                <c:pt idx="910">
                  <c:v>0.45</c:v>
                </c:pt>
                <c:pt idx="911">
                  <c:v>0.45</c:v>
                </c:pt>
                <c:pt idx="912">
                  <c:v>0.45</c:v>
                </c:pt>
                <c:pt idx="913">
                  <c:v>0.65</c:v>
                </c:pt>
                <c:pt idx="914">
                  <c:v>0.65</c:v>
                </c:pt>
                <c:pt idx="915">
                  <c:v>0.65</c:v>
                </c:pt>
                <c:pt idx="916">
                  <c:v>0.65</c:v>
                </c:pt>
                <c:pt idx="917">
                  <c:v>0.65</c:v>
                </c:pt>
                <c:pt idx="918">
                  <c:v>0.6</c:v>
                </c:pt>
                <c:pt idx="919">
                  <c:v>0.6</c:v>
                </c:pt>
                <c:pt idx="920">
                  <c:v>0.6</c:v>
                </c:pt>
                <c:pt idx="921">
                  <c:v>0.6</c:v>
                </c:pt>
                <c:pt idx="922">
                  <c:v>0.6</c:v>
                </c:pt>
                <c:pt idx="923">
                  <c:v>0.55000000000000004</c:v>
                </c:pt>
                <c:pt idx="924">
                  <c:v>0.55000000000000004</c:v>
                </c:pt>
                <c:pt idx="925">
                  <c:v>0.55000000000000004</c:v>
                </c:pt>
                <c:pt idx="926">
                  <c:v>0.55000000000000004</c:v>
                </c:pt>
                <c:pt idx="927">
                  <c:v>0.55000000000000004</c:v>
                </c:pt>
                <c:pt idx="928">
                  <c:v>0.51</c:v>
                </c:pt>
                <c:pt idx="929">
                  <c:v>0.51</c:v>
                </c:pt>
                <c:pt idx="930">
                  <c:v>0.51</c:v>
                </c:pt>
                <c:pt idx="931">
                  <c:v>0.51</c:v>
                </c:pt>
                <c:pt idx="932">
                  <c:v>0.51</c:v>
                </c:pt>
                <c:pt idx="933">
                  <c:v>0.47</c:v>
                </c:pt>
                <c:pt idx="934">
                  <c:v>0.47</c:v>
                </c:pt>
                <c:pt idx="935">
                  <c:v>0.47</c:v>
                </c:pt>
                <c:pt idx="936">
                  <c:v>0.47</c:v>
                </c:pt>
                <c:pt idx="937">
                  <c:v>0.47</c:v>
                </c:pt>
                <c:pt idx="938">
                  <c:v>0.51</c:v>
                </c:pt>
                <c:pt idx="939">
                  <c:v>0.51</c:v>
                </c:pt>
                <c:pt idx="940">
                  <c:v>0.51</c:v>
                </c:pt>
                <c:pt idx="941">
                  <c:v>0.51</c:v>
                </c:pt>
                <c:pt idx="942">
                  <c:v>0.51</c:v>
                </c:pt>
                <c:pt idx="943">
                  <c:v>0.47</c:v>
                </c:pt>
                <c:pt idx="944">
                  <c:v>0.47</c:v>
                </c:pt>
                <c:pt idx="945">
                  <c:v>0.47</c:v>
                </c:pt>
                <c:pt idx="946">
                  <c:v>0.47</c:v>
                </c:pt>
                <c:pt idx="947">
                  <c:v>0.47</c:v>
                </c:pt>
                <c:pt idx="948">
                  <c:v>0.43</c:v>
                </c:pt>
                <c:pt idx="949">
                  <c:v>0.43</c:v>
                </c:pt>
                <c:pt idx="950">
                  <c:v>0.43</c:v>
                </c:pt>
                <c:pt idx="951">
                  <c:v>0.43</c:v>
                </c:pt>
                <c:pt idx="952">
                  <c:v>0.43</c:v>
                </c:pt>
                <c:pt idx="953">
                  <c:v>0.4</c:v>
                </c:pt>
                <c:pt idx="954">
                  <c:v>0.4</c:v>
                </c:pt>
                <c:pt idx="955">
                  <c:v>0.4</c:v>
                </c:pt>
                <c:pt idx="956">
                  <c:v>0.4</c:v>
                </c:pt>
                <c:pt idx="957">
                  <c:v>0.4</c:v>
                </c:pt>
                <c:pt idx="958">
                  <c:v>0.36</c:v>
                </c:pt>
                <c:pt idx="959">
                  <c:v>0.36</c:v>
                </c:pt>
                <c:pt idx="960">
                  <c:v>0.36</c:v>
                </c:pt>
                <c:pt idx="961">
                  <c:v>0.36</c:v>
                </c:pt>
                <c:pt idx="962">
                  <c:v>0.36</c:v>
                </c:pt>
                <c:pt idx="963">
                  <c:v>0.34</c:v>
                </c:pt>
                <c:pt idx="964">
                  <c:v>0.34</c:v>
                </c:pt>
                <c:pt idx="965">
                  <c:v>0.34</c:v>
                </c:pt>
                <c:pt idx="966">
                  <c:v>0.34</c:v>
                </c:pt>
                <c:pt idx="967">
                  <c:v>0.34</c:v>
                </c:pt>
                <c:pt idx="968">
                  <c:v>0.31</c:v>
                </c:pt>
                <c:pt idx="969">
                  <c:v>0.31</c:v>
                </c:pt>
                <c:pt idx="970">
                  <c:v>0.31</c:v>
                </c:pt>
                <c:pt idx="971">
                  <c:v>0.31</c:v>
                </c:pt>
                <c:pt idx="972">
                  <c:v>0.31</c:v>
                </c:pt>
                <c:pt idx="973">
                  <c:v>0.28000000000000003</c:v>
                </c:pt>
                <c:pt idx="974">
                  <c:v>0.28000000000000003</c:v>
                </c:pt>
                <c:pt idx="975">
                  <c:v>0.28000000000000003</c:v>
                </c:pt>
                <c:pt idx="976">
                  <c:v>0.28000000000000003</c:v>
                </c:pt>
                <c:pt idx="977">
                  <c:v>0.28000000000000003</c:v>
                </c:pt>
                <c:pt idx="978">
                  <c:v>0.26</c:v>
                </c:pt>
                <c:pt idx="979">
                  <c:v>0.26</c:v>
                </c:pt>
                <c:pt idx="980">
                  <c:v>0.26</c:v>
                </c:pt>
                <c:pt idx="981">
                  <c:v>0.26</c:v>
                </c:pt>
                <c:pt idx="982">
                  <c:v>0.26</c:v>
                </c:pt>
                <c:pt idx="983">
                  <c:v>0.24</c:v>
                </c:pt>
                <c:pt idx="984">
                  <c:v>0.24</c:v>
                </c:pt>
                <c:pt idx="985">
                  <c:v>0.24</c:v>
                </c:pt>
                <c:pt idx="986">
                  <c:v>0.24</c:v>
                </c:pt>
                <c:pt idx="987">
                  <c:v>0.24</c:v>
                </c:pt>
                <c:pt idx="988">
                  <c:v>0.22</c:v>
                </c:pt>
                <c:pt idx="989">
                  <c:v>0.22</c:v>
                </c:pt>
                <c:pt idx="990">
                  <c:v>0.22</c:v>
                </c:pt>
                <c:pt idx="991">
                  <c:v>0.22</c:v>
                </c:pt>
                <c:pt idx="992">
                  <c:v>0.22</c:v>
                </c:pt>
                <c:pt idx="993">
                  <c:v>0.2</c:v>
                </c:pt>
                <c:pt idx="994">
                  <c:v>0.2</c:v>
                </c:pt>
                <c:pt idx="995">
                  <c:v>0.2</c:v>
                </c:pt>
                <c:pt idx="996">
                  <c:v>0.2</c:v>
                </c:pt>
                <c:pt idx="997">
                  <c:v>0.2</c:v>
                </c:pt>
                <c:pt idx="998">
                  <c:v>0.19</c:v>
                </c:pt>
                <c:pt idx="999">
                  <c:v>0.19</c:v>
                </c:pt>
                <c:pt idx="1000">
                  <c:v>0.19</c:v>
                </c:pt>
                <c:pt idx="1001">
                  <c:v>0.19</c:v>
                </c:pt>
                <c:pt idx="1002">
                  <c:v>0.19</c:v>
                </c:pt>
                <c:pt idx="1003">
                  <c:v>0.17</c:v>
                </c:pt>
                <c:pt idx="1004">
                  <c:v>0.17</c:v>
                </c:pt>
                <c:pt idx="1005">
                  <c:v>0.17</c:v>
                </c:pt>
                <c:pt idx="1006">
                  <c:v>0.17</c:v>
                </c:pt>
                <c:pt idx="1007">
                  <c:v>0.17</c:v>
                </c:pt>
                <c:pt idx="1008">
                  <c:v>0.16</c:v>
                </c:pt>
                <c:pt idx="1009">
                  <c:v>0.16</c:v>
                </c:pt>
                <c:pt idx="1010">
                  <c:v>0.16</c:v>
                </c:pt>
                <c:pt idx="1011">
                  <c:v>0.16</c:v>
                </c:pt>
                <c:pt idx="1012">
                  <c:v>0.16</c:v>
                </c:pt>
                <c:pt idx="1013">
                  <c:v>0.15</c:v>
                </c:pt>
                <c:pt idx="1014">
                  <c:v>0.15</c:v>
                </c:pt>
                <c:pt idx="1015">
                  <c:v>0.15</c:v>
                </c:pt>
                <c:pt idx="1016">
                  <c:v>0.15</c:v>
                </c:pt>
                <c:pt idx="1017">
                  <c:v>0.15</c:v>
                </c:pt>
                <c:pt idx="1018">
                  <c:v>0.13</c:v>
                </c:pt>
                <c:pt idx="1019">
                  <c:v>0.13</c:v>
                </c:pt>
                <c:pt idx="1020">
                  <c:v>0.13</c:v>
                </c:pt>
                <c:pt idx="1021">
                  <c:v>0.13</c:v>
                </c:pt>
                <c:pt idx="1022">
                  <c:v>0.13</c:v>
                </c:pt>
                <c:pt idx="1023">
                  <c:v>0.12</c:v>
                </c:pt>
                <c:pt idx="1024">
                  <c:v>0.12</c:v>
                </c:pt>
                <c:pt idx="1025">
                  <c:v>0.12</c:v>
                </c:pt>
                <c:pt idx="1026">
                  <c:v>0.12</c:v>
                </c:pt>
                <c:pt idx="1027">
                  <c:v>0.12</c:v>
                </c:pt>
                <c:pt idx="1028">
                  <c:v>0.19</c:v>
                </c:pt>
                <c:pt idx="1029">
                  <c:v>0.19</c:v>
                </c:pt>
                <c:pt idx="1030">
                  <c:v>0.19</c:v>
                </c:pt>
                <c:pt idx="1031">
                  <c:v>0.19</c:v>
                </c:pt>
                <c:pt idx="1032">
                  <c:v>0.19</c:v>
                </c:pt>
                <c:pt idx="1033">
                  <c:v>0.18</c:v>
                </c:pt>
                <c:pt idx="1034">
                  <c:v>0.18</c:v>
                </c:pt>
                <c:pt idx="1035">
                  <c:v>0.18</c:v>
                </c:pt>
                <c:pt idx="1036">
                  <c:v>0.18</c:v>
                </c:pt>
                <c:pt idx="1037">
                  <c:v>0.18</c:v>
                </c:pt>
                <c:pt idx="1038">
                  <c:v>0.4</c:v>
                </c:pt>
                <c:pt idx="1039">
                  <c:v>0.4</c:v>
                </c:pt>
                <c:pt idx="1040">
                  <c:v>0.4</c:v>
                </c:pt>
                <c:pt idx="1041">
                  <c:v>0.4</c:v>
                </c:pt>
                <c:pt idx="1042">
                  <c:v>0.4</c:v>
                </c:pt>
                <c:pt idx="1043">
                  <c:v>0.37</c:v>
                </c:pt>
                <c:pt idx="1044">
                  <c:v>0.37</c:v>
                </c:pt>
                <c:pt idx="1045">
                  <c:v>0.37</c:v>
                </c:pt>
                <c:pt idx="1046">
                  <c:v>0.37</c:v>
                </c:pt>
                <c:pt idx="1047">
                  <c:v>0.37</c:v>
                </c:pt>
                <c:pt idx="1048">
                  <c:v>0.34</c:v>
                </c:pt>
                <c:pt idx="1049">
                  <c:v>0.34</c:v>
                </c:pt>
                <c:pt idx="1050">
                  <c:v>0.34</c:v>
                </c:pt>
                <c:pt idx="1051">
                  <c:v>0.34</c:v>
                </c:pt>
                <c:pt idx="1052">
                  <c:v>0.34</c:v>
                </c:pt>
                <c:pt idx="1053">
                  <c:v>0.31</c:v>
                </c:pt>
                <c:pt idx="1054">
                  <c:v>0.31</c:v>
                </c:pt>
                <c:pt idx="1055">
                  <c:v>0.31</c:v>
                </c:pt>
                <c:pt idx="1056">
                  <c:v>0.31</c:v>
                </c:pt>
                <c:pt idx="1057">
                  <c:v>0.31</c:v>
                </c:pt>
                <c:pt idx="1058">
                  <c:v>0.28999999999999998</c:v>
                </c:pt>
                <c:pt idx="1059">
                  <c:v>0.28999999999999998</c:v>
                </c:pt>
                <c:pt idx="1060">
                  <c:v>0.28999999999999998</c:v>
                </c:pt>
                <c:pt idx="1061">
                  <c:v>0.28999999999999998</c:v>
                </c:pt>
                <c:pt idx="1062">
                  <c:v>0.28999999999999998</c:v>
                </c:pt>
                <c:pt idx="1063">
                  <c:v>0.27</c:v>
                </c:pt>
                <c:pt idx="1064">
                  <c:v>0.27</c:v>
                </c:pt>
                <c:pt idx="1065">
                  <c:v>0.27</c:v>
                </c:pt>
                <c:pt idx="1066">
                  <c:v>0.27</c:v>
                </c:pt>
                <c:pt idx="1067">
                  <c:v>0.27</c:v>
                </c:pt>
                <c:pt idx="1068">
                  <c:v>0.24</c:v>
                </c:pt>
                <c:pt idx="1069">
                  <c:v>0.24</c:v>
                </c:pt>
                <c:pt idx="1070">
                  <c:v>0.24</c:v>
                </c:pt>
                <c:pt idx="1071">
                  <c:v>0.24</c:v>
                </c:pt>
                <c:pt idx="1072">
                  <c:v>0.24</c:v>
                </c:pt>
                <c:pt idx="1073">
                  <c:v>0.22</c:v>
                </c:pt>
                <c:pt idx="1074">
                  <c:v>0.22</c:v>
                </c:pt>
                <c:pt idx="1075">
                  <c:v>0.22</c:v>
                </c:pt>
                <c:pt idx="1076">
                  <c:v>0.22</c:v>
                </c:pt>
                <c:pt idx="1077">
                  <c:v>0.22</c:v>
                </c:pt>
                <c:pt idx="1078">
                  <c:v>0.21</c:v>
                </c:pt>
                <c:pt idx="1079">
                  <c:v>0.21</c:v>
                </c:pt>
                <c:pt idx="1080">
                  <c:v>0.21</c:v>
                </c:pt>
                <c:pt idx="1081">
                  <c:v>0.21</c:v>
                </c:pt>
                <c:pt idx="1082">
                  <c:v>0.21</c:v>
                </c:pt>
                <c:pt idx="1083">
                  <c:v>0.19</c:v>
                </c:pt>
                <c:pt idx="1084">
                  <c:v>0.19</c:v>
                </c:pt>
                <c:pt idx="1085">
                  <c:v>0.19</c:v>
                </c:pt>
                <c:pt idx="1086">
                  <c:v>0.19</c:v>
                </c:pt>
                <c:pt idx="1087">
                  <c:v>0.19</c:v>
                </c:pt>
                <c:pt idx="1088">
                  <c:v>0.18</c:v>
                </c:pt>
                <c:pt idx="1089">
                  <c:v>0.18</c:v>
                </c:pt>
                <c:pt idx="1090">
                  <c:v>0.18</c:v>
                </c:pt>
                <c:pt idx="1091">
                  <c:v>0.18</c:v>
                </c:pt>
                <c:pt idx="1092">
                  <c:v>0.18</c:v>
                </c:pt>
                <c:pt idx="1093">
                  <c:v>0.16</c:v>
                </c:pt>
                <c:pt idx="1094">
                  <c:v>0.16</c:v>
                </c:pt>
                <c:pt idx="1095">
                  <c:v>0.16</c:v>
                </c:pt>
                <c:pt idx="1096">
                  <c:v>0.16</c:v>
                </c:pt>
                <c:pt idx="1097">
                  <c:v>0.16</c:v>
                </c:pt>
                <c:pt idx="1098">
                  <c:v>0.15</c:v>
                </c:pt>
                <c:pt idx="1099">
                  <c:v>0.15</c:v>
                </c:pt>
                <c:pt idx="1100">
                  <c:v>0.15</c:v>
                </c:pt>
                <c:pt idx="1101">
                  <c:v>0.15</c:v>
                </c:pt>
                <c:pt idx="1102">
                  <c:v>0.15</c:v>
                </c:pt>
                <c:pt idx="1103">
                  <c:v>0.14000000000000001</c:v>
                </c:pt>
                <c:pt idx="1104">
                  <c:v>0.14000000000000001</c:v>
                </c:pt>
                <c:pt idx="1105">
                  <c:v>0.14000000000000001</c:v>
                </c:pt>
                <c:pt idx="1106">
                  <c:v>0.14000000000000001</c:v>
                </c:pt>
                <c:pt idx="1107">
                  <c:v>0.14000000000000001</c:v>
                </c:pt>
                <c:pt idx="1108">
                  <c:v>0.13</c:v>
                </c:pt>
                <c:pt idx="1109">
                  <c:v>0.13</c:v>
                </c:pt>
                <c:pt idx="1110">
                  <c:v>0.13</c:v>
                </c:pt>
                <c:pt idx="1111">
                  <c:v>0.13</c:v>
                </c:pt>
                <c:pt idx="1112">
                  <c:v>0.13</c:v>
                </c:pt>
                <c:pt idx="1113">
                  <c:v>0.12</c:v>
                </c:pt>
                <c:pt idx="1114">
                  <c:v>0.12</c:v>
                </c:pt>
                <c:pt idx="1115">
                  <c:v>0.12</c:v>
                </c:pt>
                <c:pt idx="1116">
                  <c:v>0.12</c:v>
                </c:pt>
                <c:pt idx="1117">
                  <c:v>0.12</c:v>
                </c:pt>
                <c:pt idx="1118">
                  <c:v>0.11</c:v>
                </c:pt>
                <c:pt idx="1119">
                  <c:v>0.11</c:v>
                </c:pt>
                <c:pt idx="1120">
                  <c:v>0.11</c:v>
                </c:pt>
                <c:pt idx="1121">
                  <c:v>0.11</c:v>
                </c:pt>
                <c:pt idx="1122">
                  <c:v>0.11</c:v>
                </c:pt>
                <c:pt idx="1123">
                  <c:v>0.1</c:v>
                </c:pt>
                <c:pt idx="1124">
                  <c:v>0.1</c:v>
                </c:pt>
                <c:pt idx="1125">
                  <c:v>0.1</c:v>
                </c:pt>
                <c:pt idx="1126">
                  <c:v>0.1</c:v>
                </c:pt>
                <c:pt idx="1127">
                  <c:v>0.1</c:v>
                </c:pt>
                <c:pt idx="1128">
                  <c:v>0.09</c:v>
                </c:pt>
                <c:pt idx="1129">
                  <c:v>0.09</c:v>
                </c:pt>
                <c:pt idx="1130">
                  <c:v>0.09</c:v>
                </c:pt>
                <c:pt idx="1131">
                  <c:v>0.09</c:v>
                </c:pt>
                <c:pt idx="1132">
                  <c:v>0.09</c:v>
                </c:pt>
                <c:pt idx="1133">
                  <c:v>0.08</c:v>
                </c:pt>
                <c:pt idx="1134">
                  <c:v>0.08</c:v>
                </c:pt>
                <c:pt idx="1135">
                  <c:v>0.08</c:v>
                </c:pt>
                <c:pt idx="1136">
                  <c:v>0.08</c:v>
                </c:pt>
                <c:pt idx="1137">
                  <c:v>0.08</c:v>
                </c:pt>
                <c:pt idx="1138">
                  <c:v>0.08</c:v>
                </c:pt>
                <c:pt idx="1139">
                  <c:v>0.08</c:v>
                </c:pt>
                <c:pt idx="1140">
                  <c:v>0.08</c:v>
                </c:pt>
                <c:pt idx="1141">
                  <c:v>0.08</c:v>
                </c:pt>
                <c:pt idx="1142">
                  <c:v>0.08</c:v>
                </c:pt>
                <c:pt idx="1143">
                  <c:v>7.0000000000000007E-2</c:v>
                </c:pt>
                <c:pt idx="1144">
                  <c:v>7.0000000000000007E-2</c:v>
                </c:pt>
                <c:pt idx="1145">
                  <c:v>7.0000000000000007E-2</c:v>
                </c:pt>
                <c:pt idx="1146">
                  <c:v>7.0000000000000007E-2</c:v>
                </c:pt>
                <c:pt idx="1147">
                  <c:v>7.0000000000000007E-2</c:v>
                </c:pt>
                <c:pt idx="1148">
                  <c:v>0.06</c:v>
                </c:pt>
                <c:pt idx="1149">
                  <c:v>0.06</c:v>
                </c:pt>
                <c:pt idx="1150">
                  <c:v>0.06</c:v>
                </c:pt>
                <c:pt idx="1151">
                  <c:v>0.06</c:v>
                </c:pt>
                <c:pt idx="1152">
                  <c:v>0.06</c:v>
                </c:pt>
                <c:pt idx="1153">
                  <c:v>0.14000000000000001</c:v>
                </c:pt>
                <c:pt idx="1154">
                  <c:v>0.14000000000000001</c:v>
                </c:pt>
                <c:pt idx="1155">
                  <c:v>0.14000000000000001</c:v>
                </c:pt>
                <c:pt idx="1156">
                  <c:v>0.14000000000000001</c:v>
                </c:pt>
                <c:pt idx="1157">
                  <c:v>0.14000000000000001</c:v>
                </c:pt>
                <c:pt idx="1158">
                  <c:v>2.77</c:v>
                </c:pt>
                <c:pt idx="1159">
                  <c:v>2.77</c:v>
                </c:pt>
                <c:pt idx="1160">
                  <c:v>2.77</c:v>
                </c:pt>
                <c:pt idx="1161">
                  <c:v>2.77</c:v>
                </c:pt>
                <c:pt idx="1162">
                  <c:v>2.77</c:v>
                </c:pt>
                <c:pt idx="1163">
                  <c:v>2.5499999999999998</c:v>
                </c:pt>
                <c:pt idx="1164">
                  <c:v>2.5499999999999998</c:v>
                </c:pt>
                <c:pt idx="1165">
                  <c:v>2.5499999999999998</c:v>
                </c:pt>
                <c:pt idx="1166">
                  <c:v>2.5499999999999998</c:v>
                </c:pt>
                <c:pt idx="1167">
                  <c:v>2.5499999999999998</c:v>
                </c:pt>
                <c:pt idx="1168">
                  <c:v>2.34</c:v>
                </c:pt>
                <c:pt idx="1169">
                  <c:v>2.34</c:v>
                </c:pt>
                <c:pt idx="1170">
                  <c:v>2.34</c:v>
                </c:pt>
                <c:pt idx="1171">
                  <c:v>2.34</c:v>
                </c:pt>
                <c:pt idx="1172">
                  <c:v>2.34</c:v>
                </c:pt>
                <c:pt idx="1173">
                  <c:v>2.16</c:v>
                </c:pt>
                <c:pt idx="1174">
                  <c:v>2.16</c:v>
                </c:pt>
                <c:pt idx="1175">
                  <c:v>2.16</c:v>
                </c:pt>
                <c:pt idx="1176">
                  <c:v>2.16</c:v>
                </c:pt>
                <c:pt idx="1177">
                  <c:v>2.16</c:v>
                </c:pt>
                <c:pt idx="1178">
                  <c:v>2.06</c:v>
                </c:pt>
                <c:pt idx="1179">
                  <c:v>2.06</c:v>
                </c:pt>
                <c:pt idx="1180">
                  <c:v>2.06</c:v>
                </c:pt>
                <c:pt idx="1181">
                  <c:v>2.06</c:v>
                </c:pt>
                <c:pt idx="1182">
                  <c:v>2.06</c:v>
                </c:pt>
                <c:pt idx="1183">
                  <c:v>1.9</c:v>
                </c:pt>
                <c:pt idx="1184">
                  <c:v>1.9</c:v>
                </c:pt>
                <c:pt idx="1185">
                  <c:v>1.9</c:v>
                </c:pt>
                <c:pt idx="1186">
                  <c:v>1.9</c:v>
                </c:pt>
                <c:pt idx="1187">
                  <c:v>1.9</c:v>
                </c:pt>
                <c:pt idx="1188">
                  <c:v>1.75</c:v>
                </c:pt>
                <c:pt idx="1189">
                  <c:v>1.75</c:v>
                </c:pt>
                <c:pt idx="1190">
                  <c:v>1.75</c:v>
                </c:pt>
                <c:pt idx="1191">
                  <c:v>1.75</c:v>
                </c:pt>
                <c:pt idx="1192">
                  <c:v>1.75</c:v>
                </c:pt>
                <c:pt idx="1193">
                  <c:v>1.61</c:v>
                </c:pt>
                <c:pt idx="1194">
                  <c:v>1.61</c:v>
                </c:pt>
                <c:pt idx="1195">
                  <c:v>1.61</c:v>
                </c:pt>
                <c:pt idx="1196">
                  <c:v>1.61</c:v>
                </c:pt>
                <c:pt idx="1197">
                  <c:v>1.61</c:v>
                </c:pt>
                <c:pt idx="1198">
                  <c:v>1.48</c:v>
                </c:pt>
                <c:pt idx="1199">
                  <c:v>1.48</c:v>
                </c:pt>
                <c:pt idx="1200">
                  <c:v>1.48</c:v>
                </c:pt>
                <c:pt idx="1201">
                  <c:v>1.48</c:v>
                </c:pt>
                <c:pt idx="1202">
                  <c:v>1.48</c:v>
                </c:pt>
                <c:pt idx="1203">
                  <c:v>1.36</c:v>
                </c:pt>
                <c:pt idx="1204">
                  <c:v>1.36</c:v>
                </c:pt>
                <c:pt idx="1205">
                  <c:v>1.36</c:v>
                </c:pt>
                <c:pt idx="1206">
                  <c:v>1.36</c:v>
                </c:pt>
                <c:pt idx="1207">
                  <c:v>1.36</c:v>
                </c:pt>
                <c:pt idx="1208">
                  <c:v>1.25</c:v>
                </c:pt>
                <c:pt idx="1209">
                  <c:v>1.25</c:v>
                </c:pt>
                <c:pt idx="1210">
                  <c:v>1.25</c:v>
                </c:pt>
                <c:pt idx="1211">
                  <c:v>1.25</c:v>
                </c:pt>
                <c:pt idx="1212">
                  <c:v>1.25</c:v>
                </c:pt>
                <c:pt idx="1213">
                  <c:v>1.1499999999999999</c:v>
                </c:pt>
                <c:pt idx="1214">
                  <c:v>1.1499999999999999</c:v>
                </c:pt>
                <c:pt idx="1215">
                  <c:v>1.1499999999999999</c:v>
                </c:pt>
                <c:pt idx="1216">
                  <c:v>1.1499999999999999</c:v>
                </c:pt>
                <c:pt idx="1217">
                  <c:v>1.1499999999999999</c:v>
                </c:pt>
                <c:pt idx="1218">
                  <c:v>1.06</c:v>
                </c:pt>
                <c:pt idx="1219">
                  <c:v>1.06</c:v>
                </c:pt>
                <c:pt idx="1220">
                  <c:v>1.06</c:v>
                </c:pt>
                <c:pt idx="1221">
                  <c:v>1.06</c:v>
                </c:pt>
                <c:pt idx="1222">
                  <c:v>1.06</c:v>
                </c:pt>
                <c:pt idx="1223">
                  <c:v>1.05</c:v>
                </c:pt>
                <c:pt idx="1224">
                  <c:v>1.05</c:v>
                </c:pt>
                <c:pt idx="1225">
                  <c:v>1.05</c:v>
                </c:pt>
                <c:pt idx="1226">
                  <c:v>1.05</c:v>
                </c:pt>
                <c:pt idx="1227">
                  <c:v>1.05</c:v>
                </c:pt>
                <c:pt idx="1228">
                  <c:v>0.97</c:v>
                </c:pt>
                <c:pt idx="1229">
                  <c:v>0.97</c:v>
                </c:pt>
                <c:pt idx="1230">
                  <c:v>0.97</c:v>
                </c:pt>
                <c:pt idx="1231">
                  <c:v>0.97</c:v>
                </c:pt>
                <c:pt idx="1232">
                  <c:v>0.97</c:v>
                </c:pt>
                <c:pt idx="1233">
                  <c:v>0.89</c:v>
                </c:pt>
                <c:pt idx="1234">
                  <c:v>0.89</c:v>
                </c:pt>
                <c:pt idx="1235">
                  <c:v>0.89</c:v>
                </c:pt>
                <c:pt idx="1236">
                  <c:v>0.89</c:v>
                </c:pt>
                <c:pt idx="1237">
                  <c:v>0.89</c:v>
                </c:pt>
                <c:pt idx="1238">
                  <c:v>0.82</c:v>
                </c:pt>
                <c:pt idx="1239">
                  <c:v>0.82</c:v>
                </c:pt>
                <c:pt idx="1240">
                  <c:v>0.82</c:v>
                </c:pt>
                <c:pt idx="1241">
                  <c:v>0.82</c:v>
                </c:pt>
                <c:pt idx="1242">
                  <c:v>0.82</c:v>
                </c:pt>
                <c:pt idx="1243">
                  <c:v>0.75</c:v>
                </c:pt>
                <c:pt idx="1244">
                  <c:v>0.75</c:v>
                </c:pt>
                <c:pt idx="1245">
                  <c:v>0.75</c:v>
                </c:pt>
                <c:pt idx="1246">
                  <c:v>0.75</c:v>
                </c:pt>
                <c:pt idx="1247">
                  <c:v>0.75</c:v>
                </c:pt>
                <c:pt idx="1248">
                  <c:v>0.69</c:v>
                </c:pt>
                <c:pt idx="1249">
                  <c:v>0.69</c:v>
                </c:pt>
                <c:pt idx="1250">
                  <c:v>0.69</c:v>
                </c:pt>
                <c:pt idx="1251">
                  <c:v>0.69</c:v>
                </c:pt>
                <c:pt idx="1252">
                  <c:v>0.69</c:v>
                </c:pt>
                <c:pt idx="1253">
                  <c:v>0.64</c:v>
                </c:pt>
                <c:pt idx="1254">
                  <c:v>0.64</c:v>
                </c:pt>
                <c:pt idx="1255">
                  <c:v>0.64</c:v>
                </c:pt>
                <c:pt idx="1256">
                  <c:v>0.64</c:v>
                </c:pt>
                <c:pt idx="1257">
                  <c:v>0.64</c:v>
                </c:pt>
                <c:pt idx="1258">
                  <c:v>0.59</c:v>
                </c:pt>
                <c:pt idx="1259">
                  <c:v>0.59</c:v>
                </c:pt>
                <c:pt idx="1260">
                  <c:v>0.59</c:v>
                </c:pt>
                <c:pt idx="1261">
                  <c:v>0.59</c:v>
                </c:pt>
                <c:pt idx="1262">
                  <c:v>0.59</c:v>
                </c:pt>
                <c:pt idx="1263">
                  <c:v>0.54</c:v>
                </c:pt>
                <c:pt idx="1264">
                  <c:v>0.54</c:v>
                </c:pt>
                <c:pt idx="1265">
                  <c:v>0.54</c:v>
                </c:pt>
                <c:pt idx="1266">
                  <c:v>0.54</c:v>
                </c:pt>
                <c:pt idx="1267">
                  <c:v>0.54</c:v>
                </c:pt>
                <c:pt idx="1268">
                  <c:v>0.5</c:v>
                </c:pt>
                <c:pt idx="1269">
                  <c:v>0.5</c:v>
                </c:pt>
                <c:pt idx="1270">
                  <c:v>0.5</c:v>
                </c:pt>
                <c:pt idx="1271">
                  <c:v>0.5</c:v>
                </c:pt>
                <c:pt idx="1272">
                  <c:v>0.5</c:v>
                </c:pt>
                <c:pt idx="1273">
                  <c:v>0.46</c:v>
                </c:pt>
                <c:pt idx="1274">
                  <c:v>0.46</c:v>
                </c:pt>
                <c:pt idx="1275">
                  <c:v>0.46</c:v>
                </c:pt>
                <c:pt idx="1276">
                  <c:v>0.46</c:v>
                </c:pt>
                <c:pt idx="1277">
                  <c:v>0.46</c:v>
                </c:pt>
                <c:pt idx="1278">
                  <c:v>0.42</c:v>
                </c:pt>
                <c:pt idx="1279">
                  <c:v>0.42</c:v>
                </c:pt>
                <c:pt idx="1280">
                  <c:v>0.42</c:v>
                </c:pt>
                <c:pt idx="1281">
                  <c:v>0.42</c:v>
                </c:pt>
                <c:pt idx="1282">
                  <c:v>0.42</c:v>
                </c:pt>
                <c:pt idx="1283">
                  <c:v>0.39</c:v>
                </c:pt>
                <c:pt idx="1284">
                  <c:v>0.39</c:v>
                </c:pt>
                <c:pt idx="1285">
                  <c:v>0.39</c:v>
                </c:pt>
                <c:pt idx="1286">
                  <c:v>0.39</c:v>
                </c:pt>
                <c:pt idx="1287">
                  <c:v>0.39</c:v>
                </c:pt>
                <c:pt idx="1288">
                  <c:v>0.36</c:v>
                </c:pt>
                <c:pt idx="1289">
                  <c:v>0.36</c:v>
                </c:pt>
                <c:pt idx="1290">
                  <c:v>0.36</c:v>
                </c:pt>
                <c:pt idx="1291">
                  <c:v>0.36</c:v>
                </c:pt>
                <c:pt idx="1292">
                  <c:v>0.36</c:v>
                </c:pt>
                <c:pt idx="1293">
                  <c:v>0.89</c:v>
                </c:pt>
                <c:pt idx="1294">
                  <c:v>0.89</c:v>
                </c:pt>
                <c:pt idx="1295">
                  <c:v>0.89</c:v>
                </c:pt>
                <c:pt idx="1296">
                  <c:v>0.89</c:v>
                </c:pt>
                <c:pt idx="1297">
                  <c:v>0.89</c:v>
                </c:pt>
                <c:pt idx="1298">
                  <c:v>0.9</c:v>
                </c:pt>
                <c:pt idx="1299">
                  <c:v>0.9</c:v>
                </c:pt>
                <c:pt idx="1300">
                  <c:v>0.9</c:v>
                </c:pt>
                <c:pt idx="1301">
                  <c:v>0.9</c:v>
                </c:pt>
                <c:pt idx="1302">
                  <c:v>0.9</c:v>
                </c:pt>
                <c:pt idx="1303">
                  <c:v>0.83</c:v>
                </c:pt>
                <c:pt idx="1304">
                  <c:v>0.83</c:v>
                </c:pt>
                <c:pt idx="1305">
                  <c:v>0.83</c:v>
                </c:pt>
                <c:pt idx="1306">
                  <c:v>0.83</c:v>
                </c:pt>
                <c:pt idx="1307">
                  <c:v>0.83</c:v>
                </c:pt>
                <c:pt idx="1308">
                  <c:v>0.76</c:v>
                </c:pt>
                <c:pt idx="1309">
                  <c:v>0.76</c:v>
                </c:pt>
                <c:pt idx="1310">
                  <c:v>0.76</c:v>
                </c:pt>
                <c:pt idx="1311">
                  <c:v>0.76</c:v>
                </c:pt>
                <c:pt idx="1312">
                  <c:v>0.76</c:v>
                </c:pt>
                <c:pt idx="1313">
                  <c:v>0.7</c:v>
                </c:pt>
                <c:pt idx="1314">
                  <c:v>0.7</c:v>
                </c:pt>
                <c:pt idx="1315">
                  <c:v>0.7</c:v>
                </c:pt>
                <c:pt idx="1316">
                  <c:v>0.7</c:v>
                </c:pt>
                <c:pt idx="1317">
                  <c:v>0.7</c:v>
                </c:pt>
                <c:pt idx="1318">
                  <c:v>0.64</c:v>
                </c:pt>
                <c:pt idx="1319">
                  <c:v>0.64</c:v>
                </c:pt>
                <c:pt idx="1320">
                  <c:v>0.64</c:v>
                </c:pt>
                <c:pt idx="1321">
                  <c:v>0.64</c:v>
                </c:pt>
                <c:pt idx="1322">
                  <c:v>0.64</c:v>
                </c:pt>
                <c:pt idx="1323">
                  <c:v>0.59</c:v>
                </c:pt>
                <c:pt idx="1324">
                  <c:v>0.59</c:v>
                </c:pt>
                <c:pt idx="1325">
                  <c:v>0.59</c:v>
                </c:pt>
                <c:pt idx="1326">
                  <c:v>0.59</c:v>
                </c:pt>
                <c:pt idx="1327">
                  <c:v>0.59</c:v>
                </c:pt>
                <c:pt idx="1328">
                  <c:v>0.54</c:v>
                </c:pt>
                <c:pt idx="1329">
                  <c:v>0.54</c:v>
                </c:pt>
                <c:pt idx="1330">
                  <c:v>0.54</c:v>
                </c:pt>
                <c:pt idx="1331">
                  <c:v>0.54</c:v>
                </c:pt>
                <c:pt idx="1332">
                  <c:v>0.54</c:v>
                </c:pt>
                <c:pt idx="1333">
                  <c:v>0.5</c:v>
                </c:pt>
                <c:pt idx="1334">
                  <c:v>0.5</c:v>
                </c:pt>
                <c:pt idx="1335">
                  <c:v>0.5</c:v>
                </c:pt>
                <c:pt idx="1336">
                  <c:v>0.5</c:v>
                </c:pt>
                <c:pt idx="1337">
                  <c:v>0.5</c:v>
                </c:pt>
                <c:pt idx="1338">
                  <c:v>0.46</c:v>
                </c:pt>
                <c:pt idx="1339">
                  <c:v>0.46</c:v>
                </c:pt>
                <c:pt idx="1340">
                  <c:v>0.46</c:v>
                </c:pt>
                <c:pt idx="1341">
                  <c:v>0.46</c:v>
                </c:pt>
                <c:pt idx="1342">
                  <c:v>0.46</c:v>
                </c:pt>
                <c:pt idx="1343">
                  <c:v>0.42</c:v>
                </c:pt>
                <c:pt idx="1344">
                  <c:v>0.42</c:v>
                </c:pt>
                <c:pt idx="1345">
                  <c:v>0.42</c:v>
                </c:pt>
                <c:pt idx="1346">
                  <c:v>0.42</c:v>
                </c:pt>
                <c:pt idx="1347">
                  <c:v>0.42</c:v>
                </c:pt>
                <c:pt idx="1348">
                  <c:v>0.47</c:v>
                </c:pt>
                <c:pt idx="1349">
                  <c:v>0.47</c:v>
                </c:pt>
                <c:pt idx="1350">
                  <c:v>0.47</c:v>
                </c:pt>
                <c:pt idx="1351">
                  <c:v>0.47</c:v>
                </c:pt>
                <c:pt idx="1352">
                  <c:v>0.47</c:v>
                </c:pt>
                <c:pt idx="1353">
                  <c:v>0.43</c:v>
                </c:pt>
                <c:pt idx="1354">
                  <c:v>0.43</c:v>
                </c:pt>
                <c:pt idx="1355">
                  <c:v>0.43</c:v>
                </c:pt>
                <c:pt idx="1356">
                  <c:v>0.43</c:v>
                </c:pt>
                <c:pt idx="1357">
                  <c:v>0.43</c:v>
                </c:pt>
                <c:pt idx="1358">
                  <c:v>0.4</c:v>
                </c:pt>
                <c:pt idx="1359">
                  <c:v>0.4</c:v>
                </c:pt>
                <c:pt idx="1360">
                  <c:v>0.4</c:v>
                </c:pt>
                <c:pt idx="1361">
                  <c:v>0.4</c:v>
                </c:pt>
                <c:pt idx="1362">
                  <c:v>0.4</c:v>
                </c:pt>
                <c:pt idx="1363">
                  <c:v>0.37</c:v>
                </c:pt>
                <c:pt idx="1364">
                  <c:v>0.37</c:v>
                </c:pt>
                <c:pt idx="1365">
                  <c:v>0.37</c:v>
                </c:pt>
                <c:pt idx="1366">
                  <c:v>0.37</c:v>
                </c:pt>
                <c:pt idx="1367">
                  <c:v>0.37</c:v>
                </c:pt>
                <c:pt idx="1368">
                  <c:v>0.34</c:v>
                </c:pt>
                <c:pt idx="1369">
                  <c:v>0.34</c:v>
                </c:pt>
                <c:pt idx="1370">
                  <c:v>0.34</c:v>
                </c:pt>
                <c:pt idx="1371">
                  <c:v>0.34</c:v>
                </c:pt>
                <c:pt idx="1372">
                  <c:v>0.34</c:v>
                </c:pt>
                <c:pt idx="1373">
                  <c:v>0.31</c:v>
                </c:pt>
                <c:pt idx="1374">
                  <c:v>0.31</c:v>
                </c:pt>
                <c:pt idx="1375">
                  <c:v>0.31</c:v>
                </c:pt>
                <c:pt idx="1376">
                  <c:v>0.31</c:v>
                </c:pt>
                <c:pt idx="1377">
                  <c:v>0.31</c:v>
                </c:pt>
                <c:pt idx="1378">
                  <c:v>0.28000000000000003</c:v>
                </c:pt>
                <c:pt idx="1379">
                  <c:v>0.28000000000000003</c:v>
                </c:pt>
                <c:pt idx="1380">
                  <c:v>0.28000000000000003</c:v>
                </c:pt>
                <c:pt idx="1381">
                  <c:v>0.28000000000000003</c:v>
                </c:pt>
                <c:pt idx="1382">
                  <c:v>0.28000000000000003</c:v>
                </c:pt>
                <c:pt idx="1383">
                  <c:v>0.26</c:v>
                </c:pt>
                <c:pt idx="1384">
                  <c:v>0.26</c:v>
                </c:pt>
                <c:pt idx="1385">
                  <c:v>0.26</c:v>
                </c:pt>
                <c:pt idx="1386">
                  <c:v>0.26</c:v>
                </c:pt>
                <c:pt idx="1387">
                  <c:v>0.26</c:v>
                </c:pt>
                <c:pt idx="1388">
                  <c:v>0.24</c:v>
                </c:pt>
                <c:pt idx="1389">
                  <c:v>0.24</c:v>
                </c:pt>
                <c:pt idx="1390">
                  <c:v>0.24</c:v>
                </c:pt>
                <c:pt idx="1391">
                  <c:v>0.24</c:v>
                </c:pt>
                <c:pt idx="1392">
                  <c:v>0.24</c:v>
                </c:pt>
                <c:pt idx="1393">
                  <c:v>0.22</c:v>
                </c:pt>
                <c:pt idx="1394">
                  <c:v>0.22</c:v>
                </c:pt>
                <c:pt idx="1395">
                  <c:v>0.22</c:v>
                </c:pt>
                <c:pt idx="1396">
                  <c:v>0.22</c:v>
                </c:pt>
                <c:pt idx="1397">
                  <c:v>0.22</c:v>
                </c:pt>
                <c:pt idx="1398">
                  <c:v>0.2</c:v>
                </c:pt>
                <c:pt idx="1399">
                  <c:v>0.2</c:v>
                </c:pt>
                <c:pt idx="1400">
                  <c:v>0.2</c:v>
                </c:pt>
                <c:pt idx="1401">
                  <c:v>0.2</c:v>
                </c:pt>
                <c:pt idx="1402">
                  <c:v>0.2</c:v>
                </c:pt>
                <c:pt idx="1403">
                  <c:v>0.27</c:v>
                </c:pt>
                <c:pt idx="1404">
                  <c:v>0.27</c:v>
                </c:pt>
                <c:pt idx="1405">
                  <c:v>0.27</c:v>
                </c:pt>
                <c:pt idx="1406">
                  <c:v>0.27</c:v>
                </c:pt>
                <c:pt idx="1407">
                  <c:v>0.27</c:v>
                </c:pt>
                <c:pt idx="1408">
                  <c:v>0.25</c:v>
                </c:pt>
                <c:pt idx="1409">
                  <c:v>0.25</c:v>
                </c:pt>
                <c:pt idx="1410">
                  <c:v>0.25</c:v>
                </c:pt>
                <c:pt idx="1411">
                  <c:v>0.25</c:v>
                </c:pt>
                <c:pt idx="1412">
                  <c:v>0.25</c:v>
                </c:pt>
                <c:pt idx="1413">
                  <c:v>0.31</c:v>
                </c:pt>
                <c:pt idx="1414">
                  <c:v>0.31</c:v>
                </c:pt>
                <c:pt idx="1415">
                  <c:v>0.31</c:v>
                </c:pt>
                <c:pt idx="1416">
                  <c:v>0.31</c:v>
                </c:pt>
                <c:pt idx="1417">
                  <c:v>0.31</c:v>
                </c:pt>
                <c:pt idx="1418">
                  <c:v>0.52</c:v>
                </c:pt>
                <c:pt idx="1419">
                  <c:v>0.52</c:v>
                </c:pt>
                <c:pt idx="1420">
                  <c:v>0.52</c:v>
                </c:pt>
                <c:pt idx="1421">
                  <c:v>0.52</c:v>
                </c:pt>
                <c:pt idx="1422">
                  <c:v>0.52</c:v>
                </c:pt>
                <c:pt idx="1423">
                  <c:v>0.56000000000000005</c:v>
                </c:pt>
                <c:pt idx="1424">
                  <c:v>0.56000000000000005</c:v>
                </c:pt>
                <c:pt idx="1425">
                  <c:v>0.56000000000000005</c:v>
                </c:pt>
                <c:pt idx="1426">
                  <c:v>0.56000000000000005</c:v>
                </c:pt>
                <c:pt idx="1427">
                  <c:v>0.56000000000000005</c:v>
                </c:pt>
                <c:pt idx="1428">
                  <c:v>0.52</c:v>
                </c:pt>
                <c:pt idx="1429">
                  <c:v>0.52</c:v>
                </c:pt>
                <c:pt idx="1430">
                  <c:v>0.52</c:v>
                </c:pt>
                <c:pt idx="1431">
                  <c:v>0.52</c:v>
                </c:pt>
                <c:pt idx="1432">
                  <c:v>0.52</c:v>
                </c:pt>
                <c:pt idx="1433">
                  <c:v>0.47</c:v>
                </c:pt>
                <c:pt idx="1434">
                  <c:v>0.47</c:v>
                </c:pt>
                <c:pt idx="1435">
                  <c:v>0.47</c:v>
                </c:pt>
                <c:pt idx="1436">
                  <c:v>0.47</c:v>
                </c:pt>
                <c:pt idx="1437">
                  <c:v>0.47</c:v>
                </c:pt>
                <c:pt idx="1438">
                  <c:v>0.44</c:v>
                </c:pt>
                <c:pt idx="1439">
                  <c:v>0.44</c:v>
                </c:pt>
                <c:pt idx="1440">
                  <c:v>0.44</c:v>
                </c:pt>
                <c:pt idx="1441">
                  <c:v>0.44</c:v>
                </c:pt>
                <c:pt idx="1442">
                  <c:v>0.44</c:v>
                </c:pt>
                <c:pt idx="1443">
                  <c:v>0.4</c:v>
                </c:pt>
                <c:pt idx="1444">
                  <c:v>0.4</c:v>
                </c:pt>
                <c:pt idx="1445">
                  <c:v>0.4</c:v>
                </c:pt>
                <c:pt idx="1446">
                  <c:v>0.4</c:v>
                </c:pt>
                <c:pt idx="1447">
                  <c:v>0.4</c:v>
                </c:pt>
                <c:pt idx="1448">
                  <c:v>0.37</c:v>
                </c:pt>
                <c:pt idx="1449">
                  <c:v>0.37</c:v>
                </c:pt>
                <c:pt idx="1450">
                  <c:v>0.37</c:v>
                </c:pt>
                <c:pt idx="1451">
                  <c:v>0.37</c:v>
                </c:pt>
                <c:pt idx="1452">
                  <c:v>0.37</c:v>
                </c:pt>
                <c:pt idx="1453">
                  <c:v>0.34</c:v>
                </c:pt>
                <c:pt idx="1454">
                  <c:v>0.34</c:v>
                </c:pt>
                <c:pt idx="1455">
                  <c:v>0.34</c:v>
                </c:pt>
                <c:pt idx="1456">
                  <c:v>0.34</c:v>
                </c:pt>
                <c:pt idx="1457">
                  <c:v>0.34</c:v>
                </c:pt>
                <c:pt idx="1458">
                  <c:v>0.31</c:v>
                </c:pt>
                <c:pt idx="1459">
                  <c:v>0.31</c:v>
                </c:pt>
                <c:pt idx="1460">
                  <c:v>0.31</c:v>
                </c:pt>
                <c:pt idx="1461">
                  <c:v>0.31</c:v>
                </c:pt>
                <c:pt idx="1462">
                  <c:v>0.31</c:v>
                </c:pt>
                <c:pt idx="1463">
                  <c:v>0.28999999999999998</c:v>
                </c:pt>
                <c:pt idx="1464">
                  <c:v>0.28999999999999998</c:v>
                </c:pt>
                <c:pt idx="1465">
                  <c:v>0.28999999999999998</c:v>
                </c:pt>
                <c:pt idx="1466">
                  <c:v>0.28999999999999998</c:v>
                </c:pt>
                <c:pt idx="1467">
                  <c:v>0.28999999999999998</c:v>
                </c:pt>
                <c:pt idx="1468">
                  <c:v>0.26</c:v>
                </c:pt>
                <c:pt idx="1469">
                  <c:v>0.26</c:v>
                </c:pt>
                <c:pt idx="1470">
                  <c:v>0.26</c:v>
                </c:pt>
                <c:pt idx="1471">
                  <c:v>0.26</c:v>
                </c:pt>
                <c:pt idx="1472">
                  <c:v>0.26</c:v>
                </c:pt>
                <c:pt idx="1473">
                  <c:v>0.24</c:v>
                </c:pt>
                <c:pt idx="1474">
                  <c:v>0.24</c:v>
                </c:pt>
                <c:pt idx="1475">
                  <c:v>0.24</c:v>
                </c:pt>
                <c:pt idx="1476">
                  <c:v>0.24</c:v>
                </c:pt>
                <c:pt idx="1477">
                  <c:v>0.24</c:v>
                </c:pt>
                <c:pt idx="1478">
                  <c:v>0.22</c:v>
                </c:pt>
                <c:pt idx="1479">
                  <c:v>0.22</c:v>
                </c:pt>
                <c:pt idx="1480">
                  <c:v>0.22</c:v>
                </c:pt>
                <c:pt idx="1481">
                  <c:v>0.22</c:v>
                </c:pt>
                <c:pt idx="1482">
                  <c:v>0.22</c:v>
                </c:pt>
                <c:pt idx="1483">
                  <c:v>0.21</c:v>
                </c:pt>
                <c:pt idx="1484">
                  <c:v>0.21</c:v>
                </c:pt>
                <c:pt idx="1485">
                  <c:v>0.21</c:v>
                </c:pt>
                <c:pt idx="1486">
                  <c:v>0.21</c:v>
                </c:pt>
                <c:pt idx="1487">
                  <c:v>0.21</c:v>
                </c:pt>
                <c:pt idx="1488">
                  <c:v>0.19</c:v>
                </c:pt>
                <c:pt idx="1489">
                  <c:v>0.19</c:v>
                </c:pt>
                <c:pt idx="1490">
                  <c:v>0.19</c:v>
                </c:pt>
                <c:pt idx="1491">
                  <c:v>0.19</c:v>
                </c:pt>
                <c:pt idx="1492">
                  <c:v>0.19</c:v>
                </c:pt>
                <c:pt idx="1493">
                  <c:v>0.17</c:v>
                </c:pt>
                <c:pt idx="1494">
                  <c:v>0.17</c:v>
                </c:pt>
                <c:pt idx="1495">
                  <c:v>0.17</c:v>
                </c:pt>
                <c:pt idx="1496">
                  <c:v>0.17</c:v>
                </c:pt>
                <c:pt idx="1497">
                  <c:v>0.17</c:v>
                </c:pt>
                <c:pt idx="1498">
                  <c:v>0.16</c:v>
                </c:pt>
                <c:pt idx="1499">
                  <c:v>0.16</c:v>
                </c:pt>
                <c:pt idx="1500">
                  <c:v>0.16</c:v>
                </c:pt>
                <c:pt idx="1501">
                  <c:v>0.16</c:v>
                </c:pt>
                <c:pt idx="1502">
                  <c:v>0.16</c:v>
                </c:pt>
                <c:pt idx="1503">
                  <c:v>0.15</c:v>
                </c:pt>
                <c:pt idx="1504">
                  <c:v>0.15</c:v>
                </c:pt>
                <c:pt idx="1505">
                  <c:v>0.15</c:v>
                </c:pt>
                <c:pt idx="1506">
                  <c:v>0.15</c:v>
                </c:pt>
                <c:pt idx="1507">
                  <c:v>0.15</c:v>
                </c:pt>
                <c:pt idx="1508">
                  <c:v>0.14000000000000001</c:v>
                </c:pt>
                <c:pt idx="1509">
                  <c:v>0.14000000000000001</c:v>
                </c:pt>
                <c:pt idx="1510">
                  <c:v>0.14000000000000001</c:v>
                </c:pt>
                <c:pt idx="1511">
                  <c:v>0.14000000000000001</c:v>
                </c:pt>
                <c:pt idx="1512">
                  <c:v>0.14000000000000001</c:v>
                </c:pt>
                <c:pt idx="1513">
                  <c:v>0.12</c:v>
                </c:pt>
                <c:pt idx="1514">
                  <c:v>0.12</c:v>
                </c:pt>
                <c:pt idx="1515">
                  <c:v>0.12</c:v>
                </c:pt>
                <c:pt idx="1516">
                  <c:v>0.12</c:v>
                </c:pt>
                <c:pt idx="1517">
                  <c:v>0.12</c:v>
                </c:pt>
                <c:pt idx="1518">
                  <c:v>0.11</c:v>
                </c:pt>
                <c:pt idx="1519">
                  <c:v>0.11</c:v>
                </c:pt>
                <c:pt idx="1520">
                  <c:v>0.11</c:v>
                </c:pt>
                <c:pt idx="1521">
                  <c:v>0.11</c:v>
                </c:pt>
                <c:pt idx="1522">
                  <c:v>0.11</c:v>
                </c:pt>
                <c:pt idx="1523">
                  <c:v>0.11</c:v>
                </c:pt>
                <c:pt idx="1524">
                  <c:v>0.11</c:v>
                </c:pt>
                <c:pt idx="1525">
                  <c:v>0.11</c:v>
                </c:pt>
                <c:pt idx="1526">
                  <c:v>0.11</c:v>
                </c:pt>
                <c:pt idx="1527">
                  <c:v>0.11</c:v>
                </c:pt>
                <c:pt idx="1528">
                  <c:v>0.1</c:v>
                </c:pt>
                <c:pt idx="1529">
                  <c:v>0.1</c:v>
                </c:pt>
                <c:pt idx="1530">
                  <c:v>0.1</c:v>
                </c:pt>
                <c:pt idx="1531">
                  <c:v>0.1</c:v>
                </c:pt>
                <c:pt idx="1532">
                  <c:v>0.1</c:v>
                </c:pt>
                <c:pt idx="1533">
                  <c:v>0.09</c:v>
                </c:pt>
                <c:pt idx="1534">
                  <c:v>0.09</c:v>
                </c:pt>
                <c:pt idx="1535">
                  <c:v>0.09</c:v>
                </c:pt>
                <c:pt idx="1536">
                  <c:v>0.09</c:v>
                </c:pt>
                <c:pt idx="1537">
                  <c:v>0.09</c:v>
                </c:pt>
                <c:pt idx="1538">
                  <c:v>0.16</c:v>
                </c:pt>
                <c:pt idx="1539">
                  <c:v>0.16</c:v>
                </c:pt>
                <c:pt idx="1540">
                  <c:v>0.16</c:v>
                </c:pt>
                <c:pt idx="1541">
                  <c:v>0.16</c:v>
                </c:pt>
                <c:pt idx="1542">
                  <c:v>0.16</c:v>
                </c:pt>
                <c:pt idx="1543">
                  <c:v>0.47</c:v>
                </c:pt>
                <c:pt idx="1544">
                  <c:v>0.47</c:v>
                </c:pt>
                <c:pt idx="1545">
                  <c:v>0.47</c:v>
                </c:pt>
                <c:pt idx="1546">
                  <c:v>0.47</c:v>
                </c:pt>
                <c:pt idx="1547">
                  <c:v>0.47</c:v>
                </c:pt>
                <c:pt idx="1548">
                  <c:v>0.51</c:v>
                </c:pt>
                <c:pt idx="1549">
                  <c:v>0.51</c:v>
                </c:pt>
                <c:pt idx="1550">
                  <c:v>0.51</c:v>
                </c:pt>
                <c:pt idx="1551">
                  <c:v>0.51</c:v>
                </c:pt>
                <c:pt idx="1552">
                  <c:v>0.51</c:v>
                </c:pt>
                <c:pt idx="1553">
                  <c:v>0.47</c:v>
                </c:pt>
                <c:pt idx="1554">
                  <c:v>0.47</c:v>
                </c:pt>
                <c:pt idx="1555">
                  <c:v>0.47</c:v>
                </c:pt>
                <c:pt idx="1556">
                  <c:v>0.47</c:v>
                </c:pt>
                <c:pt idx="1557">
                  <c:v>0.47</c:v>
                </c:pt>
                <c:pt idx="1558">
                  <c:v>0.43</c:v>
                </c:pt>
                <c:pt idx="1559">
                  <c:v>0.43</c:v>
                </c:pt>
                <c:pt idx="1560">
                  <c:v>0.43</c:v>
                </c:pt>
                <c:pt idx="1561">
                  <c:v>0.43</c:v>
                </c:pt>
                <c:pt idx="1562">
                  <c:v>0.43</c:v>
                </c:pt>
                <c:pt idx="1563">
                  <c:v>0.4</c:v>
                </c:pt>
                <c:pt idx="1564">
                  <c:v>0.4</c:v>
                </c:pt>
                <c:pt idx="1565">
                  <c:v>0.4</c:v>
                </c:pt>
                <c:pt idx="1566">
                  <c:v>0.4</c:v>
                </c:pt>
                <c:pt idx="1567">
                  <c:v>0.4</c:v>
                </c:pt>
                <c:pt idx="1568">
                  <c:v>0.37</c:v>
                </c:pt>
                <c:pt idx="1569">
                  <c:v>0.37</c:v>
                </c:pt>
                <c:pt idx="1570">
                  <c:v>0.37</c:v>
                </c:pt>
                <c:pt idx="1571">
                  <c:v>0.37</c:v>
                </c:pt>
                <c:pt idx="1572">
                  <c:v>0.37</c:v>
                </c:pt>
                <c:pt idx="1573">
                  <c:v>0.34</c:v>
                </c:pt>
                <c:pt idx="1574">
                  <c:v>0.34</c:v>
                </c:pt>
                <c:pt idx="1575">
                  <c:v>0.34</c:v>
                </c:pt>
                <c:pt idx="1576">
                  <c:v>0.34</c:v>
                </c:pt>
                <c:pt idx="1577">
                  <c:v>0.34</c:v>
                </c:pt>
                <c:pt idx="1578">
                  <c:v>0.31</c:v>
                </c:pt>
                <c:pt idx="1579">
                  <c:v>0.31</c:v>
                </c:pt>
                <c:pt idx="1580">
                  <c:v>0.31</c:v>
                </c:pt>
                <c:pt idx="1581">
                  <c:v>0.31</c:v>
                </c:pt>
                <c:pt idx="1582">
                  <c:v>0.31</c:v>
                </c:pt>
                <c:pt idx="1583">
                  <c:v>0.28999999999999998</c:v>
                </c:pt>
                <c:pt idx="1584">
                  <c:v>0.28999999999999998</c:v>
                </c:pt>
                <c:pt idx="1585">
                  <c:v>0.28999999999999998</c:v>
                </c:pt>
                <c:pt idx="1586">
                  <c:v>0.28999999999999998</c:v>
                </c:pt>
                <c:pt idx="1587">
                  <c:v>0.28999999999999998</c:v>
                </c:pt>
                <c:pt idx="1588">
                  <c:v>0.26</c:v>
                </c:pt>
                <c:pt idx="1589">
                  <c:v>0.26</c:v>
                </c:pt>
                <c:pt idx="1590">
                  <c:v>0.26</c:v>
                </c:pt>
                <c:pt idx="1591">
                  <c:v>0.26</c:v>
                </c:pt>
                <c:pt idx="1592">
                  <c:v>0.26</c:v>
                </c:pt>
                <c:pt idx="1593">
                  <c:v>0.24</c:v>
                </c:pt>
                <c:pt idx="1594">
                  <c:v>0.24</c:v>
                </c:pt>
                <c:pt idx="1595">
                  <c:v>0.24</c:v>
                </c:pt>
                <c:pt idx="1596">
                  <c:v>0.24</c:v>
                </c:pt>
                <c:pt idx="1597">
                  <c:v>0.24</c:v>
                </c:pt>
                <c:pt idx="1598">
                  <c:v>0.22</c:v>
                </c:pt>
                <c:pt idx="1599">
                  <c:v>0.22</c:v>
                </c:pt>
                <c:pt idx="1600">
                  <c:v>0.22</c:v>
                </c:pt>
                <c:pt idx="1601">
                  <c:v>0.22</c:v>
                </c:pt>
                <c:pt idx="1602">
                  <c:v>0.22</c:v>
                </c:pt>
                <c:pt idx="1603">
                  <c:v>0.2</c:v>
                </c:pt>
                <c:pt idx="1604">
                  <c:v>0.2</c:v>
                </c:pt>
                <c:pt idx="1605">
                  <c:v>0.2</c:v>
                </c:pt>
                <c:pt idx="1606">
                  <c:v>0.2</c:v>
                </c:pt>
                <c:pt idx="1607">
                  <c:v>0.2</c:v>
                </c:pt>
                <c:pt idx="1608">
                  <c:v>0.19</c:v>
                </c:pt>
                <c:pt idx="1609">
                  <c:v>0.19</c:v>
                </c:pt>
                <c:pt idx="1610">
                  <c:v>0.19</c:v>
                </c:pt>
                <c:pt idx="1611">
                  <c:v>0.19</c:v>
                </c:pt>
                <c:pt idx="1612">
                  <c:v>0.19</c:v>
                </c:pt>
                <c:pt idx="1613">
                  <c:v>0.17</c:v>
                </c:pt>
                <c:pt idx="1614">
                  <c:v>0.17</c:v>
                </c:pt>
                <c:pt idx="1615">
                  <c:v>0.17</c:v>
                </c:pt>
                <c:pt idx="1616">
                  <c:v>0.17</c:v>
                </c:pt>
                <c:pt idx="1617">
                  <c:v>0.17</c:v>
                </c:pt>
                <c:pt idx="1618">
                  <c:v>0.16</c:v>
                </c:pt>
                <c:pt idx="1619">
                  <c:v>0.16</c:v>
                </c:pt>
                <c:pt idx="1620">
                  <c:v>0.16</c:v>
                </c:pt>
                <c:pt idx="1621">
                  <c:v>0.16</c:v>
                </c:pt>
                <c:pt idx="1622">
                  <c:v>0.16</c:v>
                </c:pt>
                <c:pt idx="1623">
                  <c:v>0.15</c:v>
                </c:pt>
                <c:pt idx="1624">
                  <c:v>0.15</c:v>
                </c:pt>
                <c:pt idx="1625">
                  <c:v>0.15</c:v>
                </c:pt>
                <c:pt idx="1626">
                  <c:v>0.15</c:v>
                </c:pt>
                <c:pt idx="1627">
                  <c:v>0.15</c:v>
                </c:pt>
                <c:pt idx="1628">
                  <c:v>0.13</c:v>
                </c:pt>
                <c:pt idx="1629">
                  <c:v>0.13</c:v>
                </c:pt>
                <c:pt idx="1630">
                  <c:v>0.13</c:v>
                </c:pt>
                <c:pt idx="1631">
                  <c:v>0.13</c:v>
                </c:pt>
                <c:pt idx="1632">
                  <c:v>0.13</c:v>
                </c:pt>
                <c:pt idx="1633">
                  <c:v>0.12</c:v>
                </c:pt>
                <c:pt idx="1634">
                  <c:v>0.12</c:v>
                </c:pt>
                <c:pt idx="1635">
                  <c:v>0.12</c:v>
                </c:pt>
                <c:pt idx="1636">
                  <c:v>0.12</c:v>
                </c:pt>
                <c:pt idx="1637">
                  <c:v>0.12</c:v>
                </c:pt>
                <c:pt idx="1638">
                  <c:v>0.11</c:v>
                </c:pt>
                <c:pt idx="1639">
                  <c:v>0.11</c:v>
                </c:pt>
                <c:pt idx="1640">
                  <c:v>0.11</c:v>
                </c:pt>
                <c:pt idx="1641">
                  <c:v>0.11</c:v>
                </c:pt>
                <c:pt idx="1642">
                  <c:v>0.11</c:v>
                </c:pt>
                <c:pt idx="1643">
                  <c:v>0.1</c:v>
                </c:pt>
                <c:pt idx="1644">
                  <c:v>0.1</c:v>
                </c:pt>
                <c:pt idx="1645">
                  <c:v>0.1</c:v>
                </c:pt>
                <c:pt idx="1646">
                  <c:v>0.1</c:v>
                </c:pt>
                <c:pt idx="1647">
                  <c:v>0.1</c:v>
                </c:pt>
                <c:pt idx="1648">
                  <c:v>0.1</c:v>
                </c:pt>
                <c:pt idx="1649">
                  <c:v>0.1</c:v>
                </c:pt>
                <c:pt idx="1650">
                  <c:v>0.1</c:v>
                </c:pt>
                <c:pt idx="1651">
                  <c:v>0.1</c:v>
                </c:pt>
                <c:pt idx="1652">
                  <c:v>0.1</c:v>
                </c:pt>
                <c:pt idx="1653">
                  <c:v>0.25</c:v>
                </c:pt>
                <c:pt idx="1654">
                  <c:v>0.25</c:v>
                </c:pt>
                <c:pt idx="1655">
                  <c:v>0.25</c:v>
                </c:pt>
                <c:pt idx="1656">
                  <c:v>0.25</c:v>
                </c:pt>
                <c:pt idx="1657">
                  <c:v>0.25</c:v>
                </c:pt>
                <c:pt idx="1658">
                  <c:v>0.31</c:v>
                </c:pt>
                <c:pt idx="1659">
                  <c:v>0.31</c:v>
                </c:pt>
                <c:pt idx="1660">
                  <c:v>0.31</c:v>
                </c:pt>
                <c:pt idx="1661">
                  <c:v>0.31</c:v>
                </c:pt>
                <c:pt idx="1662">
                  <c:v>0.31</c:v>
                </c:pt>
                <c:pt idx="1663">
                  <c:v>0.36</c:v>
                </c:pt>
                <c:pt idx="1664">
                  <c:v>0.36</c:v>
                </c:pt>
                <c:pt idx="1665">
                  <c:v>0.36</c:v>
                </c:pt>
                <c:pt idx="1666">
                  <c:v>0.36</c:v>
                </c:pt>
                <c:pt idx="1667">
                  <c:v>0.36</c:v>
                </c:pt>
                <c:pt idx="1668">
                  <c:v>0.9</c:v>
                </c:pt>
                <c:pt idx="1669">
                  <c:v>0.9</c:v>
                </c:pt>
                <c:pt idx="1670">
                  <c:v>0.9</c:v>
                </c:pt>
                <c:pt idx="1671">
                  <c:v>0.9</c:v>
                </c:pt>
                <c:pt idx="1672">
                  <c:v>0.9</c:v>
                </c:pt>
                <c:pt idx="1673">
                  <c:v>0.82</c:v>
                </c:pt>
                <c:pt idx="1674">
                  <c:v>0.82</c:v>
                </c:pt>
                <c:pt idx="1675">
                  <c:v>0.82</c:v>
                </c:pt>
                <c:pt idx="1676">
                  <c:v>0.82</c:v>
                </c:pt>
                <c:pt idx="1677">
                  <c:v>0.82</c:v>
                </c:pt>
                <c:pt idx="1678">
                  <c:v>0.76</c:v>
                </c:pt>
                <c:pt idx="1679">
                  <c:v>0.76</c:v>
                </c:pt>
                <c:pt idx="1680">
                  <c:v>0.76</c:v>
                </c:pt>
                <c:pt idx="1681">
                  <c:v>0.76</c:v>
                </c:pt>
                <c:pt idx="1682">
                  <c:v>0.76</c:v>
                </c:pt>
                <c:pt idx="1683">
                  <c:v>0.7</c:v>
                </c:pt>
                <c:pt idx="1684">
                  <c:v>0.7</c:v>
                </c:pt>
                <c:pt idx="1685">
                  <c:v>0.7</c:v>
                </c:pt>
                <c:pt idx="1686">
                  <c:v>0.7</c:v>
                </c:pt>
                <c:pt idx="1687">
                  <c:v>0.7</c:v>
                </c:pt>
                <c:pt idx="1688">
                  <c:v>0.64</c:v>
                </c:pt>
                <c:pt idx="1689">
                  <c:v>0.64</c:v>
                </c:pt>
                <c:pt idx="1690">
                  <c:v>0.64</c:v>
                </c:pt>
                <c:pt idx="1691">
                  <c:v>0.64</c:v>
                </c:pt>
                <c:pt idx="1692">
                  <c:v>0.64</c:v>
                </c:pt>
                <c:pt idx="1693">
                  <c:v>0.59</c:v>
                </c:pt>
                <c:pt idx="1694">
                  <c:v>0.59</c:v>
                </c:pt>
                <c:pt idx="1695">
                  <c:v>0.59</c:v>
                </c:pt>
                <c:pt idx="1696">
                  <c:v>0.59</c:v>
                </c:pt>
                <c:pt idx="1697">
                  <c:v>0.59</c:v>
                </c:pt>
                <c:pt idx="1698">
                  <c:v>0.54</c:v>
                </c:pt>
                <c:pt idx="1699">
                  <c:v>0.54</c:v>
                </c:pt>
                <c:pt idx="1700">
                  <c:v>0.54</c:v>
                </c:pt>
                <c:pt idx="1701">
                  <c:v>0.54</c:v>
                </c:pt>
                <c:pt idx="1702">
                  <c:v>0.54</c:v>
                </c:pt>
                <c:pt idx="1703">
                  <c:v>0.5</c:v>
                </c:pt>
                <c:pt idx="1704">
                  <c:v>0.5</c:v>
                </c:pt>
                <c:pt idx="1705">
                  <c:v>0.5</c:v>
                </c:pt>
                <c:pt idx="1706">
                  <c:v>0.5</c:v>
                </c:pt>
                <c:pt idx="1707">
                  <c:v>0.5</c:v>
                </c:pt>
                <c:pt idx="1708">
                  <c:v>0.46</c:v>
                </c:pt>
                <c:pt idx="1709">
                  <c:v>0.46</c:v>
                </c:pt>
                <c:pt idx="1710">
                  <c:v>0.46</c:v>
                </c:pt>
                <c:pt idx="1711">
                  <c:v>0.46</c:v>
                </c:pt>
                <c:pt idx="1712">
                  <c:v>0.46</c:v>
                </c:pt>
                <c:pt idx="1713">
                  <c:v>0.5</c:v>
                </c:pt>
                <c:pt idx="1714">
                  <c:v>0.5</c:v>
                </c:pt>
                <c:pt idx="1715">
                  <c:v>0.5</c:v>
                </c:pt>
                <c:pt idx="1716">
                  <c:v>0.5</c:v>
                </c:pt>
                <c:pt idx="1717">
                  <c:v>0.5</c:v>
                </c:pt>
                <c:pt idx="1718">
                  <c:v>0.46</c:v>
                </c:pt>
                <c:pt idx="1719">
                  <c:v>0.46</c:v>
                </c:pt>
                <c:pt idx="1720">
                  <c:v>0.46</c:v>
                </c:pt>
                <c:pt idx="1721">
                  <c:v>0.46</c:v>
                </c:pt>
                <c:pt idx="1722">
                  <c:v>0.46</c:v>
                </c:pt>
                <c:pt idx="1723">
                  <c:v>0.43</c:v>
                </c:pt>
                <c:pt idx="1724">
                  <c:v>0.43</c:v>
                </c:pt>
                <c:pt idx="1725">
                  <c:v>0.43</c:v>
                </c:pt>
                <c:pt idx="1726">
                  <c:v>0.43</c:v>
                </c:pt>
                <c:pt idx="1727">
                  <c:v>0.43</c:v>
                </c:pt>
                <c:pt idx="1728">
                  <c:v>0.39</c:v>
                </c:pt>
                <c:pt idx="1729">
                  <c:v>0.39</c:v>
                </c:pt>
                <c:pt idx="1730">
                  <c:v>0.39</c:v>
                </c:pt>
                <c:pt idx="1731">
                  <c:v>0.39</c:v>
                </c:pt>
                <c:pt idx="1732">
                  <c:v>0.39</c:v>
                </c:pt>
                <c:pt idx="1733">
                  <c:v>0.36</c:v>
                </c:pt>
                <c:pt idx="1734">
                  <c:v>0.36</c:v>
                </c:pt>
                <c:pt idx="1735">
                  <c:v>0.36</c:v>
                </c:pt>
                <c:pt idx="1736">
                  <c:v>0.36</c:v>
                </c:pt>
                <c:pt idx="1737">
                  <c:v>0.36</c:v>
                </c:pt>
                <c:pt idx="1738">
                  <c:v>0.33</c:v>
                </c:pt>
                <c:pt idx="1739">
                  <c:v>0.33</c:v>
                </c:pt>
                <c:pt idx="1740">
                  <c:v>0.33</c:v>
                </c:pt>
                <c:pt idx="1741">
                  <c:v>0.33</c:v>
                </c:pt>
                <c:pt idx="1742">
                  <c:v>0.33</c:v>
                </c:pt>
                <c:pt idx="1743">
                  <c:v>0.31</c:v>
                </c:pt>
                <c:pt idx="1744">
                  <c:v>0.31</c:v>
                </c:pt>
                <c:pt idx="1745">
                  <c:v>0.31</c:v>
                </c:pt>
                <c:pt idx="1746">
                  <c:v>0.31</c:v>
                </c:pt>
                <c:pt idx="1747">
                  <c:v>0.31</c:v>
                </c:pt>
                <c:pt idx="1748">
                  <c:v>0.28000000000000003</c:v>
                </c:pt>
                <c:pt idx="1749">
                  <c:v>0.28000000000000003</c:v>
                </c:pt>
                <c:pt idx="1750">
                  <c:v>0.28000000000000003</c:v>
                </c:pt>
                <c:pt idx="1751">
                  <c:v>0.28000000000000003</c:v>
                </c:pt>
                <c:pt idx="1752">
                  <c:v>0.28000000000000003</c:v>
                </c:pt>
                <c:pt idx="1753">
                  <c:v>0.26</c:v>
                </c:pt>
                <c:pt idx="1754">
                  <c:v>0.26</c:v>
                </c:pt>
                <c:pt idx="1755">
                  <c:v>0.26</c:v>
                </c:pt>
                <c:pt idx="1756">
                  <c:v>0.26</c:v>
                </c:pt>
                <c:pt idx="1757">
                  <c:v>0.26</c:v>
                </c:pt>
                <c:pt idx="1758">
                  <c:v>0.24</c:v>
                </c:pt>
                <c:pt idx="1759">
                  <c:v>0.24</c:v>
                </c:pt>
                <c:pt idx="1760">
                  <c:v>0.24</c:v>
                </c:pt>
                <c:pt idx="1761">
                  <c:v>0.24</c:v>
                </c:pt>
                <c:pt idx="1762">
                  <c:v>0.24</c:v>
                </c:pt>
                <c:pt idx="1763">
                  <c:v>0.22</c:v>
                </c:pt>
                <c:pt idx="1764">
                  <c:v>0.22</c:v>
                </c:pt>
                <c:pt idx="1765">
                  <c:v>0.22</c:v>
                </c:pt>
                <c:pt idx="1766">
                  <c:v>0.22</c:v>
                </c:pt>
                <c:pt idx="1767">
                  <c:v>0.22</c:v>
                </c:pt>
                <c:pt idx="1768">
                  <c:v>0.2</c:v>
                </c:pt>
                <c:pt idx="1769">
                  <c:v>0.2</c:v>
                </c:pt>
                <c:pt idx="1770">
                  <c:v>0.2</c:v>
                </c:pt>
                <c:pt idx="1771">
                  <c:v>0.2</c:v>
                </c:pt>
                <c:pt idx="1772">
                  <c:v>0.2</c:v>
                </c:pt>
                <c:pt idx="1773">
                  <c:v>0.18</c:v>
                </c:pt>
                <c:pt idx="1774">
                  <c:v>0.18</c:v>
                </c:pt>
                <c:pt idx="1775">
                  <c:v>0.18</c:v>
                </c:pt>
                <c:pt idx="1776">
                  <c:v>0.18</c:v>
                </c:pt>
                <c:pt idx="1777">
                  <c:v>0.18</c:v>
                </c:pt>
                <c:pt idx="1778">
                  <c:v>0.17</c:v>
                </c:pt>
                <c:pt idx="1779">
                  <c:v>0.17</c:v>
                </c:pt>
                <c:pt idx="1780">
                  <c:v>0.17</c:v>
                </c:pt>
                <c:pt idx="1781">
                  <c:v>0.17</c:v>
                </c:pt>
                <c:pt idx="1782">
                  <c:v>0.17</c:v>
                </c:pt>
                <c:pt idx="1783">
                  <c:v>0.16</c:v>
                </c:pt>
                <c:pt idx="1784">
                  <c:v>0.16</c:v>
                </c:pt>
                <c:pt idx="1785">
                  <c:v>0.16</c:v>
                </c:pt>
                <c:pt idx="1786">
                  <c:v>0.16</c:v>
                </c:pt>
                <c:pt idx="1787">
                  <c:v>0.16</c:v>
                </c:pt>
                <c:pt idx="1788">
                  <c:v>0.22</c:v>
                </c:pt>
                <c:pt idx="1789">
                  <c:v>0.22</c:v>
                </c:pt>
                <c:pt idx="1790">
                  <c:v>0.22</c:v>
                </c:pt>
                <c:pt idx="1791">
                  <c:v>0.22</c:v>
                </c:pt>
                <c:pt idx="1792">
                  <c:v>0.22</c:v>
                </c:pt>
                <c:pt idx="1793">
                  <c:v>0.37</c:v>
                </c:pt>
                <c:pt idx="1794">
                  <c:v>0.37</c:v>
                </c:pt>
                <c:pt idx="1795">
                  <c:v>0.37</c:v>
                </c:pt>
                <c:pt idx="1796">
                  <c:v>0.37</c:v>
                </c:pt>
                <c:pt idx="1797">
                  <c:v>0.37</c:v>
                </c:pt>
                <c:pt idx="1798">
                  <c:v>0.34</c:v>
                </c:pt>
                <c:pt idx="1799">
                  <c:v>0.34</c:v>
                </c:pt>
                <c:pt idx="1800">
                  <c:v>0.34</c:v>
                </c:pt>
                <c:pt idx="1801">
                  <c:v>0.34</c:v>
                </c:pt>
                <c:pt idx="1802">
                  <c:v>0.34</c:v>
                </c:pt>
                <c:pt idx="1803">
                  <c:v>0.31</c:v>
                </c:pt>
                <c:pt idx="1804">
                  <c:v>0.31</c:v>
                </c:pt>
                <c:pt idx="1805">
                  <c:v>0.31</c:v>
                </c:pt>
                <c:pt idx="1806">
                  <c:v>0.31</c:v>
                </c:pt>
                <c:pt idx="1807">
                  <c:v>0.31</c:v>
                </c:pt>
                <c:pt idx="1808">
                  <c:v>0.28999999999999998</c:v>
                </c:pt>
                <c:pt idx="1809">
                  <c:v>0.28999999999999998</c:v>
                </c:pt>
                <c:pt idx="1810">
                  <c:v>0.28999999999999998</c:v>
                </c:pt>
                <c:pt idx="1811">
                  <c:v>0.28999999999999998</c:v>
                </c:pt>
                <c:pt idx="1812">
                  <c:v>0.28999999999999998</c:v>
                </c:pt>
                <c:pt idx="1813">
                  <c:v>0.26</c:v>
                </c:pt>
                <c:pt idx="1814">
                  <c:v>0.26</c:v>
                </c:pt>
                <c:pt idx="1815">
                  <c:v>0.26</c:v>
                </c:pt>
                <c:pt idx="1816">
                  <c:v>0.26</c:v>
                </c:pt>
                <c:pt idx="1817">
                  <c:v>0.26</c:v>
                </c:pt>
                <c:pt idx="1818">
                  <c:v>0.24</c:v>
                </c:pt>
                <c:pt idx="1819">
                  <c:v>0.24</c:v>
                </c:pt>
                <c:pt idx="1820">
                  <c:v>0.24</c:v>
                </c:pt>
                <c:pt idx="1821">
                  <c:v>0.24</c:v>
                </c:pt>
                <c:pt idx="1822">
                  <c:v>0.24</c:v>
                </c:pt>
                <c:pt idx="1823">
                  <c:v>0.22</c:v>
                </c:pt>
                <c:pt idx="1824">
                  <c:v>0.22</c:v>
                </c:pt>
                <c:pt idx="1825">
                  <c:v>0.22</c:v>
                </c:pt>
                <c:pt idx="1826">
                  <c:v>0.22</c:v>
                </c:pt>
                <c:pt idx="1827">
                  <c:v>0.22</c:v>
                </c:pt>
                <c:pt idx="1828">
                  <c:v>0.2</c:v>
                </c:pt>
                <c:pt idx="1829">
                  <c:v>0.2</c:v>
                </c:pt>
                <c:pt idx="1830">
                  <c:v>0.2</c:v>
                </c:pt>
                <c:pt idx="1831">
                  <c:v>0.2</c:v>
                </c:pt>
                <c:pt idx="1832">
                  <c:v>0.2</c:v>
                </c:pt>
                <c:pt idx="1833">
                  <c:v>0.19</c:v>
                </c:pt>
                <c:pt idx="1834">
                  <c:v>0.19</c:v>
                </c:pt>
                <c:pt idx="1835">
                  <c:v>0.19</c:v>
                </c:pt>
                <c:pt idx="1836">
                  <c:v>0.19</c:v>
                </c:pt>
                <c:pt idx="1837">
                  <c:v>0.19</c:v>
                </c:pt>
                <c:pt idx="1838">
                  <c:v>0.17</c:v>
                </c:pt>
                <c:pt idx="1839">
                  <c:v>0.17</c:v>
                </c:pt>
                <c:pt idx="1840">
                  <c:v>0.17</c:v>
                </c:pt>
                <c:pt idx="1841">
                  <c:v>0.17</c:v>
                </c:pt>
                <c:pt idx="1842">
                  <c:v>0.17</c:v>
                </c:pt>
                <c:pt idx="1843">
                  <c:v>0.16</c:v>
                </c:pt>
                <c:pt idx="1844">
                  <c:v>0.16</c:v>
                </c:pt>
                <c:pt idx="1845">
                  <c:v>0.16</c:v>
                </c:pt>
                <c:pt idx="1846">
                  <c:v>0.16</c:v>
                </c:pt>
                <c:pt idx="1847">
                  <c:v>0.16</c:v>
                </c:pt>
                <c:pt idx="1848">
                  <c:v>0.15</c:v>
                </c:pt>
                <c:pt idx="1849">
                  <c:v>0.15</c:v>
                </c:pt>
                <c:pt idx="1850">
                  <c:v>0.15</c:v>
                </c:pt>
                <c:pt idx="1851">
                  <c:v>0.15</c:v>
                </c:pt>
                <c:pt idx="1852">
                  <c:v>0.15</c:v>
                </c:pt>
                <c:pt idx="1853">
                  <c:v>0.13</c:v>
                </c:pt>
                <c:pt idx="1854">
                  <c:v>0.13</c:v>
                </c:pt>
                <c:pt idx="1855">
                  <c:v>0.13</c:v>
                </c:pt>
                <c:pt idx="1856">
                  <c:v>0.13</c:v>
                </c:pt>
                <c:pt idx="1857">
                  <c:v>0.13</c:v>
                </c:pt>
                <c:pt idx="1858">
                  <c:v>0.12</c:v>
                </c:pt>
                <c:pt idx="1859">
                  <c:v>0.12</c:v>
                </c:pt>
                <c:pt idx="1860">
                  <c:v>0.12</c:v>
                </c:pt>
                <c:pt idx="1861">
                  <c:v>0.12</c:v>
                </c:pt>
                <c:pt idx="1862">
                  <c:v>0.12</c:v>
                </c:pt>
                <c:pt idx="1863">
                  <c:v>0.11</c:v>
                </c:pt>
                <c:pt idx="1864">
                  <c:v>0.11</c:v>
                </c:pt>
                <c:pt idx="1865">
                  <c:v>0.11</c:v>
                </c:pt>
                <c:pt idx="1866">
                  <c:v>0.11</c:v>
                </c:pt>
                <c:pt idx="1867">
                  <c:v>0.11</c:v>
                </c:pt>
                <c:pt idx="1868">
                  <c:v>0.1</c:v>
                </c:pt>
                <c:pt idx="1869">
                  <c:v>0.1</c:v>
                </c:pt>
                <c:pt idx="1870">
                  <c:v>0.1</c:v>
                </c:pt>
                <c:pt idx="1871">
                  <c:v>0.1</c:v>
                </c:pt>
                <c:pt idx="1872">
                  <c:v>0.1</c:v>
                </c:pt>
                <c:pt idx="1873">
                  <c:v>0.1</c:v>
                </c:pt>
                <c:pt idx="1874">
                  <c:v>0.1</c:v>
                </c:pt>
                <c:pt idx="1875">
                  <c:v>0.1</c:v>
                </c:pt>
                <c:pt idx="1876">
                  <c:v>0.1</c:v>
                </c:pt>
                <c:pt idx="1877">
                  <c:v>0.1</c:v>
                </c:pt>
                <c:pt idx="1878">
                  <c:v>0.09</c:v>
                </c:pt>
                <c:pt idx="1879">
                  <c:v>0.09</c:v>
                </c:pt>
                <c:pt idx="1880">
                  <c:v>0.09</c:v>
                </c:pt>
                <c:pt idx="1881">
                  <c:v>0.09</c:v>
                </c:pt>
                <c:pt idx="1882">
                  <c:v>0.09</c:v>
                </c:pt>
                <c:pt idx="1883">
                  <c:v>0.08</c:v>
                </c:pt>
                <c:pt idx="1884">
                  <c:v>0.08</c:v>
                </c:pt>
                <c:pt idx="1885">
                  <c:v>0.08</c:v>
                </c:pt>
                <c:pt idx="1886">
                  <c:v>0.08</c:v>
                </c:pt>
                <c:pt idx="1887">
                  <c:v>0.08</c:v>
                </c:pt>
                <c:pt idx="1888">
                  <c:v>0.08</c:v>
                </c:pt>
                <c:pt idx="1889">
                  <c:v>0.08</c:v>
                </c:pt>
                <c:pt idx="1890">
                  <c:v>0.08</c:v>
                </c:pt>
                <c:pt idx="1891">
                  <c:v>0.08</c:v>
                </c:pt>
                <c:pt idx="1892">
                  <c:v>0.08</c:v>
                </c:pt>
                <c:pt idx="1893">
                  <c:v>7.0000000000000007E-2</c:v>
                </c:pt>
                <c:pt idx="1894">
                  <c:v>7.0000000000000007E-2</c:v>
                </c:pt>
                <c:pt idx="1895">
                  <c:v>7.0000000000000007E-2</c:v>
                </c:pt>
                <c:pt idx="1896">
                  <c:v>7.0000000000000007E-2</c:v>
                </c:pt>
                <c:pt idx="1897">
                  <c:v>7.0000000000000007E-2</c:v>
                </c:pt>
                <c:pt idx="1898">
                  <c:v>0.06</c:v>
                </c:pt>
                <c:pt idx="1899">
                  <c:v>0.06</c:v>
                </c:pt>
                <c:pt idx="1900">
                  <c:v>0.06</c:v>
                </c:pt>
                <c:pt idx="1901">
                  <c:v>0.06</c:v>
                </c:pt>
                <c:pt idx="1902">
                  <c:v>0.06</c:v>
                </c:pt>
                <c:pt idx="1903">
                  <c:v>0.14000000000000001</c:v>
                </c:pt>
                <c:pt idx="1904">
                  <c:v>0.14000000000000001</c:v>
                </c:pt>
                <c:pt idx="1905">
                  <c:v>0.14000000000000001</c:v>
                </c:pt>
                <c:pt idx="1906">
                  <c:v>0.14000000000000001</c:v>
                </c:pt>
                <c:pt idx="1907">
                  <c:v>0.14000000000000001</c:v>
                </c:pt>
                <c:pt idx="1908">
                  <c:v>0.13</c:v>
                </c:pt>
                <c:pt idx="1909">
                  <c:v>0.13</c:v>
                </c:pt>
                <c:pt idx="1910">
                  <c:v>0.13</c:v>
                </c:pt>
                <c:pt idx="1911">
                  <c:v>0.13</c:v>
                </c:pt>
                <c:pt idx="1912">
                  <c:v>0.13</c:v>
                </c:pt>
                <c:pt idx="1913">
                  <c:v>0.12</c:v>
                </c:pt>
                <c:pt idx="1914">
                  <c:v>0.12</c:v>
                </c:pt>
                <c:pt idx="1915">
                  <c:v>0.12</c:v>
                </c:pt>
                <c:pt idx="1916">
                  <c:v>0.12</c:v>
                </c:pt>
                <c:pt idx="1917">
                  <c:v>0.12</c:v>
                </c:pt>
                <c:pt idx="1918">
                  <c:v>0.19</c:v>
                </c:pt>
                <c:pt idx="1919">
                  <c:v>0.19</c:v>
                </c:pt>
                <c:pt idx="1920">
                  <c:v>0.19</c:v>
                </c:pt>
                <c:pt idx="1921">
                  <c:v>0.19</c:v>
                </c:pt>
                <c:pt idx="1922">
                  <c:v>0.19</c:v>
                </c:pt>
                <c:pt idx="1923">
                  <c:v>1.1299999999999999</c:v>
                </c:pt>
                <c:pt idx="1924">
                  <c:v>1.1299999999999999</c:v>
                </c:pt>
                <c:pt idx="1925">
                  <c:v>1.1299999999999999</c:v>
                </c:pt>
                <c:pt idx="1926">
                  <c:v>1.1299999999999999</c:v>
                </c:pt>
                <c:pt idx="1927">
                  <c:v>1.1299999999999999</c:v>
                </c:pt>
                <c:pt idx="1928">
                  <c:v>1.1200000000000001</c:v>
                </c:pt>
                <c:pt idx="1929">
                  <c:v>1.1200000000000001</c:v>
                </c:pt>
                <c:pt idx="1930">
                  <c:v>1.1200000000000001</c:v>
                </c:pt>
                <c:pt idx="1931">
                  <c:v>1.1200000000000001</c:v>
                </c:pt>
                <c:pt idx="1932">
                  <c:v>1.1200000000000001</c:v>
                </c:pt>
                <c:pt idx="1933">
                  <c:v>1.03</c:v>
                </c:pt>
                <c:pt idx="1934">
                  <c:v>1.03</c:v>
                </c:pt>
                <c:pt idx="1935">
                  <c:v>1.03</c:v>
                </c:pt>
                <c:pt idx="1936">
                  <c:v>1.03</c:v>
                </c:pt>
                <c:pt idx="1937">
                  <c:v>1.03</c:v>
                </c:pt>
                <c:pt idx="1938">
                  <c:v>0.95</c:v>
                </c:pt>
                <c:pt idx="1939">
                  <c:v>0.95</c:v>
                </c:pt>
                <c:pt idx="1940">
                  <c:v>0.95</c:v>
                </c:pt>
                <c:pt idx="1941">
                  <c:v>0.95</c:v>
                </c:pt>
                <c:pt idx="1942">
                  <c:v>0.95</c:v>
                </c:pt>
                <c:pt idx="1943">
                  <c:v>0.87</c:v>
                </c:pt>
                <c:pt idx="1944">
                  <c:v>0.87</c:v>
                </c:pt>
                <c:pt idx="1945">
                  <c:v>0.87</c:v>
                </c:pt>
                <c:pt idx="1946">
                  <c:v>0.87</c:v>
                </c:pt>
                <c:pt idx="1947">
                  <c:v>0.87</c:v>
                </c:pt>
                <c:pt idx="1948">
                  <c:v>0.8</c:v>
                </c:pt>
                <c:pt idx="1949">
                  <c:v>0.8</c:v>
                </c:pt>
                <c:pt idx="1950">
                  <c:v>0.8</c:v>
                </c:pt>
                <c:pt idx="1951">
                  <c:v>0.8</c:v>
                </c:pt>
                <c:pt idx="1952">
                  <c:v>0.8</c:v>
                </c:pt>
                <c:pt idx="1953">
                  <c:v>0.74</c:v>
                </c:pt>
                <c:pt idx="1954">
                  <c:v>0.74</c:v>
                </c:pt>
                <c:pt idx="1955">
                  <c:v>0.74</c:v>
                </c:pt>
                <c:pt idx="1956">
                  <c:v>0.74</c:v>
                </c:pt>
                <c:pt idx="1957">
                  <c:v>0.74</c:v>
                </c:pt>
                <c:pt idx="1958">
                  <c:v>0.68</c:v>
                </c:pt>
                <c:pt idx="1959">
                  <c:v>0.68</c:v>
                </c:pt>
                <c:pt idx="1960">
                  <c:v>0.68</c:v>
                </c:pt>
                <c:pt idx="1961">
                  <c:v>0.68</c:v>
                </c:pt>
                <c:pt idx="1962">
                  <c:v>0.68</c:v>
                </c:pt>
                <c:pt idx="1963">
                  <c:v>0.63</c:v>
                </c:pt>
                <c:pt idx="1964">
                  <c:v>0.63</c:v>
                </c:pt>
                <c:pt idx="1965">
                  <c:v>0.63</c:v>
                </c:pt>
                <c:pt idx="1966">
                  <c:v>0.63</c:v>
                </c:pt>
                <c:pt idx="1967">
                  <c:v>0.63</c:v>
                </c:pt>
                <c:pt idx="1968">
                  <c:v>0.57999999999999996</c:v>
                </c:pt>
                <c:pt idx="1969">
                  <c:v>0.57999999999999996</c:v>
                </c:pt>
                <c:pt idx="1970">
                  <c:v>0.57999999999999996</c:v>
                </c:pt>
                <c:pt idx="1971">
                  <c:v>0.57999999999999996</c:v>
                </c:pt>
                <c:pt idx="1972">
                  <c:v>0.57999999999999996</c:v>
                </c:pt>
                <c:pt idx="1973">
                  <c:v>0.53</c:v>
                </c:pt>
                <c:pt idx="1974">
                  <c:v>0.53</c:v>
                </c:pt>
                <c:pt idx="1975">
                  <c:v>0.53</c:v>
                </c:pt>
                <c:pt idx="1976">
                  <c:v>0.53</c:v>
                </c:pt>
                <c:pt idx="1977">
                  <c:v>0.53</c:v>
                </c:pt>
                <c:pt idx="1978">
                  <c:v>0.49</c:v>
                </c:pt>
                <c:pt idx="1979">
                  <c:v>0.49</c:v>
                </c:pt>
                <c:pt idx="1980">
                  <c:v>0.49</c:v>
                </c:pt>
                <c:pt idx="1981">
                  <c:v>0.49</c:v>
                </c:pt>
                <c:pt idx="1982">
                  <c:v>0.49</c:v>
                </c:pt>
                <c:pt idx="1983">
                  <c:v>0.45</c:v>
                </c:pt>
                <c:pt idx="1984">
                  <c:v>0.45</c:v>
                </c:pt>
                <c:pt idx="1985">
                  <c:v>0.45</c:v>
                </c:pt>
                <c:pt idx="1986">
                  <c:v>0.45</c:v>
                </c:pt>
                <c:pt idx="1987">
                  <c:v>0.45</c:v>
                </c:pt>
                <c:pt idx="1988">
                  <c:v>0.41</c:v>
                </c:pt>
                <c:pt idx="1989">
                  <c:v>0.41</c:v>
                </c:pt>
                <c:pt idx="1990">
                  <c:v>0.41</c:v>
                </c:pt>
                <c:pt idx="1991">
                  <c:v>0.41</c:v>
                </c:pt>
                <c:pt idx="1992">
                  <c:v>0.41</c:v>
                </c:pt>
                <c:pt idx="1993">
                  <c:v>0.38</c:v>
                </c:pt>
                <c:pt idx="1994">
                  <c:v>0.38</c:v>
                </c:pt>
                <c:pt idx="1995">
                  <c:v>0.38</c:v>
                </c:pt>
                <c:pt idx="1996">
                  <c:v>0.38</c:v>
                </c:pt>
                <c:pt idx="1997">
                  <c:v>0.38</c:v>
                </c:pt>
                <c:pt idx="1998">
                  <c:v>0.35</c:v>
                </c:pt>
                <c:pt idx="1999">
                  <c:v>0.35</c:v>
                </c:pt>
                <c:pt idx="2000">
                  <c:v>0.35</c:v>
                </c:pt>
                <c:pt idx="2001">
                  <c:v>0.35</c:v>
                </c:pt>
                <c:pt idx="2002">
                  <c:v>0.35</c:v>
                </c:pt>
                <c:pt idx="2003">
                  <c:v>0.32</c:v>
                </c:pt>
                <c:pt idx="2004">
                  <c:v>0.32</c:v>
                </c:pt>
                <c:pt idx="2005">
                  <c:v>0.32</c:v>
                </c:pt>
                <c:pt idx="2006">
                  <c:v>0.32</c:v>
                </c:pt>
                <c:pt idx="2007">
                  <c:v>0.32</c:v>
                </c:pt>
                <c:pt idx="2008">
                  <c:v>0.3</c:v>
                </c:pt>
                <c:pt idx="2009">
                  <c:v>0.3</c:v>
                </c:pt>
                <c:pt idx="2010">
                  <c:v>0.3</c:v>
                </c:pt>
                <c:pt idx="2011">
                  <c:v>0.3</c:v>
                </c:pt>
                <c:pt idx="2012">
                  <c:v>0.3</c:v>
                </c:pt>
                <c:pt idx="2013">
                  <c:v>0.27</c:v>
                </c:pt>
                <c:pt idx="2014">
                  <c:v>0.27</c:v>
                </c:pt>
                <c:pt idx="2015">
                  <c:v>0.27</c:v>
                </c:pt>
                <c:pt idx="2016">
                  <c:v>0.27</c:v>
                </c:pt>
                <c:pt idx="2017">
                  <c:v>0.27</c:v>
                </c:pt>
                <c:pt idx="2018">
                  <c:v>0.25</c:v>
                </c:pt>
                <c:pt idx="2019">
                  <c:v>0.25</c:v>
                </c:pt>
                <c:pt idx="2020">
                  <c:v>0.25</c:v>
                </c:pt>
                <c:pt idx="2021">
                  <c:v>0.25</c:v>
                </c:pt>
                <c:pt idx="2022">
                  <c:v>0.25</c:v>
                </c:pt>
                <c:pt idx="2023">
                  <c:v>0.23</c:v>
                </c:pt>
                <c:pt idx="2024">
                  <c:v>0.23</c:v>
                </c:pt>
                <c:pt idx="2025">
                  <c:v>0.23</c:v>
                </c:pt>
                <c:pt idx="2026">
                  <c:v>0.23</c:v>
                </c:pt>
                <c:pt idx="2027">
                  <c:v>0.23</c:v>
                </c:pt>
                <c:pt idx="2028">
                  <c:v>0.21</c:v>
                </c:pt>
                <c:pt idx="2029">
                  <c:v>0.21</c:v>
                </c:pt>
                <c:pt idx="2030">
                  <c:v>0.21</c:v>
                </c:pt>
                <c:pt idx="2031">
                  <c:v>0.21</c:v>
                </c:pt>
                <c:pt idx="2032">
                  <c:v>0.21</c:v>
                </c:pt>
                <c:pt idx="2033">
                  <c:v>0.19</c:v>
                </c:pt>
                <c:pt idx="2034">
                  <c:v>0.19</c:v>
                </c:pt>
                <c:pt idx="2035">
                  <c:v>0.19</c:v>
                </c:pt>
                <c:pt idx="2036">
                  <c:v>0.19</c:v>
                </c:pt>
                <c:pt idx="2037">
                  <c:v>0.19</c:v>
                </c:pt>
                <c:pt idx="2038">
                  <c:v>0.18</c:v>
                </c:pt>
                <c:pt idx="2039">
                  <c:v>0.18</c:v>
                </c:pt>
                <c:pt idx="2040">
                  <c:v>0.18</c:v>
                </c:pt>
                <c:pt idx="2041">
                  <c:v>0.18</c:v>
                </c:pt>
                <c:pt idx="2042">
                  <c:v>0.18</c:v>
                </c:pt>
                <c:pt idx="2043">
                  <c:v>0.16</c:v>
                </c:pt>
                <c:pt idx="2044">
                  <c:v>0.16</c:v>
                </c:pt>
                <c:pt idx="2045">
                  <c:v>0.16</c:v>
                </c:pt>
                <c:pt idx="2046">
                  <c:v>0.16</c:v>
                </c:pt>
                <c:pt idx="2047">
                  <c:v>0.16</c:v>
                </c:pt>
                <c:pt idx="2048">
                  <c:v>0.63</c:v>
                </c:pt>
                <c:pt idx="2049">
                  <c:v>0.63</c:v>
                </c:pt>
                <c:pt idx="2050">
                  <c:v>0.63</c:v>
                </c:pt>
                <c:pt idx="2051">
                  <c:v>0.63</c:v>
                </c:pt>
                <c:pt idx="2052">
                  <c:v>0.63</c:v>
                </c:pt>
                <c:pt idx="2053">
                  <c:v>0.66</c:v>
                </c:pt>
                <c:pt idx="2054">
                  <c:v>0.66</c:v>
                </c:pt>
                <c:pt idx="2055">
                  <c:v>0.66</c:v>
                </c:pt>
                <c:pt idx="2056">
                  <c:v>0.66</c:v>
                </c:pt>
                <c:pt idx="2057">
                  <c:v>0.66</c:v>
                </c:pt>
                <c:pt idx="2058">
                  <c:v>0.66</c:v>
                </c:pt>
                <c:pt idx="2059">
                  <c:v>0.61</c:v>
                </c:pt>
                <c:pt idx="2060">
                  <c:v>0.61</c:v>
                </c:pt>
                <c:pt idx="2061">
                  <c:v>0.61</c:v>
                </c:pt>
                <c:pt idx="2062">
                  <c:v>0.61</c:v>
                </c:pt>
                <c:pt idx="2063">
                  <c:v>0.61</c:v>
                </c:pt>
                <c:pt idx="2064">
                  <c:v>0.56000000000000005</c:v>
                </c:pt>
                <c:pt idx="2065">
                  <c:v>0.56000000000000005</c:v>
                </c:pt>
                <c:pt idx="2066">
                  <c:v>0.56000000000000005</c:v>
                </c:pt>
                <c:pt idx="2067">
                  <c:v>0.56000000000000005</c:v>
                </c:pt>
                <c:pt idx="2068">
                  <c:v>0.56000000000000005</c:v>
                </c:pt>
                <c:pt idx="2069">
                  <c:v>0.51</c:v>
                </c:pt>
                <c:pt idx="2070">
                  <c:v>0.51</c:v>
                </c:pt>
                <c:pt idx="2071">
                  <c:v>0.51</c:v>
                </c:pt>
                <c:pt idx="2072">
                  <c:v>0.51</c:v>
                </c:pt>
                <c:pt idx="2073">
                  <c:v>0.51</c:v>
                </c:pt>
                <c:pt idx="2074">
                  <c:v>0.47</c:v>
                </c:pt>
                <c:pt idx="2075">
                  <c:v>0.47</c:v>
                </c:pt>
                <c:pt idx="2076">
                  <c:v>0.47</c:v>
                </c:pt>
                <c:pt idx="2077">
                  <c:v>0.47</c:v>
                </c:pt>
                <c:pt idx="2078">
                  <c:v>0.47</c:v>
                </c:pt>
                <c:pt idx="2079">
                  <c:v>0.44</c:v>
                </c:pt>
                <c:pt idx="2080">
                  <c:v>0.44</c:v>
                </c:pt>
                <c:pt idx="2081">
                  <c:v>0.44</c:v>
                </c:pt>
                <c:pt idx="2082">
                  <c:v>0.44</c:v>
                </c:pt>
                <c:pt idx="2083">
                  <c:v>0.44</c:v>
                </c:pt>
                <c:pt idx="2084">
                  <c:v>0.4</c:v>
                </c:pt>
                <c:pt idx="2085">
                  <c:v>0.4</c:v>
                </c:pt>
                <c:pt idx="2086">
                  <c:v>0.4</c:v>
                </c:pt>
                <c:pt idx="2087">
                  <c:v>0.4</c:v>
                </c:pt>
                <c:pt idx="2088">
                  <c:v>0.4</c:v>
                </c:pt>
                <c:pt idx="2089">
                  <c:v>0.37</c:v>
                </c:pt>
                <c:pt idx="2090">
                  <c:v>0.37</c:v>
                </c:pt>
                <c:pt idx="2091">
                  <c:v>0.37</c:v>
                </c:pt>
                <c:pt idx="2092">
                  <c:v>0.37</c:v>
                </c:pt>
                <c:pt idx="2093">
                  <c:v>0.37</c:v>
                </c:pt>
                <c:pt idx="2094">
                  <c:v>0.34</c:v>
                </c:pt>
                <c:pt idx="2095">
                  <c:v>0.34</c:v>
                </c:pt>
                <c:pt idx="2096">
                  <c:v>0.34</c:v>
                </c:pt>
                <c:pt idx="2097">
                  <c:v>0.34</c:v>
                </c:pt>
                <c:pt idx="2098">
                  <c:v>0.34</c:v>
                </c:pt>
                <c:pt idx="2099">
                  <c:v>0.31</c:v>
                </c:pt>
                <c:pt idx="2100">
                  <c:v>0.31</c:v>
                </c:pt>
                <c:pt idx="2101">
                  <c:v>0.31</c:v>
                </c:pt>
                <c:pt idx="2102">
                  <c:v>0.31</c:v>
                </c:pt>
                <c:pt idx="2103">
                  <c:v>0.31</c:v>
                </c:pt>
                <c:pt idx="2104">
                  <c:v>0.45</c:v>
                </c:pt>
                <c:pt idx="2105">
                  <c:v>0.45</c:v>
                </c:pt>
                <c:pt idx="2106">
                  <c:v>0.45</c:v>
                </c:pt>
                <c:pt idx="2107">
                  <c:v>0.45</c:v>
                </c:pt>
                <c:pt idx="2108">
                  <c:v>0.45</c:v>
                </c:pt>
                <c:pt idx="2109">
                  <c:v>0.49</c:v>
                </c:pt>
                <c:pt idx="2110">
                  <c:v>0.49</c:v>
                </c:pt>
                <c:pt idx="2111">
                  <c:v>0.49</c:v>
                </c:pt>
                <c:pt idx="2112">
                  <c:v>0.49</c:v>
                </c:pt>
                <c:pt idx="2113">
                  <c:v>0.49</c:v>
                </c:pt>
                <c:pt idx="2114">
                  <c:v>0.45</c:v>
                </c:pt>
                <c:pt idx="2115">
                  <c:v>0.45</c:v>
                </c:pt>
                <c:pt idx="2116">
                  <c:v>0.45</c:v>
                </c:pt>
                <c:pt idx="2117">
                  <c:v>0.45</c:v>
                </c:pt>
                <c:pt idx="2118">
                  <c:v>0.45</c:v>
                </c:pt>
                <c:pt idx="2119">
                  <c:v>0.42</c:v>
                </c:pt>
                <c:pt idx="2120">
                  <c:v>0.42</c:v>
                </c:pt>
                <c:pt idx="2121">
                  <c:v>0.42</c:v>
                </c:pt>
                <c:pt idx="2122">
                  <c:v>0.42</c:v>
                </c:pt>
                <c:pt idx="2123">
                  <c:v>0.42</c:v>
                </c:pt>
                <c:pt idx="2124">
                  <c:v>0.38</c:v>
                </c:pt>
                <c:pt idx="2125">
                  <c:v>0.38</c:v>
                </c:pt>
                <c:pt idx="2126">
                  <c:v>0.38</c:v>
                </c:pt>
                <c:pt idx="2127">
                  <c:v>0.38</c:v>
                </c:pt>
                <c:pt idx="2128">
                  <c:v>0.38</c:v>
                </c:pt>
                <c:pt idx="2129">
                  <c:v>0.35</c:v>
                </c:pt>
                <c:pt idx="2130">
                  <c:v>0.35</c:v>
                </c:pt>
                <c:pt idx="2131">
                  <c:v>0.35</c:v>
                </c:pt>
                <c:pt idx="2132">
                  <c:v>0.35</c:v>
                </c:pt>
                <c:pt idx="2133">
                  <c:v>0.35</c:v>
                </c:pt>
                <c:pt idx="2134">
                  <c:v>0.32</c:v>
                </c:pt>
                <c:pt idx="2135">
                  <c:v>0.32</c:v>
                </c:pt>
                <c:pt idx="2136">
                  <c:v>0.32</c:v>
                </c:pt>
                <c:pt idx="2137">
                  <c:v>0.32</c:v>
                </c:pt>
                <c:pt idx="2138">
                  <c:v>0.32</c:v>
                </c:pt>
                <c:pt idx="2139">
                  <c:v>0.3</c:v>
                </c:pt>
                <c:pt idx="2140">
                  <c:v>0.3</c:v>
                </c:pt>
                <c:pt idx="2141">
                  <c:v>0.3</c:v>
                </c:pt>
                <c:pt idx="2142">
                  <c:v>0.3</c:v>
                </c:pt>
                <c:pt idx="2143">
                  <c:v>0.3</c:v>
                </c:pt>
                <c:pt idx="2144">
                  <c:v>0.27</c:v>
                </c:pt>
                <c:pt idx="2145">
                  <c:v>0.27</c:v>
                </c:pt>
                <c:pt idx="2146">
                  <c:v>0.27</c:v>
                </c:pt>
                <c:pt idx="2147">
                  <c:v>0.27</c:v>
                </c:pt>
                <c:pt idx="2148">
                  <c:v>0.27</c:v>
                </c:pt>
                <c:pt idx="2149">
                  <c:v>0.25</c:v>
                </c:pt>
                <c:pt idx="2150">
                  <c:v>0.25</c:v>
                </c:pt>
                <c:pt idx="2151">
                  <c:v>0.25</c:v>
                </c:pt>
                <c:pt idx="2152">
                  <c:v>0.25</c:v>
                </c:pt>
                <c:pt idx="2153">
                  <c:v>0.25</c:v>
                </c:pt>
                <c:pt idx="2154">
                  <c:v>0.23</c:v>
                </c:pt>
                <c:pt idx="2155">
                  <c:v>0.23</c:v>
                </c:pt>
                <c:pt idx="2156">
                  <c:v>0.23</c:v>
                </c:pt>
                <c:pt idx="2157">
                  <c:v>0.23</c:v>
                </c:pt>
                <c:pt idx="2158">
                  <c:v>0.23</c:v>
                </c:pt>
                <c:pt idx="2159">
                  <c:v>0.28999999999999998</c:v>
                </c:pt>
                <c:pt idx="2160">
                  <c:v>0.28999999999999998</c:v>
                </c:pt>
                <c:pt idx="2161">
                  <c:v>0.28999999999999998</c:v>
                </c:pt>
                <c:pt idx="2162">
                  <c:v>0.28999999999999998</c:v>
                </c:pt>
                <c:pt idx="2163">
                  <c:v>0.28999999999999998</c:v>
                </c:pt>
                <c:pt idx="2164">
                  <c:v>0.35</c:v>
                </c:pt>
                <c:pt idx="2165">
                  <c:v>0.35</c:v>
                </c:pt>
                <c:pt idx="2166">
                  <c:v>0.35</c:v>
                </c:pt>
                <c:pt idx="2167">
                  <c:v>0.35</c:v>
                </c:pt>
                <c:pt idx="2168">
                  <c:v>0.35</c:v>
                </c:pt>
                <c:pt idx="2169">
                  <c:v>0.4</c:v>
                </c:pt>
                <c:pt idx="2170">
                  <c:v>0.4</c:v>
                </c:pt>
                <c:pt idx="2171">
                  <c:v>0.4</c:v>
                </c:pt>
                <c:pt idx="2172">
                  <c:v>0.4</c:v>
                </c:pt>
                <c:pt idx="2173">
                  <c:v>0.4</c:v>
                </c:pt>
                <c:pt idx="2174">
                  <c:v>0.77</c:v>
                </c:pt>
                <c:pt idx="2175">
                  <c:v>0.77</c:v>
                </c:pt>
                <c:pt idx="2176">
                  <c:v>0.77</c:v>
                </c:pt>
                <c:pt idx="2177">
                  <c:v>0.77</c:v>
                </c:pt>
                <c:pt idx="2178">
                  <c:v>0.77</c:v>
                </c:pt>
                <c:pt idx="2179">
                  <c:v>0.87</c:v>
                </c:pt>
                <c:pt idx="2180">
                  <c:v>0.87</c:v>
                </c:pt>
                <c:pt idx="2181">
                  <c:v>0.87</c:v>
                </c:pt>
                <c:pt idx="2182">
                  <c:v>0.87</c:v>
                </c:pt>
                <c:pt idx="2183">
                  <c:v>0.87</c:v>
                </c:pt>
                <c:pt idx="2184">
                  <c:v>0.8</c:v>
                </c:pt>
                <c:pt idx="2185">
                  <c:v>0.8</c:v>
                </c:pt>
                <c:pt idx="2186">
                  <c:v>0.8</c:v>
                </c:pt>
                <c:pt idx="2187">
                  <c:v>0.8</c:v>
                </c:pt>
                <c:pt idx="2188">
                  <c:v>0.8</c:v>
                </c:pt>
                <c:pt idx="2189">
                  <c:v>0.74</c:v>
                </c:pt>
                <c:pt idx="2190">
                  <c:v>0.74</c:v>
                </c:pt>
                <c:pt idx="2191">
                  <c:v>0.74</c:v>
                </c:pt>
                <c:pt idx="2192">
                  <c:v>0.74</c:v>
                </c:pt>
                <c:pt idx="2193">
                  <c:v>0.74</c:v>
                </c:pt>
                <c:pt idx="2194">
                  <c:v>0.76</c:v>
                </c:pt>
                <c:pt idx="2195">
                  <c:v>0.76</c:v>
                </c:pt>
                <c:pt idx="2196">
                  <c:v>0.76</c:v>
                </c:pt>
                <c:pt idx="2197">
                  <c:v>0.76</c:v>
                </c:pt>
                <c:pt idx="2198">
                  <c:v>0.76</c:v>
                </c:pt>
                <c:pt idx="2199">
                  <c:v>0.78</c:v>
                </c:pt>
                <c:pt idx="2200">
                  <c:v>0.78</c:v>
                </c:pt>
                <c:pt idx="2201">
                  <c:v>0.78</c:v>
                </c:pt>
                <c:pt idx="2202">
                  <c:v>0.78</c:v>
                </c:pt>
                <c:pt idx="2203">
                  <c:v>0.78</c:v>
                </c:pt>
                <c:pt idx="2204">
                  <c:v>0.71</c:v>
                </c:pt>
                <c:pt idx="2205">
                  <c:v>0.71</c:v>
                </c:pt>
                <c:pt idx="2206">
                  <c:v>0.71</c:v>
                </c:pt>
                <c:pt idx="2207">
                  <c:v>0.71</c:v>
                </c:pt>
                <c:pt idx="2208">
                  <c:v>0.71</c:v>
                </c:pt>
                <c:pt idx="2209">
                  <c:v>0.66</c:v>
                </c:pt>
                <c:pt idx="2210">
                  <c:v>0.66</c:v>
                </c:pt>
                <c:pt idx="2211">
                  <c:v>0.66</c:v>
                </c:pt>
                <c:pt idx="2212">
                  <c:v>0.66</c:v>
                </c:pt>
                <c:pt idx="2213">
                  <c:v>0.66</c:v>
                </c:pt>
                <c:pt idx="2214">
                  <c:v>0.6</c:v>
                </c:pt>
                <c:pt idx="2215">
                  <c:v>0.6</c:v>
                </c:pt>
                <c:pt idx="2216">
                  <c:v>0.6</c:v>
                </c:pt>
                <c:pt idx="2217">
                  <c:v>0.6</c:v>
                </c:pt>
                <c:pt idx="2218">
                  <c:v>0.6</c:v>
                </c:pt>
                <c:pt idx="2219">
                  <c:v>0.56000000000000005</c:v>
                </c:pt>
                <c:pt idx="2220">
                  <c:v>0.56000000000000005</c:v>
                </c:pt>
                <c:pt idx="2221">
                  <c:v>0.56000000000000005</c:v>
                </c:pt>
                <c:pt idx="2222">
                  <c:v>0.56000000000000005</c:v>
                </c:pt>
                <c:pt idx="2223">
                  <c:v>0.56000000000000005</c:v>
                </c:pt>
                <c:pt idx="2224">
                  <c:v>0.51</c:v>
                </c:pt>
                <c:pt idx="2225">
                  <c:v>0.51</c:v>
                </c:pt>
                <c:pt idx="2226">
                  <c:v>0.51</c:v>
                </c:pt>
                <c:pt idx="2227">
                  <c:v>0.51</c:v>
                </c:pt>
                <c:pt idx="2228">
                  <c:v>0.51</c:v>
                </c:pt>
                <c:pt idx="2229">
                  <c:v>0.47</c:v>
                </c:pt>
                <c:pt idx="2230">
                  <c:v>0.47</c:v>
                </c:pt>
                <c:pt idx="2231">
                  <c:v>0.47</c:v>
                </c:pt>
                <c:pt idx="2232">
                  <c:v>0.47</c:v>
                </c:pt>
                <c:pt idx="2233">
                  <c:v>0.47</c:v>
                </c:pt>
                <c:pt idx="2234">
                  <c:v>0.43</c:v>
                </c:pt>
                <c:pt idx="2235">
                  <c:v>0.43</c:v>
                </c:pt>
                <c:pt idx="2236">
                  <c:v>0.43</c:v>
                </c:pt>
                <c:pt idx="2237">
                  <c:v>0.43</c:v>
                </c:pt>
                <c:pt idx="2238">
                  <c:v>0.43</c:v>
                </c:pt>
                <c:pt idx="2239">
                  <c:v>0.4</c:v>
                </c:pt>
                <c:pt idx="2240">
                  <c:v>0.4</c:v>
                </c:pt>
                <c:pt idx="2241">
                  <c:v>0.4</c:v>
                </c:pt>
                <c:pt idx="2242">
                  <c:v>0.4</c:v>
                </c:pt>
                <c:pt idx="2243">
                  <c:v>0.4</c:v>
                </c:pt>
                <c:pt idx="2244">
                  <c:v>0.37</c:v>
                </c:pt>
                <c:pt idx="2245">
                  <c:v>0.37</c:v>
                </c:pt>
                <c:pt idx="2246">
                  <c:v>0.37</c:v>
                </c:pt>
                <c:pt idx="2247">
                  <c:v>0.37</c:v>
                </c:pt>
                <c:pt idx="2248">
                  <c:v>0.37</c:v>
                </c:pt>
                <c:pt idx="2249">
                  <c:v>0.34</c:v>
                </c:pt>
                <c:pt idx="2250">
                  <c:v>0.34</c:v>
                </c:pt>
                <c:pt idx="2251">
                  <c:v>0.34</c:v>
                </c:pt>
                <c:pt idx="2252">
                  <c:v>0.34</c:v>
                </c:pt>
                <c:pt idx="2253">
                  <c:v>0.34</c:v>
                </c:pt>
                <c:pt idx="2254">
                  <c:v>0.31</c:v>
                </c:pt>
                <c:pt idx="2255">
                  <c:v>0.31</c:v>
                </c:pt>
                <c:pt idx="2256">
                  <c:v>0.31</c:v>
                </c:pt>
                <c:pt idx="2257">
                  <c:v>0.31</c:v>
                </c:pt>
                <c:pt idx="2258">
                  <c:v>0.31</c:v>
                </c:pt>
                <c:pt idx="2259">
                  <c:v>0.28999999999999998</c:v>
                </c:pt>
                <c:pt idx="2260">
                  <c:v>0.28999999999999998</c:v>
                </c:pt>
                <c:pt idx="2261">
                  <c:v>0.28999999999999998</c:v>
                </c:pt>
                <c:pt idx="2262">
                  <c:v>0.28999999999999998</c:v>
                </c:pt>
                <c:pt idx="2263">
                  <c:v>0.28999999999999998</c:v>
                </c:pt>
                <c:pt idx="2264">
                  <c:v>0.26</c:v>
                </c:pt>
                <c:pt idx="2265">
                  <c:v>0.26</c:v>
                </c:pt>
                <c:pt idx="2266">
                  <c:v>0.26</c:v>
                </c:pt>
                <c:pt idx="2267">
                  <c:v>0.26</c:v>
                </c:pt>
                <c:pt idx="2268">
                  <c:v>0.26</c:v>
                </c:pt>
                <c:pt idx="2269">
                  <c:v>0.24</c:v>
                </c:pt>
                <c:pt idx="2270">
                  <c:v>0.24</c:v>
                </c:pt>
                <c:pt idx="2271">
                  <c:v>0.24</c:v>
                </c:pt>
                <c:pt idx="2272">
                  <c:v>0.24</c:v>
                </c:pt>
                <c:pt idx="2273">
                  <c:v>0.24</c:v>
                </c:pt>
                <c:pt idx="2274">
                  <c:v>0.22</c:v>
                </c:pt>
                <c:pt idx="2275">
                  <c:v>0.22</c:v>
                </c:pt>
                <c:pt idx="2276">
                  <c:v>0.22</c:v>
                </c:pt>
                <c:pt idx="2277">
                  <c:v>0.22</c:v>
                </c:pt>
                <c:pt idx="2278">
                  <c:v>0.22</c:v>
                </c:pt>
                <c:pt idx="2279">
                  <c:v>0.2</c:v>
                </c:pt>
                <c:pt idx="2280">
                  <c:v>0.2</c:v>
                </c:pt>
                <c:pt idx="2281">
                  <c:v>0.2</c:v>
                </c:pt>
                <c:pt idx="2282">
                  <c:v>0.2</c:v>
                </c:pt>
                <c:pt idx="2283">
                  <c:v>0.2</c:v>
                </c:pt>
                <c:pt idx="2284">
                  <c:v>0.19</c:v>
                </c:pt>
                <c:pt idx="2285">
                  <c:v>0.19</c:v>
                </c:pt>
                <c:pt idx="2286">
                  <c:v>0.19</c:v>
                </c:pt>
                <c:pt idx="2287">
                  <c:v>0.19</c:v>
                </c:pt>
                <c:pt idx="2288">
                  <c:v>0.19</c:v>
                </c:pt>
                <c:pt idx="2289">
                  <c:v>0.17</c:v>
                </c:pt>
                <c:pt idx="2290">
                  <c:v>0.17</c:v>
                </c:pt>
                <c:pt idx="2291">
                  <c:v>0.17</c:v>
                </c:pt>
                <c:pt idx="2292">
                  <c:v>0.17</c:v>
                </c:pt>
                <c:pt idx="2293">
                  <c:v>0.17</c:v>
                </c:pt>
                <c:pt idx="2294">
                  <c:v>0.16</c:v>
                </c:pt>
                <c:pt idx="2295">
                  <c:v>0.16</c:v>
                </c:pt>
                <c:pt idx="2296">
                  <c:v>0.16</c:v>
                </c:pt>
                <c:pt idx="2297">
                  <c:v>0.16</c:v>
                </c:pt>
                <c:pt idx="2298">
                  <c:v>0.16</c:v>
                </c:pt>
                <c:pt idx="2299">
                  <c:v>0.55000000000000004</c:v>
                </c:pt>
                <c:pt idx="2300">
                  <c:v>0.55000000000000004</c:v>
                </c:pt>
                <c:pt idx="2301">
                  <c:v>0.55000000000000004</c:v>
                </c:pt>
                <c:pt idx="2302">
                  <c:v>0.55000000000000004</c:v>
                </c:pt>
                <c:pt idx="2303">
                  <c:v>0.55000000000000004</c:v>
                </c:pt>
                <c:pt idx="2304">
                  <c:v>0.57999999999999996</c:v>
                </c:pt>
                <c:pt idx="2305">
                  <c:v>0.57999999999999996</c:v>
                </c:pt>
                <c:pt idx="2306">
                  <c:v>0.57999999999999996</c:v>
                </c:pt>
                <c:pt idx="2307">
                  <c:v>0.57999999999999996</c:v>
                </c:pt>
                <c:pt idx="2308">
                  <c:v>0.57999999999999996</c:v>
                </c:pt>
                <c:pt idx="2309">
                  <c:v>0.54</c:v>
                </c:pt>
                <c:pt idx="2310">
                  <c:v>0.54</c:v>
                </c:pt>
                <c:pt idx="2311">
                  <c:v>0.54</c:v>
                </c:pt>
                <c:pt idx="2312">
                  <c:v>0.54</c:v>
                </c:pt>
                <c:pt idx="2313">
                  <c:v>0.54</c:v>
                </c:pt>
                <c:pt idx="2314">
                  <c:v>0.49</c:v>
                </c:pt>
                <c:pt idx="2315">
                  <c:v>0.49</c:v>
                </c:pt>
                <c:pt idx="2316">
                  <c:v>0.49</c:v>
                </c:pt>
                <c:pt idx="2317">
                  <c:v>0.49</c:v>
                </c:pt>
                <c:pt idx="2318">
                  <c:v>0.49</c:v>
                </c:pt>
                <c:pt idx="2319">
                  <c:v>0.45</c:v>
                </c:pt>
                <c:pt idx="2320">
                  <c:v>0.45</c:v>
                </c:pt>
                <c:pt idx="2321">
                  <c:v>0.45</c:v>
                </c:pt>
                <c:pt idx="2322">
                  <c:v>0.45</c:v>
                </c:pt>
                <c:pt idx="2323">
                  <c:v>0.45</c:v>
                </c:pt>
                <c:pt idx="2324">
                  <c:v>0.42</c:v>
                </c:pt>
                <c:pt idx="2325">
                  <c:v>0.42</c:v>
                </c:pt>
                <c:pt idx="2326">
                  <c:v>0.42</c:v>
                </c:pt>
                <c:pt idx="2327">
                  <c:v>0.42</c:v>
                </c:pt>
                <c:pt idx="2328">
                  <c:v>0.42</c:v>
                </c:pt>
                <c:pt idx="2329">
                  <c:v>0.38</c:v>
                </c:pt>
                <c:pt idx="2330">
                  <c:v>0.38</c:v>
                </c:pt>
                <c:pt idx="2331">
                  <c:v>0.38</c:v>
                </c:pt>
                <c:pt idx="2332">
                  <c:v>0.38</c:v>
                </c:pt>
                <c:pt idx="2333">
                  <c:v>0.38</c:v>
                </c:pt>
                <c:pt idx="2334">
                  <c:v>0.35</c:v>
                </c:pt>
                <c:pt idx="2335">
                  <c:v>0.35</c:v>
                </c:pt>
                <c:pt idx="2336">
                  <c:v>0.35</c:v>
                </c:pt>
                <c:pt idx="2337">
                  <c:v>0.35</c:v>
                </c:pt>
                <c:pt idx="2338">
                  <c:v>0.35</c:v>
                </c:pt>
                <c:pt idx="2339">
                  <c:v>0.33</c:v>
                </c:pt>
                <c:pt idx="2340">
                  <c:v>0.33</c:v>
                </c:pt>
                <c:pt idx="2341">
                  <c:v>0.33</c:v>
                </c:pt>
                <c:pt idx="2342">
                  <c:v>0.33</c:v>
                </c:pt>
                <c:pt idx="2343">
                  <c:v>0.33</c:v>
                </c:pt>
                <c:pt idx="2344">
                  <c:v>0.3</c:v>
                </c:pt>
                <c:pt idx="2345">
                  <c:v>0.3</c:v>
                </c:pt>
                <c:pt idx="2346">
                  <c:v>0.3</c:v>
                </c:pt>
                <c:pt idx="2347">
                  <c:v>0.3</c:v>
                </c:pt>
                <c:pt idx="2348">
                  <c:v>0.3</c:v>
                </c:pt>
                <c:pt idx="2349">
                  <c:v>0.28000000000000003</c:v>
                </c:pt>
                <c:pt idx="2350">
                  <c:v>0.28000000000000003</c:v>
                </c:pt>
                <c:pt idx="2351">
                  <c:v>0.28000000000000003</c:v>
                </c:pt>
                <c:pt idx="2352">
                  <c:v>0.28000000000000003</c:v>
                </c:pt>
                <c:pt idx="2353">
                  <c:v>0.28000000000000003</c:v>
                </c:pt>
                <c:pt idx="2354">
                  <c:v>0.25</c:v>
                </c:pt>
                <c:pt idx="2355">
                  <c:v>0.25</c:v>
                </c:pt>
                <c:pt idx="2356">
                  <c:v>0.25</c:v>
                </c:pt>
                <c:pt idx="2357">
                  <c:v>0.25</c:v>
                </c:pt>
                <c:pt idx="2358">
                  <c:v>0.25</c:v>
                </c:pt>
                <c:pt idx="2359">
                  <c:v>0.23</c:v>
                </c:pt>
                <c:pt idx="2360">
                  <c:v>0.23</c:v>
                </c:pt>
                <c:pt idx="2361">
                  <c:v>0.23</c:v>
                </c:pt>
                <c:pt idx="2362">
                  <c:v>0.23</c:v>
                </c:pt>
                <c:pt idx="2363">
                  <c:v>0.23</c:v>
                </c:pt>
                <c:pt idx="2364">
                  <c:v>0.21</c:v>
                </c:pt>
                <c:pt idx="2365">
                  <c:v>0.21</c:v>
                </c:pt>
                <c:pt idx="2366">
                  <c:v>0.21</c:v>
                </c:pt>
                <c:pt idx="2367">
                  <c:v>0.21</c:v>
                </c:pt>
                <c:pt idx="2368">
                  <c:v>0.21</c:v>
                </c:pt>
                <c:pt idx="2369">
                  <c:v>0.2</c:v>
                </c:pt>
                <c:pt idx="2370">
                  <c:v>0.2</c:v>
                </c:pt>
                <c:pt idx="2371">
                  <c:v>0.2</c:v>
                </c:pt>
                <c:pt idx="2372">
                  <c:v>0.2</c:v>
                </c:pt>
                <c:pt idx="2373">
                  <c:v>0.2</c:v>
                </c:pt>
                <c:pt idx="2374">
                  <c:v>0.18</c:v>
                </c:pt>
                <c:pt idx="2375">
                  <c:v>0.18</c:v>
                </c:pt>
                <c:pt idx="2376">
                  <c:v>0.18</c:v>
                </c:pt>
                <c:pt idx="2377">
                  <c:v>0.18</c:v>
                </c:pt>
                <c:pt idx="2378">
                  <c:v>0.18</c:v>
                </c:pt>
                <c:pt idx="2379">
                  <c:v>0.17</c:v>
                </c:pt>
                <c:pt idx="2380">
                  <c:v>0.17</c:v>
                </c:pt>
                <c:pt idx="2381">
                  <c:v>0.17</c:v>
                </c:pt>
                <c:pt idx="2382">
                  <c:v>0.17</c:v>
                </c:pt>
                <c:pt idx="2383">
                  <c:v>0.17</c:v>
                </c:pt>
                <c:pt idx="2384">
                  <c:v>0.15</c:v>
                </c:pt>
                <c:pt idx="2385">
                  <c:v>0.15</c:v>
                </c:pt>
                <c:pt idx="2386">
                  <c:v>0.15</c:v>
                </c:pt>
                <c:pt idx="2387">
                  <c:v>0.15</c:v>
                </c:pt>
                <c:pt idx="2388">
                  <c:v>0.15</c:v>
                </c:pt>
                <c:pt idx="2389">
                  <c:v>0.14000000000000001</c:v>
                </c:pt>
                <c:pt idx="2390">
                  <c:v>0.14000000000000001</c:v>
                </c:pt>
                <c:pt idx="2391">
                  <c:v>0.14000000000000001</c:v>
                </c:pt>
                <c:pt idx="2392">
                  <c:v>0.14000000000000001</c:v>
                </c:pt>
                <c:pt idx="2393">
                  <c:v>0.14000000000000001</c:v>
                </c:pt>
                <c:pt idx="2394">
                  <c:v>0.21</c:v>
                </c:pt>
                <c:pt idx="2395">
                  <c:v>0.21</c:v>
                </c:pt>
                <c:pt idx="2396">
                  <c:v>0.21</c:v>
                </c:pt>
                <c:pt idx="2397">
                  <c:v>0.21</c:v>
                </c:pt>
                <c:pt idx="2398">
                  <c:v>0.21</c:v>
                </c:pt>
                <c:pt idx="2399">
                  <c:v>0.19</c:v>
                </c:pt>
                <c:pt idx="2400">
                  <c:v>0.19</c:v>
                </c:pt>
                <c:pt idx="2401">
                  <c:v>0.19</c:v>
                </c:pt>
                <c:pt idx="2402">
                  <c:v>0.19</c:v>
                </c:pt>
                <c:pt idx="2403">
                  <c:v>0.19</c:v>
                </c:pt>
                <c:pt idx="2404">
                  <c:v>0.18</c:v>
                </c:pt>
                <c:pt idx="2405">
                  <c:v>0.18</c:v>
                </c:pt>
                <c:pt idx="2406">
                  <c:v>0.18</c:v>
                </c:pt>
                <c:pt idx="2407">
                  <c:v>0.18</c:v>
                </c:pt>
                <c:pt idx="2408">
                  <c:v>0.18</c:v>
                </c:pt>
                <c:pt idx="2409">
                  <c:v>0.24</c:v>
                </c:pt>
                <c:pt idx="2410">
                  <c:v>0.24</c:v>
                </c:pt>
                <c:pt idx="2411">
                  <c:v>0.24</c:v>
                </c:pt>
                <c:pt idx="2412">
                  <c:v>0.24</c:v>
                </c:pt>
                <c:pt idx="2413">
                  <c:v>0.24</c:v>
                </c:pt>
                <c:pt idx="2414">
                  <c:v>0.22</c:v>
                </c:pt>
                <c:pt idx="2415">
                  <c:v>0.22</c:v>
                </c:pt>
                <c:pt idx="2416">
                  <c:v>0.22</c:v>
                </c:pt>
                <c:pt idx="2417">
                  <c:v>0.22</c:v>
                </c:pt>
                <c:pt idx="2418">
                  <c:v>0.22</c:v>
                </c:pt>
                <c:pt idx="2419">
                  <c:v>0.28999999999999998</c:v>
                </c:pt>
                <c:pt idx="2420">
                  <c:v>0.28999999999999998</c:v>
                </c:pt>
                <c:pt idx="2421">
                  <c:v>0.28999999999999998</c:v>
                </c:pt>
                <c:pt idx="2422">
                  <c:v>0.28999999999999998</c:v>
                </c:pt>
                <c:pt idx="2423">
                  <c:v>0.28999999999999998</c:v>
                </c:pt>
                <c:pt idx="2424">
                  <c:v>0.42</c:v>
                </c:pt>
                <c:pt idx="2425">
                  <c:v>0.42</c:v>
                </c:pt>
                <c:pt idx="2426">
                  <c:v>0.42</c:v>
                </c:pt>
                <c:pt idx="2427">
                  <c:v>0.42</c:v>
                </c:pt>
                <c:pt idx="2428">
                  <c:v>0.42</c:v>
                </c:pt>
                <c:pt idx="2429">
                  <c:v>0.39</c:v>
                </c:pt>
                <c:pt idx="2430">
                  <c:v>0.39</c:v>
                </c:pt>
                <c:pt idx="2431">
                  <c:v>0.39</c:v>
                </c:pt>
                <c:pt idx="2432">
                  <c:v>0.39</c:v>
                </c:pt>
                <c:pt idx="2433">
                  <c:v>0.39</c:v>
                </c:pt>
                <c:pt idx="2434">
                  <c:v>0.36</c:v>
                </c:pt>
                <c:pt idx="2435">
                  <c:v>0.36</c:v>
                </c:pt>
                <c:pt idx="2436">
                  <c:v>0.36</c:v>
                </c:pt>
                <c:pt idx="2437">
                  <c:v>0.36</c:v>
                </c:pt>
                <c:pt idx="2438">
                  <c:v>0.36</c:v>
                </c:pt>
                <c:pt idx="2439">
                  <c:v>0.33</c:v>
                </c:pt>
                <c:pt idx="2440">
                  <c:v>0.33</c:v>
                </c:pt>
                <c:pt idx="2441">
                  <c:v>0.33</c:v>
                </c:pt>
                <c:pt idx="2442">
                  <c:v>0.33</c:v>
                </c:pt>
                <c:pt idx="2443">
                  <c:v>0.33</c:v>
                </c:pt>
                <c:pt idx="2444">
                  <c:v>0.3</c:v>
                </c:pt>
                <c:pt idx="2445">
                  <c:v>0.3</c:v>
                </c:pt>
                <c:pt idx="2446">
                  <c:v>0.3</c:v>
                </c:pt>
                <c:pt idx="2447">
                  <c:v>0.3</c:v>
                </c:pt>
                <c:pt idx="2448">
                  <c:v>0.3</c:v>
                </c:pt>
                <c:pt idx="2449">
                  <c:v>0.28000000000000003</c:v>
                </c:pt>
                <c:pt idx="2450">
                  <c:v>0.28000000000000003</c:v>
                </c:pt>
                <c:pt idx="2451">
                  <c:v>0.28000000000000003</c:v>
                </c:pt>
                <c:pt idx="2452">
                  <c:v>0.28000000000000003</c:v>
                </c:pt>
                <c:pt idx="2453">
                  <c:v>0.28000000000000003</c:v>
                </c:pt>
                <c:pt idx="2454">
                  <c:v>0.26</c:v>
                </c:pt>
                <c:pt idx="2455">
                  <c:v>0.26</c:v>
                </c:pt>
                <c:pt idx="2456">
                  <c:v>0.26</c:v>
                </c:pt>
                <c:pt idx="2457">
                  <c:v>0.26</c:v>
                </c:pt>
                <c:pt idx="2458">
                  <c:v>0.26</c:v>
                </c:pt>
                <c:pt idx="2459">
                  <c:v>0.24</c:v>
                </c:pt>
                <c:pt idx="2460">
                  <c:v>0.24</c:v>
                </c:pt>
                <c:pt idx="2461">
                  <c:v>0.24</c:v>
                </c:pt>
                <c:pt idx="2462">
                  <c:v>0.24</c:v>
                </c:pt>
                <c:pt idx="2463">
                  <c:v>0.24</c:v>
                </c:pt>
                <c:pt idx="2464">
                  <c:v>0.22</c:v>
                </c:pt>
                <c:pt idx="2465">
                  <c:v>0.22</c:v>
                </c:pt>
                <c:pt idx="2466">
                  <c:v>0.22</c:v>
                </c:pt>
                <c:pt idx="2467">
                  <c:v>0.22</c:v>
                </c:pt>
                <c:pt idx="2468">
                  <c:v>0.22</c:v>
                </c:pt>
                <c:pt idx="2469">
                  <c:v>0.2</c:v>
                </c:pt>
                <c:pt idx="2470">
                  <c:v>0.2</c:v>
                </c:pt>
                <c:pt idx="2471">
                  <c:v>0.2</c:v>
                </c:pt>
                <c:pt idx="2472">
                  <c:v>0.2</c:v>
                </c:pt>
                <c:pt idx="2473">
                  <c:v>0.2</c:v>
                </c:pt>
                <c:pt idx="2474">
                  <c:v>0.18</c:v>
                </c:pt>
                <c:pt idx="2475">
                  <c:v>0.18</c:v>
                </c:pt>
                <c:pt idx="2476">
                  <c:v>0.18</c:v>
                </c:pt>
                <c:pt idx="2477">
                  <c:v>0.18</c:v>
                </c:pt>
                <c:pt idx="2478">
                  <c:v>0.18</c:v>
                </c:pt>
                <c:pt idx="2479">
                  <c:v>0.17</c:v>
                </c:pt>
                <c:pt idx="2480">
                  <c:v>0.17</c:v>
                </c:pt>
                <c:pt idx="2481">
                  <c:v>0.17</c:v>
                </c:pt>
                <c:pt idx="2482">
                  <c:v>0.17</c:v>
                </c:pt>
                <c:pt idx="2483">
                  <c:v>0.17</c:v>
                </c:pt>
                <c:pt idx="2484">
                  <c:v>0.23</c:v>
                </c:pt>
                <c:pt idx="2485">
                  <c:v>0.23</c:v>
                </c:pt>
                <c:pt idx="2486">
                  <c:v>0.23</c:v>
                </c:pt>
                <c:pt idx="2487">
                  <c:v>0.23</c:v>
                </c:pt>
                <c:pt idx="2488">
                  <c:v>0.23</c:v>
                </c:pt>
                <c:pt idx="2489">
                  <c:v>0.22</c:v>
                </c:pt>
                <c:pt idx="2490">
                  <c:v>0.22</c:v>
                </c:pt>
                <c:pt idx="2491">
                  <c:v>0.22</c:v>
                </c:pt>
                <c:pt idx="2492">
                  <c:v>0.22</c:v>
                </c:pt>
                <c:pt idx="2493">
                  <c:v>0.22</c:v>
                </c:pt>
                <c:pt idx="2494">
                  <c:v>0.2</c:v>
                </c:pt>
                <c:pt idx="2495">
                  <c:v>0.2</c:v>
                </c:pt>
                <c:pt idx="2496">
                  <c:v>0.2</c:v>
                </c:pt>
                <c:pt idx="2497">
                  <c:v>0.2</c:v>
                </c:pt>
                <c:pt idx="2498">
                  <c:v>0.2</c:v>
                </c:pt>
                <c:pt idx="2499">
                  <c:v>0.18</c:v>
                </c:pt>
                <c:pt idx="2500">
                  <c:v>0.18</c:v>
                </c:pt>
                <c:pt idx="2501">
                  <c:v>0.18</c:v>
                </c:pt>
                <c:pt idx="2502">
                  <c:v>0.18</c:v>
                </c:pt>
                <c:pt idx="2503">
                  <c:v>0.18</c:v>
                </c:pt>
                <c:pt idx="2504">
                  <c:v>0.17</c:v>
                </c:pt>
                <c:pt idx="2505">
                  <c:v>0.17</c:v>
                </c:pt>
                <c:pt idx="2506">
                  <c:v>0.17</c:v>
                </c:pt>
                <c:pt idx="2507">
                  <c:v>0.17</c:v>
                </c:pt>
                <c:pt idx="2508">
                  <c:v>0.17</c:v>
                </c:pt>
                <c:pt idx="2509">
                  <c:v>0.15</c:v>
                </c:pt>
                <c:pt idx="2510">
                  <c:v>0.15</c:v>
                </c:pt>
                <c:pt idx="2511">
                  <c:v>0.15</c:v>
                </c:pt>
                <c:pt idx="2512">
                  <c:v>0.15</c:v>
                </c:pt>
                <c:pt idx="2513">
                  <c:v>0.15</c:v>
                </c:pt>
                <c:pt idx="2514">
                  <c:v>0.14000000000000001</c:v>
                </c:pt>
                <c:pt idx="2515">
                  <c:v>0.14000000000000001</c:v>
                </c:pt>
                <c:pt idx="2516">
                  <c:v>0.14000000000000001</c:v>
                </c:pt>
                <c:pt idx="2517">
                  <c:v>0.14000000000000001</c:v>
                </c:pt>
                <c:pt idx="2518">
                  <c:v>0.14000000000000001</c:v>
                </c:pt>
                <c:pt idx="2519">
                  <c:v>0.13</c:v>
                </c:pt>
                <c:pt idx="2520">
                  <c:v>0.13</c:v>
                </c:pt>
                <c:pt idx="2521">
                  <c:v>0.13</c:v>
                </c:pt>
                <c:pt idx="2522">
                  <c:v>0.13</c:v>
                </c:pt>
                <c:pt idx="2523">
                  <c:v>0.13</c:v>
                </c:pt>
                <c:pt idx="2524">
                  <c:v>0.12</c:v>
                </c:pt>
                <c:pt idx="2525">
                  <c:v>0.12</c:v>
                </c:pt>
                <c:pt idx="2526">
                  <c:v>0.12</c:v>
                </c:pt>
                <c:pt idx="2527">
                  <c:v>0.12</c:v>
                </c:pt>
                <c:pt idx="2528">
                  <c:v>0.12</c:v>
                </c:pt>
                <c:pt idx="2529">
                  <c:v>0.11</c:v>
                </c:pt>
                <c:pt idx="2530">
                  <c:v>0.11</c:v>
                </c:pt>
                <c:pt idx="2531">
                  <c:v>0.11</c:v>
                </c:pt>
                <c:pt idx="2532">
                  <c:v>0.11</c:v>
                </c:pt>
                <c:pt idx="2533">
                  <c:v>0.11</c:v>
                </c:pt>
                <c:pt idx="2534">
                  <c:v>0.1</c:v>
                </c:pt>
                <c:pt idx="2535">
                  <c:v>0.1</c:v>
                </c:pt>
                <c:pt idx="2536">
                  <c:v>0.1</c:v>
                </c:pt>
                <c:pt idx="2537">
                  <c:v>0.1</c:v>
                </c:pt>
                <c:pt idx="2538">
                  <c:v>0.1</c:v>
                </c:pt>
                <c:pt idx="2539">
                  <c:v>0.09</c:v>
                </c:pt>
                <c:pt idx="2540">
                  <c:v>0.09</c:v>
                </c:pt>
                <c:pt idx="2541">
                  <c:v>0.09</c:v>
                </c:pt>
                <c:pt idx="2542">
                  <c:v>0.09</c:v>
                </c:pt>
                <c:pt idx="2543">
                  <c:v>0.09</c:v>
                </c:pt>
                <c:pt idx="2544">
                  <c:v>0.33</c:v>
                </c:pt>
                <c:pt idx="2545">
                  <c:v>0.33</c:v>
                </c:pt>
                <c:pt idx="2546">
                  <c:v>0.33</c:v>
                </c:pt>
                <c:pt idx="2547">
                  <c:v>0.33</c:v>
                </c:pt>
                <c:pt idx="2548">
                  <c:v>0.33</c:v>
                </c:pt>
                <c:pt idx="2549">
                  <c:v>0.38</c:v>
                </c:pt>
                <c:pt idx="2550">
                  <c:v>0.38</c:v>
                </c:pt>
                <c:pt idx="2551">
                  <c:v>0.38</c:v>
                </c:pt>
                <c:pt idx="2552">
                  <c:v>0.38</c:v>
                </c:pt>
                <c:pt idx="2553">
                  <c:v>0.38</c:v>
                </c:pt>
                <c:pt idx="2554">
                  <c:v>0.51</c:v>
                </c:pt>
                <c:pt idx="2555">
                  <c:v>0.51</c:v>
                </c:pt>
                <c:pt idx="2556">
                  <c:v>0.51</c:v>
                </c:pt>
                <c:pt idx="2557">
                  <c:v>0.51</c:v>
                </c:pt>
                <c:pt idx="2558">
                  <c:v>0.51</c:v>
                </c:pt>
                <c:pt idx="2559">
                  <c:v>0.63</c:v>
                </c:pt>
                <c:pt idx="2560">
                  <c:v>0.63</c:v>
                </c:pt>
                <c:pt idx="2561">
                  <c:v>0.63</c:v>
                </c:pt>
                <c:pt idx="2562">
                  <c:v>0.63</c:v>
                </c:pt>
                <c:pt idx="2563">
                  <c:v>0.63</c:v>
                </c:pt>
                <c:pt idx="2564">
                  <c:v>0.57999999999999996</c:v>
                </c:pt>
                <c:pt idx="2565">
                  <c:v>0.57999999999999996</c:v>
                </c:pt>
                <c:pt idx="2566">
                  <c:v>0.57999999999999996</c:v>
                </c:pt>
                <c:pt idx="2567">
                  <c:v>0.57999999999999996</c:v>
                </c:pt>
                <c:pt idx="2568">
                  <c:v>0.57999999999999996</c:v>
                </c:pt>
                <c:pt idx="2569">
                  <c:v>0.53</c:v>
                </c:pt>
                <c:pt idx="2570">
                  <c:v>0.53</c:v>
                </c:pt>
                <c:pt idx="2571">
                  <c:v>0.53</c:v>
                </c:pt>
                <c:pt idx="2572">
                  <c:v>0.53</c:v>
                </c:pt>
                <c:pt idx="2573">
                  <c:v>0.53</c:v>
                </c:pt>
                <c:pt idx="2574">
                  <c:v>0.49</c:v>
                </c:pt>
                <c:pt idx="2575">
                  <c:v>0.49</c:v>
                </c:pt>
                <c:pt idx="2576">
                  <c:v>0.49</c:v>
                </c:pt>
                <c:pt idx="2577">
                  <c:v>0.49</c:v>
                </c:pt>
                <c:pt idx="2578">
                  <c:v>0.49</c:v>
                </c:pt>
                <c:pt idx="2579">
                  <c:v>0.45</c:v>
                </c:pt>
                <c:pt idx="2580">
                  <c:v>0.45</c:v>
                </c:pt>
                <c:pt idx="2581">
                  <c:v>0.45</c:v>
                </c:pt>
                <c:pt idx="2582">
                  <c:v>0.45</c:v>
                </c:pt>
                <c:pt idx="2583">
                  <c:v>0.45</c:v>
                </c:pt>
                <c:pt idx="2584">
                  <c:v>0.41</c:v>
                </c:pt>
                <c:pt idx="2585">
                  <c:v>0.41</c:v>
                </c:pt>
                <c:pt idx="2586">
                  <c:v>0.41</c:v>
                </c:pt>
                <c:pt idx="2587">
                  <c:v>0.41</c:v>
                </c:pt>
                <c:pt idx="2588">
                  <c:v>0.41</c:v>
                </c:pt>
                <c:pt idx="2589">
                  <c:v>0.38</c:v>
                </c:pt>
                <c:pt idx="2590">
                  <c:v>0.38</c:v>
                </c:pt>
                <c:pt idx="2591">
                  <c:v>0.38</c:v>
                </c:pt>
                <c:pt idx="2592">
                  <c:v>0.38</c:v>
                </c:pt>
                <c:pt idx="2593">
                  <c:v>0.38</c:v>
                </c:pt>
                <c:pt idx="2594">
                  <c:v>0.35</c:v>
                </c:pt>
                <c:pt idx="2595">
                  <c:v>0.35</c:v>
                </c:pt>
                <c:pt idx="2596">
                  <c:v>0.35</c:v>
                </c:pt>
                <c:pt idx="2597">
                  <c:v>0.35</c:v>
                </c:pt>
                <c:pt idx="2598">
                  <c:v>0.35</c:v>
                </c:pt>
                <c:pt idx="2599">
                  <c:v>0.32</c:v>
                </c:pt>
                <c:pt idx="2600">
                  <c:v>0.32</c:v>
                </c:pt>
                <c:pt idx="2601">
                  <c:v>0.32</c:v>
                </c:pt>
                <c:pt idx="2602">
                  <c:v>0.32</c:v>
                </c:pt>
                <c:pt idx="2603">
                  <c:v>0.32</c:v>
                </c:pt>
                <c:pt idx="2604">
                  <c:v>0.3</c:v>
                </c:pt>
                <c:pt idx="2605">
                  <c:v>0.3</c:v>
                </c:pt>
                <c:pt idx="2606">
                  <c:v>0.3</c:v>
                </c:pt>
                <c:pt idx="2607">
                  <c:v>0.3</c:v>
                </c:pt>
                <c:pt idx="2608">
                  <c:v>0.3</c:v>
                </c:pt>
                <c:pt idx="2609">
                  <c:v>0.27</c:v>
                </c:pt>
                <c:pt idx="2610">
                  <c:v>0.27</c:v>
                </c:pt>
                <c:pt idx="2611">
                  <c:v>0.27</c:v>
                </c:pt>
                <c:pt idx="2612">
                  <c:v>0.27</c:v>
                </c:pt>
                <c:pt idx="2613">
                  <c:v>0.27</c:v>
                </c:pt>
                <c:pt idx="2614">
                  <c:v>0.25</c:v>
                </c:pt>
                <c:pt idx="2615">
                  <c:v>0.25</c:v>
                </c:pt>
                <c:pt idx="2616">
                  <c:v>0.25</c:v>
                </c:pt>
                <c:pt idx="2617">
                  <c:v>0.25</c:v>
                </c:pt>
                <c:pt idx="2618">
                  <c:v>0.25</c:v>
                </c:pt>
                <c:pt idx="2619">
                  <c:v>0.23</c:v>
                </c:pt>
                <c:pt idx="2620">
                  <c:v>0.23</c:v>
                </c:pt>
                <c:pt idx="2621">
                  <c:v>0.23</c:v>
                </c:pt>
                <c:pt idx="2622">
                  <c:v>0.23</c:v>
                </c:pt>
                <c:pt idx="2623">
                  <c:v>0.23</c:v>
                </c:pt>
                <c:pt idx="2624">
                  <c:v>0.21</c:v>
                </c:pt>
                <c:pt idx="2625">
                  <c:v>0.21</c:v>
                </c:pt>
                <c:pt idx="2626">
                  <c:v>0.21</c:v>
                </c:pt>
                <c:pt idx="2627">
                  <c:v>0.21</c:v>
                </c:pt>
                <c:pt idx="2628">
                  <c:v>0.21</c:v>
                </c:pt>
                <c:pt idx="2629">
                  <c:v>0.2</c:v>
                </c:pt>
                <c:pt idx="2630">
                  <c:v>0.2</c:v>
                </c:pt>
                <c:pt idx="2631">
                  <c:v>0.2</c:v>
                </c:pt>
                <c:pt idx="2632">
                  <c:v>0.2</c:v>
                </c:pt>
                <c:pt idx="2633">
                  <c:v>0.2</c:v>
                </c:pt>
                <c:pt idx="2634">
                  <c:v>0.18</c:v>
                </c:pt>
                <c:pt idx="2635">
                  <c:v>0.18</c:v>
                </c:pt>
                <c:pt idx="2636">
                  <c:v>0.18</c:v>
                </c:pt>
                <c:pt idx="2637">
                  <c:v>0.18</c:v>
                </c:pt>
                <c:pt idx="2638">
                  <c:v>0.18</c:v>
                </c:pt>
                <c:pt idx="2639">
                  <c:v>0.17</c:v>
                </c:pt>
                <c:pt idx="2640">
                  <c:v>0.17</c:v>
                </c:pt>
                <c:pt idx="2641">
                  <c:v>0.17</c:v>
                </c:pt>
                <c:pt idx="2642">
                  <c:v>0.17</c:v>
                </c:pt>
                <c:pt idx="2643">
                  <c:v>0.17</c:v>
                </c:pt>
                <c:pt idx="2644">
                  <c:v>0.15</c:v>
                </c:pt>
                <c:pt idx="2645">
                  <c:v>0.15</c:v>
                </c:pt>
                <c:pt idx="2646">
                  <c:v>0.15</c:v>
                </c:pt>
                <c:pt idx="2647">
                  <c:v>0.15</c:v>
                </c:pt>
                <c:pt idx="2648">
                  <c:v>0.15</c:v>
                </c:pt>
                <c:pt idx="2649">
                  <c:v>0.14000000000000001</c:v>
                </c:pt>
                <c:pt idx="2650">
                  <c:v>0.14000000000000001</c:v>
                </c:pt>
                <c:pt idx="2651">
                  <c:v>0.14000000000000001</c:v>
                </c:pt>
                <c:pt idx="2652">
                  <c:v>0.14000000000000001</c:v>
                </c:pt>
                <c:pt idx="2653">
                  <c:v>0.14000000000000001</c:v>
                </c:pt>
                <c:pt idx="2654">
                  <c:v>0.13</c:v>
                </c:pt>
                <c:pt idx="2655">
                  <c:v>0.13</c:v>
                </c:pt>
                <c:pt idx="2656">
                  <c:v>0.13</c:v>
                </c:pt>
                <c:pt idx="2657">
                  <c:v>0.13</c:v>
                </c:pt>
                <c:pt idx="2658">
                  <c:v>0.13</c:v>
                </c:pt>
                <c:pt idx="2659">
                  <c:v>0.12</c:v>
                </c:pt>
                <c:pt idx="2660">
                  <c:v>0.12</c:v>
                </c:pt>
                <c:pt idx="2661">
                  <c:v>0.12</c:v>
                </c:pt>
                <c:pt idx="2662">
                  <c:v>0.12</c:v>
                </c:pt>
                <c:pt idx="2663">
                  <c:v>0.12</c:v>
                </c:pt>
                <c:pt idx="2664">
                  <c:v>0.11</c:v>
                </c:pt>
                <c:pt idx="2665">
                  <c:v>0.11</c:v>
                </c:pt>
                <c:pt idx="2666">
                  <c:v>0.11</c:v>
                </c:pt>
                <c:pt idx="2667">
                  <c:v>0.11</c:v>
                </c:pt>
                <c:pt idx="2668">
                  <c:v>0.11</c:v>
                </c:pt>
                <c:pt idx="2669">
                  <c:v>0.1</c:v>
                </c:pt>
                <c:pt idx="2670">
                  <c:v>0.1</c:v>
                </c:pt>
                <c:pt idx="2671">
                  <c:v>0.1</c:v>
                </c:pt>
                <c:pt idx="2672">
                  <c:v>0.1</c:v>
                </c:pt>
                <c:pt idx="2673">
                  <c:v>0.1</c:v>
                </c:pt>
                <c:pt idx="2674">
                  <c:v>0.17</c:v>
                </c:pt>
                <c:pt idx="2675">
                  <c:v>0.17</c:v>
                </c:pt>
                <c:pt idx="2676">
                  <c:v>0.17</c:v>
                </c:pt>
                <c:pt idx="2677">
                  <c:v>0.17</c:v>
                </c:pt>
                <c:pt idx="2678">
                  <c:v>0.17</c:v>
                </c:pt>
                <c:pt idx="2679">
                  <c:v>0.16</c:v>
                </c:pt>
                <c:pt idx="2680">
                  <c:v>0.16</c:v>
                </c:pt>
                <c:pt idx="2681">
                  <c:v>0.16</c:v>
                </c:pt>
                <c:pt idx="2682">
                  <c:v>0.16</c:v>
                </c:pt>
                <c:pt idx="2683">
                  <c:v>0.16</c:v>
                </c:pt>
                <c:pt idx="2684">
                  <c:v>0.71</c:v>
                </c:pt>
                <c:pt idx="2685">
                  <c:v>0.71</c:v>
                </c:pt>
                <c:pt idx="2686">
                  <c:v>0.71</c:v>
                </c:pt>
                <c:pt idx="2687">
                  <c:v>0.71</c:v>
                </c:pt>
                <c:pt idx="2688">
                  <c:v>0.71</c:v>
                </c:pt>
                <c:pt idx="2689">
                  <c:v>0.65</c:v>
                </c:pt>
                <c:pt idx="2690">
                  <c:v>0.65</c:v>
                </c:pt>
                <c:pt idx="2691">
                  <c:v>0.65</c:v>
                </c:pt>
                <c:pt idx="2692">
                  <c:v>0.65</c:v>
                </c:pt>
                <c:pt idx="2693">
                  <c:v>0.65</c:v>
                </c:pt>
                <c:pt idx="2694">
                  <c:v>0.68</c:v>
                </c:pt>
                <c:pt idx="2695">
                  <c:v>0.68</c:v>
                </c:pt>
                <c:pt idx="2696">
                  <c:v>0.68</c:v>
                </c:pt>
                <c:pt idx="2697">
                  <c:v>0.68</c:v>
                </c:pt>
                <c:pt idx="2698">
                  <c:v>0.68</c:v>
                </c:pt>
                <c:pt idx="2699">
                  <c:v>0.62</c:v>
                </c:pt>
                <c:pt idx="2700">
                  <c:v>0.62</c:v>
                </c:pt>
                <c:pt idx="2701">
                  <c:v>0.62</c:v>
                </c:pt>
                <c:pt idx="2702">
                  <c:v>0.62</c:v>
                </c:pt>
                <c:pt idx="2703">
                  <c:v>0.62</c:v>
                </c:pt>
                <c:pt idx="2704">
                  <c:v>0.56999999999999995</c:v>
                </c:pt>
                <c:pt idx="2705">
                  <c:v>0.56999999999999995</c:v>
                </c:pt>
                <c:pt idx="2706">
                  <c:v>0.56999999999999995</c:v>
                </c:pt>
                <c:pt idx="2707">
                  <c:v>0.56999999999999995</c:v>
                </c:pt>
                <c:pt idx="2708">
                  <c:v>0.56999999999999995</c:v>
                </c:pt>
                <c:pt idx="2709">
                  <c:v>0.53</c:v>
                </c:pt>
                <c:pt idx="2710">
                  <c:v>0.53</c:v>
                </c:pt>
                <c:pt idx="2711">
                  <c:v>0.53</c:v>
                </c:pt>
                <c:pt idx="2712">
                  <c:v>0.53</c:v>
                </c:pt>
                <c:pt idx="2713">
                  <c:v>0.53</c:v>
                </c:pt>
                <c:pt idx="2714">
                  <c:v>0.49</c:v>
                </c:pt>
                <c:pt idx="2715">
                  <c:v>0.49</c:v>
                </c:pt>
                <c:pt idx="2716">
                  <c:v>0.49</c:v>
                </c:pt>
                <c:pt idx="2717">
                  <c:v>0.49</c:v>
                </c:pt>
                <c:pt idx="2718">
                  <c:v>0.49</c:v>
                </c:pt>
                <c:pt idx="2719">
                  <c:v>0.45</c:v>
                </c:pt>
                <c:pt idx="2720">
                  <c:v>0.45</c:v>
                </c:pt>
                <c:pt idx="2721">
                  <c:v>0.45</c:v>
                </c:pt>
                <c:pt idx="2722">
                  <c:v>0.45</c:v>
                </c:pt>
                <c:pt idx="2723">
                  <c:v>0.45</c:v>
                </c:pt>
                <c:pt idx="2724">
                  <c:v>0.41</c:v>
                </c:pt>
                <c:pt idx="2725">
                  <c:v>0.41</c:v>
                </c:pt>
                <c:pt idx="2726">
                  <c:v>0.41</c:v>
                </c:pt>
                <c:pt idx="2727">
                  <c:v>0.41</c:v>
                </c:pt>
                <c:pt idx="2728">
                  <c:v>0.41</c:v>
                </c:pt>
                <c:pt idx="2729">
                  <c:v>0.38</c:v>
                </c:pt>
                <c:pt idx="2730">
                  <c:v>0.38</c:v>
                </c:pt>
                <c:pt idx="2731">
                  <c:v>0.38</c:v>
                </c:pt>
                <c:pt idx="2732">
                  <c:v>0.38</c:v>
                </c:pt>
                <c:pt idx="2733">
                  <c:v>0.38</c:v>
                </c:pt>
                <c:pt idx="2734">
                  <c:v>0.35</c:v>
                </c:pt>
                <c:pt idx="2735">
                  <c:v>0.35</c:v>
                </c:pt>
                <c:pt idx="2736">
                  <c:v>0.35</c:v>
                </c:pt>
                <c:pt idx="2737">
                  <c:v>0.35</c:v>
                </c:pt>
                <c:pt idx="2738">
                  <c:v>0.35</c:v>
                </c:pt>
                <c:pt idx="2739">
                  <c:v>0.32</c:v>
                </c:pt>
                <c:pt idx="2740">
                  <c:v>0.32</c:v>
                </c:pt>
                <c:pt idx="2741">
                  <c:v>0.32</c:v>
                </c:pt>
                <c:pt idx="2742">
                  <c:v>0.32</c:v>
                </c:pt>
                <c:pt idx="2743">
                  <c:v>0.32</c:v>
                </c:pt>
                <c:pt idx="2744">
                  <c:v>0.28999999999999998</c:v>
                </c:pt>
                <c:pt idx="2745">
                  <c:v>0.28999999999999998</c:v>
                </c:pt>
                <c:pt idx="2746">
                  <c:v>0.28999999999999998</c:v>
                </c:pt>
                <c:pt idx="2747">
                  <c:v>0.28999999999999998</c:v>
                </c:pt>
                <c:pt idx="2748">
                  <c:v>0.28999999999999998</c:v>
                </c:pt>
                <c:pt idx="2749">
                  <c:v>0.27</c:v>
                </c:pt>
                <c:pt idx="2750">
                  <c:v>0.27</c:v>
                </c:pt>
                <c:pt idx="2751">
                  <c:v>0.27</c:v>
                </c:pt>
                <c:pt idx="2752">
                  <c:v>0.27</c:v>
                </c:pt>
                <c:pt idx="2753">
                  <c:v>0.27</c:v>
                </c:pt>
                <c:pt idx="2754">
                  <c:v>0.25</c:v>
                </c:pt>
                <c:pt idx="2755">
                  <c:v>0.25</c:v>
                </c:pt>
                <c:pt idx="2756">
                  <c:v>0.25</c:v>
                </c:pt>
                <c:pt idx="2757">
                  <c:v>0.25</c:v>
                </c:pt>
                <c:pt idx="2758">
                  <c:v>0.25</c:v>
                </c:pt>
                <c:pt idx="2759">
                  <c:v>0.23</c:v>
                </c:pt>
                <c:pt idx="2760">
                  <c:v>0.23</c:v>
                </c:pt>
                <c:pt idx="2761">
                  <c:v>0.23</c:v>
                </c:pt>
                <c:pt idx="2762">
                  <c:v>0.23</c:v>
                </c:pt>
                <c:pt idx="2763">
                  <c:v>0.23</c:v>
                </c:pt>
                <c:pt idx="2764">
                  <c:v>0.21</c:v>
                </c:pt>
                <c:pt idx="2765">
                  <c:v>0.21</c:v>
                </c:pt>
                <c:pt idx="2766">
                  <c:v>0.21</c:v>
                </c:pt>
                <c:pt idx="2767">
                  <c:v>0.21</c:v>
                </c:pt>
                <c:pt idx="2768">
                  <c:v>0.21</c:v>
                </c:pt>
                <c:pt idx="2769">
                  <c:v>0.19</c:v>
                </c:pt>
                <c:pt idx="2770">
                  <c:v>0.19</c:v>
                </c:pt>
                <c:pt idx="2771">
                  <c:v>0.19</c:v>
                </c:pt>
                <c:pt idx="2772">
                  <c:v>0.19</c:v>
                </c:pt>
                <c:pt idx="2773">
                  <c:v>0.19</c:v>
                </c:pt>
                <c:pt idx="2774">
                  <c:v>0.18</c:v>
                </c:pt>
                <c:pt idx="2775">
                  <c:v>0.18</c:v>
                </c:pt>
                <c:pt idx="2776">
                  <c:v>0.18</c:v>
                </c:pt>
                <c:pt idx="2777">
                  <c:v>0.18</c:v>
                </c:pt>
                <c:pt idx="2778">
                  <c:v>0.18</c:v>
                </c:pt>
                <c:pt idx="2779">
                  <c:v>0.16</c:v>
                </c:pt>
                <c:pt idx="2780">
                  <c:v>0.16</c:v>
                </c:pt>
                <c:pt idx="2781">
                  <c:v>0.16</c:v>
                </c:pt>
                <c:pt idx="2782">
                  <c:v>0.16</c:v>
                </c:pt>
                <c:pt idx="2783">
                  <c:v>0.16</c:v>
                </c:pt>
                <c:pt idx="2784">
                  <c:v>0.15</c:v>
                </c:pt>
                <c:pt idx="2785">
                  <c:v>0.15</c:v>
                </c:pt>
                <c:pt idx="2786">
                  <c:v>0.15</c:v>
                </c:pt>
                <c:pt idx="2787">
                  <c:v>0.15</c:v>
                </c:pt>
                <c:pt idx="2788">
                  <c:v>0.15</c:v>
                </c:pt>
                <c:pt idx="2789">
                  <c:v>0.14000000000000001</c:v>
                </c:pt>
                <c:pt idx="2790">
                  <c:v>0.14000000000000001</c:v>
                </c:pt>
                <c:pt idx="2791">
                  <c:v>0.14000000000000001</c:v>
                </c:pt>
                <c:pt idx="2792">
                  <c:v>0.14000000000000001</c:v>
                </c:pt>
                <c:pt idx="2793">
                  <c:v>0.14000000000000001</c:v>
                </c:pt>
                <c:pt idx="2794">
                  <c:v>0.13</c:v>
                </c:pt>
                <c:pt idx="2795">
                  <c:v>0.13</c:v>
                </c:pt>
                <c:pt idx="2796">
                  <c:v>0.13</c:v>
                </c:pt>
                <c:pt idx="2797">
                  <c:v>0.13</c:v>
                </c:pt>
                <c:pt idx="2798">
                  <c:v>0.13</c:v>
                </c:pt>
                <c:pt idx="2799">
                  <c:v>0.2</c:v>
                </c:pt>
                <c:pt idx="2800">
                  <c:v>0.2</c:v>
                </c:pt>
                <c:pt idx="2801">
                  <c:v>0.2</c:v>
                </c:pt>
                <c:pt idx="2802">
                  <c:v>0.2</c:v>
                </c:pt>
                <c:pt idx="2803">
                  <c:v>0.2</c:v>
                </c:pt>
                <c:pt idx="2804">
                  <c:v>0.18</c:v>
                </c:pt>
                <c:pt idx="2805">
                  <c:v>0.18</c:v>
                </c:pt>
                <c:pt idx="2806">
                  <c:v>0.18</c:v>
                </c:pt>
                <c:pt idx="2807">
                  <c:v>0.18</c:v>
                </c:pt>
                <c:pt idx="2808">
                  <c:v>0.18</c:v>
                </c:pt>
                <c:pt idx="2809">
                  <c:v>0.25</c:v>
                </c:pt>
                <c:pt idx="2810">
                  <c:v>0.25</c:v>
                </c:pt>
                <c:pt idx="2811">
                  <c:v>0.25</c:v>
                </c:pt>
                <c:pt idx="2812">
                  <c:v>0.25</c:v>
                </c:pt>
                <c:pt idx="2813">
                  <c:v>0.25</c:v>
                </c:pt>
                <c:pt idx="2814">
                  <c:v>0.23</c:v>
                </c:pt>
                <c:pt idx="2815">
                  <c:v>0.23</c:v>
                </c:pt>
                <c:pt idx="2816">
                  <c:v>0.23</c:v>
                </c:pt>
                <c:pt idx="2817">
                  <c:v>0.23</c:v>
                </c:pt>
                <c:pt idx="2818">
                  <c:v>0.23</c:v>
                </c:pt>
                <c:pt idx="2819">
                  <c:v>0.21</c:v>
                </c:pt>
                <c:pt idx="2820">
                  <c:v>0.21</c:v>
                </c:pt>
                <c:pt idx="2821">
                  <c:v>0.21</c:v>
                </c:pt>
                <c:pt idx="2822">
                  <c:v>0.21</c:v>
                </c:pt>
                <c:pt idx="2823">
                  <c:v>0.21</c:v>
                </c:pt>
                <c:pt idx="2824">
                  <c:v>0.19</c:v>
                </c:pt>
                <c:pt idx="2825">
                  <c:v>0.19</c:v>
                </c:pt>
                <c:pt idx="2826">
                  <c:v>0.19</c:v>
                </c:pt>
                <c:pt idx="2827">
                  <c:v>0.19</c:v>
                </c:pt>
                <c:pt idx="2828">
                  <c:v>0.19</c:v>
                </c:pt>
                <c:pt idx="2829">
                  <c:v>0.18</c:v>
                </c:pt>
                <c:pt idx="2830">
                  <c:v>0.18</c:v>
                </c:pt>
                <c:pt idx="2831">
                  <c:v>0.18</c:v>
                </c:pt>
                <c:pt idx="2832">
                  <c:v>0.18</c:v>
                </c:pt>
                <c:pt idx="2833">
                  <c:v>0.18</c:v>
                </c:pt>
                <c:pt idx="2834">
                  <c:v>0.16</c:v>
                </c:pt>
                <c:pt idx="2835">
                  <c:v>0.16</c:v>
                </c:pt>
                <c:pt idx="2836">
                  <c:v>0.16</c:v>
                </c:pt>
                <c:pt idx="2837">
                  <c:v>0.16</c:v>
                </c:pt>
                <c:pt idx="2838">
                  <c:v>0.16</c:v>
                </c:pt>
                <c:pt idx="2839">
                  <c:v>0.15</c:v>
                </c:pt>
                <c:pt idx="2840">
                  <c:v>0.15</c:v>
                </c:pt>
                <c:pt idx="2841">
                  <c:v>0.15</c:v>
                </c:pt>
                <c:pt idx="2842">
                  <c:v>0.15</c:v>
                </c:pt>
                <c:pt idx="2843">
                  <c:v>0.15</c:v>
                </c:pt>
                <c:pt idx="2844">
                  <c:v>0.14000000000000001</c:v>
                </c:pt>
                <c:pt idx="2845">
                  <c:v>0.14000000000000001</c:v>
                </c:pt>
                <c:pt idx="2846">
                  <c:v>0.14000000000000001</c:v>
                </c:pt>
                <c:pt idx="2847">
                  <c:v>0.14000000000000001</c:v>
                </c:pt>
                <c:pt idx="2848">
                  <c:v>0.14000000000000001</c:v>
                </c:pt>
                <c:pt idx="2849">
                  <c:v>0.13</c:v>
                </c:pt>
                <c:pt idx="2850">
                  <c:v>0.13</c:v>
                </c:pt>
                <c:pt idx="2851">
                  <c:v>0.13</c:v>
                </c:pt>
                <c:pt idx="2852">
                  <c:v>0.13</c:v>
                </c:pt>
                <c:pt idx="2853">
                  <c:v>0.13</c:v>
                </c:pt>
                <c:pt idx="2854">
                  <c:v>0.12</c:v>
                </c:pt>
                <c:pt idx="2855">
                  <c:v>0.12</c:v>
                </c:pt>
                <c:pt idx="2856">
                  <c:v>0.12</c:v>
                </c:pt>
                <c:pt idx="2857">
                  <c:v>0.12</c:v>
                </c:pt>
                <c:pt idx="2858">
                  <c:v>0.12</c:v>
                </c:pt>
                <c:pt idx="2859">
                  <c:v>0.11</c:v>
                </c:pt>
                <c:pt idx="2860">
                  <c:v>0.11</c:v>
                </c:pt>
                <c:pt idx="2861">
                  <c:v>0.11</c:v>
                </c:pt>
                <c:pt idx="2862">
                  <c:v>0.11</c:v>
                </c:pt>
                <c:pt idx="2863">
                  <c:v>0.11</c:v>
                </c:pt>
                <c:pt idx="2864">
                  <c:v>0.1</c:v>
                </c:pt>
                <c:pt idx="2865">
                  <c:v>0.1</c:v>
                </c:pt>
                <c:pt idx="2866">
                  <c:v>0.1</c:v>
                </c:pt>
                <c:pt idx="2867">
                  <c:v>0.1</c:v>
                </c:pt>
                <c:pt idx="2868">
                  <c:v>0.1</c:v>
                </c:pt>
                <c:pt idx="2869">
                  <c:v>0.09</c:v>
                </c:pt>
                <c:pt idx="2870">
                  <c:v>0.09</c:v>
                </c:pt>
                <c:pt idx="2871">
                  <c:v>0.09</c:v>
                </c:pt>
                <c:pt idx="2872">
                  <c:v>0.09</c:v>
                </c:pt>
                <c:pt idx="2873">
                  <c:v>0.09</c:v>
                </c:pt>
                <c:pt idx="2874">
                  <c:v>0.08</c:v>
                </c:pt>
                <c:pt idx="2875">
                  <c:v>0.08</c:v>
                </c:pt>
                <c:pt idx="2876">
                  <c:v>0.08</c:v>
                </c:pt>
                <c:pt idx="2877">
                  <c:v>0.08</c:v>
                </c:pt>
                <c:pt idx="2878">
                  <c:v>0.08</c:v>
                </c:pt>
                <c:pt idx="2879">
                  <c:v>0.08</c:v>
                </c:pt>
                <c:pt idx="2880">
                  <c:v>0.08</c:v>
                </c:pt>
                <c:pt idx="2881">
                  <c:v>0.08</c:v>
                </c:pt>
                <c:pt idx="2882">
                  <c:v>0.08</c:v>
                </c:pt>
                <c:pt idx="2883">
                  <c:v>0.08</c:v>
                </c:pt>
                <c:pt idx="2884">
                  <c:v>7.0000000000000007E-2</c:v>
                </c:pt>
                <c:pt idx="2885">
                  <c:v>7.0000000000000007E-2</c:v>
                </c:pt>
                <c:pt idx="2886">
                  <c:v>7.0000000000000007E-2</c:v>
                </c:pt>
                <c:pt idx="2887">
                  <c:v>7.0000000000000007E-2</c:v>
                </c:pt>
                <c:pt idx="2888">
                  <c:v>7.0000000000000007E-2</c:v>
                </c:pt>
                <c:pt idx="2889">
                  <c:v>0.06</c:v>
                </c:pt>
                <c:pt idx="2890">
                  <c:v>0.06</c:v>
                </c:pt>
                <c:pt idx="2891">
                  <c:v>0.06</c:v>
                </c:pt>
                <c:pt idx="2892">
                  <c:v>0.06</c:v>
                </c:pt>
                <c:pt idx="2893">
                  <c:v>0.06</c:v>
                </c:pt>
                <c:pt idx="2894">
                  <c:v>0.06</c:v>
                </c:pt>
                <c:pt idx="2895">
                  <c:v>0.06</c:v>
                </c:pt>
                <c:pt idx="2896">
                  <c:v>0.06</c:v>
                </c:pt>
                <c:pt idx="2897">
                  <c:v>0.06</c:v>
                </c:pt>
                <c:pt idx="2898">
                  <c:v>0.06</c:v>
                </c:pt>
                <c:pt idx="2899">
                  <c:v>0.13</c:v>
                </c:pt>
                <c:pt idx="2900">
                  <c:v>0.13</c:v>
                </c:pt>
                <c:pt idx="2901">
                  <c:v>0.13</c:v>
                </c:pt>
                <c:pt idx="2902">
                  <c:v>0.13</c:v>
                </c:pt>
                <c:pt idx="2903">
                  <c:v>0.13</c:v>
                </c:pt>
                <c:pt idx="2904">
                  <c:v>0.12</c:v>
                </c:pt>
                <c:pt idx="2905">
                  <c:v>0.12</c:v>
                </c:pt>
                <c:pt idx="2906">
                  <c:v>0.12</c:v>
                </c:pt>
                <c:pt idx="2907">
                  <c:v>0.12</c:v>
                </c:pt>
                <c:pt idx="2908">
                  <c:v>0.12</c:v>
                </c:pt>
                <c:pt idx="2909">
                  <c:v>0.11</c:v>
                </c:pt>
                <c:pt idx="2910">
                  <c:v>0.11</c:v>
                </c:pt>
                <c:pt idx="2911">
                  <c:v>0.11</c:v>
                </c:pt>
                <c:pt idx="2912">
                  <c:v>0.11</c:v>
                </c:pt>
                <c:pt idx="2913">
                  <c:v>0.11</c:v>
                </c:pt>
                <c:pt idx="2914">
                  <c:v>0.1</c:v>
                </c:pt>
                <c:pt idx="2915">
                  <c:v>0.1</c:v>
                </c:pt>
                <c:pt idx="2916">
                  <c:v>0.1</c:v>
                </c:pt>
                <c:pt idx="2917">
                  <c:v>0.1</c:v>
                </c:pt>
                <c:pt idx="2918">
                  <c:v>0.1</c:v>
                </c:pt>
                <c:pt idx="2919">
                  <c:v>0.1</c:v>
                </c:pt>
                <c:pt idx="2920">
                  <c:v>0.1</c:v>
                </c:pt>
                <c:pt idx="2921">
                  <c:v>0.1</c:v>
                </c:pt>
                <c:pt idx="2922">
                  <c:v>0.1</c:v>
                </c:pt>
                <c:pt idx="2923">
                  <c:v>0.1</c:v>
                </c:pt>
                <c:pt idx="2924">
                  <c:v>0.17</c:v>
                </c:pt>
                <c:pt idx="2925">
                  <c:v>0.17</c:v>
                </c:pt>
                <c:pt idx="2926">
                  <c:v>0.17</c:v>
                </c:pt>
                <c:pt idx="2927">
                  <c:v>0.17</c:v>
                </c:pt>
                <c:pt idx="2928">
                  <c:v>0.17</c:v>
                </c:pt>
                <c:pt idx="2929">
                  <c:v>0.31</c:v>
                </c:pt>
                <c:pt idx="2930">
                  <c:v>0.31</c:v>
                </c:pt>
                <c:pt idx="2931">
                  <c:v>0.31</c:v>
                </c:pt>
                <c:pt idx="2932">
                  <c:v>0.31</c:v>
                </c:pt>
                <c:pt idx="2933">
                  <c:v>0.31</c:v>
                </c:pt>
                <c:pt idx="2934">
                  <c:v>0.28999999999999998</c:v>
                </c:pt>
                <c:pt idx="2935">
                  <c:v>0.28999999999999998</c:v>
                </c:pt>
                <c:pt idx="2936">
                  <c:v>0.28999999999999998</c:v>
                </c:pt>
                <c:pt idx="2937">
                  <c:v>0.28999999999999998</c:v>
                </c:pt>
                <c:pt idx="2938">
                  <c:v>0.28999999999999998</c:v>
                </c:pt>
                <c:pt idx="2939">
                  <c:v>0.27</c:v>
                </c:pt>
                <c:pt idx="2940">
                  <c:v>0.27</c:v>
                </c:pt>
                <c:pt idx="2941">
                  <c:v>0.27</c:v>
                </c:pt>
                <c:pt idx="2942">
                  <c:v>0.27</c:v>
                </c:pt>
                <c:pt idx="2943">
                  <c:v>0.27</c:v>
                </c:pt>
                <c:pt idx="2944">
                  <c:v>0.25</c:v>
                </c:pt>
                <c:pt idx="2945">
                  <c:v>0.25</c:v>
                </c:pt>
                <c:pt idx="2946">
                  <c:v>0.25</c:v>
                </c:pt>
                <c:pt idx="2947">
                  <c:v>0.25</c:v>
                </c:pt>
                <c:pt idx="2948">
                  <c:v>0.25</c:v>
                </c:pt>
                <c:pt idx="2949">
                  <c:v>0.23</c:v>
                </c:pt>
                <c:pt idx="2950">
                  <c:v>0.23</c:v>
                </c:pt>
                <c:pt idx="2951">
                  <c:v>0.23</c:v>
                </c:pt>
                <c:pt idx="2952">
                  <c:v>0.23</c:v>
                </c:pt>
                <c:pt idx="2953">
                  <c:v>0.23</c:v>
                </c:pt>
                <c:pt idx="2954">
                  <c:v>0.21</c:v>
                </c:pt>
                <c:pt idx="2955">
                  <c:v>0.21</c:v>
                </c:pt>
                <c:pt idx="2956">
                  <c:v>0.21</c:v>
                </c:pt>
                <c:pt idx="2957">
                  <c:v>0.21</c:v>
                </c:pt>
                <c:pt idx="2958">
                  <c:v>0.21</c:v>
                </c:pt>
                <c:pt idx="2959">
                  <c:v>0.19</c:v>
                </c:pt>
                <c:pt idx="2960">
                  <c:v>0.19</c:v>
                </c:pt>
                <c:pt idx="2961">
                  <c:v>0.19</c:v>
                </c:pt>
                <c:pt idx="2962">
                  <c:v>0.19</c:v>
                </c:pt>
                <c:pt idx="2963">
                  <c:v>0.19</c:v>
                </c:pt>
                <c:pt idx="2964">
                  <c:v>0.18</c:v>
                </c:pt>
                <c:pt idx="2965">
                  <c:v>0.18</c:v>
                </c:pt>
                <c:pt idx="2966">
                  <c:v>0.18</c:v>
                </c:pt>
                <c:pt idx="2967">
                  <c:v>0.18</c:v>
                </c:pt>
                <c:pt idx="2968">
                  <c:v>0.18</c:v>
                </c:pt>
                <c:pt idx="2969">
                  <c:v>0.16</c:v>
                </c:pt>
                <c:pt idx="2970">
                  <c:v>0.16</c:v>
                </c:pt>
                <c:pt idx="2971">
                  <c:v>0.16</c:v>
                </c:pt>
                <c:pt idx="2972">
                  <c:v>0.16</c:v>
                </c:pt>
                <c:pt idx="2973">
                  <c:v>0.16</c:v>
                </c:pt>
                <c:pt idx="2974">
                  <c:v>0.23</c:v>
                </c:pt>
                <c:pt idx="2975">
                  <c:v>0.23</c:v>
                </c:pt>
                <c:pt idx="2976">
                  <c:v>0.23</c:v>
                </c:pt>
                <c:pt idx="2977">
                  <c:v>0.23</c:v>
                </c:pt>
                <c:pt idx="2978">
                  <c:v>0.23</c:v>
                </c:pt>
                <c:pt idx="2979">
                  <c:v>0.21</c:v>
                </c:pt>
                <c:pt idx="2980">
                  <c:v>0.21</c:v>
                </c:pt>
                <c:pt idx="2981">
                  <c:v>0.21</c:v>
                </c:pt>
                <c:pt idx="2982">
                  <c:v>0.21</c:v>
                </c:pt>
                <c:pt idx="2983">
                  <c:v>0.21</c:v>
                </c:pt>
                <c:pt idx="2984">
                  <c:v>0.19</c:v>
                </c:pt>
                <c:pt idx="2985">
                  <c:v>0.19</c:v>
                </c:pt>
                <c:pt idx="2986">
                  <c:v>0.19</c:v>
                </c:pt>
                <c:pt idx="2987">
                  <c:v>0.19</c:v>
                </c:pt>
                <c:pt idx="2988">
                  <c:v>0.19</c:v>
                </c:pt>
                <c:pt idx="2989">
                  <c:v>0.18</c:v>
                </c:pt>
                <c:pt idx="2990">
                  <c:v>0.18</c:v>
                </c:pt>
                <c:pt idx="2991">
                  <c:v>0.18</c:v>
                </c:pt>
                <c:pt idx="2992">
                  <c:v>0.18</c:v>
                </c:pt>
                <c:pt idx="2993">
                  <c:v>0.18</c:v>
                </c:pt>
                <c:pt idx="2994">
                  <c:v>0.16</c:v>
                </c:pt>
                <c:pt idx="2995">
                  <c:v>0.16</c:v>
                </c:pt>
                <c:pt idx="2996">
                  <c:v>0.16</c:v>
                </c:pt>
                <c:pt idx="2997">
                  <c:v>0.16</c:v>
                </c:pt>
                <c:pt idx="2998">
                  <c:v>0.16</c:v>
                </c:pt>
                <c:pt idx="2999">
                  <c:v>0.15</c:v>
                </c:pt>
                <c:pt idx="3000">
                  <c:v>0.15</c:v>
                </c:pt>
                <c:pt idx="3001">
                  <c:v>0.15</c:v>
                </c:pt>
                <c:pt idx="3002">
                  <c:v>0.15</c:v>
                </c:pt>
                <c:pt idx="3003">
                  <c:v>0.15</c:v>
                </c:pt>
                <c:pt idx="3004">
                  <c:v>0.22</c:v>
                </c:pt>
                <c:pt idx="3005">
                  <c:v>0.22</c:v>
                </c:pt>
                <c:pt idx="3006">
                  <c:v>0.22</c:v>
                </c:pt>
                <c:pt idx="3007">
                  <c:v>0.22</c:v>
                </c:pt>
                <c:pt idx="3008">
                  <c:v>0.22</c:v>
                </c:pt>
                <c:pt idx="3009">
                  <c:v>0.2</c:v>
                </c:pt>
                <c:pt idx="3010">
                  <c:v>0.2</c:v>
                </c:pt>
                <c:pt idx="3011">
                  <c:v>0.2</c:v>
                </c:pt>
                <c:pt idx="3012">
                  <c:v>0.2</c:v>
                </c:pt>
                <c:pt idx="3013">
                  <c:v>0.2</c:v>
                </c:pt>
                <c:pt idx="3014">
                  <c:v>0.18</c:v>
                </c:pt>
                <c:pt idx="3015">
                  <c:v>0.18</c:v>
                </c:pt>
                <c:pt idx="3016">
                  <c:v>0.18</c:v>
                </c:pt>
                <c:pt idx="3017">
                  <c:v>0.18</c:v>
                </c:pt>
                <c:pt idx="3018">
                  <c:v>0.18</c:v>
                </c:pt>
                <c:pt idx="3019">
                  <c:v>0.17</c:v>
                </c:pt>
                <c:pt idx="3020">
                  <c:v>0.17</c:v>
                </c:pt>
                <c:pt idx="3021">
                  <c:v>0.17</c:v>
                </c:pt>
                <c:pt idx="3022">
                  <c:v>0.17</c:v>
                </c:pt>
                <c:pt idx="3023">
                  <c:v>0.17</c:v>
                </c:pt>
                <c:pt idx="3024">
                  <c:v>0.16</c:v>
                </c:pt>
                <c:pt idx="3025">
                  <c:v>0.16</c:v>
                </c:pt>
                <c:pt idx="3026">
                  <c:v>0.16</c:v>
                </c:pt>
                <c:pt idx="3027">
                  <c:v>0.16</c:v>
                </c:pt>
                <c:pt idx="3028">
                  <c:v>0.16</c:v>
                </c:pt>
                <c:pt idx="3029">
                  <c:v>0.14000000000000001</c:v>
                </c:pt>
                <c:pt idx="3030">
                  <c:v>0.14000000000000001</c:v>
                </c:pt>
                <c:pt idx="3031">
                  <c:v>0.14000000000000001</c:v>
                </c:pt>
                <c:pt idx="3032">
                  <c:v>0.14000000000000001</c:v>
                </c:pt>
                <c:pt idx="3033">
                  <c:v>0.14000000000000001</c:v>
                </c:pt>
                <c:pt idx="3034">
                  <c:v>0.13</c:v>
                </c:pt>
                <c:pt idx="3035">
                  <c:v>0.13</c:v>
                </c:pt>
                <c:pt idx="3036">
                  <c:v>0.13</c:v>
                </c:pt>
                <c:pt idx="3037">
                  <c:v>0.13</c:v>
                </c:pt>
                <c:pt idx="3038">
                  <c:v>0.13</c:v>
                </c:pt>
                <c:pt idx="3039">
                  <c:v>0.12</c:v>
                </c:pt>
                <c:pt idx="3040">
                  <c:v>0.12</c:v>
                </c:pt>
                <c:pt idx="3041">
                  <c:v>0.12</c:v>
                </c:pt>
                <c:pt idx="3042">
                  <c:v>0.12</c:v>
                </c:pt>
                <c:pt idx="3043">
                  <c:v>0.12</c:v>
                </c:pt>
                <c:pt idx="3044">
                  <c:v>0.11</c:v>
                </c:pt>
                <c:pt idx="3045">
                  <c:v>0.11</c:v>
                </c:pt>
                <c:pt idx="3046">
                  <c:v>0.11</c:v>
                </c:pt>
                <c:pt idx="3047">
                  <c:v>0.11</c:v>
                </c:pt>
                <c:pt idx="3048">
                  <c:v>0.11</c:v>
                </c:pt>
                <c:pt idx="3049">
                  <c:v>0.18</c:v>
                </c:pt>
                <c:pt idx="3050">
                  <c:v>0.18</c:v>
                </c:pt>
                <c:pt idx="3051">
                  <c:v>0.18</c:v>
                </c:pt>
                <c:pt idx="3052">
                  <c:v>0.18</c:v>
                </c:pt>
                <c:pt idx="3053">
                  <c:v>0.18</c:v>
                </c:pt>
                <c:pt idx="3054">
                  <c:v>0.33</c:v>
                </c:pt>
                <c:pt idx="3055">
                  <c:v>0.33</c:v>
                </c:pt>
                <c:pt idx="3056">
                  <c:v>0.33</c:v>
                </c:pt>
                <c:pt idx="3057">
                  <c:v>0.33</c:v>
                </c:pt>
                <c:pt idx="3058">
                  <c:v>0.33</c:v>
                </c:pt>
                <c:pt idx="3059">
                  <c:v>0.3</c:v>
                </c:pt>
                <c:pt idx="3060">
                  <c:v>0.3</c:v>
                </c:pt>
                <c:pt idx="3061">
                  <c:v>0.3</c:v>
                </c:pt>
                <c:pt idx="3062">
                  <c:v>0.3</c:v>
                </c:pt>
                <c:pt idx="3063">
                  <c:v>0.3</c:v>
                </c:pt>
                <c:pt idx="3064">
                  <c:v>0.28000000000000003</c:v>
                </c:pt>
                <c:pt idx="3065">
                  <c:v>0.28000000000000003</c:v>
                </c:pt>
                <c:pt idx="3066">
                  <c:v>0.28000000000000003</c:v>
                </c:pt>
                <c:pt idx="3067">
                  <c:v>0.28000000000000003</c:v>
                </c:pt>
                <c:pt idx="3068">
                  <c:v>0.28000000000000003</c:v>
                </c:pt>
                <c:pt idx="3069">
                  <c:v>0.26</c:v>
                </c:pt>
                <c:pt idx="3070">
                  <c:v>0.26</c:v>
                </c:pt>
                <c:pt idx="3071">
                  <c:v>0.26</c:v>
                </c:pt>
                <c:pt idx="3072">
                  <c:v>0.26</c:v>
                </c:pt>
                <c:pt idx="3073">
                  <c:v>0.26</c:v>
                </c:pt>
                <c:pt idx="3074">
                  <c:v>0.23</c:v>
                </c:pt>
                <c:pt idx="3075">
                  <c:v>0.23</c:v>
                </c:pt>
                <c:pt idx="3076">
                  <c:v>0.23</c:v>
                </c:pt>
                <c:pt idx="3077">
                  <c:v>0.23</c:v>
                </c:pt>
                <c:pt idx="3078">
                  <c:v>0.23</c:v>
                </c:pt>
                <c:pt idx="3079">
                  <c:v>0.22</c:v>
                </c:pt>
                <c:pt idx="3080">
                  <c:v>0.22</c:v>
                </c:pt>
                <c:pt idx="3081">
                  <c:v>0.22</c:v>
                </c:pt>
                <c:pt idx="3082">
                  <c:v>0.22</c:v>
                </c:pt>
                <c:pt idx="3083">
                  <c:v>0.22</c:v>
                </c:pt>
                <c:pt idx="3084">
                  <c:v>0.2</c:v>
                </c:pt>
                <c:pt idx="3085">
                  <c:v>0.2</c:v>
                </c:pt>
                <c:pt idx="3086">
                  <c:v>0.2</c:v>
                </c:pt>
                <c:pt idx="3087">
                  <c:v>0.2</c:v>
                </c:pt>
                <c:pt idx="3088">
                  <c:v>0.2</c:v>
                </c:pt>
                <c:pt idx="3089">
                  <c:v>0.18</c:v>
                </c:pt>
                <c:pt idx="3090">
                  <c:v>0.18</c:v>
                </c:pt>
                <c:pt idx="3091">
                  <c:v>0.18</c:v>
                </c:pt>
                <c:pt idx="3092">
                  <c:v>0.18</c:v>
                </c:pt>
                <c:pt idx="3093">
                  <c:v>0.18</c:v>
                </c:pt>
                <c:pt idx="3094">
                  <c:v>0.17</c:v>
                </c:pt>
                <c:pt idx="3095">
                  <c:v>0.17</c:v>
                </c:pt>
                <c:pt idx="3096">
                  <c:v>0.17</c:v>
                </c:pt>
                <c:pt idx="3097">
                  <c:v>0.17</c:v>
                </c:pt>
                <c:pt idx="3098">
                  <c:v>0.17</c:v>
                </c:pt>
                <c:pt idx="3099">
                  <c:v>0.15</c:v>
                </c:pt>
                <c:pt idx="3100">
                  <c:v>0.15</c:v>
                </c:pt>
                <c:pt idx="3101">
                  <c:v>0.15</c:v>
                </c:pt>
                <c:pt idx="3102">
                  <c:v>0.15</c:v>
                </c:pt>
                <c:pt idx="3103">
                  <c:v>0.15</c:v>
                </c:pt>
                <c:pt idx="3104">
                  <c:v>0.14000000000000001</c:v>
                </c:pt>
                <c:pt idx="3105">
                  <c:v>0.14000000000000001</c:v>
                </c:pt>
                <c:pt idx="3106">
                  <c:v>0.14000000000000001</c:v>
                </c:pt>
                <c:pt idx="3107">
                  <c:v>0.14000000000000001</c:v>
                </c:pt>
                <c:pt idx="3108">
                  <c:v>0.14000000000000001</c:v>
                </c:pt>
                <c:pt idx="3109">
                  <c:v>0.13</c:v>
                </c:pt>
                <c:pt idx="3110">
                  <c:v>0.13</c:v>
                </c:pt>
                <c:pt idx="3111">
                  <c:v>0.13</c:v>
                </c:pt>
                <c:pt idx="3112">
                  <c:v>0.13</c:v>
                </c:pt>
                <c:pt idx="3113">
                  <c:v>0.13</c:v>
                </c:pt>
                <c:pt idx="3114">
                  <c:v>0.12</c:v>
                </c:pt>
                <c:pt idx="3115">
                  <c:v>0.12</c:v>
                </c:pt>
                <c:pt idx="3116">
                  <c:v>0.12</c:v>
                </c:pt>
                <c:pt idx="3117">
                  <c:v>0.12</c:v>
                </c:pt>
                <c:pt idx="3118">
                  <c:v>0.12</c:v>
                </c:pt>
                <c:pt idx="3119">
                  <c:v>0.11</c:v>
                </c:pt>
                <c:pt idx="3120">
                  <c:v>0.11</c:v>
                </c:pt>
                <c:pt idx="3121">
                  <c:v>0.11</c:v>
                </c:pt>
                <c:pt idx="3122">
                  <c:v>0.11</c:v>
                </c:pt>
                <c:pt idx="3123">
                  <c:v>0.11</c:v>
                </c:pt>
                <c:pt idx="3124">
                  <c:v>0.1</c:v>
                </c:pt>
                <c:pt idx="3125">
                  <c:v>0.1</c:v>
                </c:pt>
                <c:pt idx="3126">
                  <c:v>0.1</c:v>
                </c:pt>
                <c:pt idx="3127">
                  <c:v>0.1</c:v>
                </c:pt>
                <c:pt idx="3128">
                  <c:v>0.1</c:v>
                </c:pt>
                <c:pt idx="3129">
                  <c:v>0.09</c:v>
                </c:pt>
                <c:pt idx="3130">
                  <c:v>0.09</c:v>
                </c:pt>
                <c:pt idx="3131">
                  <c:v>0.09</c:v>
                </c:pt>
                <c:pt idx="3132">
                  <c:v>0.09</c:v>
                </c:pt>
                <c:pt idx="3133">
                  <c:v>0.09</c:v>
                </c:pt>
                <c:pt idx="3134">
                  <c:v>0.09</c:v>
                </c:pt>
                <c:pt idx="3135">
                  <c:v>0.09</c:v>
                </c:pt>
                <c:pt idx="3136">
                  <c:v>0.09</c:v>
                </c:pt>
                <c:pt idx="3137">
                  <c:v>0.09</c:v>
                </c:pt>
                <c:pt idx="3138">
                  <c:v>0.09</c:v>
                </c:pt>
                <c:pt idx="3139">
                  <c:v>0.08</c:v>
                </c:pt>
                <c:pt idx="3140">
                  <c:v>0.08</c:v>
                </c:pt>
                <c:pt idx="3141">
                  <c:v>0.08</c:v>
                </c:pt>
                <c:pt idx="3142">
                  <c:v>0.08</c:v>
                </c:pt>
                <c:pt idx="3143">
                  <c:v>0.08</c:v>
                </c:pt>
                <c:pt idx="3144">
                  <c:v>7.0000000000000007E-2</c:v>
                </c:pt>
                <c:pt idx="3145">
                  <c:v>7.0000000000000007E-2</c:v>
                </c:pt>
                <c:pt idx="3146">
                  <c:v>7.0000000000000007E-2</c:v>
                </c:pt>
                <c:pt idx="3147">
                  <c:v>7.0000000000000007E-2</c:v>
                </c:pt>
                <c:pt idx="3148">
                  <c:v>7.0000000000000007E-2</c:v>
                </c:pt>
                <c:pt idx="3149">
                  <c:v>7.0000000000000007E-2</c:v>
                </c:pt>
                <c:pt idx="3150">
                  <c:v>7.0000000000000007E-2</c:v>
                </c:pt>
                <c:pt idx="3151">
                  <c:v>7.0000000000000007E-2</c:v>
                </c:pt>
                <c:pt idx="3152">
                  <c:v>7.0000000000000007E-2</c:v>
                </c:pt>
                <c:pt idx="3153">
                  <c:v>7.0000000000000007E-2</c:v>
                </c:pt>
                <c:pt idx="3154">
                  <c:v>0.06</c:v>
                </c:pt>
                <c:pt idx="3155">
                  <c:v>0.06</c:v>
                </c:pt>
                <c:pt idx="3156">
                  <c:v>0.06</c:v>
                </c:pt>
                <c:pt idx="3157">
                  <c:v>0.06</c:v>
                </c:pt>
                <c:pt idx="3158">
                  <c:v>0.06</c:v>
                </c:pt>
                <c:pt idx="3159">
                  <c:v>0.06</c:v>
                </c:pt>
                <c:pt idx="3160">
                  <c:v>0.06</c:v>
                </c:pt>
                <c:pt idx="3161">
                  <c:v>0.06</c:v>
                </c:pt>
                <c:pt idx="3162">
                  <c:v>0.06</c:v>
                </c:pt>
                <c:pt idx="3163">
                  <c:v>0.06</c:v>
                </c:pt>
                <c:pt idx="3164">
                  <c:v>0.13</c:v>
                </c:pt>
                <c:pt idx="3165">
                  <c:v>0.13</c:v>
                </c:pt>
                <c:pt idx="3166">
                  <c:v>0.13</c:v>
                </c:pt>
                <c:pt idx="3167">
                  <c:v>0.13</c:v>
                </c:pt>
                <c:pt idx="3168">
                  <c:v>0.13</c:v>
                </c:pt>
                <c:pt idx="3169">
                  <c:v>0.12</c:v>
                </c:pt>
                <c:pt idx="3170">
                  <c:v>0.12</c:v>
                </c:pt>
                <c:pt idx="3171">
                  <c:v>0.12</c:v>
                </c:pt>
                <c:pt idx="3172">
                  <c:v>0.12</c:v>
                </c:pt>
                <c:pt idx="3173">
                  <c:v>0.12</c:v>
                </c:pt>
                <c:pt idx="3174">
                  <c:v>0.11</c:v>
                </c:pt>
                <c:pt idx="3175">
                  <c:v>0.11</c:v>
                </c:pt>
                <c:pt idx="3176">
                  <c:v>0.11</c:v>
                </c:pt>
                <c:pt idx="3177">
                  <c:v>0.11</c:v>
                </c:pt>
                <c:pt idx="3178">
                  <c:v>0.11</c:v>
                </c:pt>
                <c:pt idx="3179">
                  <c:v>0.1</c:v>
                </c:pt>
              </c:numCache>
            </c:numRef>
          </c:val>
          <c:smooth val="0"/>
        </c:ser>
        <c:dLbls>
          <c:showLegendKey val="0"/>
          <c:showVal val="0"/>
          <c:showCatName val="0"/>
          <c:showSerName val="0"/>
          <c:showPercent val="0"/>
          <c:showBubbleSize val="0"/>
        </c:dLbls>
        <c:marker val="1"/>
        <c:smooth val="0"/>
        <c:axId val="93846912"/>
        <c:axId val="95495680"/>
      </c:lineChart>
      <c:catAx>
        <c:axId val="9384691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495680"/>
        <c:crosses val="autoZero"/>
        <c:auto val="1"/>
        <c:lblAlgn val="ctr"/>
        <c:lblOffset val="100"/>
        <c:noMultiLvlLbl val="0"/>
      </c:catAx>
      <c:valAx>
        <c:axId val="95495680"/>
        <c:scaling>
          <c:orientation val="minMax"/>
        </c:scaling>
        <c:delete val="0"/>
        <c:axPos val="l"/>
        <c:majorGridlines/>
        <c:title>
          <c:tx>
            <c:rich>
              <a:bodyPr rot="-5400000" vert="horz"/>
              <a:lstStyle/>
              <a:p>
                <a:pPr>
                  <a:defRPr/>
                </a:pPr>
                <a:r>
                  <a:rPr lang="en-US" dirty="0"/>
                  <a:t>1 Minute</a:t>
                </a:r>
                <a:r>
                  <a:rPr lang="en-US" baseline="0" dirty="0"/>
                  <a:t> Load Average</a:t>
                </a:r>
                <a:endParaRPr lang="en-US" dirty="0"/>
              </a:p>
            </c:rich>
          </c:tx>
          <c:layout/>
          <c:overlay val="0"/>
        </c:title>
        <c:numFmt formatCode="General" sourceLinked="1"/>
        <c:majorTickMark val="out"/>
        <c:minorTickMark val="none"/>
        <c:tickLblPos val="nextTo"/>
        <c:crossAx val="9384691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Average Snapshot</a:t>
            </a:r>
            <a:r>
              <a:rPr lang="en-US" baseline="0" dirty="0"/>
              <a:t> Server Time</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('cloud-ops-avg'!$B$1,'cloud-ops-avg'!$C$1)</c:f>
              <c:strCache>
                <c:ptCount val="2"/>
                <c:pt idx="0">
                  <c:v>docker</c:v>
                </c:pt>
                <c:pt idx="1">
                  <c:v>KVM</c:v>
                </c:pt>
              </c:strCache>
            </c:strRef>
          </c:cat>
          <c:val>
            <c:numRef>
              <c:f>('cloud-ops-avg'!$B$10,'cloud-ops-avg'!$C$10)</c:f>
              <c:numCache>
                <c:formatCode>General</c:formatCode>
                <c:ptCount val="2"/>
                <c:pt idx="0">
                  <c:v>36.887563943899998</c:v>
                </c:pt>
                <c:pt idx="1">
                  <c:v>48.023138046299998</c:v>
                </c:pt>
              </c:numCache>
            </c:numRef>
          </c:val>
        </c:ser>
        <c:dLbls>
          <c:showLegendKey val="0"/>
          <c:showVal val="0"/>
          <c:showCatName val="0"/>
          <c:showSerName val="0"/>
          <c:showPercent val="0"/>
          <c:showBubbleSize val="0"/>
        </c:dLbls>
        <c:gapWidth val="150"/>
        <c:axId val="94963584"/>
        <c:axId val="94965120"/>
      </c:barChart>
      <c:catAx>
        <c:axId val="94963584"/>
        <c:scaling>
          <c:orientation val="minMax"/>
        </c:scaling>
        <c:delete val="0"/>
        <c:axPos val="b"/>
        <c:numFmt formatCode="General" sourceLinked="0"/>
        <c:majorTickMark val="out"/>
        <c:minorTickMark val="none"/>
        <c:tickLblPos val="nextTo"/>
        <c:crossAx val="94965120"/>
        <c:crosses val="autoZero"/>
        <c:auto val="1"/>
        <c:lblAlgn val="ctr"/>
        <c:lblOffset val="100"/>
        <c:noMultiLvlLbl val="0"/>
      </c:catAx>
      <c:valAx>
        <c:axId val="94965120"/>
        <c:scaling>
          <c:orientation val="minMax"/>
        </c:scaling>
        <c:delete val="0"/>
        <c:axPos val="l"/>
        <c:majorGridlines/>
        <c:title>
          <c:tx>
            <c:rich>
              <a:bodyPr rot="-5400000" vert="horz"/>
              <a:lstStyle/>
              <a:p>
                <a:pPr>
                  <a:defRPr/>
                </a:pPr>
                <a:r>
                  <a:rPr lang="en-US" dirty="0"/>
                  <a:t>Time</a:t>
                </a:r>
                <a:r>
                  <a:rPr lang="en-US" baseline="0" dirty="0"/>
                  <a:t> In Seconds</a:t>
                </a:r>
                <a:endParaRPr lang="en-US" dirty="0"/>
              </a:p>
            </c:rich>
          </c:tx>
          <c:layout/>
          <c:overlay val="0"/>
        </c:title>
        <c:numFmt formatCode="General" sourceLinked="1"/>
        <c:majorTickMark val="out"/>
        <c:minorTickMark val="none"/>
        <c:tickLblPos val="nextTo"/>
        <c:crossAx val="949635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CPU</a:t>
            </a:r>
          </a:p>
        </c:rich>
      </c:tx>
      <c:layout/>
      <c:overlay val="0"/>
    </c:title>
    <c:autoTitleDeleted val="0"/>
    <c:plotArea>
      <c:layout/>
      <c:lineChart>
        <c:grouping val="standard"/>
        <c:varyColors val="0"/>
        <c:ser>
          <c:idx val="0"/>
          <c:order val="0"/>
          <c:tx>
            <c:strRef>
              <c:f>'docker-cloud-snapshot-1vm'!$B$2</c:f>
              <c:strCache>
                <c:ptCount val="1"/>
                <c:pt idx="0">
                  <c:v>usr</c:v>
                </c:pt>
              </c:strCache>
            </c:strRef>
          </c:tx>
          <c:marker>
            <c:symbol val="none"/>
          </c:marker>
          <c:val>
            <c:numRef>
              <c:f>'docker-cloud-snapshot-1vm'!$B$3:$B$67</c:f>
              <c:numCache>
                <c:formatCode>General</c:formatCode>
                <c:ptCount val="65"/>
                <c:pt idx="0">
                  <c:v>0.24399999999999999</c:v>
                </c:pt>
                <c:pt idx="1">
                  <c:v>6.3E-2</c:v>
                </c:pt>
                <c:pt idx="2">
                  <c:v>0.125</c:v>
                </c:pt>
                <c:pt idx="3">
                  <c:v>0.25</c:v>
                </c:pt>
                <c:pt idx="4">
                  <c:v>0.187</c:v>
                </c:pt>
                <c:pt idx="5">
                  <c:v>0.188</c:v>
                </c:pt>
                <c:pt idx="6">
                  <c:v>0.125</c:v>
                </c:pt>
                <c:pt idx="7">
                  <c:v>0.187</c:v>
                </c:pt>
                <c:pt idx="8">
                  <c:v>0.5</c:v>
                </c:pt>
                <c:pt idx="9">
                  <c:v>1.9410000000000001</c:v>
                </c:pt>
                <c:pt idx="10">
                  <c:v>2.3719999999999999</c:v>
                </c:pt>
                <c:pt idx="11">
                  <c:v>0.438</c:v>
                </c:pt>
                <c:pt idx="12">
                  <c:v>0.188</c:v>
                </c:pt>
                <c:pt idx="13">
                  <c:v>0.187</c:v>
                </c:pt>
                <c:pt idx="14">
                  <c:v>0.375</c:v>
                </c:pt>
                <c:pt idx="15">
                  <c:v>0.625</c:v>
                </c:pt>
                <c:pt idx="16">
                  <c:v>0.125</c:v>
                </c:pt>
                <c:pt idx="17">
                  <c:v>0.312</c:v>
                </c:pt>
                <c:pt idx="18">
                  <c:v>0.25</c:v>
                </c:pt>
                <c:pt idx="19">
                  <c:v>0.125</c:v>
                </c:pt>
                <c:pt idx="20">
                  <c:v>0.188</c:v>
                </c:pt>
                <c:pt idx="21">
                  <c:v>0.25</c:v>
                </c:pt>
                <c:pt idx="22">
                  <c:v>0.188</c:v>
                </c:pt>
                <c:pt idx="23">
                  <c:v>0.313</c:v>
                </c:pt>
                <c:pt idx="24">
                  <c:v>0.25</c:v>
                </c:pt>
                <c:pt idx="25">
                  <c:v>0.188</c:v>
                </c:pt>
                <c:pt idx="26">
                  <c:v>0.188</c:v>
                </c:pt>
                <c:pt idx="27">
                  <c:v>0.375</c:v>
                </c:pt>
                <c:pt idx="28">
                  <c:v>0.125</c:v>
                </c:pt>
                <c:pt idx="29">
                  <c:v>0.25</c:v>
                </c:pt>
                <c:pt idx="30">
                  <c:v>0.25</c:v>
                </c:pt>
                <c:pt idx="31">
                  <c:v>0.25</c:v>
                </c:pt>
                <c:pt idx="32">
                  <c:v>0.25</c:v>
                </c:pt>
                <c:pt idx="33">
                  <c:v>0.25</c:v>
                </c:pt>
                <c:pt idx="34">
                  <c:v>0.125</c:v>
                </c:pt>
                <c:pt idx="35">
                  <c:v>0.25</c:v>
                </c:pt>
                <c:pt idx="36">
                  <c:v>0.125</c:v>
                </c:pt>
                <c:pt idx="37">
                  <c:v>0.25</c:v>
                </c:pt>
                <c:pt idx="38">
                  <c:v>0.25</c:v>
                </c:pt>
                <c:pt idx="39">
                  <c:v>0.188</c:v>
                </c:pt>
                <c:pt idx="40">
                  <c:v>0.188</c:v>
                </c:pt>
                <c:pt idx="41">
                  <c:v>0.25</c:v>
                </c:pt>
                <c:pt idx="42">
                  <c:v>0.876</c:v>
                </c:pt>
                <c:pt idx="43">
                  <c:v>2.3109999999999999</c:v>
                </c:pt>
                <c:pt idx="44">
                  <c:v>0.188</c:v>
                </c:pt>
                <c:pt idx="45">
                  <c:v>0.188</c:v>
                </c:pt>
                <c:pt idx="46">
                  <c:v>0.312</c:v>
                </c:pt>
                <c:pt idx="47">
                  <c:v>0.188</c:v>
                </c:pt>
                <c:pt idx="48">
                  <c:v>0.749</c:v>
                </c:pt>
                <c:pt idx="49">
                  <c:v>0.69</c:v>
                </c:pt>
                <c:pt idx="50">
                  <c:v>0.81299999999999994</c:v>
                </c:pt>
                <c:pt idx="51">
                  <c:v>0.188</c:v>
                </c:pt>
                <c:pt idx="52">
                  <c:v>0.125</c:v>
                </c:pt>
                <c:pt idx="53">
                  <c:v>0.375</c:v>
                </c:pt>
                <c:pt idx="54">
                  <c:v>1.44</c:v>
                </c:pt>
                <c:pt idx="55">
                  <c:v>2.5019999999999998</c:v>
                </c:pt>
                <c:pt idx="56">
                  <c:v>0.251</c:v>
                </c:pt>
                <c:pt idx="57">
                  <c:v>0.68899999999999995</c:v>
                </c:pt>
                <c:pt idx="58">
                  <c:v>0.81299999999999994</c:v>
                </c:pt>
                <c:pt idx="59">
                  <c:v>6.3E-2</c:v>
                </c:pt>
                <c:pt idx="60">
                  <c:v>0.125</c:v>
                </c:pt>
                <c:pt idx="61">
                  <c:v>0.125</c:v>
                </c:pt>
                <c:pt idx="62">
                  <c:v>0.125</c:v>
                </c:pt>
                <c:pt idx="63">
                  <c:v>0.125</c:v>
                </c:pt>
                <c:pt idx="64">
                  <c:v>6.3E-2</c:v>
                </c:pt>
              </c:numCache>
            </c:numRef>
          </c:val>
          <c:smooth val="0"/>
        </c:ser>
        <c:ser>
          <c:idx val="1"/>
          <c:order val="1"/>
          <c:tx>
            <c:strRef>
              <c:f>'docker-cloud-snapshot-1vm'!$C$2</c:f>
              <c:strCache>
                <c:ptCount val="1"/>
                <c:pt idx="0">
                  <c:v>sys</c:v>
                </c:pt>
              </c:strCache>
            </c:strRef>
          </c:tx>
          <c:marker>
            <c:symbol val="none"/>
          </c:marker>
          <c:val>
            <c:numRef>
              <c:f>'docker-cloud-snapshot-1vm'!$C$3:$C$67</c:f>
              <c:numCache>
                <c:formatCode>General</c:formatCode>
                <c:ptCount val="65"/>
                <c:pt idx="0">
                  <c:v>4.8000000000000001E-2</c:v>
                </c:pt>
                <c:pt idx="1">
                  <c:v>6.3E-2</c:v>
                </c:pt>
                <c:pt idx="2">
                  <c:v>0</c:v>
                </c:pt>
                <c:pt idx="3">
                  <c:v>6.2E-2</c:v>
                </c:pt>
                <c:pt idx="4">
                  <c:v>6.2E-2</c:v>
                </c:pt>
                <c:pt idx="5">
                  <c:v>0</c:v>
                </c:pt>
                <c:pt idx="6">
                  <c:v>6.3E-2</c:v>
                </c:pt>
                <c:pt idx="7">
                  <c:v>0.125</c:v>
                </c:pt>
                <c:pt idx="8">
                  <c:v>0.125</c:v>
                </c:pt>
                <c:pt idx="9">
                  <c:v>0.81399999999999995</c:v>
                </c:pt>
                <c:pt idx="10">
                  <c:v>0.999</c:v>
                </c:pt>
                <c:pt idx="11">
                  <c:v>0.188</c:v>
                </c:pt>
                <c:pt idx="12">
                  <c:v>0.188</c:v>
                </c:pt>
                <c:pt idx="13">
                  <c:v>0.125</c:v>
                </c:pt>
                <c:pt idx="14">
                  <c:v>0</c:v>
                </c:pt>
                <c:pt idx="15">
                  <c:v>6.3E-2</c:v>
                </c:pt>
                <c:pt idx="16">
                  <c:v>6.3E-2</c:v>
                </c:pt>
                <c:pt idx="17">
                  <c:v>6.2E-2</c:v>
                </c:pt>
                <c:pt idx="18">
                  <c:v>6.2E-2</c:v>
                </c:pt>
                <c:pt idx="19">
                  <c:v>6.3E-2</c:v>
                </c:pt>
                <c:pt idx="20">
                  <c:v>0.125</c:v>
                </c:pt>
                <c:pt idx="21">
                  <c:v>6.3E-2</c:v>
                </c:pt>
                <c:pt idx="22">
                  <c:v>0.125</c:v>
                </c:pt>
                <c:pt idx="23">
                  <c:v>6.3E-2</c:v>
                </c:pt>
                <c:pt idx="24">
                  <c:v>0.125</c:v>
                </c:pt>
                <c:pt idx="25">
                  <c:v>6.3E-2</c:v>
                </c:pt>
                <c:pt idx="26">
                  <c:v>0</c:v>
                </c:pt>
                <c:pt idx="27">
                  <c:v>0</c:v>
                </c:pt>
                <c:pt idx="28">
                  <c:v>0.125</c:v>
                </c:pt>
                <c:pt idx="29">
                  <c:v>6.3E-2</c:v>
                </c:pt>
                <c:pt idx="30">
                  <c:v>0.125</c:v>
                </c:pt>
                <c:pt idx="31">
                  <c:v>6.3E-2</c:v>
                </c:pt>
                <c:pt idx="32">
                  <c:v>0</c:v>
                </c:pt>
                <c:pt idx="33">
                  <c:v>0.125</c:v>
                </c:pt>
                <c:pt idx="34">
                  <c:v>0.125</c:v>
                </c:pt>
                <c:pt idx="35">
                  <c:v>0.125</c:v>
                </c:pt>
                <c:pt idx="36">
                  <c:v>6.3E-2</c:v>
                </c:pt>
                <c:pt idx="37">
                  <c:v>6.3E-2</c:v>
                </c:pt>
                <c:pt idx="38">
                  <c:v>6.2E-2</c:v>
                </c:pt>
                <c:pt idx="39">
                  <c:v>6.3E-2</c:v>
                </c:pt>
                <c:pt idx="40">
                  <c:v>6.3E-2</c:v>
                </c:pt>
                <c:pt idx="41">
                  <c:v>6.2E-2</c:v>
                </c:pt>
                <c:pt idx="42">
                  <c:v>0.125</c:v>
                </c:pt>
                <c:pt idx="43">
                  <c:v>0.125</c:v>
                </c:pt>
                <c:pt idx="44">
                  <c:v>0.125</c:v>
                </c:pt>
                <c:pt idx="45">
                  <c:v>0</c:v>
                </c:pt>
                <c:pt idx="46">
                  <c:v>0.125</c:v>
                </c:pt>
                <c:pt idx="47">
                  <c:v>0</c:v>
                </c:pt>
                <c:pt idx="48">
                  <c:v>0.437</c:v>
                </c:pt>
                <c:pt idx="49">
                  <c:v>0.314</c:v>
                </c:pt>
                <c:pt idx="50">
                  <c:v>0.188</c:v>
                </c:pt>
                <c:pt idx="51">
                  <c:v>6.3E-2</c:v>
                </c:pt>
                <c:pt idx="52">
                  <c:v>0.125</c:v>
                </c:pt>
                <c:pt idx="53">
                  <c:v>6.3E-2</c:v>
                </c:pt>
                <c:pt idx="54">
                  <c:v>0.81399999999999995</c:v>
                </c:pt>
                <c:pt idx="55">
                  <c:v>1.3759999999999999</c:v>
                </c:pt>
                <c:pt idx="56">
                  <c:v>0.251</c:v>
                </c:pt>
                <c:pt idx="57">
                  <c:v>0.251</c:v>
                </c:pt>
                <c:pt idx="58">
                  <c:v>0.313</c:v>
                </c:pt>
                <c:pt idx="59">
                  <c:v>6.3E-2</c:v>
                </c:pt>
                <c:pt idx="60">
                  <c:v>0</c:v>
                </c:pt>
                <c:pt idx="61">
                  <c:v>6.2E-2</c:v>
                </c:pt>
                <c:pt idx="62">
                  <c:v>0.125</c:v>
                </c:pt>
                <c:pt idx="63">
                  <c:v>6.3E-2</c:v>
                </c:pt>
                <c:pt idx="64">
                  <c:v>6.3E-2</c:v>
                </c:pt>
              </c:numCache>
            </c:numRef>
          </c:val>
          <c:smooth val="0"/>
        </c:ser>
        <c:dLbls>
          <c:showLegendKey val="0"/>
          <c:showVal val="0"/>
          <c:showCatName val="0"/>
          <c:showSerName val="0"/>
          <c:showPercent val="0"/>
          <c:showBubbleSize val="0"/>
        </c:dLbls>
        <c:marker val="1"/>
        <c:smooth val="0"/>
        <c:axId val="95013504"/>
        <c:axId val="95015680"/>
      </c:lineChart>
      <c:catAx>
        <c:axId val="95013504"/>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015680"/>
        <c:crosses val="autoZero"/>
        <c:auto val="1"/>
        <c:lblAlgn val="ctr"/>
        <c:lblOffset val="100"/>
        <c:noMultiLvlLbl val="0"/>
      </c:catAx>
      <c:valAx>
        <c:axId val="95015680"/>
        <c:scaling>
          <c:orientation val="minMax"/>
          <c:max val="7"/>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950135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a:t>
            </a:r>
            <a:r>
              <a:rPr lang="en-US" baseline="0" dirty="0"/>
              <a:t> Compute Node CPU</a:t>
            </a:r>
            <a:endParaRPr lang="en-US" dirty="0"/>
          </a:p>
        </c:rich>
      </c:tx>
      <c:layout/>
      <c:overlay val="0"/>
    </c:title>
    <c:autoTitleDeleted val="0"/>
    <c:plotArea>
      <c:layout/>
      <c:lineChart>
        <c:grouping val="standard"/>
        <c:varyColors val="0"/>
        <c:ser>
          <c:idx val="0"/>
          <c:order val="0"/>
          <c:tx>
            <c:strRef>
              <c:f>'kvm-cloud-snapshot-1vm'!$B$2</c:f>
              <c:strCache>
                <c:ptCount val="1"/>
                <c:pt idx="0">
                  <c:v>usr</c:v>
                </c:pt>
              </c:strCache>
            </c:strRef>
          </c:tx>
          <c:marker>
            <c:symbol val="none"/>
          </c:marker>
          <c:val>
            <c:numRef>
              <c:f>'kvm-cloud-snapshot-1vm'!$B$3:$B$118</c:f>
              <c:numCache>
                <c:formatCode>General</c:formatCode>
                <c:ptCount val="116"/>
                <c:pt idx="0">
                  <c:v>0.22</c:v>
                </c:pt>
                <c:pt idx="1">
                  <c:v>0.187</c:v>
                </c:pt>
                <c:pt idx="2">
                  <c:v>6.3E-2</c:v>
                </c:pt>
                <c:pt idx="3">
                  <c:v>0.125</c:v>
                </c:pt>
                <c:pt idx="4">
                  <c:v>0.125</c:v>
                </c:pt>
                <c:pt idx="5">
                  <c:v>0.188</c:v>
                </c:pt>
                <c:pt idx="6">
                  <c:v>0.188</c:v>
                </c:pt>
                <c:pt idx="7">
                  <c:v>0.25</c:v>
                </c:pt>
                <c:pt idx="8">
                  <c:v>2.0619999999999998</c:v>
                </c:pt>
                <c:pt idx="9">
                  <c:v>1.75</c:v>
                </c:pt>
                <c:pt idx="10">
                  <c:v>1.9990000000000001</c:v>
                </c:pt>
                <c:pt idx="11">
                  <c:v>4</c:v>
                </c:pt>
                <c:pt idx="12">
                  <c:v>0.376</c:v>
                </c:pt>
                <c:pt idx="13">
                  <c:v>1.75</c:v>
                </c:pt>
                <c:pt idx="14">
                  <c:v>6.3090000000000002</c:v>
                </c:pt>
                <c:pt idx="15">
                  <c:v>3.9950000000000001</c:v>
                </c:pt>
                <c:pt idx="16">
                  <c:v>1.446</c:v>
                </c:pt>
                <c:pt idx="17">
                  <c:v>0.126</c:v>
                </c:pt>
                <c:pt idx="18">
                  <c:v>0.126</c:v>
                </c:pt>
                <c:pt idx="19">
                  <c:v>0.126</c:v>
                </c:pt>
                <c:pt idx="20">
                  <c:v>0.252</c:v>
                </c:pt>
                <c:pt idx="21">
                  <c:v>0.189</c:v>
                </c:pt>
                <c:pt idx="22">
                  <c:v>0.126</c:v>
                </c:pt>
                <c:pt idx="23">
                  <c:v>6.3E-2</c:v>
                </c:pt>
                <c:pt idx="24">
                  <c:v>0.189</c:v>
                </c:pt>
                <c:pt idx="25">
                  <c:v>0.19</c:v>
                </c:pt>
                <c:pt idx="26">
                  <c:v>1.0009999999999999</c:v>
                </c:pt>
                <c:pt idx="27">
                  <c:v>1.129</c:v>
                </c:pt>
                <c:pt idx="28">
                  <c:v>1.25</c:v>
                </c:pt>
                <c:pt idx="29">
                  <c:v>1.252</c:v>
                </c:pt>
                <c:pt idx="30">
                  <c:v>1.1259999999999999</c:v>
                </c:pt>
                <c:pt idx="31">
                  <c:v>1.1879999999999999</c:v>
                </c:pt>
                <c:pt idx="32">
                  <c:v>0.81499999999999995</c:v>
                </c:pt>
                <c:pt idx="33">
                  <c:v>1.1259999999999999</c:v>
                </c:pt>
                <c:pt idx="34">
                  <c:v>1.3740000000000001</c:v>
                </c:pt>
                <c:pt idx="35">
                  <c:v>1.1910000000000001</c:v>
                </c:pt>
                <c:pt idx="36">
                  <c:v>1.0649999999999999</c:v>
                </c:pt>
                <c:pt idx="37">
                  <c:v>0.626</c:v>
                </c:pt>
                <c:pt idx="38">
                  <c:v>0.314</c:v>
                </c:pt>
                <c:pt idx="39">
                  <c:v>0.69</c:v>
                </c:pt>
                <c:pt idx="40">
                  <c:v>0.439</c:v>
                </c:pt>
                <c:pt idx="41">
                  <c:v>2.82</c:v>
                </c:pt>
                <c:pt idx="42">
                  <c:v>3.07</c:v>
                </c:pt>
                <c:pt idx="43">
                  <c:v>3.0110000000000001</c:v>
                </c:pt>
                <c:pt idx="44">
                  <c:v>3.762</c:v>
                </c:pt>
                <c:pt idx="45">
                  <c:v>0.56699999999999995</c:v>
                </c:pt>
                <c:pt idx="46">
                  <c:v>0.44</c:v>
                </c:pt>
                <c:pt idx="47">
                  <c:v>0.188</c:v>
                </c:pt>
                <c:pt idx="48">
                  <c:v>0.314</c:v>
                </c:pt>
                <c:pt idx="49">
                  <c:v>0.627</c:v>
                </c:pt>
                <c:pt idx="50">
                  <c:v>0.625</c:v>
                </c:pt>
                <c:pt idx="51">
                  <c:v>0.751</c:v>
                </c:pt>
                <c:pt idx="52">
                  <c:v>0.314</c:v>
                </c:pt>
                <c:pt idx="53">
                  <c:v>0.752</c:v>
                </c:pt>
                <c:pt idx="54">
                  <c:v>0.81399999999999995</c:v>
                </c:pt>
                <c:pt idx="55">
                  <c:v>0.503</c:v>
                </c:pt>
                <c:pt idx="56">
                  <c:v>0.56499999999999995</c:v>
                </c:pt>
                <c:pt idx="57">
                  <c:v>0.125</c:v>
                </c:pt>
                <c:pt idx="58">
                  <c:v>0.125</c:v>
                </c:pt>
                <c:pt idx="59">
                  <c:v>0.25</c:v>
                </c:pt>
                <c:pt idx="60">
                  <c:v>0.125</c:v>
                </c:pt>
                <c:pt idx="61">
                  <c:v>1.9990000000000001</c:v>
                </c:pt>
                <c:pt idx="62">
                  <c:v>2.9319999999999999</c:v>
                </c:pt>
                <c:pt idx="63">
                  <c:v>0.81399999999999995</c:v>
                </c:pt>
                <c:pt idx="64">
                  <c:v>0.125</c:v>
                </c:pt>
                <c:pt idx="65">
                  <c:v>0.125</c:v>
                </c:pt>
                <c:pt idx="66">
                  <c:v>0.125</c:v>
                </c:pt>
                <c:pt idx="67">
                  <c:v>0.125</c:v>
                </c:pt>
                <c:pt idx="68">
                  <c:v>1.3779999999999999</c:v>
                </c:pt>
                <c:pt idx="69">
                  <c:v>0.25</c:v>
                </c:pt>
                <c:pt idx="70">
                  <c:v>0.188</c:v>
                </c:pt>
                <c:pt idx="71">
                  <c:v>0.375</c:v>
                </c:pt>
                <c:pt idx="72">
                  <c:v>0.25</c:v>
                </c:pt>
                <c:pt idx="73">
                  <c:v>0.188</c:v>
                </c:pt>
                <c:pt idx="74">
                  <c:v>0.25</c:v>
                </c:pt>
                <c:pt idx="75">
                  <c:v>1.5640000000000001</c:v>
                </c:pt>
                <c:pt idx="76">
                  <c:v>4.8220000000000001</c:v>
                </c:pt>
                <c:pt idx="77">
                  <c:v>3.641</c:v>
                </c:pt>
                <c:pt idx="78">
                  <c:v>3.5779999999999998</c:v>
                </c:pt>
                <c:pt idx="79">
                  <c:v>3.8290000000000002</c:v>
                </c:pt>
                <c:pt idx="80">
                  <c:v>3.6389999999999998</c:v>
                </c:pt>
                <c:pt idx="81">
                  <c:v>3.7040000000000002</c:v>
                </c:pt>
                <c:pt idx="82">
                  <c:v>3.5219999999999998</c:v>
                </c:pt>
                <c:pt idx="83">
                  <c:v>3.827</c:v>
                </c:pt>
                <c:pt idx="84">
                  <c:v>3.7690000000000001</c:v>
                </c:pt>
                <c:pt idx="85">
                  <c:v>2.1930000000000001</c:v>
                </c:pt>
                <c:pt idx="86">
                  <c:v>6.3E-2</c:v>
                </c:pt>
                <c:pt idx="87">
                  <c:v>0.251</c:v>
                </c:pt>
                <c:pt idx="88">
                  <c:v>0.125</c:v>
                </c:pt>
                <c:pt idx="89">
                  <c:v>0.188</c:v>
                </c:pt>
                <c:pt idx="90">
                  <c:v>6.3E-2</c:v>
                </c:pt>
                <c:pt idx="91">
                  <c:v>0.188</c:v>
                </c:pt>
                <c:pt idx="92">
                  <c:v>0.126</c:v>
                </c:pt>
                <c:pt idx="93">
                  <c:v>0</c:v>
                </c:pt>
                <c:pt idx="94">
                  <c:v>0.126</c:v>
                </c:pt>
                <c:pt idx="95">
                  <c:v>0.81399999999999995</c:v>
                </c:pt>
                <c:pt idx="96">
                  <c:v>3.4980000000000002</c:v>
                </c:pt>
                <c:pt idx="97">
                  <c:v>6.2619999999999996</c:v>
                </c:pt>
                <c:pt idx="98">
                  <c:v>6.367</c:v>
                </c:pt>
                <c:pt idx="99">
                  <c:v>6.375</c:v>
                </c:pt>
                <c:pt idx="100">
                  <c:v>6.4249999999999998</c:v>
                </c:pt>
                <c:pt idx="101">
                  <c:v>6.2460000000000004</c:v>
                </c:pt>
                <c:pt idx="102">
                  <c:v>6.258</c:v>
                </c:pt>
                <c:pt idx="103">
                  <c:v>5.86</c:v>
                </c:pt>
                <c:pt idx="104">
                  <c:v>1.5620000000000001</c:v>
                </c:pt>
                <c:pt idx="105">
                  <c:v>4.3230000000000004</c:v>
                </c:pt>
                <c:pt idx="106">
                  <c:v>1.44</c:v>
                </c:pt>
                <c:pt idx="107">
                  <c:v>3.4420000000000002</c:v>
                </c:pt>
                <c:pt idx="108">
                  <c:v>1.0009999999999999</c:v>
                </c:pt>
                <c:pt idx="109">
                  <c:v>0.125</c:v>
                </c:pt>
                <c:pt idx="110">
                  <c:v>6.3E-2</c:v>
                </c:pt>
                <c:pt idx="111">
                  <c:v>6.3E-2</c:v>
                </c:pt>
                <c:pt idx="112">
                  <c:v>0.188</c:v>
                </c:pt>
                <c:pt idx="113">
                  <c:v>0.125</c:v>
                </c:pt>
                <c:pt idx="114">
                  <c:v>0.125</c:v>
                </c:pt>
                <c:pt idx="115">
                  <c:v>0.188</c:v>
                </c:pt>
              </c:numCache>
            </c:numRef>
          </c:val>
          <c:smooth val="0"/>
        </c:ser>
        <c:ser>
          <c:idx val="1"/>
          <c:order val="1"/>
          <c:tx>
            <c:strRef>
              <c:f>'kvm-cloud-snapshot-1vm'!$C$2</c:f>
              <c:strCache>
                <c:ptCount val="1"/>
                <c:pt idx="0">
                  <c:v>sys</c:v>
                </c:pt>
              </c:strCache>
            </c:strRef>
          </c:tx>
          <c:marker>
            <c:symbol val="none"/>
          </c:marker>
          <c:val>
            <c:numRef>
              <c:f>'kvm-cloud-snapshot-1vm'!$C$3:$C$118</c:f>
              <c:numCache>
                <c:formatCode>General</c:formatCode>
                <c:ptCount val="116"/>
                <c:pt idx="0">
                  <c:v>4.4999999999999998E-2</c:v>
                </c:pt>
                <c:pt idx="1">
                  <c:v>0</c:v>
                </c:pt>
                <c:pt idx="2">
                  <c:v>0</c:v>
                </c:pt>
                <c:pt idx="3">
                  <c:v>0</c:v>
                </c:pt>
                <c:pt idx="4">
                  <c:v>0</c:v>
                </c:pt>
                <c:pt idx="5">
                  <c:v>0</c:v>
                </c:pt>
                <c:pt idx="6">
                  <c:v>0</c:v>
                </c:pt>
                <c:pt idx="7">
                  <c:v>6.2E-2</c:v>
                </c:pt>
                <c:pt idx="8">
                  <c:v>0.25</c:v>
                </c:pt>
                <c:pt idx="9">
                  <c:v>0.68799999999999994</c:v>
                </c:pt>
                <c:pt idx="10">
                  <c:v>0.68700000000000006</c:v>
                </c:pt>
                <c:pt idx="11">
                  <c:v>1.8120000000000001</c:v>
                </c:pt>
                <c:pt idx="12">
                  <c:v>0.438</c:v>
                </c:pt>
                <c:pt idx="13">
                  <c:v>0.125</c:v>
                </c:pt>
                <c:pt idx="14">
                  <c:v>0.125</c:v>
                </c:pt>
                <c:pt idx="15">
                  <c:v>0.999</c:v>
                </c:pt>
                <c:pt idx="16">
                  <c:v>1.006</c:v>
                </c:pt>
                <c:pt idx="17">
                  <c:v>0.82</c:v>
                </c:pt>
                <c:pt idx="18">
                  <c:v>1.131</c:v>
                </c:pt>
                <c:pt idx="19">
                  <c:v>1.133</c:v>
                </c:pt>
                <c:pt idx="20">
                  <c:v>0.81799999999999995</c:v>
                </c:pt>
                <c:pt idx="21">
                  <c:v>0.75600000000000001</c:v>
                </c:pt>
                <c:pt idx="22">
                  <c:v>1.008</c:v>
                </c:pt>
                <c:pt idx="23">
                  <c:v>0.88300000000000001</c:v>
                </c:pt>
                <c:pt idx="24">
                  <c:v>1.0069999999999999</c:v>
                </c:pt>
                <c:pt idx="25">
                  <c:v>0.82199999999999995</c:v>
                </c:pt>
                <c:pt idx="26">
                  <c:v>3.6269999999999998</c:v>
                </c:pt>
                <c:pt idx="27">
                  <c:v>4.3890000000000002</c:v>
                </c:pt>
                <c:pt idx="28">
                  <c:v>4.8120000000000003</c:v>
                </c:pt>
                <c:pt idx="29">
                  <c:v>4.5060000000000002</c:v>
                </c:pt>
                <c:pt idx="30">
                  <c:v>4.7560000000000002</c:v>
                </c:pt>
                <c:pt idx="31">
                  <c:v>4.2530000000000001</c:v>
                </c:pt>
                <c:pt idx="32">
                  <c:v>3.5710000000000002</c:v>
                </c:pt>
                <c:pt idx="33">
                  <c:v>4.8159999999999998</c:v>
                </c:pt>
                <c:pt idx="34">
                  <c:v>4.4969999999999999</c:v>
                </c:pt>
                <c:pt idx="35">
                  <c:v>4.5140000000000002</c:v>
                </c:pt>
                <c:pt idx="36">
                  <c:v>4.5739999999999998</c:v>
                </c:pt>
                <c:pt idx="37">
                  <c:v>2.4420000000000002</c:v>
                </c:pt>
                <c:pt idx="38">
                  <c:v>2.7010000000000001</c:v>
                </c:pt>
                <c:pt idx="39">
                  <c:v>2.8210000000000002</c:v>
                </c:pt>
                <c:pt idx="40">
                  <c:v>2.637</c:v>
                </c:pt>
                <c:pt idx="41">
                  <c:v>1.3160000000000001</c:v>
                </c:pt>
                <c:pt idx="42">
                  <c:v>1.1279999999999999</c:v>
                </c:pt>
                <c:pt idx="43">
                  <c:v>0.314</c:v>
                </c:pt>
                <c:pt idx="44">
                  <c:v>0.627</c:v>
                </c:pt>
                <c:pt idx="45">
                  <c:v>0.441</c:v>
                </c:pt>
                <c:pt idx="46">
                  <c:v>0.314</c:v>
                </c:pt>
                <c:pt idx="47">
                  <c:v>0.438</c:v>
                </c:pt>
                <c:pt idx="48">
                  <c:v>0.251</c:v>
                </c:pt>
                <c:pt idx="49">
                  <c:v>1.0660000000000001</c:v>
                </c:pt>
                <c:pt idx="50">
                  <c:v>0.93799999999999994</c:v>
                </c:pt>
                <c:pt idx="51">
                  <c:v>1.1890000000000001</c:v>
                </c:pt>
                <c:pt idx="52">
                  <c:v>0.69199999999999995</c:v>
                </c:pt>
                <c:pt idx="53">
                  <c:v>0.752</c:v>
                </c:pt>
                <c:pt idx="54">
                  <c:v>1.0640000000000001</c:v>
                </c:pt>
                <c:pt idx="55">
                  <c:v>0.503</c:v>
                </c:pt>
                <c:pt idx="56">
                  <c:v>1.0660000000000001</c:v>
                </c:pt>
                <c:pt idx="57">
                  <c:v>0</c:v>
                </c:pt>
                <c:pt idx="58">
                  <c:v>0.5</c:v>
                </c:pt>
                <c:pt idx="59">
                  <c:v>1.1859999999999999</c:v>
                </c:pt>
                <c:pt idx="60">
                  <c:v>0.438</c:v>
                </c:pt>
                <c:pt idx="61">
                  <c:v>0.437</c:v>
                </c:pt>
                <c:pt idx="62">
                  <c:v>0.374</c:v>
                </c:pt>
                <c:pt idx="63">
                  <c:v>0.188</c:v>
                </c:pt>
                <c:pt idx="64">
                  <c:v>6.3E-2</c:v>
                </c:pt>
                <c:pt idx="65">
                  <c:v>6.2E-2</c:v>
                </c:pt>
                <c:pt idx="66">
                  <c:v>0</c:v>
                </c:pt>
                <c:pt idx="67">
                  <c:v>0</c:v>
                </c:pt>
                <c:pt idx="68">
                  <c:v>0.313</c:v>
                </c:pt>
                <c:pt idx="69">
                  <c:v>0</c:v>
                </c:pt>
                <c:pt idx="70">
                  <c:v>0</c:v>
                </c:pt>
                <c:pt idx="71">
                  <c:v>6.3E-2</c:v>
                </c:pt>
                <c:pt idx="72">
                  <c:v>6.2E-2</c:v>
                </c:pt>
                <c:pt idx="73">
                  <c:v>0</c:v>
                </c:pt>
                <c:pt idx="74">
                  <c:v>0</c:v>
                </c:pt>
                <c:pt idx="75">
                  <c:v>0.188</c:v>
                </c:pt>
                <c:pt idx="76">
                  <c:v>1.5649999999999999</c:v>
                </c:pt>
                <c:pt idx="77">
                  <c:v>1.3180000000000001</c:v>
                </c:pt>
                <c:pt idx="78">
                  <c:v>1.1930000000000001</c:v>
                </c:pt>
                <c:pt idx="79">
                  <c:v>1.0669999999999999</c:v>
                </c:pt>
                <c:pt idx="80">
                  <c:v>1.1919999999999999</c:v>
                </c:pt>
                <c:pt idx="81">
                  <c:v>1.5069999999999999</c:v>
                </c:pt>
                <c:pt idx="82">
                  <c:v>1.258</c:v>
                </c:pt>
                <c:pt idx="83">
                  <c:v>1.129</c:v>
                </c:pt>
                <c:pt idx="84">
                  <c:v>1.256</c:v>
                </c:pt>
                <c:pt idx="85">
                  <c:v>0.627</c:v>
                </c:pt>
                <c:pt idx="86">
                  <c:v>0.125</c:v>
                </c:pt>
                <c:pt idx="87">
                  <c:v>0.377</c:v>
                </c:pt>
                <c:pt idx="88">
                  <c:v>0.376</c:v>
                </c:pt>
                <c:pt idx="89">
                  <c:v>0.126</c:v>
                </c:pt>
                <c:pt idx="90">
                  <c:v>0.251</c:v>
                </c:pt>
                <c:pt idx="91">
                  <c:v>0.126</c:v>
                </c:pt>
                <c:pt idx="92">
                  <c:v>6.3E-2</c:v>
                </c:pt>
                <c:pt idx="93">
                  <c:v>0.377</c:v>
                </c:pt>
                <c:pt idx="94">
                  <c:v>6.3E-2</c:v>
                </c:pt>
                <c:pt idx="95">
                  <c:v>4.4429999999999996</c:v>
                </c:pt>
                <c:pt idx="96">
                  <c:v>2.5609999999999999</c:v>
                </c:pt>
                <c:pt idx="97">
                  <c:v>0</c:v>
                </c:pt>
                <c:pt idx="98">
                  <c:v>0</c:v>
                </c:pt>
                <c:pt idx="99">
                  <c:v>6.2E-2</c:v>
                </c:pt>
                <c:pt idx="100">
                  <c:v>0</c:v>
                </c:pt>
                <c:pt idx="101">
                  <c:v>6.2E-2</c:v>
                </c:pt>
                <c:pt idx="102">
                  <c:v>0</c:v>
                </c:pt>
                <c:pt idx="103">
                  <c:v>0.499</c:v>
                </c:pt>
                <c:pt idx="104">
                  <c:v>1.6240000000000001</c:v>
                </c:pt>
                <c:pt idx="105">
                  <c:v>1.4410000000000001</c:v>
                </c:pt>
                <c:pt idx="106">
                  <c:v>0.877</c:v>
                </c:pt>
                <c:pt idx="107">
                  <c:v>0.438</c:v>
                </c:pt>
                <c:pt idx="108">
                  <c:v>0.25</c:v>
                </c:pt>
                <c:pt idx="109">
                  <c:v>6.2E-2</c:v>
                </c:pt>
                <c:pt idx="110">
                  <c:v>0</c:v>
                </c:pt>
                <c:pt idx="111">
                  <c:v>0</c:v>
                </c:pt>
                <c:pt idx="112">
                  <c:v>6.2E-2</c:v>
                </c:pt>
                <c:pt idx="113">
                  <c:v>0</c:v>
                </c:pt>
                <c:pt idx="114">
                  <c:v>0</c:v>
                </c:pt>
                <c:pt idx="115">
                  <c:v>0</c:v>
                </c:pt>
              </c:numCache>
            </c:numRef>
          </c:val>
          <c:smooth val="0"/>
        </c:ser>
        <c:dLbls>
          <c:showLegendKey val="0"/>
          <c:showVal val="0"/>
          <c:showCatName val="0"/>
          <c:showSerName val="0"/>
          <c:showPercent val="0"/>
          <c:showBubbleSize val="0"/>
        </c:dLbls>
        <c:marker val="1"/>
        <c:smooth val="0"/>
        <c:axId val="95049600"/>
        <c:axId val="95055872"/>
      </c:lineChart>
      <c:catAx>
        <c:axId val="95049600"/>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055872"/>
        <c:crosses val="autoZero"/>
        <c:auto val="1"/>
        <c:lblAlgn val="ctr"/>
        <c:lblOffset val="100"/>
        <c:noMultiLvlLbl val="0"/>
      </c:catAx>
      <c:valAx>
        <c:axId val="95055872"/>
        <c:scaling>
          <c:orientation val="minMax"/>
        </c:scaling>
        <c:delete val="0"/>
        <c:axPos val="l"/>
        <c:majorGridlines/>
        <c:title>
          <c:tx>
            <c:rich>
              <a:bodyPr rot="-5400000" vert="horz"/>
              <a:lstStyle/>
              <a:p>
                <a:pPr>
                  <a:defRPr/>
                </a:pPr>
                <a:r>
                  <a:rPr lang="en-US" dirty="0"/>
                  <a:t>CPU</a:t>
                </a:r>
                <a:r>
                  <a:rPr lang="en-US" baseline="0" dirty="0"/>
                  <a:t> Usage In Percent</a:t>
                </a:r>
                <a:endParaRPr lang="en-US" dirty="0"/>
              </a:p>
            </c:rich>
          </c:tx>
          <c:layout/>
          <c:overlay val="0"/>
        </c:title>
        <c:numFmt formatCode="General" sourceLinked="1"/>
        <c:majorTickMark val="out"/>
        <c:minorTickMark val="none"/>
        <c:tickLblPos val="nextTo"/>
        <c:crossAx val="950496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Used</a:t>
            </a:r>
            <a:r>
              <a:rPr lang="en-US" baseline="0" dirty="0"/>
              <a:t> Memory</a:t>
            </a:r>
            <a:endParaRPr lang="en-US" dirty="0"/>
          </a:p>
        </c:rich>
      </c:tx>
      <c:layout/>
      <c:overlay val="0"/>
    </c:title>
    <c:autoTitleDeleted val="0"/>
    <c:plotArea>
      <c:layout/>
      <c:lineChart>
        <c:grouping val="standard"/>
        <c:varyColors val="0"/>
        <c:ser>
          <c:idx val="0"/>
          <c:order val="0"/>
          <c:tx>
            <c:v>Memory</c:v>
          </c:tx>
          <c:spPr>
            <a:ln>
              <a:solidFill>
                <a:schemeClr val="accent2"/>
              </a:solidFill>
            </a:ln>
          </c:spPr>
          <c:marker>
            <c:symbol val="none"/>
          </c:marker>
          <c:val>
            <c:numRef>
              <c:f>'kvm-cloud-snapshot-1vm'!$H$3:$H$118</c:f>
              <c:numCache>
                <c:formatCode>General</c:formatCode>
                <c:ptCount val="116"/>
                <c:pt idx="0">
                  <c:v>1543364608</c:v>
                </c:pt>
                <c:pt idx="1">
                  <c:v>1543491584</c:v>
                </c:pt>
                <c:pt idx="2">
                  <c:v>1543524352</c:v>
                </c:pt>
                <c:pt idx="3">
                  <c:v>1543524352</c:v>
                </c:pt>
                <c:pt idx="4">
                  <c:v>1543634944</c:v>
                </c:pt>
                <c:pt idx="5">
                  <c:v>1543376896</c:v>
                </c:pt>
                <c:pt idx="6">
                  <c:v>1543368704</c:v>
                </c:pt>
                <c:pt idx="7">
                  <c:v>1543241728</c:v>
                </c:pt>
                <c:pt idx="8">
                  <c:v>1544216576</c:v>
                </c:pt>
                <c:pt idx="9">
                  <c:v>1546039296</c:v>
                </c:pt>
                <c:pt idx="10">
                  <c:v>1548840960</c:v>
                </c:pt>
                <c:pt idx="11">
                  <c:v>1570123776</c:v>
                </c:pt>
                <c:pt idx="12">
                  <c:v>1570082816</c:v>
                </c:pt>
                <c:pt idx="13">
                  <c:v>1573396480</c:v>
                </c:pt>
                <c:pt idx="14">
                  <c:v>1572933632</c:v>
                </c:pt>
                <c:pt idx="15">
                  <c:v>1552592896</c:v>
                </c:pt>
                <c:pt idx="16">
                  <c:v>1554468864</c:v>
                </c:pt>
                <c:pt idx="17">
                  <c:v>1556201472</c:v>
                </c:pt>
                <c:pt idx="18">
                  <c:v>1559515136</c:v>
                </c:pt>
                <c:pt idx="19">
                  <c:v>1562918912</c:v>
                </c:pt>
                <c:pt idx="20">
                  <c:v>1565802496</c:v>
                </c:pt>
                <c:pt idx="21">
                  <c:v>1569173504</c:v>
                </c:pt>
                <c:pt idx="22">
                  <c:v>1572577280</c:v>
                </c:pt>
                <c:pt idx="23">
                  <c:v>1575661568</c:v>
                </c:pt>
                <c:pt idx="24">
                  <c:v>1578762240</c:v>
                </c:pt>
                <c:pt idx="25">
                  <c:v>1581735936</c:v>
                </c:pt>
                <c:pt idx="26">
                  <c:v>1584902144</c:v>
                </c:pt>
                <c:pt idx="27">
                  <c:v>1589030912</c:v>
                </c:pt>
                <c:pt idx="28">
                  <c:v>1592971264</c:v>
                </c:pt>
                <c:pt idx="29">
                  <c:v>1596608512</c:v>
                </c:pt>
                <c:pt idx="30">
                  <c:v>1600008192</c:v>
                </c:pt>
                <c:pt idx="31">
                  <c:v>1603121152</c:v>
                </c:pt>
                <c:pt idx="32">
                  <c:v>1605664768</c:v>
                </c:pt>
                <c:pt idx="33">
                  <c:v>1609342976</c:v>
                </c:pt>
                <c:pt idx="34">
                  <c:v>1612193792</c:v>
                </c:pt>
                <c:pt idx="35">
                  <c:v>1616207872</c:v>
                </c:pt>
                <c:pt idx="36">
                  <c:v>1618755584</c:v>
                </c:pt>
                <c:pt idx="37">
                  <c:v>1621282816</c:v>
                </c:pt>
                <c:pt idx="38">
                  <c:v>1623195648</c:v>
                </c:pt>
                <c:pt idx="39">
                  <c:v>1625202688</c:v>
                </c:pt>
                <c:pt idx="40">
                  <c:v>1625575424</c:v>
                </c:pt>
                <c:pt idx="41">
                  <c:v>1626742784</c:v>
                </c:pt>
                <c:pt idx="42">
                  <c:v>1630310400</c:v>
                </c:pt>
                <c:pt idx="43">
                  <c:v>1649074176</c:v>
                </c:pt>
                <c:pt idx="44">
                  <c:v>1654456320</c:v>
                </c:pt>
                <c:pt idx="45">
                  <c:v>1655504896</c:v>
                </c:pt>
                <c:pt idx="46">
                  <c:v>1654145024</c:v>
                </c:pt>
                <c:pt idx="47">
                  <c:v>1652510720</c:v>
                </c:pt>
                <c:pt idx="48">
                  <c:v>1652453376</c:v>
                </c:pt>
                <c:pt idx="49">
                  <c:v>1651929088</c:v>
                </c:pt>
                <c:pt idx="50">
                  <c:v>1651183616</c:v>
                </c:pt>
                <c:pt idx="51">
                  <c:v>1651290112</c:v>
                </c:pt>
                <c:pt idx="52">
                  <c:v>1651068928</c:v>
                </c:pt>
                <c:pt idx="53">
                  <c:v>1650352128</c:v>
                </c:pt>
                <c:pt idx="54">
                  <c:v>1649991680</c:v>
                </c:pt>
                <c:pt idx="55">
                  <c:v>1649807360</c:v>
                </c:pt>
                <c:pt idx="56">
                  <c:v>1649418240</c:v>
                </c:pt>
                <c:pt idx="57">
                  <c:v>1648504832</c:v>
                </c:pt>
                <c:pt idx="58">
                  <c:v>1648119808</c:v>
                </c:pt>
                <c:pt idx="59">
                  <c:v>1620865024</c:v>
                </c:pt>
                <c:pt idx="60">
                  <c:v>1619898368</c:v>
                </c:pt>
                <c:pt idx="61">
                  <c:v>1600626688</c:v>
                </c:pt>
                <c:pt idx="62">
                  <c:v>1600122880</c:v>
                </c:pt>
                <c:pt idx="63">
                  <c:v>1599197184</c:v>
                </c:pt>
                <c:pt idx="64">
                  <c:v>1599496192</c:v>
                </c:pt>
                <c:pt idx="65">
                  <c:v>1599496192</c:v>
                </c:pt>
                <c:pt idx="66">
                  <c:v>1599242240</c:v>
                </c:pt>
                <c:pt idx="67">
                  <c:v>1598988288</c:v>
                </c:pt>
                <c:pt idx="68">
                  <c:v>1598504960</c:v>
                </c:pt>
                <c:pt idx="69">
                  <c:v>1598246912</c:v>
                </c:pt>
                <c:pt idx="70">
                  <c:v>1597509632</c:v>
                </c:pt>
                <c:pt idx="71">
                  <c:v>1597382656</c:v>
                </c:pt>
                <c:pt idx="72">
                  <c:v>1597124608</c:v>
                </c:pt>
                <c:pt idx="73">
                  <c:v>1596997632</c:v>
                </c:pt>
                <c:pt idx="74">
                  <c:v>1596846080</c:v>
                </c:pt>
                <c:pt idx="75">
                  <c:v>1600507904</c:v>
                </c:pt>
                <c:pt idx="76">
                  <c:v>1603059712</c:v>
                </c:pt>
                <c:pt idx="77">
                  <c:v>1605324800</c:v>
                </c:pt>
                <c:pt idx="78">
                  <c:v>1608343552</c:v>
                </c:pt>
                <c:pt idx="79">
                  <c:v>1610895360</c:v>
                </c:pt>
                <c:pt idx="80">
                  <c:v>1613873152</c:v>
                </c:pt>
                <c:pt idx="81">
                  <c:v>1617817600</c:v>
                </c:pt>
                <c:pt idx="82">
                  <c:v>1620205568</c:v>
                </c:pt>
                <c:pt idx="83">
                  <c:v>1622933504</c:v>
                </c:pt>
                <c:pt idx="84">
                  <c:v>1626255360</c:v>
                </c:pt>
                <c:pt idx="85">
                  <c:v>1627267072</c:v>
                </c:pt>
                <c:pt idx="86">
                  <c:v>1627131904</c:v>
                </c:pt>
                <c:pt idx="87">
                  <c:v>1628401664</c:v>
                </c:pt>
                <c:pt idx="88">
                  <c:v>1628217344</c:v>
                </c:pt>
                <c:pt idx="89">
                  <c:v>1628364800</c:v>
                </c:pt>
                <c:pt idx="90">
                  <c:v>1628229632</c:v>
                </c:pt>
                <c:pt idx="91">
                  <c:v>1628250112</c:v>
                </c:pt>
                <c:pt idx="92">
                  <c:v>1628209152</c:v>
                </c:pt>
                <c:pt idx="93">
                  <c:v>1627828224</c:v>
                </c:pt>
                <c:pt idx="94">
                  <c:v>1627930624</c:v>
                </c:pt>
                <c:pt idx="95">
                  <c:v>1650700288</c:v>
                </c:pt>
                <c:pt idx="96">
                  <c:v>1660686336</c:v>
                </c:pt>
                <c:pt idx="97">
                  <c:v>1661112320</c:v>
                </c:pt>
                <c:pt idx="98">
                  <c:v>1661059072</c:v>
                </c:pt>
                <c:pt idx="99">
                  <c:v>1660715008</c:v>
                </c:pt>
                <c:pt idx="100">
                  <c:v>1660776448</c:v>
                </c:pt>
                <c:pt idx="101">
                  <c:v>1660604416</c:v>
                </c:pt>
                <c:pt idx="102">
                  <c:v>1660395520</c:v>
                </c:pt>
                <c:pt idx="103">
                  <c:v>1647341568</c:v>
                </c:pt>
                <c:pt idx="104">
                  <c:v>1629954048</c:v>
                </c:pt>
                <c:pt idx="105">
                  <c:v>1651367936</c:v>
                </c:pt>
                <c:pt idx="106">
                  <c:v>1634508800</c:v>
                </c:pt>
                <c:pt idx="107">
                  <c:v>1633538048</c:v>
                </c:pt>
                <c:pt idx="108">
                  <c:v>1631842304</c:v>
                </c:pt>
                <c:pt idx="109">
                  <c:v>1631961088</c:v>
                </c:pt>
                <c:pt idx="110">
                  <c:v>1631981568</c:v>
                </c:pt>
                <c:pt idx="111">
                  <c:v>1631399936</c:v>
                </c:pt>
                <c:pt idx="112">
                  <c:v>1631145984</c:v>
                </c:pt>
                <c:pt idx="113">
                  <c:v>1631014912</c:v>
                </c:pt>
                <c:pt idx="114">
                  <c:v>1630498816</c:v>
                </c:pt>
                <c:pt idx="115">
                  <c:v>1630498816</c:v>
                </c:pt>
              </c:numCache>
            </c:numRef>
          </c:val>
          <c:smooth val="0"/>
        </c:ser>
        <c:dLbls>
          <c:showLegendKey val="0"/>
          <c:showVal val="0"/>
          <c:showCatName val="0"/>
          <c:showSerName val="0"/>
          <c:showPercent val="0"/>
          <c:showBubbleSize val="0"/>
        </c:dLbls>
        <c:marker val="1"/>
        <c:smooth val="0"/>
        <c:axId val="95075328"/>
        <c:axId val="95097984"/>
      </c:lineChart>
      <c:catAx>
        <c:axId val="95075328"/>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097984"/>
        <c:crosses val="autoZero"/>
        <c:auto val="1"/>
        <c:lblAlgn val="ctr"/>
        <c:lblOffset val="100"/>
        <c:noMultiLvlLbl val="0"/>
      </c:catAx>
      <c:valAx>
        <c:axId val="95097984"/>
        <c:scaling>
          <c:orientation val="minMax"/>
        </c:scaling>
        <c:delete val="0"/>
        <c:axPos val="l"/>
        <c:majorGridlines/>
        <c:title>
          <c:tx>
            <c:rich>
              <a:bodyPr rot="-5400000" vert="horz"/>
              <a:lstStyle/>
              <a:p>
                <a:pPr>
                  <a:defRPr/>
                </a:pPr>
                <a:r>
                  <a:rPr lang="en-US" dirty="0"/>
                  <a:t>Memory Used</a:t>
                </a:r>
              </a:p>
            </c:rich>
          </c:tx>
          <c:layout/>
          <c:overlay val="0"/>
        </c:title>
        <c:numFmt formatCode="General" sourceLinked="1"/>
        <c:majorTickMark val="out"/>
        <c:minorTickMark val="none"/>
        <c:tickLblPos val="nextTo"/>
        <c:crossAx val="950753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a:t>
            </a:r>
            <a:r>
              <a:rPr lang="en-US" baseline="0" dirty="0"/>
              <a:t> Compute Node Memory Used</a:t>
            </a:r>
            <a:endParaRPr lang="en-US" dirty="0"/>
          </a:p>
        </c:rich>
      </c:tx>
      <c:layout/>
      <c:overlay val="0"/>
    </c:title>
    <c:autoTitleDeleted val="0"/>
    <c:plotArea>
      <c:layout/>
      <c:lineChart>
        <c:grouping val="standard"/>
        <c:varyColors val="0"/>
        <c:ser>
          <c:idx val="0"/>
          <c:order val="0"/>
          <c:tx>
            <c:v>Memory</c:v>
          </c:tx>
          <c:marker>
            <c:symbol val="none"/>
          </c:marker>
          <c:val>
            <c:numRef>
              <c:f>'docker-cloud-snapshot-1vm'!$H$3:$H$67</c:f>
              <c:numCache>
                <c:formatCode>General</c:formatCode>
                <c:ptCount val="65"/>
                <c:pt idx="0">
                  <c:v>1634320384</c:v>
                </c:pt>
                <c:pt idx="1">
                  <c:v>1634320384</c:v>
                </c:pt>
                <c:pt idx="2">
                  <c:v>1634320384</c:v>
                </c:pt>
                <c:pt idx="3">
                  <c:v>1634193408</c:v>
                </c:pt>
                <c:pt idx="4">
                  <c:v>1634066432</c:v>
                </c:pt>
                <c:pt idx="5">
                  <c:v>1634066432</c:v>
                </c:pt>
                <c:pt idx="6">
                  <c:v>1634058240</c:v>
                </c:pt>
                <c:pt idx="7">
                  <c:v>1633931264</c:v>
                </c:pt>
                <c:pt idx="8">
                  <c:v>1634185216</c:v>
                </c:pt>
                <c:pt idx="9">
                  <c:v>1681428480</c:v>
                </c:pt>
                <c:pt idx="10">
                  <c:v>1686642688</c:v>
                </c:pt>
                <c:pt idx="11">
                  <c:v>1686396928</c:v>
                </c:pt>
                <c:pt idx="12">
                  <c:v>1686347776</c:v>
                </c:pt>
                <c:pt idx="13">
                  <c:v>1686085632</c:v>
                </c:pt>
                <c:pt idx="14">
                  <c:v>1685594112</c:v>
                </c:pt>
                <c:pt idx="15">
                  <c:v>1685274624</c:v>
                </c:pt>
                <c:pt idx="16">
                  <c:v>1685139456</c:v>
                </c:pt>
                <c:pt idx="17">
                  <c:v>1684889600</c:v>
                </c:pt>
                <c:pt idx="18">
                  <c:v>1684414464</c:v>
                </c:pt>
                <c:pt idx="19">
                  <c:v>1684357120</c:v>
                </c:pt>
                <c:pt idx="20">
                  <c:v>1684000768</c:v>
                </c:pt>
                <c:pt idx="21">
                  <c:v>1683816448</c:v>
                </c:pt>
                <c:pt idx="22">
                  <c:v>1683656704</c:v>
                </c:pt>
                <c:pt idx="23">
                  <c:v>1683853312</c:v>
                </c:pt>
                <c:pt idx="24">
                  <c:v>1683369984</c:v>
                </c:pt>
                <c:pt idx="25">
                  <c:v>1683423232</c:v>
                </c:pt>
                <c:pt idx="26">
                  <c:v>1683263488</c:v>
                </c:pt>
                <c:pt idx="27">
                  <c:v>1683324928</c:v>
                </c:pt>
                <c:pt idx="28">
                  <c:v>1682870272</c:v>
                </c:pt>
                <c:pt idx="29">
                  <c:v>1682526208</c:v>
                </c:pt>
                <c:pt idx="30">
                  <c:v>1682411520</c:v>
                </c:pt>
                <c:pt idx="31">
                  <c:v>1682583552</c:v>
                </c:pt>
                <c:pt idx="32">
                  <c:v>1682075648</c:v>
                </c:pt>
                <c:pt idx="33">
                  <c:v>1681739776</c:v>
                </c:pt>
                <c:pt idx="34">
                  <c:v>1681833984</c:v>
                </c:pt>
                <c:pt idx="35">
                  <c:v>1681547264</c:v>
                </c:pt>
                <c:pt idx="36">
                  <c:v>1681526784</c:v>
                </c:pt>
                <c:pt idx="37">
                  <c:v>1681346560</c:v>
                </c:pt>
                <c:pt idx="38">
                  <c:v>1681272832</c:v>
                </c:pt>
                <c:pt idx="39">
                  <c:v>1681264640</c:v>
                </c:pt>
                <c:pt idx="40">
                  <c:v>1681203200</c:v>
                </c:pt>
                <c:pt idx="41">
                  <c:v>1681125376</c:v>
                </c:pt>
                <c:pt idx="42">
                  <c:v>1682759680</c:v>
                </c:pt>
                <c:pt idx="43">
                  <c:v>1686384640</c:v>
                </c:pt>
                <c:pt idx="44">
                  <c:v>1686515712</c:v>
                </c:pt>
                <c:pt idx="45">
                  <c:v>1686454272</c:v>
                </c:pt>
                <c:pt idx="46">
                  <c:v>1686884352</c:v>
                </c:pt>
                <c:pt idx="47">
                  <c:v>1687031808</c:v>
                </c:pt>
                <c:pt idx="48">
                  <c:v>1686638592</c:v>
                </c:pt>
                <c:pt idx="49">
                  <c:v>1645883392</c:v>
                </c:pt>
                <c:pt idx="50">
                  <c:v>1644781568</c:v>
                </c:pt>
                <c:pt idx="51">
                  <c:v>1644769280</c:v>
                </c:pt>
                <c:pt idx="52">
                  <c:v>1644748800</c:v>
                </c:pt>
                <c:pt idx="53">
                  <c:v>1644363776</c:v>
                </c:pt>
                <c:pt idx="54">
                  <c:v>1689632768</c:v>
                </c:pt>
                <c:pt idx="55">
                  <c:v>1693663232</c:v>
                </c:pt>
                <c:pt idx="56">
                  <c:v>1693106176</c:v>
                </c:pt>
                <c:pt idx="57">
                  <c:v>1650827264</c:v>
                </c:pt>
                <c:pt idx="58">
                  <c:v>1650307072</c:v>
                </c:pt>
                <c:pt idx="59">
                  <c:v>1650081792</c:v>
                </c:pt>
                <c:pt idx="60">
                  <c:v>1649999872</c:v>
                </c:pt>
                <c:pt idx="61">
                  <c:v>1649610752</c:v>
                </c:pt>
                <c:pt idx="62">
                  <c:v>1649344512</c:v>
                </c:pt>
                <c:pt idx="63">
                  <c:v>1648926720</c:v>
                </c:pt>
                <c:pt idx="64">
                  <c:v>1648553984</c:v>
                </c:pt>
              </c:numCache>
            </c:numRef>
          </c:val>
          <c:smooth val="0"/>
        </c:ser>
        <c:dLbls>
          <c:showLegendKey val="0"/>
          <c:showVal val="0"/>
          <c:showCatName val="0"/>
          <c:showSerName val="0"/>
          <c:showPercent val="0"/>
          <c:showBubbleSize val="0"/>
        </c:dLbls>
        <c:marker val="1"/>
        <c:smooth val="0"/>
        <c:axId val="95135232"/>
        <c:axId val="95137152"/>
      </c:lineChart>
      <c:catAx>
        <c:axId val="9513523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137152"/>
        <c:crosses val="autoZero"/>
        <c:auto val="1"/>
        <c:lblAlgn val="ctr"/>
        <c:lblOffset val="100"/>
        <c:noMultiLvlLbl val="0"/>
      </c:catAx>
      <c:valAx>
        <c:axId val="95137152"/>
        <c:scaling>
          <c:orientation val="minMax"/>
        </c:scaling>
        <c:delete val="0"/>
        <c:axPos val="l"/>
        <c:majorGridlines/>
        <c:title>
          <c:tx>
            <c:rich>
              <a:bodyPr rot="-5400000" vert="horz"/>
              <a:lstStyle/>
              <a:p>
                <a:pPr>
                  <a:defRPr/>
                </a:pPr>
                <a:r>
                  <a:rPr lang="en-US" dirty="0"/>
                  <a:t>Memory Used</a:t>
                </a:r>
              </a:p>
            </c:rich>
          </c:tx>
          <c:layout/>
          <c:overlay val="0"/>
        </c:title>
        <c:numFmt formatCode="General" sourceLinked="1"/>
        <c:majorTickMark val="out"/>
        <c:minorTickMark val="none"/>
        <c:tickLblPos val="nextTo"/>
        <c:crossAx val="951352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Compute Node 1m Load Average</a:t>
            </a:r>
          </a:p>
        </c:rich>
      </c:tx>
      <c:layout/>
      <c:overlay val="0"/>
    </c:title>
    <c:autoTitleDeleted val="0"/>
    <c:plotArea>
      <c:layout/>
      <c:lineChart>
        <c:grouping val="standard"/>
        <c:varyColors val="0"/>
        <c:ser>
          <c:idx val="0"/>
          <c:order val="0"/>
          <c:tx>
            <c:v>1m</c:v>
          </c:tx>
          <c:marker>
            <c:symbol val="none"/>
          </c:marker>
          <c:val>
            <c:numRef>
              <c:f>'docker-cloud-snapshot-1vm'!$AA$3:$AA$67</c:f>
              <c:numCache>
                <c:formatCode>General</c:formatCode>
                <c:ptCount val="65"/>
                <c:pt idx="0">
                  <c:v>0.01</c:v>
                </c:pt>
                <c:pt idx="1">
                  <c:v>0.01</c:v>
                </c:pt>
                <c:pt idx="2">
                  <c:v>0.01</c:v>
                </c:pt>
                <c:pt idx="3">
                  <c:v>0.01</c:v>
                </c:pt>
                <c:pt idx="4">
                  <c:v>0.01</c:v>
                </c:pt>
                <c:pt idx="5">
                  <c:v>0.01</c:v>
                </c:pt>
                <c:pt idx="6">
                  <c:v>0.01</c:v>
                </c:pt>
                <c:pt idx="7">
                  <c:v>0.01</c:v>
                </c:pt>
                <c:pt idx="8">
                  <c:v>0.01</c:v>
                </c:pt>
                <c:pt idx="9">
                  <c:v>0.01</c:v>
                </c:pt>
                <c:pt idx="10">
                  <c:v>0.09</c:v>
                </c:pt>
                <c:pt idx="11">
                  <c:v>0.09</c:v>
                </c:pt>
                <c:pt idx="12">
                  <c:v>0.09</c:v>
                </c:pt>
                <c:pt idx="13">
                  <c:v>0.09</c:v>
                </c:pt>
                <c:pt idx="14">
                  <c:v>0.09</c:v>
                </c:pt>
                <c:pt idx="15">
                  <c:v>0.08</c:v>
                </c:pt>
                <c:pt idx="16">
                  <c:v>0.08</c:v>
                </c:pt>
                <c:pt idx="17">
                  <c:v>0.08</c:v>
                </c:pt>
                <c:pt idx="18">
                  <c:v>0.08</c:v>
                </c:pt>
                <c:pt idx="19">
                  <c:v>0.08</c:v>
                </c:pt>
                <c:pt idx="20">
                  <c:v>0.08</c:v>
                </c:pt>
                <c:pt idx="21">
                  <c:v>0.08</c:v>
                </c:pt>
                <c:pt idx="22">
                  <c:v>0.08</c:v>
                </c:pt>
                <c:pt idx="23">
                  <c:v>0.08</c:v>
                </c:pt>
                <c:pt idx="24">
                  <c:v>0.08</c:v>
                </c:pt>
                <c:pt idx="25">
                  <c:v>7.0000000000000007E-2</c:v>
                </c:pt>
                <c:pt idx="26">
                  <c:v>7.0000000000000007E-2</c:v>
                </c:pt>
                <c:pt idx="27">
                  <c:v>7.0000000000000007E-2</c:v>
                </c:pt>
                <c:pt idx="28">
                  <c:v>7.0000000000000007E-2</c:v>
                </c:pt>
                <c:pt idx="29">
                  <c:v>7.0000000000000007E-2</c:v>
                </c:pt>
                <c:pt idx="30">
                  <c:v>0.06</c:v>
                </c:pt>
                <c:pt idx="31">
                  <c:v>0.06</c:v>
                </c:pt>
                <c:pt idx="32">
                  <c:v>0.06</c:v>
                </c:pt>
                <c:pt idx="33">
                  <c:v>0.06</c:v>
                </c:pt>
                <c:pt idx="34">
                  <c:v>0.06</c:v>
                </c:pt>
                <c:pt idx="35">
                  <c:v>0.06</c:v>
                </c:pt>
                <c:pt idx="36">
                  <c:v>0.06</c:v>
                </c:pt>
                <c:pt idx="37">
                  <c:v>0.06</c:v>
                </c:pt>
                <c:pt idx="38">
                  <c:v>0.06</c:v>
                </c:pt>
                <c:pt idx="39">
                  <c:v>0.06</c:v>
                </c:pt>
                <c:pt idx="40">
                  <c:v>0.05</c:v>
                </c:pt>
                <c:pt idx="41">
                  <c:v>0.05</c:v>
                </c:pt>
                <c:pt idx="42">
                  <c:v>0.05</c:v>
                </c:pt>
                <c:pt idx="43">
                  <c:v>0.05</c:v>
                </c:pt>
                <c:pt idx="44">
                  <c:v>0.05</c:v>
                </c:pt>
                <c:pt idx="45">
                  <c:v>0.05</c:v>
                </c:pt>
                <c:pt idx="46">
                  <c:v>0.05</c:v>
                </c:pt>
                <c:pt idx="47">
                  <c:v>0.05</c:v>
                </c:pt>
                <c:pt idx="48">
                  <c:v>0.05</c:v>
                </c:pt>
                <c:pt idx="49">
                  <c:v>0.05</c:v>
                </c:pt>
                <c:pt idx="50">
                  <c:v>0.05</c:v>
                </c:pt>
                <c:pt idx="51">
                  <c:v>0.05</c:v>
                </c:pt>
                <c:pt idx="52">
                  <c:v>0.05</c:v>
                </c:pt>
                <c:pt idx="53">
                  <c:v>0.05</c:v>
                </c:pt>
                <c:pt idx="54">
                  <c:v>0.05</c:v>
                </c:pt>
                <c:pt idx="55">
                  <c:v>0.12</c:v>
                </c:pt>
                <c:pt idx="56">
                  <c:v>0.12</c:v>
                </c:pt>
                <c:pt idx="57">
                  <c:v>0.12</c:v>
                </c:pt>
                <c:pt idx="58">
                  <c:v>0.12</c:v>
                </c:pt>
                <c:pt idx="59">
                  <c:v>0.12</c:v>
                </c:pt>
                <c:pt idx="60">
                  <c:v>0.11</c:v>
                </c:pt>
                <c:pt idx="61">
                  <c:v>0.11</c:v>
                </c:pt>
                <c:pt idx="62">
                  <c:v>0.11</c:v>
                </c:pt>
                <c:pt idx="63">
                  <c:v>0.11</c:v>
                </c:pt>
                <c:pt idx="64">
                  <c:v>0.11</c:v>
                </c:pt>
              </c:numCache>
            </c:numRef>
          </c:val>
          <c:smooth val="0"/>
        </c:ser>
        <c:dLbls>
          <c:showLegendKey val="0"/>
          <c:showVal val="0"/>
          <c:showCatName val="0"/>
          <c:showSerName val="0"/>
          <c:showPercent val="0"/>
          <c:showBubbleSize val="0"/>
        </c:dLbls>
        <c:marker val="1"/>
        <c:smooth val="0"/>
        <c:axId val="95185536"/>
        <c:axId val="95187712"/>
      </c:lineChart>
      <c:catAx>
        <c:axId val="95185536"/>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187712"/>
        <c:crosses val="autoZero"/>
        <c:auto val="1"/>
        <c:lblAlgn val="ctr"/>
        <c:lblOffset val="100"/>
        <c:noMultiLvlLbl val="0"/>
      </c:catAx>
      <c:valAx>
        <c:axId val="95187712"/>
        <c:scaling>
          <c:orientation val="minMax"/>
        </c:scaling>
        <c:delete val="0"/>
        <c:axPos val="l"/>
        <c:majorGridlines/>
        <c:title>
          <c:tx>
            <c:rich>
              <a:bodyPr rot="-5400000" vert="horz"/>
              <a:lstStyle/>
              <a:p>
                <a:pPr>
                  <a:defRPr/>
                </a:pPr>
                <a:r>
                  <a:rPr lang="en-US" dirty="0"/>
                  <a:t>1 Minute Load Average</a:t>
                </a:r>
              </a:p>
            </c:rich>
          </c:tx>
          <c:layout/>
          <c:overlay val="0"/>
        </c:title>
        <c:numFmt formatCode="General" sourceLinked="1"/>
        <c:majorTickMark val="out"/>
        <c:minorTickMark val="none"/>
        <c:tickLblPos val="nextTo"/>
        <c:crossAx val="951855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1m Load Average</a:t>
            </a:r>
          </a:p>
        </c:rich>
      </c:tx>
      <c:layout/>
      <c:overlay val="0"/>
    </c:title>
    <c:autoTitleDeleted val="0"/>
    <c:plotArea>
      <c:layout/>
      <c:lineChart>
        <c:grouping val="standard"/>
        <c:varyColors val="0"/>
        <c:ser>
          <c:idx val="0"/>
          <c:order val="0"/>
          <c:tx>
            <c:v>1m</c:v>
          </c:tx>
          <c:spPr>
            <a:ln>
              <a:solidFill>
                <a:schemeClr val="accent2"/>
              </a:solidFill>
            </a:ln>
          </c:spPr>
          <c:marker>
            <c:symbol val="none"/>
          </c:marker>
          <c:val>
            <c:numRef>
              <c:f>'kvm-cloud-snapshot-1vm'!$AA$3:$AA$118</c:f>
              <c:numCache>
                <c:formatCode>General</c:formatCode>
                <c:ptCount val="116"/>
                <c:pt idx="0">
                  <c:v>0.1</c:v>
                </c:pt>
                <c:pt idx="1">
                  <c:v>0.1</c:v>
                </c:pt>
                <c:pt idx="2">
                  <c:v>0.1</c:v>
                </c:pt>
                <c:pt idx="3">
                  <c:v>0.09</c:v>
                </c:pt>
                <c:pt idx="4">
                  <c:v>0.09</c:v>
                </c:pt>
                <c:pt idx="5">
                  <c:v>0.09</c:v>
                </c:pt>
                <c:pt idx="6">
                  <c:v>0.09</c:v>
                </c:pt>
                <c:pt idx="7">
                  <c:v>0.09</c:v>
                </c:pt>
                <c:pt idx="8">
                  <c:v>0.09</c:v>
                </c:pt>
                <c:pt idx="9">
                  <c:v>0.09</c:v>
                </c:pt>
                <c:pt idx="10">
                  <c:v>0.09</c:v>
                </c:pt>
                <c:pt idx="11">
                  <c:v>0.09</c:v>
                </c:pt>
                <c:pt idx="12">
                  <c:v>0.09</c:v>
                </c:pt>
                <c:pt idx="13">
                  <c:v>0.08</c:v>
                </c:pt>
                <c:pt idx="14">
                  <c:v>0.08</c:v>
                </c:pt>
                <c:pt idx="15">
                  <c:v>0.08</c:v>
                </c:pt>
                <c:pt idx="16">
                  <c:v>0.08</c:v>
                </c:pt>
                <c:pt idx="17">
                  <c:v>0.08</c:v>
                </c:pt>
                <c:pt idx="18">
                  <c:v>0.15</c:v>
                </c:pt>
                <c:pt idx="19">
                  <c:v>0.15</c:v>
                </c:pt>
                <c:pt idx="20">
                  <c:v>0.15</c:v>
                </c:pt>
                <c:pt idx="21">
                  <c:v>0.15</c:v>
                </c:pt>
                <c:pt idx="22">
                  <c:v>0.15</c:v>
                </c:pt>
                <c:pt idx="23">
                  <c:v>0.22</c:v>
                </c:pt>
                <c:pt idx="24">
                  <c:v>0.22</c:v>
                </c:pt>
                <c:pt idx="25">
                  <c:v>0.22</c:v>
                </c:pt>
                <c:pt idx="26">
                  <c:v>0.22</c:v>
                </c:pt>
                <c:pt idx="27">
                  <c:v>0.22</c:v>
                </c:pt>
                <c:pt idx="28">
                  <c:v>0.28000000000000003</c:v>
                </c:pt>
                <c:pt idx="29">
                  <c:v>0.28000000000000003</c:v>
                </c:pt>
                <c:pt idx="30">
                  <c:v>0.28000000000000003</c:v>
                </c:pt>
                <c:pt idx="31">
                  <c:v>0.28000000000000003</c:v>
                </c:pt>
                <c:pt idx="32">
                  <c:v>0.28000000000000003</c:v>
                </c:pt>
                <c:pt idx="33">
                  <c:v>0.34</c:v>
                </c:pt>
                <c:pt idx="34">
                  <c:v>0.34</c:v>
                </c:pt>
                <c:pt idx="35">
                  <c:v>0.34</c:v>
                </c:pt>
                <c:pt idx="36">
                  <c:v>0.34</c:v>
                </c:pt>
                <c:pt idx="37">
                  <c:v>0.34</c:v>
                </c:pt>
                <c:pt idx="38">
                  <c:v>0.47</c:v>
                </c:pt>
                <c:pt idx="39">
                  <c:v>0.47</c:v>
                </c:pt>
                <c:pt idx="40">
                  <c:v>0.47</c:v>
                </c:pt>
                <c:pt idx="41">
                  <c:v>0.47</c:v>
                </c:pt>
                <c:pt idx="42">
                  <c:v>0.47</c:v>
                </c:pt>
                <c:pt idx="43">
                  <c:v>0.6</c:v>
                </c:pt>
                <c:pt idx="44">
                  <c:v>0.6</c:v>
                </c:pt>
                <c:pt idx="45">
                  <c:v>0.6</c:v>
                </c:pt>
                <c:pt idx="46">
                  <c:v>0.6</c:v>
                </c:pt>
                <c:pt idx="47">
                  <c:v>0.6</c:v>
                </c:pt>
                <c:pt idx="48">
                  <c:v>0.63</c:v>
                </c:pt>
                <c:pt idx="49">
                  <c:v>0.63</c:v>
                </c:pt>
                <c:pt idx="50">
                  <c:v>0.63</c:v>
                </c:pt>
                <c:pt idx="51">
                  <c:v>0.63</c:v>
                </c:pt>
                <c:pt idx="52">
                  <c:v>0.63</c:v>
                </c:pt>
                <c:pt idx="53">
                  <c:v>0.57999999999999996</c:v>
                </c:pt>
                <c:pt idx="54">
                  <c:v>0.57999999999999996</c:v>
                </c:pt>
                <c:pt idx="55">
                  <c:v>0.57999999999999996</c:v>
                </c:pt>
                <c:pt idx="56">
                  <c:v>0.57999999999999996</c:v>
                </c:pt>
                <c:pt idx="57">
                  <c:v>0.57999999999999996</c:v>
                </c:pt>
                <c:pt idx="58">
                  <c:v>0.61</c:v>
                </c:pt>
                <c:pt idx="59">
                  <c:v>0.61</c:v>
                </c:pt>
                <c:pt idx="60">
                  <c:v>0.61</c:v>
                </c:pt>
                <c:pt idx="61">
                  <c:v>0.61</c:v>
                </c:pt>
                <c:pt idx="62">
                  <c:v>0.61</c:v>
                </c:pt>
                <c:pt idx="63">
                  <c:v>0.56000000000000005</c:v>
                </c:pt>
                <c:pt idx="64">
                  <c:v>0.56000000000000005</c:v>
                </c:pt>
                <c:pt idx="65">
                  <c:v>0.56000000000000005</c:v>
                </c:pt>
                <c:pt idx="66">
                  <c:v>0.56000000000000005</c:v>
                </c:pt>
                <c:pt idx="67">
                  <c:v>0.56000000000000005</c:v>
                </c:pt>
                <c:pt idx="68">
                  <c:v>0.52</c:v>
                </c:pt>
                <c:pt idx="69">
                  <c:v>0.52</c:v>
                </c:pt>
                <c:pt idx="70">
                  <c:v>0.52</c:v>
                </c:pt>
                <c:pt idx="71">
                  <c:v>0.52</c:v>
                </c:pt>
                <c:pt idx="72">
                  <c:v>0.52</c:v>
                </c:pt>
                <c:pt idx="73">
                  <c:v>0.48</c:v>
                </c:pt>
                <c:pt idx="74">
                  <c:v>0.48</c:v>
                </c:pt>
                <c:pt idx="75">
                  <c:v>0.48</c:v>
                </c:pt>
                <c:pt idx="76">
                  <c:v>0.48</c:v>
                </c:pt>
                <c:pt idx="77">
                  <c:v>0.48</c:v>
                </c:pt>
                <c:pt idx="78">
                  <c:v>0.52</c:v>
                </c:pt>
                <c:pt idx="79">
                  <c:v>0.52</c:v>
                </c:pt>
                <c:pt idx="80">
                  <c:v>0.52</c:v>
                </c:pt>
                <c:pt idx="81">
                  <c:v>0.52</c:v>
                </c:pt>
                <c:pt idx="82">
                  <c:v>0.52</c:v>
                </c:pt>
                <c:pt idx="83">
                  <c:v>0.56000000000000005</c:v>
                </c:pt>
                <c:pt idx="84">
                  <c:v>0.56000000000000005</c:v>
                </c:pt>
                <c:pt idx="85">
                  <c:v>0.56000000000000005</c:v>
                </c:pt>
                <c:pt idx="86">
                  <c:v>0.56000000000000005</c:v>
                </c:pt>
                <c:pt idx="87">
                  <c:v>0.56000000000000005</c:v>
                </c:pt>
                <c:pt idx="88">
                  <c:v>0.67</c:v>
                </c:pt>
                <c:pt idx="89">
                  <c:v>0.67</c:v>
                </c:pt>
                <c:pt idx="90">
                  <c:v>0.67</c:v>
                </c:pt>
                <c:pt idx="91">
                  <c:v>0.67</c:v>
                </c:pt>
                <c:pt idx="92">
                  <c:v>0.67</c:v>
                </c:pt>
                <c:pt idx="93">
                  <c:v>0.78</c:v>
                </c:pt>
                <c:pt idx="94">
                  <c:v>0.78</c:v>
                </c:pt>
                <c:pt idx="95">
                  <c:v>0.78</c:v>
                </c:pt>
                <c:pt idx="96">
                  <c:v>0.78</c:v>
                </c:pt>
                <c:pt idx="97">
                  <c:v>0.78</c:v>
                </c:pt>
                <c:pt idx="98">
                  <c:v>0.8</c:v>
                </c:pt>
                <c:pt idx="99">
                  <c:v>0.8</c:v>
                </c:pt>
                <c:pt idx="100">
                  <c:v>0.8</c:v>
                </c:pt>
                <c:pt idx="101">
                  <c:v>0.8</c:v>
                </c:pt>
                <c:pt idx="102">
                  <c:v>0.8</c:v>
                </c:pt>
                <c:pt idx="103">
                  <c:v>0.73</c:v>
                </c:pt>
                <c:pt idx="104">
                  <c:v>0.73</c:v>
                </c:pt>
                <c:pt idx="105">
                  <c:v>0.73</c:v>
                </c:pt>
                <c:pt idx="106">
                  <c:v>0.73</c:v>
                </c:pt>
                <c:pt idx="107">
                  <c:v>0.73</c:v>
                </c:pt>
                <c:pt idx="108">
                  <c:v>0.67</c:v>
                </c:pt>
                <c:pt idx="109">
                  <c:v>0.67</c:v>
                </c:pt>
                <c:pt idx="110">
                  <c:v>0.67</c:v>
                </c:pt>
                <c:pt idx="111">
                  <c:v>0.67</c:v>
                </c:pt>
                <c:pt idx="112">
                  <c:v>0.67</c:v>
                </c:pt>
                <c:pt idx="113">
                  <c:v>0.62</c:v>
                </c:pt>
                <c:pt idx="114">
                  <c:v>0.62</c:v>
                </c:pt>
                <c:pt idx="115">
                  <c:v>0.62</c:v>
                </c:pt>
              </c:numCache>
            </c:numRef>
          </c:val>
          <c:smooth val="0"/>
        </c:ser>
        <c:dLbls>
          <c:showLegendKey val="0"/>
          <c:showVal val="0"/>
          <c:showCatName val="0"/>
          <c:showSerName val="0"/>
          <c:showPercent val="0"/>
          <c:showBubbleSize val="0"/>
        </c:dLbls>
        <c:marker val="1"/>
        <c:smooth val="0"/>
        <c:axId val="95556736"/>
        <c:axId val="95558656"/>
      </c:lineChart>
      <c:catAx>
        <c:axId val="95556736"/>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95558656"/>
        <c:crosses val="autoZero"/>
        <c:auto val="1"/>
        <c:lblAlgn val="ctr"/>
        <c:lblOffset val="100"/>
        <c:noMultiLvlLbl val="0"/>
      </c:catAx>
      <c:valAx>
        <c:axId val="95558656"/>
        <c:scaling>
          <c:orientation val="minMax"/>
        </c:scaling>
        <c:delete val="0"/>
        <c:axPos val="l"/>
        <c:majorGridlines/>
        <c:title>
          <c:tx>
            <c:rich>
              <a:bodyPr rot="-5400000" vert="horz"/>
              <a:lstStyle/>
              <a:p>
                <a:pPr>
                  <a:defRPr/>
                </a:pPr>
                <a:r>
                  <a:rPr lang="en-US" dirty="0"/>
                  <a:t>1</a:t>
                </a:r>
                <a:r>
                  <a:rPr lang="en-US" baseline="0" dirty="0"/>
                  <a:t> Minute Load Average</a:t>
                </a:r>
                <a:endParaRPr lang="en-US" dirty="0"/>
              </a:p>
            </c:rich>
          </c:tx>
          <c:layout/>
          <c:overlay val="0"/>
        </c:title>
        <c:numFmt formatCode="General" sourceLinked="1"/>
        <c:majorTickMark val="out"/>
        <c:minorTickMark val="none"/>
        <c:tickLblPos val="nextTo"/>
        <c:crossAx val="9555673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dirty="0"/>
              <a:t>Docker: </a:t>
            </a:r>
            <a:r>
              <a:rPr lang="en-US" sz="1600" b="1" i="0" u="none" strike="noStrike" baseline="0" dirty="0">
                <a:effectLst/>
              </a:rPr>
              <a:t>Compute Node </a:t>
            </a:r>
            <a:r>
              <a:rPr lang="en-US" sz="1600" b="1" i="0" u="none" strike="noStrike" baseline="0" dirty="0" smtClean="0">
                <a:effectLst/>
              </a:rPr>
              <a:t>Steady-State CPU (segment: 31s – 243s)</a:t>
            </a:r>
            <a:endParaRPr lang="en-US" sz="1600" dirty="0"/>
          </a:p>
        </c:rich>
      </c:tx>
      <c:layout/>
      <c:overlay val="0"/>
    </c:title>
    <c:autoTitleDeleted val="0"/>
    <c:plotArea>
      <c:layout/>
      <c:lineChart>
        <c:grouping val="standard"/>
        <c:varyColors val="0"/>
        <c:ser>
          <c:idx val="0"/>
          <c:order val="0"/>
          <c:tx>
            <c:v>usr</c:v>
          </c:tx>
          <c:marker>
            <c:symbol val="none"/>
          </c:marker>
          <c:val>
            <c:numRef>
              <c:f>'docker-cloud-15vm-5m-stable'!$B$31:$B$243</c:f>
              <c:numCache>
                <c:formatCode>General</c:formatCode>
                <c:ptCount val="213"/>
                <c:pt idx="0">
                  <c:v>0.188</c:v>
                </c:pt>
                <c:pt idx="1">
                  <c:v>0.188</c:v>
                </c:pt>
                <c:pt idx="2">
                  <c:v>0.188</c:v>
                </c:pt>
                <c:pt idx="3">
                  <c:v>0.125</c:v>
                </c:pt>
                <c:pt idx="4">
                  <c:v>0.188</c:v>
                </c:pt>
                <c:pt idx="5">
                  <c:v>6.3E-2</c:v>
                </c:pt>
                <c:pt idx="6">
                  <c:v>0.25</c:v>
                </c:pt>
                <c:pt idx="7">
                  <c:v>0.25</c:v>
                </c:pt>
                <c:pt idx="8">
                  <c:v>0.125</c:v>
                </c:pt>
                <c:pt idx="9">
                  <c:v>0.125</c:v>
                </c:pt>
                <c:pt idx="10">
                  <c:v>6.3E-2</c:v>
                </c:pt>
                <c:pt idx="11">
                  <c:v>0.312</c:v>
                </c:pt>
                <c:pt idx="12">
                  <c:v>0.25</c:v>
                </c:pt>
                <c:pt idx="13">
                  <c:v>0.5</c:v>
                </c:pt>
                <c:pt idx="14">
                  <c:v>6.3E-2</c:v>
                </c:pt>
                <c:pt idx="15">
                  <c:v>0.125</c:v>
                </c:pt>
                <c:pt idx="16">
                  <c:v>0.312</c:v>
                </c:pt>
                <c:pt idx="17">
                  <c:v>0.125</c:v>
                </c:pt>
                <c:pt idx="18">
                  <c:v>0.125</c:v>
                </c:pt>
                <c:pt idx="19">
                  <c:v>0.188</c:v>
                </c:pt>
                <c:pt idx="20">
                  <c:v>0.188</c:v>
                </c:pt>
                <c:pt idx="21">
                  <c:v>0.188</c:v>
                </c:pt>
                <c:pt idx="22">
                  <c:v>0.436</c:v>
                </c:pt>
                <c:pt idx="23">
                  <c:v>0.25</c:v>
                </c:pt>
                <c:pt idx="24">
                  <c:v>0.25</c:v>
                </c:pt>
                <c:pt idx="25">
                  <c:v>0.125</c:v>
                </c:pt>
                <c:pt idx="26">
                  <c:v>0.25</c:v>
                </c:pt>
                <c:pt idx="27">
                  <c:v>0.125</c:v>
                </c:pt>
                <c:pt idx="28">
                  <c:v>0.375</c:v>
                </c:pt>
                <c:pt idx="29">
                  <c:v>0.188</c:v>
                </c:pt>
                <c:pt idx="30">
                  <c:v>0</c:v>
                </c:pt>
                <c:pt idx="31">
                  <c:v>0.25</c:v>
                </c:pt>
                <c:pt idx="32">
                  <c:v>0.25</c:v>
                </c:pt>
                <c:pt idx="33">
                  <c:v>0.188</c:v>
                </c:pt>
                <c:pt idx="34">
                  <c:v>0.125</c:v>
                </c:pt>
                <c:pt idx="35">
                  <c:v>0.188</c:v>
                </c:pt>
                <c:pt idx="36">
                  <c:v>0.499</c:v>
                </c:pt>
                <c:pt idx="37">
                  <c:v>0.25</c:v>
                </c:pt>
                <c:pt idx="38">
                  <c:v>0.125</c:v>
                </c:pt>
                <c:pt idx="39">
                  <c:v>0.25</c:v>
                </c:pt>
                <c:pt idx="40">
                  <c:v>0.25</c:v>
                </c:pt>
                <c:pt idx="41">
                  <c:v>0.125</c:v>
                </c:pt>
                <c:pt idx="42">
                  <c:v>0.312</c:v>
                </c:pt>
                <c:pt idx="43">
                  <c:v>0.188</c:v>
                </c:pt>
                <c:pt idx="44">
                  <c:v>0.25</c:v>
                </c:pt>
                <c:pt idx="45">
                  <c:v>0.188</c:v>
                </c:pt>
                <c:pt idx="46">
                  <c:v>0.125</c:v>
                </c:pt>
                <c:pt idx="47">
                  <c:v>0.5</c:v>
                </c:pt>
                <c:pt idx="48">
                  <c:v>0.438</c:v>
                </c:pt>
                <c:pt idx="49">
                  <c:v>0.5</c:v>
                </c:pt>
                <c:pt idx="50">
                  <c:v>0.188</c:v>
                </c:pt>
                <c:pt idx="51">
                  <c:v>6.3E-2</c:v>
                </c:pt>
                <c:pt idx="52">
                  <c:v>0.188</c:v>
                </c:pt>
                <c:pt idx="53">
                  <c:v>0.188</c:v>
                </c:pt>
                <c:pt idx="54">
                  <c:v>0.25</c:v>
                </c:pt>
                <c:pt idx="55">
                  <c:v>0.25</c:v>
                </c:pt>
                <c:pt idx="56">
                  <c:v>0</c:v>
                </c:pt>
                <c:pt idx="57">
                  <c:v>0.251</c:v>
                </c:pt>
                <c:pt idx="58">
                  <c:v>0.25</c:v>
                </c:pt>
                <c:pt idx="59">
                  <c:v>6.3E-2</c:v>
                </c:pt>
                <c:pt idx="60">
                  <c:v>0.125</c:v>
                </c:pt>
                <c:pt idx="61">
                  <c:v>0.188</c:v>
                </c:pt>
                <c:pt idx="62">
                  <c:v>0.188</c:v>
                </c:pt>
                <c:pt idx="63">
                  <c:v>0.125</c:v>
                </c:pt>
                <c:pt idx="64">
                  <c:v>0.125</c:v>
                </c:pt>
                <c:pt idx="65">
                  <c:v>0.125</c:v>
                </c:pt>
                <c:pt idx="66">
                  <c:v>0.312</c:v>
                </c:pt>
                <c:pt idx="67">
                  <c:v>0.25</c:v>
                </c:pt>
                <c:pt idx="68">
                  <c:v>0.125</c:v>
                </c:pt>
                <c:pt idx="69">
                  <c:v>0.125</c:v>
                </c:pt>
                <c:pt idx="70">
                  <c:v>0.125</c:v>
                </c:pt>
                <c:pt idx="71">
                  <c:v>0.25</c:v>
                </c:pt>
                <c:pt idx="72">
                  <c:v>0.188</c:v>
                </c:pt>
                <c:pt idx="73">
                  <c:v>0.5</c:v>
                </c:pt>
                <c:pt idx="74">
                  <c:v>0.501</c:v>
                </c:pt>
                <c:pt idx="75">
                  <c:v>0.125</c:v>
                </c:pt>
                <c:pt idx="76">
                  <c:v>0.125</c:v>
                </c:pt>
                <c:pt idx="77">
                  <c:v>0.125</c:v>
                </c:pt>
                <c:pt idx="78">
                  <c:v>0</c:v>
                </c:pt>
                <c:pt idx="79">
                  <c:v>6.3E-2</c:v>
                </c:pt>
                <c:pt idx="80">
                  <c:v>0.125</c:v>
                </c:pt>
                <c:pt idx="81">
                  <c:v>0.312</c:v>
                </c:pt>
                <c:pt idx="82">
                  <c:v>0.188</c:v>
                </c:pt>
                <c:pt idx="83">
                  <c:v>6.3E-2</c:v>
                </c:pt>
                <c:pt idx="84">
                  <c:v>0.125</c:v>
                </c:pt>
                <c:pt idx="85">
                  <c:v>0</c:v>
                </c:pt>
                <c:pt idx="86">
                  <c:v>6.3E-2</c:v>
                </c:pt>
                <c:pt idx="87">
                  <c:v>0.188</c:v>
                </c:pt>
                <c:pt idx="88">
                  <c:v>6.3E-2</c:v>
                </c:pt>
                <c:pt idx="89">
                  <c:v>0.125</c:v>
                </c:pt>
                <c:pt idx="90">
                  <c:v>0.251</c:v>
                </c:pt>
                <c:pt idx="91">
                  <c:v>0.125</c:v>
                </c:pt>
                <c:pt idx="92">
                  <c:v>0.188</c:v>
                </c:pt>
                <c:pt idx="93">
                  <c:v>0.313</c:v>
                </c:pt>
                <c:pt idx="94">
                  <c:v>6.3E-2</c:v>
                </c:pt>
                <c:pt idx="95">
                  <c:v>6.3E-2</c:v>
                </c:pt>
                <c:pt idx="96">
                  <c:v>0.125</c:v>
                </c:pt>
                <c:pt idx="97">
                  <c:v>0.125</c:v>
                </c:pt>
                <c:pt idx="98">
                  <c:v>0.25</c:v>
                </c:pt>
                <c:pt idx="99">
                  <c:v>0.188</c:v>
                </c:pt>
                <c:pt idx="100">
                  <c:v>0.125</c:v>
                </c:pt>
                <c:pt idx="101">
                  <c:v>0.25</c:v>
                </c:pt>
                <c:pt idx="102">
                  <c:v>0.312</c:v>
                </c:pt>
                <c:pt idx="103">
                  <c:v>0.188</c:v>
                </c:pt>
                <c:pt idx="104">
                  <c:v>0.312</c:v>
                </c:pt>
                <c:pt idx="105">
                  <c:v>0.25</c:v>
                </c:pt>
                <c:pt idx="106">
                  <c:v>0.25</c:v>
                </c:pt>
                <c:pt idx="107">
                  <c:v>0.125</c:v>
                </c:pt>
                <c:pt idx="108">
                  <c:v>0.25</c:v>
                </c:pt>
                <c:pt idx="109">
                  <c:v>0.125</c:v>
                </c:pt>
                <c:pt idx="110">
                  <c:v>0.25</c:v>
                </c:pt>
                <c:pt idx="111">
                  <c:v>0.25</c:v>
                </c:pt>
                <c:pt idx="112">
                  <c:v>0.188</c:v>
                </c:pt>
                <c:pt idx="113">
                  <c:v>0.188</c:v>
                </c:pt>
                <c:pt idx="114">
                  <c:v>0.125</c:v>
                </c:pt>
                <c:pt idx="115">
                  <c:v>0.125</c:v>
                </c:pt>
                <c:pt idx="116">
                  <c:v>0.188</c:v>
                </c:pt>
                <c:pt idx="117">
                  <c:v>0.313</c:v>
                </c:pt>
                <c:pt idx="118">
                  <c:v>0.25</c:v>
                </c:pt>
                <c:pt idx="119">
                  <c:v>0.312</c:v>
                </c:pt>
                <c:pt idx="120">
                  <c:v>0.25</c:v>
                </c:pt>
                <c:pt idx="121">
                  <c:v>0.125</c:v>
                </c:pt>
                <c:pt idx="122">
                  <c:v>0.188</c:v>
                </c:pt>
                <c:pt idx="123">
                  <c:v>0.25</c:v>
                </c:pt>
                <c:pt idx="124">
                  <c:v>0.188</c:v>
                </c:pt>
                <c:pt idx="125">
                  <c:v>0.125</c:v>
                </c:pt>
                <c:pt idx="126">
                  <c:v>0.25</c:v>
                </c:pt>
                <c:pt idx="127">
                  <c:v>0.125</c:v>
                </c:pt>
                <c:pt idx="128">
                  <c:v>0.188</c:v>
                </c:pt>
                <c:pt idx="129">
                  <c:v>0.25</c:v>
                </c:pt>
                <c:pt idx="130">
                  <c:v>0.312</c:v>
                </c:pt>
                <c:pt idx="131">
                  <c:v>0.125</c:v>
                </c:pt>
                <c:pt idx="132">
                  <c:v>0.188</c:v>
                </c:pt>
                <c:pt idx="133">
                  <c:v>0.188</c:v>
                </c:pt>
                <c:pt idx="134">
                  <c:v>0.56200000000000006</c:v>
                </c:pt>
                <c:pt idx="135">
                  <c:v>0.125</c:v>
                </c:pt>
                <c:pt idx="136">
                  <c:v>0.312</c:v>
                </c:pt>
                <c:pt idx="137">
                  <c:v>0.188</c:v>
                </c:pt>
                <c:pt idx="138">
                  <c:v>0.125</c:v>
                </c:pt>
                <c:pt idx="139">
                  <c:v>6.3E-2</c:v>
                </c:pt>
                <c:pt idx="140">
                  <c:v>0.188</c:v>
                </c:pt>
                <c:pt idx="141">
                  <c:v>0.25</c:v>
                </c:pt>
                <c:pt idx="142">
                  <c:v>0.188</c:v>
                </c:pt>
                <c:pt idx="143">
                  <c:v>0.25</c:v>
                </c:pt>
                <c:pt idx="144">
                  <c:v>0.312</c:v>
                </c:pt>
                <c:pt idx="145">
                  <c:v>0.25</c:v>
                </c:pt>
                <c:pt idx="146">
                  <c:v>0.188</c:v>
                </c:pt>
                <c:pt idx="147">
                  <c:v>0.436</c:v>
                </c:pt>
                <c:pt idx="148">
                  <c:v>6.3E-2</c:v>
                </c:pt>
                <c:pt idx="149">
                  <c:v>0.125</c:v>
                </c:pt>
                <c:pt idx="150">
                  <c:v>0.312</c:v>
                </c:pt>
                <c:pt idx="151">
                  <c:v>0.125</c:v>
                </c:pt>
                <c:pt idx="152">
                  <c:v>6.3E-2</c:v>
                </c:pt>
                <c:pt idx="153">
                  <c:v>0.188</c:v>
                </c:pt>
                <c:pt idx="154">
                  <c:v>0.188</c:v>
                </c:pt>
                <c:pt idx="155">
                  <c:v>0.25</c:v>
                </c:pt>
                <c:pt idx="156">
                  <c:v>0.188</c:v>
                </c:pt>
                <c:pt idx="157">
                  <c:v>0.125</c:v>
                </c:pt>
                <c:pt idx="158">
                  <c:v>0.25</c:v>
                </c:pt>
                <c:pt idx="159">
                  <c:v>0.188</c:v>
                </c:pt>
                <c:pt idx="160">
                  <c:v>0.188</c:v>
                </c:pt>
                <c:pt idx="161">
                  <c:v>0.188</c:v>
                </c:pt>
                <c:pt idx="162">
                  <c:v>0.25</c:v>
                </c:pt>
                <c:pt idx="163">
                  <c:v>0.188</c:v>
                </c:pt>
                <c:pt idx="164">
                  <c:v>0.25</c:v>
                </c:pt>
                <c:pt idx="165">
                  <c:v>0.125</c:v>
                </c:pt>
                <c:pt idx="166">
                  <c:v>0.25</c:v>
                </c:pt>
                <c:pt idx="167">
                  <c:v>6.3E-2</c:v>
                </c:pt>
                <c:pt idx="168">
                  <c:v>0.188</c:v>
                </c:pt>
                <c:pt idx="169">
                  <c:v>6.3E-2</c:v>
                </c:pt>
                <c:pt idx="170">
                  <c:v>0.25</c:v>
                </c:pt>
                <c:pt idx="171">
                  <c:v>0.25</c:v>
                </c:pt>
                <c:pt idx="172">
                  <c:v>0.25</c:v>
                </c:pt>
                <c:pt idx="173">
                  <c:v>6.3E-2</c:v>
                </c:pt>
                <c:pt idx="174">
                  <c:v>0.188</c:v>
                </c:pt>
                <c:pt idx="175">
                  <c:v>0.312</c:v>
                </c:pt>
                <c:pt idx="176">
                  <c:v>0.25</c:v>
                </c:pt>
                <c:pt idx="177">
                  <c:v>0.375</c:v>
                </c:pt>
                <c:pt idx="178">
                  <c:v>0.5</c:v>
                </c:pt>
                <c:pt idx="179">
                  <c:v>0.125</c:v>
                </c:pt>
                <c:pt idx="180">
                  <c:v>0.125</c:v>
                </c:pt>
                <c:pt idx="181">
                  <c:v>6.3E-2</c:v>
                </c:pt>
                <c:pt idx="182">
                  <c:v>0.125</c:v>
                </c:pt>
                <c:pt idx="183">
                  <c:v>0.188</c:v>
                </c:pt>
                <c:pt idx="184">
                  <c:v>0.125</c:v>
                </c:pt>
                <c:pt idx="185">
                  <c:v>0.125</c:v>
                </c:pt>
                <c:pt idx="186">
                  <c:v>0.375</c:v>
                </c:pt>
                <c:pt idx="187">
                  <c:v>0.188</c:v>
                </c:pt>
                <c:pt idx="188">
                  <c:v>0.125</c:v>
                </c:pt>
                <c:pt idx="189">
                  <c:v>0.25</c:v>
                </c:pt>
                <c:pt idx="190">
                  <c:v>6.3E-2</c:v>
                </c:pt>
                <c:pt idx="191">
                  <c:v>0.25</c:v>
                </c:pt>
                <c:pt idx="192">
                  <c:v>0.313</c:v>
                </c:pt>
                <c:pt idx="193">
                  <c:v>0.188</c:v>
                </c:pt>
                <c:pt idx="194">
                  <c:v>0.438</c:v>
                </c:pt>
                <c:pt idx="195">
                  <c:v>0.313</c:v>
                </c:pt>
                <c:pt idx="196">
                  <c:v>0.125</c:v>
                </c:pt>
                <c:pt idx="197">
                  <c:v>6.3E-2</c:v>
                </c:pt>
                <c:pt idx="198">
                  <c:v>0.188</c:v>
                </c:pt>
                <c:pt idx="199">
                  <c:v>0.125</c:v>
                </c:pt>
                <c:pt idx="200">
                  <c:v>0.188</c:v>
                </c:pt>
                <c:pt idx="201">
                  <c:v>0.188</c:v>
                </c:pt>
                <c:pt idx="202">
                  <c:v>0.188</c:v>
                </c:pt>
                <c:pt idx="203">
                  <c:v>0.125</c:v>
                </c:pt>
                <c:pt idx="204">
                  <c:v>0.312</c:v>
                </c:pt>
                <c:pt idx="205">
                  <c:v>0.125</c:v>
                </c:pt>
                <c:pt idx="206">
                  <c:v>0.125</c:v>
                </c:pt>
                <c:pt idx="207">
                  <c:v>0.125</c:v>
                </c:pt>
                <c:pt idx="208">
                  <c:v>0.125</c:v>
                </c:pt>
                <c:pt idx="209">
                  <c:v>0.188</c:v>
                </c:pt>
                <c:pt idx="210">
                  <c:v>0.125</c:v>
                </c:pt>
                <c:pt idx="211">
                  <c:v>0.312</c:v>
                </c:pt>
                <c:pt idx="212">
                  <c:v>0.125</c:v>
                </c:pt>
              </c:numCache>
            </c:numRef>
          </c:val>
          <c:smooth val="0"/>
        </c:ser>
        <c:ser>
          <c:idx val="1"/>
          <c:order val="1"/>
          <c:tx>
            <c:v>sys</c:v>
          </c:tx>
          <c:marker>
            <c:symbol val="none"/>
          </c:marker>
          <c:val>
            <c:numRef>
              <c:f>'docker-cloud-15vm-5m-stable'!$C$31:$C$243</c:f>
              <c:numCache>
                <c:formatCode>General</c:formatCode>
                <c:ptCount val="213"/>
                <c:pt idx="0">
                  <c:v>0</c:v>
                </c:pt>
                <c:pt idx="1">
                  <c:v>0.125</c:v>
                </c:pt>
                <c:pt idx="2">
                  <c:v>6.3E-2</c:v>
                </c:pt>
                <c:pt idx="3">
                  <c:v>0</c:v>
                </c:pt>
                <c:pt idx="4">
                  <c:v>0</c:v>
                </c:pt>
                <c:pt idx="5">
                  <c:v>0</c:v>
                </c:pt>
                <c:pt idx="6">
                  <c:v>0</c:v>
                </c:pt>
                <c:pt idx="7">
                  <c:v>6.2E-2</c:v>
                </c:pt>
                <c:pt idx="8">
                  <c:v>0</c:v>
                </c:pt>
                <c:pt idx="9">
                  <c:v>6.3E-2</c:v>
                </c:pt>
                <c:pt idx="10">
                  <c:v>0</c:v>
                </c:pt>
                <c:pt idx="11">
                  <c:v>6.2E-2</c:v>
                </c:pt>
                <c:pt idx="12">
                  <c:v>0</c:v>
                </c:pt>
                <c:pt idx="13">
                  <c:v>0.125</c:v>
                </c:pt>
                <c:pt idx="14">
                  <c:v>0</c:v>
                </c:pt>
                <c:pt idx="15">
                  <c:v>0</c:v>
                </c:pt>
                <c:pt idx="16">
                  <c:v>6.2E-2</c:v>
                </c:pt>
                <c:pt idx="17">
                  <c:v>6.3E-2</c:v>
                </c:pt>
                <c:pt idx="18">
                  <c:v>0</c:v>
                </c:pt>
                <c:pt idx="19">
                  <c:v>0</c:v>
                </c:pt>
                <c:pt idx="20">
                  <c:v>6.3E-2</c:v>
                </c:pt>
                <c:pt idx="21">
                  <c:v>6.3E-2</c:v>
                </c:pt>
                <c:pt idx="22">
                  <c:v>6.2E-2</c:v>
                </c:pt>
                <c:pt idx="23">
                  <c:v>0</c:v>
                </c:pt>
                <c:pt idx="24">
                  <c:v>0</c:v>
                </c:pt>
                <c:pt idx="25">
                  <c:v>6.3E-2</c:v>
                </c:pt>
                <c:pt idx="26">
                  <c:v>6.2E-2</c:v>
                </c:pt>
                <c:pt idx="27">
                  <c:v>0</c:v>
                </c:pt>
                <c:pt idx="28">
                  <c:v>0</c:v>
                </c:pt>
                <c:pt idx="29">
                  <c:v>0.125</c:v>
                </c:pt>
                <c:pt idx="30">
                  <c:v>0</c:v>
                </c:pt>
                <c:pt idx="31">
                  <c:v>6.2E-2</c:v>
                </c:pt>
                <c:pt idx="32">
                  <c:v>0</c:v>
                </c:pt>
                <c:pt idx="33">
                  <c:v>0</c:v>
                </c:pt>
                <c:pt idx="34">
                  <c:v>0</c:v>
                </c:pt>
                <c:pt idx="35">
                  <c:v>6.3E-2</c:v>
                </c:pt>
                <c:pt idx="36">
                  <c:v>0</c:v>
                </c:pt>
                <c:pt idx="37">
                  <c:v>6.2E-2</c:v>
                </c:pt>
                <c:pt idx="38">
                  <c:v>6.3E-2</c:v>
                </c:pt>
                <c:pt idx="39">
                  <c:v>0</c:v>
                </c:pt>
                <c:pt idx="40">
                  <c:v>0</c:v>
                </c:pt>
                <c:pt idx="41">
                  <c:v>6.3E-2</c:v>
                </c:pt>
                <c:pt idx="42">
                  <c:v>0</c:v>
                </c:pt>
                <c:pt idx="43">
                  <c:v>0</c:v>
                </c:pt>
                <c:pt idx="44">
                  <c:v>0</c:v>
                </c:pt>
                <c:pt idx="45">
                  <c:v>6.3E-2</c:v>
                </c:pt>
                <c:pt idx="46">
                  <c:v>0</c:v>
                </c:pt>
                <c:pt idx="47">
                  <c:v>6.2E-2</c:v>
                </c:pt>
                <c:pt idx="48">
                  <c:v>0</c:v>
                </c:pt>
                <c:pt idx="49">
                  <c:v>6.3E-2</c:v>
                </c:pt>
                <c:pt idx="50">
                  <c:v>0</c:v>
                </c:pt>
                <c:pt idx="51">
                  <c:v>0.125</c:v>
                </c:pt>
                <c:pt idx="52">
                  <c:v>0</c:v>
                </c:pt>
                <c:pt idx="53">
                  <c:v>0</c:v>
                </c:pt>
                <c:pt idx="54">
                  <c:v>0</c:v>
                </c:pt>
                <c:pt idx="55">
                  <c:v>0</c:v>
                </c:pt>
                <c:pt idx="56">
                  <c:v>0</c:v>
                </c:pt>
                <c:pt idx="57">
                  <c:v>0.125</c:v>
                </c:pt>
                <c:pt idx="58">
                  <c:v>6.3E-2</c:v>
                </c:pt>
                <c:pt idx="59">
                  <c:v>0</c:v>
                </c:pt>
                <c:pt idx="60">
                  <c:v>0</c:v>
                </c:pt>
                <c:pt idx="61">
                  <c:v>6.2E-2</c:v>
                </c:pt>
                <c:pt idx="62">
                  <c:v>0</c:v>
                </c:pt>
                <c:pt idx="63">
                  <c:v>0</c:v>
                </c:pt>
                <c:pt idx="64">
                  <c:v>0</c:v>
                </c:pt>
                <c:pt idx="65">
                  <c:v>0</c:v>
                </c:pt>
                <c:pt idx="66">
                  <c:v>0.125</c:v>
                </c:pt>
                <c:pt idx="67">
                  <c:v>0</c:v>
                </c:pt>
                <c:pt idx="68">
                  <c:v>6.2E-2</c:v>
                </c:pt>
                <c:pt idx="69">
                  <c:v>0</c:v>
                </c:pt>
                <c:pt idx="70">
                  <c:v>6.3E-2</c:v>
                </c:pt>
                <c:pt idx="71">
                  <c:v>0</c:v>
                </c:pt>
                <c:pt idx="72">
                  <c:v>0</c:v>
                </c:pt>
                <c:pt idx="73">
                  <c:v>6.2E-2</c:v>
                </c:pt>
                <c:pt idx="74">
                  <c:v>0</c:v>
                </c:pt>
                <c:pt idx="75">
                  <c:v>0</c:v>
                </c:pt>
                <c:pt idx="76">
                  <c:v>0</c:v>
                </c:pt>
                <c:pt idx="77">
                  <c:v>0</c:v>
                </c:pt>
                <c:pt idx="78">
                  <c:v>6.3E-2</c:v>
                </c:pt>
                <c:pt idx="79">
                  <c:v>0</c:v>
                </c:pt>
                <c:pt idx="80">
                  <c:v>0</c:v>
                </c:pt>
                <c:pt idx="81">
                  <c:v>6.2E-2</c:v>
                </c:pt>
                <c:pt idx="82">
                  <c:v>6.3E-2</c:v>
                </c:pt>
                <c:pt idx="83">
                  <c:v>0</c:v>
                </c:pt>
                <c:pt idx="84">
                  <c:v>0</c:v>
                </c:pt>
                <c:pt idx="85">
                  <c:v>0</c:v>
                </c:pt>
                <c:pt idx="86">
                  <c:v>0</c:v>
                </c:pt>
                <c:pt idx="87">
                  <c:v>0</c:v>
                </c:pt>
                <c:pt idx="88">
                  <c:v>0</c:v>
                </c:pt>
                <c:pt idx="89">
                  <c:v>0.187</c:v>
                </c:pt>
                <c:pt idx="90">
                  <c:v>0</c:v>
                </c:pt>
                <c:pt idx="91">
                  <c:v>0</c:v>
                </c:pt>
                <c:pt idx="92">
                  <c:v>6.2E-2</c:v>
                </c:pt>
                <c:pt idx="93">
                  <c:v>0</c:v>
                </c:pt>
                <c:pt idx="94">
                  <c:v>0</c:v>
                </c:pt>
                <c:pt idx="95">
                  <c:v>0</c:v>
                </c:pt>
                <c:pt idx="96">
                  <c:v>0</c:v>
                </c:pt>
                <c:pt idx="97">
                  <c:v>0</c:v>
                </c:pt>
                <c:pt idx="98">
                  <c:v>0</c:v>
                </c:pt>
                <c:pt idx="99">
                  <c:v>6.3E-2</c:v>
                </c:pt>
                <c:pt idx="100">
                  <c:v>0</c:v>
                </c:pt>
                <c:pt idx="101">
                  <c:v>0</c:v>
                </c:pt>
                <c:pt idx="102">
                  <c:v>0</c:v>
                </c:pt>
                <c:pt idx="103">
                  <c:v>6.3E-2</c:v>
                </c:pt>
                <c:pt idx="104">
                  <c:v>0</c:v>
                </c:pt>
                <c:pt idx="105">
                  <c:v>6.2E-2</c:v>
                </c:pt>
                <c:pt idx="106">
                  <c:v>6.3E-2</c:v>
                </c:pt>
                <c:pt idx="107">
                  <c:v>0</c:v>
                </c:pt>
                <c:pt idx="108">
                  <c:v>6.2E-2</c:v>
                </c:pt>
                <c:pt idx="109">
                  <c:v>0</c:v>
                </c:pt>
                <c:pt idx="110">
                  <c:v>6.2E-2</c:v>
                </c:pt>
                <c:pt idx="111">
                  <c:v>0</c:v>
                </c:pt>
                <c:pt idx="112">
                  <c:v>0</c:v>
                </c:pt>
                <c:pt idx="113">
                  <c:v>6.2E-2</c:v>
                </c:pt>
                <c:pt idx="114">
                  <c:v>0</c:v>
                </c:pt>
                <c:pt idx="115">
                  <c:v>0</c:v>
                </c:pt>
                <c:pt idx="116">
                  <c:v>6.3E-2</c:v>
                </c:pt>
                <c:pt idx="117">
                  <c:v>0.125</c:v>
                </c:pt>
                <c:pt idx="118">
                  <c:v>0</c:v>
                </c:pt>
                <c:pt idx="119">
                  <c:v>6.2E-2</c:v>
                </c:pt>
                <c:pt idx="120">
                  <c:v>0</c:v>
                </c:pt>
                <c:pt idx="121">
                  <c:v>6.3E-2</c:v>
                </c:pt>
                <c:pt idx="122">
                  <c:v>0</c:v>
                </c:pt>
                <c:pt idx="123">
                  <c:v>0</c:v>
                </c:pt>
                <c:pt idx="124">
                  <c:v>0</c:v>
                </c:pt>
                <c:pt idx="125">
                  <c:v>6.3E-2</c:v>
                </c:pt>
                <c:pt idx="126">
                  <c:v>0</c:v>
                </c:pt>
                <c:pt idx="127">
                  <c:v>0</c:v>
                </c:pt>
                <c:pt idx="128">
                  <c:v>0</c:v>
                </c:pt>
                <c:pt idx="129">
                  <c:v>0.125</c:v>
                </c:pt>
                <c:pt idx="130">
                  <c:v>6.2E-2</c:v>
                </c:pt>
                <c:pt idx="131">
                  <c:v>6.3E-2</c:v>
                </c:pt>
                <c:pt idx="132">
                  <c:v>0</c:v>
                </c:pt>
                <c:pt idx="133">
                  <c:v>0</c:v>
                </c:pt>
                <c:pt idx="134">
                  <c:v>0</c:v>
                </c:pt>
                <c:pt idx="135">
                  <c:v>0</c:v>
                </c:pt>
                <c:pt idx="136">
                  <c:v>0</c:v>
                </c:pt>
                <c:pt idx="137">
                  <c:v>0</c:v>
                </c:pt>
                <c:pt idx="138">
                  <c:v>0</c:v>
                </c:pt>
                <c:pt idx="139">
                  <c:v>0</c:v>
                </c:pt>
                <c:pt idx="140">
                  <c:v>0</c:v>
                </c:pt>
                <c:pt idx="141">
                  <c:v>6.3E-2</c:v>
                </c:pt>
                <c:pt idx="142">
                  <c:v>0</c:v>
                </c:pt>
                <c:pt idx="143">
                  <c:v>0</c:v>
                </c:pt>
                <c:pt idx="144">
                  <c:v>6.2E-2</c:v>
                </c:pt>
                <c:pt idx="145">
                  <c:v>0</c:v>
                </c:pt>
                <c:pt idx="146">
                  <c:v>0</c:v>
                </c:pt>
                <c:pt idx="147">
                  <c:v>6.2E-2</c:v>
                </c:pt>
                <c:pt idx="148">
                  <c:v>0</c:v>
                </c:pt>
                <c:pt idx="149">
                  <c:v>0</c:v>
                </c:pt>
                <c:pt idx="150">
                  <c:v>0</c:v>
                </c:pt>
                <c:pt idx="151">
                  <c:v>0</c:v>
                </c:pt>
                <c:pt idx="152">
                  <c:v>0.125</c:v>
                </c:pt>
                <c:pt idx="153">
                  <c:v>0</c:v>
                </c:pt>
                <c:pt idx="154">
                  <c:v>0</c:v>
                </c:pt>
                <c:pt idx="155">
                  <c:v>0.125</c:v>
                </c:pt>
                <c:pt idx="156">
                  <c:v>0</c:v>
                </c:pt>
                <c:pt idx="157">
                  <c:v>6.3E-2</c:v>
                </c:pt>
                <c:pt idx="158">
                  <c:v>0</c:v>
                </c:pt>
                <c:pt idx="159">
                  <c:v>0</c:v>
                </c:pt>
                <c:pt idx="160">
                  <c:v>0</c:v>
                </c:pt>
                <c:pt idx="161">
                  <c:v>0.188</c:v>
                </c:pt>
                <c:pt idx="162">
                  <c:v>0</c:v>
                </c:pt>
                <c:pt idx="163">
                  <c:v>0</c:v>
                </c:pt>
                <c:pt idx="164">
                  <c:v>0</c:v>
                </c:pt>
                <c:pt idx="165">
                  <c:v>0</c:v>
                </c:pt>
                <c:pt idx="166">
                  <c:v>0</c:v>
                </c:pt>
                <c:pt idx="167">
                  <c:v>6.3E-2</c:v>
                </c:pt>
                <c:pt idx="168">
                  <c:v>0</c:v>
                </c:pt>
                <c:pt idx="169">
                  <c:v>0</c:v>
                </c:pt>
                <c:pt idx="170">
                  <c:v>6.2E-2</c:v>
                </c:pt>
                <c:pt idx="171">
                  <c:v>0</c:v>
                </c:pt>
                <c:pt idx="172">
                  <c:v>6.2E-2</c:v>
                </c:pt>
                <c:pt idx="173">
                  <c:v>0</c:v>
                </c:pt>
                <c:pt idx="174">
                  <c:v>6.3E-2</c:v>
                </c:pt>
                <c:pt idx="175">
                  <c:v>0</c:v>
                </c:pt>
                <c:pt idx="176">
                  <c:v>0</c:v>
                </c:pt>
                <c:pt idx="177">
                  <c:v>0.25</c:v>
                </c:pt>
                <c:pt idx="178">
                  <c:v>6.2E-2</c:v>
                </c:pt>
                <c:pt idx="179">
                  <c:v>0</c:v>
                </c:pt>
                <c:pt idx="180">
                  <c:v>6.3E-2</c:v>
                </c:pt>
                <c:pt idx="181">
                  <c:v>0</c:v>
                </c:pt>
                <c:pt idx="182">
                  <c:v>6.3E-2</c:v>
                </c:pt>
                <c:pt idx="183">
                  <c:v>6.2E-2</c:v>
                </c:pt>
                <c:pt idx="184">
                  <c:v>0</c:v>
                </c:pt>
                <c:pt idx="185">
                  <c:v>6.3E-2</c:v>
                </c:pt>
                <c:pt idx="186">
                  <c:v>0</c:v>
                </c:pt>
                <c:pt idx="187">
                  <c:v>0</c:v>
                </c:pt>
                <c:pt idx="188">
                  <c:v>0</c:v>
                </c:pt>
                <c:pt idx="189">
                  <c:v>0</c:v>
                </c:pt>
                <c:pt idx="190">
                  <c:v>0</c:v>
                </c:pt>
                <c:pt idx="191">
                  <c:v>0</c:v>
                </c:pt>
                <c:pt idx="192">
                  <c:v>0</c:v>
                </c:pt>
                <c:pt idx="193">
                  <c:v>6.3E-2</c:v>
                </c:pt>
                <c:pt idx="194">
                  <c:v>0</c:v>
                </c:pt>
                <c:pt idx="195">
                  <c:v>6.3E-2</c:v>
                </c:pt>
                <c:pt idx="196">
                  <c:v>6.3E-2</c:v>
                </c:pt>
                <c:pt idx="197">
                  <c:v>0</c:v>
                </c:pt>
                <c:pt idx="198">
                  <c:v>0</c:v>
                </c:pt>
                <c:pt idx="199">
                  <c:v>6.3E-2</c:v>
                </c:pt>
                <c:pt idx="200">
                  <c:v>0</c:v>
                </c:pt>
                <c:pt idx="201">
                  <c:v>6.3E-2</c:v>
                </c:pt>
                <c:pt idx="202">
                  <c:v>0</c:v>
                </c:pt>
                <c:pt idx="203">
                  <c:v>0</c:v>
                </c:pt>
                <c:pt idx="204">
                  <c:v>6.2E-2</c:v>
                </c:pt>
                <c:pt idx="205">
                  <c:v>0</c:v>
                </c:pt>
                <c:pt idx="206">
                  <c:v>6.3E-2</c:v>
                </c:pt>
                <c:pt idx="207">
                  <c:v>0</c:v>
                </c:pt>
                <c:pt idx="208">
                  <c:v>0</c:v>
                </c:pt>
                <c:pt idx="209">
                  <c:v>6.2E-2</c:v>
                </c:pt>
                <c:pt idx="210">
                  <c:v>0</c:v>
                </c:pt>
                <c:pt idx="211">
                  <c:v>6.2E-2</c:v>
                </c:pt>
                <c:pt idx="212">
                  <c:v>0</c:v>
                </c:pt>
              </c:numCache>
            </c:numRef>
          </c:val>
          <c:smooth val="0"/>
        </c:ser>
        <c:dLbls>
          <c:showLegendKey val="0"/>
          <c:showVal val="0"/>
          <c:showCatName val="0"/>
          <c:showSerName val="0"/>
          <c:showPercent val="0"/>
          <c:showBubbleSize val="0"/>
        </c:dLbls>
        <c:marker val="1"/>
        <c:smooth val="0"/>
        <c:axId val="89637248"/>
        <c:axId val="89639168"/>
      </c:lineChart>
      <c:catAx>
        <c:axId val="89637248"/>
        <c:scaling>
          <c:orientation val="minMax"/>
        </c:scaling>
        <c:delete val="0"/>
        <c:axPos val="b"/>
        <c:title>
          <c:tx>
            <c:rich>
              <a:bodyPr/>
              <a:lstStyle/>
              <a:p>
                <a:pPr>
                  <a:defRPr/>
                </a:pPr>
                <a:r>
                  <a:rPr lang="en-US" dirty="0" smtClean="0"/>
                  <a:t>Time (31s – 243s)</a:t>
                </a:r>
                <a:endParaRPr lang="en-US" dirty="0"/>
              </a:p>
            </c:rich>
          </c:tx>
          <c:layout/>
          <c:overlay val="0"/>
        </c:title>
        <c:majorTickMark val="out"/>
        <c:minorTickMark val="none"/>
        <c:tickLblPos val="nextTo"/>
        <c:crossAx val="89639168"/>
        <c:crosses val="autoZero"/>
        <c:auto val="1"/>
        <c:lblAlgn val="ctr"/>
        <c:lblOffset val="100"/>
        <c:noMultiLvlLbl val="0"/>
      </c:catAx>
      <c:valAx>
        <c:axId val="89639168"/>
        <c:scaling>
          <c:orientation val="minMax"/>
          <c:max val="14"/>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896372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Calculate Primes Up To </a:t>
            </a:r>
            <a:r>
              <a:rPr lang="en-US" dirty="0" smtClean="0"/>
              <a:t>20000</a:t>
            </a:r>
            <a:endParaRPr lang="en-US" dirty="0"/>
          </a:p>
        </c:rich>
      </c:tx>
      <c:layout/>
      <c:overlay val="0"/>
    </c:title>
    <c:autoTitleDeleted val="0"/>
    <c:plotArea>
      <c:layout/>
      <c:barChart>
        <c:barDir val="col"/>
        <c:grouping val="clustered"/>
        <c:varyColors val="0"/>
        <c:ser>
          <c:idx val="0"/>
          <c:order val="0"/>
          <c:invertIfNegative val="0"/>
          <c:dPt>
            <c:idx val="0"/>
            <c:invertIfNegative val="0"/>
            <c:bubble3D val="0"/>
            <c:spPr>
              <a:solidFill>
                <a:schemeClr val="accent3">
                  <a:lumMod val="75000"/>
                </a:schemeClr>
              </a:solidFill>
            </c:spPr>
          </c:dPt>
          <c:dPt>
            <c:idx val="2"/>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'guest-sb-cpu-avg'!$B$1:$D$1</c:f>
              <c:strCache>
                <c:ptCount val="3"/>
                <c:pt idx="0">
                  <c:v>Bare Metal</c:v>
                </c:pt>
                <c:pt idx="1">
                  <c:v>docker</c:v>
                </c:pt>
                <c:pt idx="2">
                  <c:v>KVM</c:v>
                </c:pt>
              </c:strCache>
            </c:strRef>
          </c:cat>
          <c:val>
            <c:numRef>
              <c:f>'guest-sb-cpu-avg'!$B$8:$D$8</c:f>
              <c:numCache>
                <c:formatCode>General</c:formatCode>
                <c:ptCount val="3"/>
                <c:pt idx="0">
                  <c:v>15.26</c:v>
                </c:pt>
                <c:pt idx="1">
                  <c:v>15.22</c:v>
                </c:pt>
                <c:pt idx="2">
                  <c:v>15.13</c:v>
                </c:pt>
              </c:numCache>
            </c:numRef>
          </c:val>
        </c:ser>
        <c:dLbls>
          <c:showLegendKey val="0"/>
          <c:showVal val="0"/>
          <c:showCatName val="0"/>
          <c:showSerName val="0"/>
          <c:showPercent val="0"/>
          <c:showBubbleSize val="0"/>
        </c:dLbls>
        <c:gapWidth val="150"/>
        <c:axId val="95583616"/>
        <c:axId val="95605888"/>
      </c:barChart>
      <c:catAx>
        <c:axId val="95583616"/>
        <c:scaling>
          <c:orientation val="minMax"/>
        </c:scaling>
        <c:delete val="0"/>
        <c:axPos val="b"/>
        <c:numFmt formatCode="General" sourceLinked="0"/>
        <c:majorTickMark val="out"/>
        <c:minorTickMark val="none"/>
        <c:tickLblPos val="nextTo"/>
        <c:crossAx val="95605888"/>
        <c:crosses val="autoZero"/>
        <c:auto val="1"/>
        <c:lblAlgn val="ctr"/>
        <c:lblOffset val="100"/>
        <c:noMultiLvlLbl val="0"/>
      </c:catAx>
      <c:valAx>
        <c:axId val="95605888"/>
        <c:scaling>
          <c:orientation val="minMax"/>
          <c:min val="0"/>
        </c:scaling>
        <c:delete val="0"/>
        <c:axPos val="l"/>
        <c:majorGridlines/>
        <c:title>
          <c:tx>
            <c:rich>
              <a:bodyPr rot="-5400000" vert="horz"/>
              <a:lstStyle/>
              <a:p>
                <a:pPr>
                  <a:defRPr/>
                </a:pPr>
                <a:r>
                  <a:rPr lang="en-US" dirty="0"/>
                  <a:t>Seconds</a:t>
                </a:r>
              </a:p>
            </c:rich>
          </c:tx>
          <c:layout/>
          <c:overlay val="0"/>
        </c:title>
        <c:numFmt formatCode="General" sourceLinked="1"/>
        <c:majorTickMark val="out"/>
        <c:minorTickMark val="none"/>
        <c:tickLblPos val="nextTo"/>
        <c:crossAx val="9558361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Memory Benchmark</a:t>
            </a:r>
            <a:r>
              <a:rPr lang="en-US" baseline="0" dirty="0"/>
              <a:t> Performance</a:t>
            </a:r>
            <a:endParaRPr lang="en-US" dirty="0"/>
          </a:p>
        </c:rich>
      </c:tx>
      <c:layout/>
      <c:overlay val="0"/>
    </c:title>
    <c:autoTitleDeleted val="0"/>
    <c:plotArea>
      <c:layout/>
      <c:barChart>
        <c:barDir val="col"/>
        <c:grouping val="clustered"/>
        <c:varyColors val="0"/>
        <c:ser>
          <c:idx val="0"/>
          <c:order val="0"/>
          <c:tx>
            <c:strRef>
              <c:f>'guest-mbw-avg'!$B$1</c:f>
              <c:strCache>
                <c:ptCount val="1"/>
                <c:pt idx="0">
                  <c:v>Bare Metal (MiB/s)</c:v>
                </c:pt>
              </c:strCache>
            </c:strRef>
          </c:tx>
          <c:spPr>
            <a:solidFill>
              <a:schemeClr val="accent3">
                <a:lumMod val="7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'guest-mbw-avg'!$A$2:$A$4</c:f>
              <c:strCache>
                <c:ptCount val="3"/>
                <c:pt idx="0">
                  <c:v>MEMCPY</c:v>
                </c:pt>
                <c:pt idx="1">
                  <c:v>DUMB</c:v>
                </c:pt>
                <c:pt idx="2">
                  <c:v>MCBLOCK</c:v>
                </c:pt>
              </c:strCache>
            </c:strRef>
          </c:cat>
          <c:val>
            <c:numRef>
              <c:f>'guest-mbw-avg'!$B$2:$B$4</c:f>
              <c:numCache>
                <c:formatCode>General</c:formatCode>
                <c:ptCount val="3"/>
                <c:pt idx="0">
                  <c:v>3823.3</c:v>
                </c:pt>
                <c:pt idx="1">
                  <c:v>4393.3</c:v>
                </c:pt>
                <c:pt idx="2">
                  <c:v>12881.61</c:v>
                </c:pt>
              </c:numCache>
            </c:numRef>
          </c:val>
        </c:ser>
        <c:ser>
          <c:idx val="1"/>
          <c:order val="1"/>
          <c:tx>
            <c:strRef>
              <c:f>'guest-mbw-avg'!$C$1</c:f>
              <c:strCache>
                <c:ptCount val="1"/>
                <c:pt idx="0">
                  <c:v>docker (MiB/s)</c:v>
                </c:pt>
              </c:strCache>
            </c:strRef>
          </c:tx>
          <c:spPr>
            <a:solidFill>
              <a:schemeClr val="accent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'guest-mbw-avg'!$A$2:$A$4</c:f>
              <c:strCache>
                <c:ptCount val="3"/>
                <c:pt idx="0">
                  <c:v>MEMCPY</c:v>
                </c:pt>
                <c:pt idx="1">
                  <c:v>DUMB</c:v>
                </c:pt>
                <c:pt idx="2">
                  <c:v>MCBLOCK</c:v>
                </c:pt>
              </c:strCache>
            </c:strRef>
          </c:cat>
          <c:val>
            <c:numRef>
              <c:f>'guest-mbw-avg'!$C$2:$C$4</c:f>
              <c:numCache>
                <c:formatCode>General</c:formatCode>
                <c:ptCount val="3"/>
                <c:pt idx="0">
                  <c:v>3813.38</c:v>
                </c:pt>
                <c:pt idx="1">
                  <c:v>4395.92</c:v>
                </c:pt>
                <c:pt idx="2">
                  <c:v>12905.68</c:v>
                </c:pt>
              </c:numCache>
            </c:numRef>
          </c:val>
        </c:ser>
        <c:ser>
          <c:idx val="2"/>
          <c:order val="2"/>
          <c:tx>
            <c:strRef>
              <c:f>'guest-mbw-avg'!$D$1</c:f>
              <c:strCache>
                <c:ptCount val="1"/>
                <c:pt idx="0">
                  <c:v>KVM (MiB/s)</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'guest-mbw-avg'!$A$2:$A$4</c:f>
              <c:strCache>
                <c:ptCount val="3"/>
                <c:pt idx="0">
                  <c:v>MEMCPY</c:v>
                </c:pt>
                <c:pt idx="1">
                  <c:v>DUMB</c:v>
                </c:pt>
                <c:pt idx="2">
                  <c:v>MCBLOCK</c:v>
                </c:pt>
              </c:strCache>
            </c:strRef>
          </c:cat>
          <c:val>
            <c:numRef>
              <c:f>'guest-mbw-avg'!$D$2:$D$4</c:f>
              <c:numCache>
                <c:formatCode>General</c:formatCode>
                <c:ptCount val="3"/>
                <c:pt idx="0">
                  <c:v>3428.95</c:v>
                </c:pt>
                <c:pt idx="1">
                  <c:v>3461.59</c:v>
                </c:pt>
                <c:pt idx="2">
                  <c:v>7223.23</c:v>
                </c:pt>
              </c:numCache>
            </c:numRef>
          </c:val>
        </c:ser>
        <c:dLbls>
          <c:showLegendKey val="0"/>
          <c:showVal val="0"/>
          <c:showCatName val="0"/>
          <c:showSerName val="0"/>
          <c:showPercent val="0"/>
          <c:showBubbleSize val="0"/>
        </c:dLbls>
        <c:gapWidth val="150"/>
        <c:axId val="97020928"/>
        <c:axId val="97043584"/>
      </c:barChart>
      <c:catAx>
        <c:axId val="97020928"/>
        <c:scaling>
          <c:orientation val="minMax"/>
        </c:scaling>
        <c:delete val="0"/>
        <c:axPos val="b"/>
        <c:title>
          <c:tx>
            <c:rich>
              <a:bodyPr/>
              <a:lstStyle/>
              <a:p>
                <a:pPr>
                  <a:defRPr/>
                </a:pPr>
                <a:r>
                  <a:rPr lang="en-US" dirty="0"/>
                  <a:t>Memory Test</a:t>
                </a:r>
              </a:p>
            </c:rich>
          </c:tx>
          <c:layout/>
          <c:overlay val="0"/>
        </c:title>
        <c:numFmt formatCode="General" sourceLinked="0"/>
        <c:majorTickMark val="out"/>
        <c:minorTickMark val="none"/>
        <c:tickLblPos val="nextTo"/>
        <c:crossAx val="97043584"/>
        <c:crosses val="autoZero"/>
        <c:auto val="1"/>
        <c:lblAlgn val="ctr"/>
        <c:lblOffset val="100"/>
        <c:noMultiLvlLbl val="0"/>
      </c:catAx>
      <c:valAx>
        <c:axId val="97043584"/>
        <c:scaling>
          <c:orientation val="minMax"/>
        </c:scaling>
        <c:delete val="0"/>
        <c:axPos val="l"/>
        <c:majorGridlines/>
        <c:title>
          <c:tx>
            <c:rich>
              <a:bodyPr rot="-5400000" vert="horz"/>
              <a:lstStyle/>
              <a:p>
                <a:pPr>
                  <a:defRPr/>
                </a:pPr>
                <a:r>
                  <a:rPr lang="en-US" dirty="0"/>
                  <a:t>MiB/s</a:t>
                </a:r>
              </a:p>
            </c:rich>
          </c:tx>
          <c:layout/>
          <c:overlay val="0"/>
        </c:title>
        <c:numFmt formatCode="General" sourceLinked="1"/>
        <c:majorTickMark val="out"/>
        <c:minorTickMark val="none"/>
        <c:tickLblPos val="nextTo"/>
        <c:crossAx val="970209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Network Throughput</a:t>
            </a:r>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'guest-netperf-avg'!$B$1:$C$1</c:f>
              <c:strCache>
                <c:ptCount val="2"/>
                <c:pt idx="0">
                  <c:v>docker</c:v>
                </c:pt>
                <c:pt idx="1">
                  <c:v>KVM</c:v>
                </c:pt>
              </c:strCache>
            </c:strRef>
          </c:cat>
          <c:val>
            <c:numRef>
              <c:f>'guest-netperf-avg'!$B$8:$C$8</c:f>
              <c:numCache>
                <c:formatCode>General</c:formatCode>
                <c:ptCount val="2"/>
                <c:pt idx="0">
                  <c:v>940.26</c:v>
                </c:pt>
                <c:pt idx="1">
                  <c:v>940.56</c:v>
                </c:pt>
              </c:numCache>
            </c:numRef>
          </c:val>
        </c:ser>
        <c:dLbls>
          <c:showLegendKey val="0"/>
          <c:showVal val="0"/>
          <c:showCatName val="0"/>
          <c:showSerName val="0"/>
          <c:showPercent val="0"/>
          <c:showBubbleSize val="0"/>
        </c:dLbls>
        <c:gapWidth val="150"/>
        <c:axId val="98656640"/>
        <c:axId val="98658176"/>
      </c:barChart>
      <c:catAx>
        <c:axId val="98656640"/>
        <c:scaling>
          <c:orientation val="minMax"/>
        </c:scaling>
        <c:delete val="0"/>
        <c:axPos val="b"/>
        <c:numFmt formatCode="General" sourceLinked="0"/>
        <c:majorTickMark val="out"/>
        <c:minorTickMark val="none"/>
        <c:tickLblPos val="nextTo"/>
        <c:crossAx val="98658176"/>
        <c:crosses val="autoZero"/>
        <c:auto val="1"/>
        <c:lblAlgn val="ctr"/>
        <c:lblOffset val="100"/>
        <c:noMultiLvlLbl val="0"/>
      </c:catAx>
      <c:valAx>
        <c:axId val="98658176"/>
        <c:scaling>
          <c:orientation val="minMax"/>
          <c:min val="0"/>
        </c:scaling>
        <c:delete val="0"/>
        <c:axPos val="l"/>
        <c:majorGridlines/>
        <c:title>
          <c:tx>
            <c:rich>
              <a:bodyPr rot="-5400000" vert="horz"/>
              <a:lstStyle/>
              <a:p>
                <a:pPr>
                  <a:defRPr/>
                </a:pPr>
                <a:r>
                  <a:rPr lang="en-US" dirty="0"/>
                  <a:t>Throughput In</a:t>
                </a:r>
                <a:r>
                  <a:rPr lang="en-US" baseline="0" dirty="0"/>
                  <a:t> 10^6 bits/second</a:t>
                </a:r>
                <a:endParaRPr lang="en-US" dirty="0"/>
              </a:p>
            </c:rich>
          </c:tx>
          <c:layout/>
          <c:overlay val="0"/>
        </c:title>
        <c:numFmt formatCode="General" sourceLinked="1"/>
        <c:majorTickMark val="out"/>
        <c:minorTickMark val="none"/>
        <c:tickLblPos val="nextTo"/>
        <c:crossAx val="986566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Sysbench Synchronous File I/O Random Read</a:t>
            </a:r>
          </a:p>
        </c:rich>
      </c:tx>
      <c:layout/>
      <c:overlay val="0"/>
    </c:title>
    <c:autoTitleDeleted val="0"/>
    <c:plotArea>
      <c:layout/>
      <c:lineChart>
        <c:grouping val="standard"/>
        <c:varyColors val="0"/>
        <c:ser>
          <c:idx val="0"/>
          <c:order val="0"/>
          <c:tx>
            <c:v>docker</c:v>
          </c:tx>
          <c:marker>
            <c:symbol val="none"/>
          </c:marker>
          <c:cat>
            <c:numRef>
              <c:f>'guest-sb-fio-avg'!$B$3:$B$9</c:f>
              <c:numCache>
                <c:formatCode>General</c:formatCode>
                <c:ptCount val="7"/>
                <c:pt idx="0">
                  <c:v>1</c:v>
                </c:pt>
                <c:pt idx="1">
                  <c:v>2</c:v>
                </c:pt>
                <c:pt idx="2">
                  <c:v>4</c:v>
                </c:pt>
                <c:pt idx="3">
                  <c:v>8</c:v>
                </c:pt>
                <c:pt idx="4">
                  <c:v>16</c:v>
                </c:pt>
                <c:pt idx="5">
                  <c:v>32</c:v>
                </c:pt>
                <c:pt idx="6">
                  <c:v>64</c:v>
                </c:pt>
              </c:numCache>
            </c:numRef>
          </c:cat>
          <c:val>
            <c:numRef>
              <c:f>'guest-sb-fio-avg'!$E$3:$E$9</c:f>
              <c:numCache>
                <c:formatCode>General</c:formatCode>
                <c:ptCount val="7"/>
                <c:pt idx="0">
                  <c:v>1195.7248</c:v>
                </c:pt>
                <c:pt idx="1">
                  <c:v>1197.1584</c:v>
                </c:pt>
                <c:pt idx="2">
                  <c:v>1203.0976000000001</c:v>
                </c:pt>
                <c:pt idx="3">
                  <c:v>1518.7968000000001</c:v>
                </c:pt>
                <c:pt idx="4">
                  <c:v>1841.9712</c:v>
                </c:pt>
                <c:pt idx="5">
                  <c:v>2018.6112000000001</c:v>
                </c:pt>
                <c:pt idx="6">
                  <c:v>2117.6320000000001</c:v>
                </c:pt>
              </c:numCache>
            </c:numRef>
          </c:val>
          <c:smooth val="0"/>
        </c:ser>
        <c:ser>
          <c:idx val="1"/>
          <c:order val="1"/>
          <c:tx>
            <c:v>KVM</c:v>
          </c:tx>
          <c:marker>
            <c:symbol val="none"/>
          </c:marker>
          <c:cat>
            <c:numRef>
              <c:f>'guest-sb-fio-avg'!$B$3:$B$9</c:f>
              <c:numCache>
                <c:formatCode>General</c:formatCode>
                <c:ptCount val="7"/>
                <c:pt idx="0">
                  <c:v>1</c:v>
                </c:pt>
                <c:pt idx="1">
                  <c:v>2</c:v>
                </c:pt>
                <c:pt idx="2">
                  <c:v>4</c:v>
                </c:pt>
                <c:pt idx="3">
                  <c:v>8</c:v>
                </c:pt>
                <c:pt idx="4">
                  <c:v>16</c:v>
                </c:pt>
                <c:pt idx="5">
                  <c:v>32</c:v>
                </c:pt>
                <c:pt idx="6">
                  <c:v>64</c:v>
                </c:pt>
              </c:numCache>
            </c:numRef>
          </c:cat>
          <c:val>
            <c:numRef>
              <c:f>'guest-sb-fio-avg'!$H$3:$H$9</c:f>
              <c:numCache>
                <c:formatCode>General</c:formatCode>
                <c:ptCount val="7"/>
                <c:pt idx="0">
                  <c:v>768.78</c:v>
                </c:pt>
                <c:pt idx="1">
                  <c:v>761.02</c:v>
                </c:pt>
                <c:pt idx="2">
                  <c:v>684.1</c:v>
                </c:pt>
                <c:pt idx="3">
                  <c:v>696.41</c:v>
                </c:pt>
                <c:pt idx="4">
                  <c:v>696.35</c:v>
                </c:pt>
                <c:pt idx="5">
                  <c:v>795.82</c:v>
                </c:pt>
                <c:pt idx="6">
                  <c:v>683.71</c:v>
                </c:pt>
              </c:numCache>
            </c:numRef>
          </c:val>
          <c:smooth val="0"/>
        </c:ser>
        <c:dLbls>
          <c:showLegendKey val="0"/>
          <c:showVal val="0"/>
          <c:showCatName val="0"/>
          <c:showSerName val="0"/>
          <c:showPercent val="0"/>
          <c:showBubbleSize val="0"/>
        </c:dLbls>
        <c:marker val="1"/>
        <c:smooth val="0"/>
        <c:axId val="97140096"/>
        <c:axId val="97146368"/>
      </c:lineChart>
      <c:catAx>
        <c:axId val="97140096"/>
        <c:scaling>
          <c:orientation val="minMax"/>
        </c:scaling>
        <c:delete val="0"/>
        <c:axPos val="b"/>
        <c:title>
          <c:tx>
            <c:rich>
              <a:bodyPr/>
              <a:lstStyle/>
              <a:p>
                <a:pPr>
                  <a:defRPr/>
                </a:pPr>
                <a:r>
                  <a:rPr lang="en-US" dirty="0"/>
                  <a:t>Threads</a:t>
                </a:r>
              </a:p>
            </c:rich>
          </c:tx>
          <c:layout/>
          <c:overlay val="0"/>
        </c:title>
        <c:numFmt formatCode="General" sourceLinked="1"/>
        <c:majorTickMark val="out"/>
        <c:minorTickMark val="none"/>
        <c:tickLblPos val="nextTo"/>
        <c:crossAx val="97146368"/>
        <c:crosses val="autoZero"/>
        <c:auto val="1"/>
        <c:lblAlgn val="ctr"/>
        <c:lblOffset val="100"/>
        <c:noMultiLvlLbl val="0"/>
      </c:catAx>
      <c:valAx>
        <c:axId val="97146368"/>
        <c:scaling>
          <c:orientation val="minMax"/>
        </c:scaling>
        <c:delete val="0"/>
        <c:axPos val="l"/>
        <c:majorGridlines/>
        <c:title>
          <c:tx>
            <c:rich>
              <a:bodyPr rot="-5400000" vert="horz"/>
              <a:lstStyle/>
              <a:p>
                <a:pPr>
                  <a:defRPr/>
                </a:pPr>
                <a:r>
                  <a:rPr lang="en-US" dirty="0"/>
                  <a:t>Total Transferred</a:t>
                </a:r>
                <a:r>
                  <a:rPr lang="en-US" baseline="0" dirty="0"/>
                  <a:t> In Kb/sec</a:t>
                </a:r>
                <a:endParaRPr lang="en-US" dirty="0"/>
              </a:p>
            </c:rich>
          </c:tx>
          <c:layout/>
          <c:overlay val="0"/>
        </c:title>
        <c:numFmt formatCode="General" sourceLinked="1"/>
        <c:majorTickMark val="out"/>
        <c:minorTickMark val="none"/>
        <c:tickLblPos val="nextTo"/>
        <c:crossAx val="971400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600" b="1" i="0" baseline="0" dirty="0">
                <a:effectLst/>
              </a:rPr>
              <a:t>Sysbench Synchronous File I/O Random Read/Write @ R/W Ratio of 1.50</a:t>
            </a:r>
            <a:endParaRPr lang="en-US" sz="16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dirty="0"/>
          </a:p>
        </c:rich>
      </c:tx>
      <c:layout/>
      <c:overlay val="0"/>
    </c:title>
    <c:autoTitleDeleted val="0"/>
    <c:plotArea>
      <c:layout/>
      <c:lineChart>
        <c:grouping val="standard"/>
        <c:varyColors val="0"/>
        <c:ser>
          <c:idx val="0"/>
          <c:order val="0"/>
          <c:tx>
            <c:v>docker</c:v>
          </c:tx>
          <c:marker>
            <c:symbol val="none"/>
          </c:marker>
          <c:cat>
            <c:numRef>
              <c:f>'guest-sb-fio-avg'!$B$13:$B$19</c:f>
              <c:numCache>
                <c:formatCode>General</c:formatCode>
                <c:ptCount val="7"/>
                <c:pt idx="0">
                  <c:v>1</c:v>
                </c:pt>
                <c:pt idx="1">
                  <c:v>2</c:v>
                </c:pt>
                <c:pt idx="2">
                  <c:v>4</c:v>
                </c:pt>
                <c:pt idx="3">
                  <c:v>8</c:v>
                </c:pt>
                <c:pt idx="4">
                  <c:v>16</c:v>
                </c:pt>
                <c:pt idx="5">
                  <c:v>32</c:v>
                </c:pt>
                <c:pt idx="6">
                  <c:v>64</c:v>
                </c:pt>
              </c:numCache>
            </c:numRef>
          </c:cat>
          <c:val>
            <c:numRef>
              <c:f>'guest-sb-fio-avg'!$E$13:$E$19</c:f>
              <c:numCache>
                <c:formatCode>General</c:formatCode>
                <c:ptCount val="7"/>
                <c:pt idx="0">
                  <c:v>1343.7952</c:v>
                </c:pt>
                <c:pt idx="1">
                  <c:v>1339.0848000000001</c:v>
                </c:pt>
                <c:pt idx="2">
                  <c:v>1321.472</c:v>
                </c:pt>
                <c:pt idx="3">
                  <c:v>1438.5152</c:v>
                </c:pt>
                <c:pt idx="4">
                  <c:v>1454.08</c:v>
                </c:pt>
                <c:pt idx="5">
                  <c:v>1388.2367999999999</c:v>
                </c:pt>
                <c:pt idx="6">
                  <c:v>1479.5776000000001</c:v>
                </c:pt>
              </c:numCache>
            </c:numRef>
          </c:val>
          <c:smooth val="0"/>
        </c:ser>
        <c:ser>
          <c:idx val="1"/>
          <c:order val="1"/>
          <c:tx>
            <c:v>KVM</c:v>
          </c:tx>
          <c:marker>
            <c:symbol val="none"/>
          </c:marker>
          <c:cat>
            <c:numRef>
              <c:f>'guest-sb-fio-avg'!$B$13:$B$19</c:f>
              <c:numCache>
                <c:formatCode>General</c:formatCode>
                <c:ptCount val="7"/>
                <c:pt idx="0">
                  <c:v>1</c:v>
                </c:pt>
                <c:pt idx="1">
                  <c:v>2</c:v>
                </c:pt>
                <c:pt idx="2">
                  <c:v>4</c:v>
                </c:pt>
                <c:pt idx="3">
                  <c:v>8</c:v>
                </c:pt>
                <c:pt idx="4">
                  <c:v>16</c:v>
                </c:pt>
                <c:pt idx="5">
                  <c:v>32</c:v>
                </c:pt>
                <c:pt idx="6">
                  <c:v>64</c:v>
                </c:pt>
              </c:numCache>
            </c:numRef>
          </c:cat>
          <c:val>
            <c:numRef>
              <c:f>'guest-sb-fio-avg'!$H$13:$H$19</c:f>
              <c:numCache>
                <c:formatCode>General</c:formatCode>
                <c:ptCount val="7"/>
                <c:pt idx="0">
                  <c:v>671.81</c:v>
                </c:pt>
                <c:pt idx="1">
                  <c:v>735.87</c:v>
                </c:pt>
                <c:pt idx="2">
                  <c:v>687.81</c:v>
                </c:pt>
                <c:pt idx="3">
                  <c:v>703.79</c:v>
                </c:pt>
                <c:pt idx="4">
                  <c:v>824.06</c:v>
                </c:pt>
                <c:pt idx="5">
                  <c:v>868.61</c:v>
                </c:pt>
                <c:pt idx="6">
                  <c:v>766.26</c:v>
                </c:pt>
              </c:numCache>
            </c:numRef>
          </c:val>
          <c:smooth val="0"/>
        </c:ser>
        <c:dLbls>
          <c:showLegendKey val="0"/>
          <c:showVal val="0"/>
          <c:showCatName val="0"/>
          <c:showSerName val="0"/>
          <c:showPercent val="0"/>
          <c:showBubbleSize val="0"/>
        </c:dLbls>
        <c:marker val="1"/>
        <c:smooth val="0"/>
        <c:axId val="97174272"/>
        <c:axId val="97176192"/>
      </c:lineChart>
      <c:catAx>
        <c:axId val="97174272"/>
        <c:scaling>
          <c:orientation val="minMax"/>
        </c:scaling>
        <c:delete val="0"/>
        <c:axPos val="b"/>
        <c:title>
          <c:tx>
            <c:rich>
              <a:bodyPr/>
              <a:lstStyle/>
              <a:p>
                <a:pPr>
                  <a:defRPr/>
                </a:pPr>
                <a:r>
                  <a:rPr lang="en-US" dirty="0"/>
                  <a:t>Threads</a:t>
                </a:r>
              </a:p>
            </c:rich>
          </c:tx>
          <c:layout/>
          <c:overlay val="0"/>
        </c:title>
        <c:numFmt formatCode="General" sourceLinked="1"/>
        <c:majorTickMark val="out"/>
        <c:minorTickMark val="none"/>
        <c:tickLblPos val="nextTo"/>
        <c:crossAx val="97176192"/>
        <c:crosses val="autoZero"/>
        <c:auto val="1"/>
        <c:lblAlgn val="ctr"/>
        <c:lblOffset val="100"/>
        <c:noMultiLvlLbl val="0"/>
      </c:catAx>
      <c:valAx>
        <c:axId val="97176192"/>
        <c:scaling>
          <c:orientation val="minMax"/>
        </c:scaling>
        <c:delete val="0"/>
        <c:axPos val="l"/>
        <c:majorGridlines/>
        <c:title>
          <c:tx>
            <c:rich>
              <a:bodyPr rot="-5400000" vert="horz"/>
              <a:lstStyle/>
              <a:p>
                <a:pPr>
                  <a:defRPr/>
                </a:pPr>
                <a:r>
                  <a:rPr lang="en-US" dirty="0"/>
                  <a:t>Total Transferred In Kb/sec</a:t>
                </a:r>
              </a:p>
            </c:rich>
          </c:tx>
          <c:layout/>
          <c:overlay val="0"/>
        </c:title>
        <c:numFmt formatCode="General" sourceLinked="1"/>
        <c:majorTickMark val="out"/>
        <c:minorTickMark val="none"/>
        <c:tickLblPos val="nextTo"/>
        <c:crossAx val="971742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MySQL OLTP Random Transactional</a:t>
            </a:r>
            <a:r>
              <a:rPr lang="en-US" baseline="0" dirty="0"/>
              <a:t> </a:t>
            </a:r>
            <a:r>
              <a:rPr lang="en-US" dirty="0"/>
              <a:t>Reads (60s)</a:t>
            </a:r>
          </a:p>
        </c:rich>
      </c:tx>
      <c:layout/>
      <c:overlay val="0"/>
    </c:title>
    <c:autoTitleDeleted val="0"/>
    <c:plotArea>
      <c:layout/>
      <c:lineChart>
        <c:grouping val="standard"/>
        <c:varyColors val="0"/>
        <c:ser>
          <c:idx val="0"/>
          <c:order val="0"/>
          <c:tx>
            <c:strRef>
              <c:f>'guest-sb-oltp-avg'!$C$1</c:f>
              <c:strCache>
                <c:ptCount val="1"/>
                <c:pt idx="0">
                  <c:v>docker</c:v>
                </c:pt>
              </c:strCache>
            </c:strRef>
          </c:tx>
          <c:marker>
            <c:symbol val="none"/>
          </c:marker>
          <c:cat>
            <c:numRef>
              <c:f>'guest-sb-oltp-avg'!$B$3:$B$9</c:f>
              <c:numCache>
                <c:formatCode>General</c:formatCode>
                <c:ptCount val="7"/>
                <c:pt idx="0">
                  <c:v>1</c:v>
                </c:pt>
                <c:pt idx="1">
                  <c:v>2</c:v>
                </c:pt>
                <c:pt idx="2">
                  <c:v>4</c:v>
                </c:pt>
                <c:pt idx="3">
                  <c:v>8</c:v>
                </c:pt>
                <c:pt idx="4">
                  <c:v>16</c:v>
                </c:pt>
                <c:pt idx="5">
                  <c:v>32</c:v>
                </c:pt>
                <c:pt idx="6">
                  <c:v>64</c:v>
                </c:pt>
              </c:numCache>
            </c:numRef>
          </c:cat>
          <c:val>
            <c:numRef>
              <c:f>'guest-sb-oltp-avg'!$C$3:$C$9</c:f>
              <c:numCache>
                <c:formatCode>General</c:formatCode>
                <c:ptCount val="7"/>
                <c:pt idx="0">
                  <c:v>22036</c:v>
                </c:pt>
                <c:pt idx="1">
                  <c:v>36136</c:v>
                </c:pt>
                <c:pt idx="2">
                  <c:v>41702</c:v>
                </c:pt>
                <c:pt idx="3">
                  <c:v>43143</c:v>
                </c:pt>
                <c:pt idx="4">
                  <c:v>42171</c:v>
                </c:pt>
                <c:pt idx="5">
                  <c:v>43282</c:v>
                </c:pt>
                <c:pt idx="6">
                  <c:v>42432</c:v>
                </c:pt>
              </c:numCache>
            </c:numRef>
          </c:val>
          <c:smooth val="0"/>
        </c:ser>
        <c:ser>
          <c:idx val="1"/>
          <c:order val="1"/>
          <c:tx>
            <c:strRef>
              <c:f>'guest-sb-oltp-avg'!$E$1</c:f>
              <c:strCache>
                <c:ptCount val="1"/>
                <c:pt idx="0">
                  <c:v>KVM</c:v>
                </c:pt>
              </c:strCache>
            </c:strRef>
          </c:tx>
          <c:marker>
            <c:symbol val="none"/>
          </c:marker>
          <c:cat>
            <c:numRef>
              <c:f>'guest-sb-oltp-avg'!$B$3:$B$9</c:f>
              <c:numCache>
                <c:formatCode>General</c:formatCode>
                <c:ptCount val="7"/>
                <c:pt idx="0">
                  <c:v>1</c:v>
                </c:pt>
                <c:pt idx="1">
                  <c:v>2</c:v>
                </c:pt>
                <c:pt idx="2">
                  <c:v>4</c:v>
                </c:pt>
                <c:pt idx="3">
                  <c:v>8</c:v>
                </c:pt>
                <c:pt idx="4">
                  <c:v>16</c:v>
                </c:pt>
                <c:pt idx="5">
                  <c:v>32</c:v>
                </c:pt>
                <c:pt idx="6">
                  <c:v>64</c:v>
                </c:pt>
              </c:numCache>
            </c:numRef>
          </c:cat>
          <c:val>
            <c:numRef>
              <c:f>'guest-sb-oltp-avg'!$E$3:$E$9</c:f>
              <c:numCache>
                <c:formatCode>General</c:formatCode>
                <c:ptCount val="7"/>
                <c:pt idx="0">
                  <c:v>17571</c:v>
                </c:pt>
                <c:pt idx="1">
                  <c:v>24721</c:v>
                </c:pt>
                <c:pt idx="2">
                  <c:v>27057</c:v>
                </c:pt>
                <c:pt idx="3">
                  <c:v>27168</c:v>
                </c:pt>
                <c:pt idx="4">
                  <c:v>24556</c:v>
                </c:pt>
                <c:pt idx="5">
                  <c:v>25951</c:v>
                </c:pt>
                <c:pt idx="6">
                  <c:v>26931</c:v>
                </c:pt>
              </c:numCache>
            </c:numRef>
          </c:val>
          <c:smooth val="0"/>
        </c:ser>
        <c:dLbls>
          <c:showLegendKey val="0"/>
          <c:showVal val="0"/>
          <c:showCatName val="0"/>
          <c:showSerName val="0"/>
          <c:showPercent val="0"/>
          <c:showBubbleSize val="0"/>
        </c:dLbls>
        <c:marker val="1"/>
        <c:smooth val="0"/>
        <c:axId val="97228672"/>
        <c:axId val="97234944"/>
      </c:lineChart>
      <c:catAx>
        <c:axId val="97228672"/>
        <c:scaling>
          <c:orientation val="minMax"/>
        </c:scaling>
        <c:delete val="0"/>
        <c:axPos val="b"/>
        <c:title>
          <c:tx>
            <c:rich>
              <a:bodyPr/>
              <a:lstStyle/>
              <a:p>
                <a:pPr>
                  <a:defRPr/>
                </a:pPr>
                <a:r>
                  <a:rPr lang="en-US" dirty="0"/>
                  <a:t>Threads</a:t>
                </a:r>
              </a:p>
            </c:rich>
          </c:tx>
          <c:layout/>
          <c:overlay val="0"/>
        </c:title>
        <c:numFmt formatCode="General" sourceLinked="1"/>
        <c:majorTickMark val="out"/>
        <c:minorTickMark val="none"/>
        <c:tickLblPos val="nextTo"/>
        <c:crossAx val="97234944"/>
        <c:crosses val="autoZero"/>
        <c:auto val="1"/>
        <c:lblAlgn val="ctr"/>
        <c:lblOffset val="100"/>
        <c:noMultiLvlLbl val="0"/>
      </c:catAx>
      <c:valAx>
        <c:axId val="97234944"/>
        <c:scaling>
          <c:orientation val="minMax"/>
        </c:scaling>
        <c:delete val="0"/>
        <c:axPos val="l"/>
        <c:majorGridlines/>
        <c:title>
          <c:tx>
            <c:rich>
              <a:bodyPr rot="-5400000" vert="horz"/>
              <a:lstStyle/>
              <a:p>
                <a:pPr>
                  <a:defRPr/>
                </a:pPr>
                <a:r>
                  <a:rPr lang="en-US" dirty="0"/>
                  <a:t>Total Transactions</a:t>
                </a:r>
              </a:p>
            </c:rich>
          </c:tx>
          <c:layout/>
          <c:overlay val="0"/>
        </c:title>
        <c:numFmt formatCode="General" sourceLinked="1"/>
        <c:majorTickMark val="out"/>
        <c:minorTickMark val="none"/>
        <c:tickLblPos val="nextTo"/>
        <c:crossAx val="972286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MySQL OLTP Random Transactional</a:t>
            </a:r>
            <a:r>
              <a:rPr lang="en-US" baseline="0" dirty="0"/>
              <a:t> </a:t>
            </a:r>
            <a:r>
              <a:rPr lang="en-US" dirty="0"/>
              <a:t>R/W</a:t>
            </a:r>
            <a:r>
              <a:rPr lang="en-US" baseline="0" dirty="0"/>
              <a:t> </a:t>
            </a:r>
            <a:r>
              <a:rPr lang="en-US" dirty="0"/>
              <a:t>(60s)</a:t>
            </a:r>
          </a:p>
        </c:rich>
      </c:tx>
      <c:layout/>
      <c:overlay val="0"/>
    </c:title>
    <c:autoTitleDeleted val="0"/>
    <c:plotArea>
      <c:layout/>
      <c:lineChart>
        <c:grouping val="standard"/>
        <c:varyColors val="0"/>
        <c:ser>
          <c:idx val="0"/>
          <c:order val="0"/>
          <c:tx>
            <c:strRef>
              <c:f>'guest-sb-oltp-avg'!$C$1</c:f>
              <c:strCache>
                <c:ptCount val="1"/>
                <c:pt idx="0">
                  <c:v>docker</c:v>
                </c:pt>
              </c:strCache>
            </c:strRef>
          </c:tx>
          <c:marker>
            <c:symbol val="none"/>
          </c:marker>
          <c:cat>
            <c:numRef>
              <c:f>'guest-sb-oltp-avg'!$B$12:$B$18</c:f>
              <c:numCache>
                <c:formatCode>General</c:formatCode>
                <c:ptCount val="7"/>
                <c:pt idx="0">
                  <c:v>1</c:v>
                </c:pt>
                <c:pt idx="1">
                  <c:v>2</c:v>
                </c:pt>
                <c:pt idx="2">
                  <c:v>4</c:v>
                </c:pt>
                <c:pt idx="3">
                  <c:v>8</c:v>
                </c:pt>
                <c:pt idx="4">
                  <c:v>16</c:v>
                </c:pt>
                <c:pt idx="5">
                  <c:v>32</c:v>
                </c:pt>
                <c:pt idx="6">
                  <c:v>64</c:v>
                </c:pt>
              </c:numCache>
            </c:numRef>
          </c:cat>
          <c:val>
            <c:numRef>
              <c:f>'guest-sb-oltp-avg'!$C$12:$C$18</c:f>
              <c:numCache>
                <c:formatCode>General</c:formatCode>
                <c:ptCount val="7"/>
                <c:pt idx="0">
                  <c:v>1402</c:v>
                </c:pt>
                <c:pt idx="1">
                  <c:v>1761</c:v>
                </c:pt>
                <c:pt idx="2">
                  <c:v>2421</c:v>
                </c:pt>
                <c:pt idx="3">
                  <c:v>3919</c:v>
                </c:pt>
                <c:pt idx="4">
                  <c:v>6096</c:v>
                </c:pt>
                <c:pt idx="5">
                  <c:v>9176</c:v>
                </c:pt>
                <c:pt idx="6">
                  <c:v>11833</c:v>
                </c:pt>
              </c:numCache>
            </c:numRef>
          </c:val>
          <c:smooth val="0"/>
        </c:ser>
        <c:ser>
          <c:idx val="1"/>
          <c:order val="1"/>
          <c:tx>
            <c:strRef>
              <c:f>'guest-sb-oltp-avg'!$E$1</c:f>
              <c:strCache>
                <c:ptCount val="1"/>
                <c:pt idx="0">
                  <c:v>KVM</c:v>
                </c:pt>
              </c:strCache>
            </c:strRef>
          </c:tx>
          <c:marker>
            <c:symbol val="none"/>
          </c:marker>
          <c:cat>
            <c:numRef>
              <c:f>'guest-sb-oltp-avg'!$B$12:$B$18</c:f>
              <c:numCache>
                <c:formatCode>General</c:formatCode>
                <c:ptCount val="7"/>
                <c:pt idx="0">
                  <c:v>1</c:v>
                </c:pt>
                <c:pt idx="1">
                  <c:v>2</c:v>
                </c:pt>
                <c:pt idx="2">
                  <c:v>4</c:v>
                </c:pt>
                <c:pt idx="3">
                  <c:v>8</c:v>
                </c:pt>
                <c:pt idx="4">
                  <c:v>16</c:v>
                </c:pt>
                <c:pt idx="5">
                  <c:v>32</c:v>
                </c:pt>
                <c:pt idx="6">
                  <c:v>64</c:v>
                </c:pt>
              </c:numCache>
            </c:numRef>
          </c:cat>
          <c:val>
            <c:numRef>
              <c:f>'guest-sb-oltp-avg'!$E$12:$E$18</c:f>
              <c:numCache>
                <c:formatCode>General</c:formatCode>
                <c:ptCount val="7"/>
                <c:pt idx="0">
                  <c:v>1553</c:v>
                </c:pt>
                <c:pt idx="1">
                  <c:v>2005</c:v>
                </c:pt>
                <c:pt idx="2">
                  <c:v>2788</c:v>
                </c:pt>
                <c:pt idx="3">
                  <c:v>3609</c:v>
                </c:pt>
                <c:pt idx="4">
                  <c:v>5141</c:v>
                </c:pt>
                <c:pt idx="5">
                  <c:v>7069</c:v>
                </c:pt>
                <c:pt idx="6">
                  <c:v>11252</c:v>
                </c:pt>
              </c:numCache>
            </c:numRef>
          </c:val>
          <c:smooth val="0"/>
        </c:ser>
        <c:dLbls>
          <c:showLegendKey val="0"/>
          <c:showVal val="0"/>
          <c:showCatName val="0"/>
          <c:showSerName val="0"/>
          <c:showPercent val="0"/>
          <c:showBubbleSize val="0"/>
        </c:dLbls>
        <c:marker val="1"/>
        <c:smooth val="0"/>
        <c:axId val="97250304"/>
        <c:axId val="97285248"/>
      </c:lineChart>
      <c:catAx>
        <c:axId val="97250304"/>
        <c:scaling>
          <c:orientation val="minMax"/>
        </c:scaling>
        <c:delete val="0"/>
        <c:axPos val="b"/>
        <c:title>
          <c:tx>
            <c:rich>
              <a:bodyPr/>
              <a:lstStyle/>
              <a:p>
                <a:pPr>
                  <a:defRPr/>
                </a:pPr>
                <a:r>
                  <a:rPr lang="en-US" dirty="0"/>
                  <a:t>Threads</a:t>
                </a:r>
              </a:p>
            </c:rich>
          </c:tx>
          <c:layout/>
          <c:overlay val="0"/>
        </c:title>
        <c:numFmt formatCode="General" sourceLinked="1"/>
        <c:majorTickMark val="out"/>
        <c:minorTickMark val="none"/>
        <c:tickLblPos val="nextTo"/>
        <c:crossAx val="97285248"/>
        <c:crosses val="autoZero"/>
        <c:auto val="1"/>
        <c:lblAlgn val="ctr"/>
        <c:lblOffset val="100"/>
        <c:noMultiLvlLbl val="0"/>
      </c:catAx>
      <c:valAx>
        <c:axId val="97285248"/>
        <c:scaling>
          <c:orientation val="minMax"/>
        </c:scaling>
        <c:delete val="0"/>
        <c:axPos val="l"/>
        <c:majorGridlines/>
        <c:title>
          <c:tx>
            <c:rich>
              <a:bodyPr rot="-5400000" vert="horz"/>
              <a:lstStyle/>
              <a:p>
                <a:pPr>
                  <a:defRPr/>
                </a:pPr>
                <a:r>
                  <a:rPr lang="en-US" dirty="0"/>
                  <a:t>Total Transactions</a:t>
                </a:r>
              </a:p>
            </c:rich>
          </c:tx>
          <c:layout/>
          <c:overlay val="0"/>
        </c:title>
        <c:numFmt formatCode="General" sourceLinked="1"/>
        <c:majorTickMark val="out"/>
        <c:minorTickMark val="none"/>
        <c:tickLblPos val="nextTo"/>
        <c:crossAx val="9725030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MySQL Indexed Insertion @ 100K Intervals</a:t>
            </a:r>
          </a:p>
        </c:rich>
      </c:tx>
      <c:layout/>
      <c:overlay val="0"/>
    </c:title>
    <c:autoTitleDeleted val="0"/>
    <c:plotArea>
      <c:layout/>
      <c:lineChart>
        <c:grouping val="standard"/>
        <c:varyColors val="0"/>
        <c:ser>
          <c:idx val="0"/>
          <c:order val="0"/>
          <c:tx>
            <c:strRef>
              <c:f>'guest-iibench'!$N$6</c:f>
              <c:strCache>
                <c:ptCount val="1"/>
                <c:pt idx="0">
                  <c:v>docker</c:v>
                </c:pt>
              </c:strCache>
            </c:strRef>
          </c:tx>
          <c:marker>
            <c:symbol val="none"/>
          </c:marker>
          <c:cat>
            <c:numRef>
              <c:f>'guest-iibench'!$A$18:$A$27</c:f>
              <c:numCache>
                <c:formatCode>General</c:formatCode>
                <c:ptCount val="10"/>
                <c:pt idx="0">
                  <c:v>100000</c:v>
                </c:pt>
                <c:pt idx="1">
                  <c:v>200000</c:v>
                </c:pt>
                <c:pt idx="2">
                  <c:v>300000</c:v>
                </c:pt>
                <c:pt idx="3">
                  <c:v>400000</c:v>
                </c:pt>
                <c:pt idx="4">
                  <c:v>500000</c:v>
                </c:pt>
                <c:pt idx="5">
                  <c:v>600000</c:v>
                </c:pt>
                <c:pt idx="6">
                  <c:v>700000</c:v>
                </c:pt>
                <c:pt idx="7">
                  <c:v>800000</c:v>
                </c:pt>
                <c:pt idx="8">
                  <c:v>900000</c:v>
                </c:pt>
                <c:pt idx="9">
                  <c:v>1000000</c:v>
                </c:pt>
              </c:numCache>
            </c:numRef>
          </c:cat>
          <c:val>
            <c:numRef>
              <c:f>'guest-iibench'!$N$7:$N$16</c:f>
              <c:numCache>
                <c:formatCode>General</c:formatCode>
                <c:ptCount val="10"/>
                <c:pt idx="0">
                  <c:v>11</c:v>
                </c:pt>
                <c:pt idx="1">
                  <c:v>13.4</c:v>
                </c:pt>
                <c:pt idx="2">
                  <c:v>15.8</c:v>
                </c:pt>
                <c:pt idx="3">
                  <c:v>18.899999999999999</c:v>
                </c:pt>
                <c:pt idx="4">
                  <c:v>21.3</c:v>
                </c:pt>
                <c:pt idx="5">
                  <c:v>23.3</c:v>
                </c:pt>
                <c:pt idx="6">
                  <c:v>26.9</c:v>
                </c:pt>
                <c:pt idx="7">
                  <c:v>47.5</c:v>
                </c:pt>
                <c:pt idx="8">
                  <c:v>80.900000000000006</c:v>
                </c:pt>
                <c:pt idx="9">
                  <c:v>118.8</c:v>
                </c:pt>
              </c:numCache>
            </c:numRef>
          </c:val>
          <c:smooth val="0"/>
        </c:ser>
        <c:ser>
          <c:idx val="1"/>
          <c:order val="1"/>
          <c:tx>
            <c:strRef>
              <c:f>'guest-iibench'!$O$6</c:f>
              <c:strCache>
                <c:ptCount val="1"/>
                <c:pt idx="0">
                  <c:v>kvm</c:v>
                </c:pt>
              </c:strCache>
            </c:strRef>
          </c:tx>
          <c:marker>
            <c:symbol val="none"/>
          </c:marker>
          <c:cat>
            <c:numRef>
              <c:f>'guest-iibench'!$A$18:$A$27</c:f>
              <c:numCache>
                <c:formatCode>General</c:formatCode>
                <c:ptCount val="10"/>
                <c:pt idx="0">
                  <c:v>100000</c:v>
                </c:pt>
                <c:pt idx="1">
                  <c:v>200000</c:v>
                </c:pt>
                <c:pt idx="2">
                  <c:v>300000</c:v>
                </c:pt>
                <c:pt idx="3">
                  <c:v>400000</c:v>
                </c:pt>
                <c:pt idx="4">
                  <c:v>500000</c:v>
                </c:pt>
                <c:pt idx="5">
                  <c:v>600000</c:v>
                </c:pt>
                <c:pt idx="6">
                  <c:v>700000</c:v>
                </c:pt>
                <c:pt idx="7">
                  <c:v>800000</c:v>
                </c:pt>
                <c:pt idx="8">
                  <c:v>900000</c:v>
                </c:pt>
                <c:pt idx="9">
                  <c:v>1000000</c:v>
                </c:pt>
              </c:numCache>
            </c:numRef>
          </c:cat>
          <c:val>
            <c:numRef>
              <c:f>'guest-iibench'!$O$7:$O$16</c:f>
              <c:numCache>
                <c:formatCode>General</c:formatCode>
                <c:ptCount val="10"/>
                <c:pt idx="0">
                  <c:v>14.6</c:v>
                </c:pt>
                <c:pt idx="1">
                  <c:v>14.9</c:v>
                </c:pt>
                <c:pt idx="2">
                  <c:v>17.399999999999999</c:v>
                </c:pt>
                <c:pt idx="3">
                  <c:v>20.8</c:v>
                </c:pt>
                <c:pt idx="4">
                  <c:v>23.3</c:v>
                </c:pt>
                <c:pt idx="5">
                  <c:v>25.1</c:v>
                </c:pt>
                <c:pt idx="6">
                  <c:v>28.9</c:v>
                </c:pt>
                <c:pt idx="7">
                  <c:v>48.9</c:v>
                </c:pt>
                <c:pt idx="8">
                  <c:v>89.1</c:v>
                </c:pt>
                <c:pt idx="9">
                  <c:v>123.9</c:v>
                </c:pt>
              </c:numCache>
            </c:numRef>
          </c:val>
          <c:smooth val="0"/>
        </c:ser>
        <c:dLbls>
          <c:showLegendKey val="0"/>
          <c:showVal val="0"/>
          <c:showCatName val="0"/>
          <c:showSerName val="0"/>
          <c:showPercent val="0"/>
          <c:showBubbleSize val="0"/>
        </c:dLbls>
        <c:marker val="1"/>
        <c:smooth val="0"/>
        <c:axId val="98976128"/>
        <c:axId val="98978048"/>
      </c:lineChart>
      <c:catAx>
        <c:axId val="98976128"/>
        <c:scaling>
          <c:orientation val="minMax"/>
        </c:scaling>
        <c:delete val="0"/>
        <c:axPos val="b"/>
        <c:title>
          <c:tx>
            <c:rich>
              <a:bodyPr/>
              <a:lstStyle/>
              <a:p>
                <a:pPr>
                  <a:defRPr/>
                </a:pPr>
                <a:r>
                  <a:rPr lang="en-US" dirty="0"/>
                  <a:t>Table </a:t>
                </a:r>
                <a:r>
                  <a:rPr lang="en-US" dirty="0" smtClean="0"/>
                  <a:t>Size In Rows</a:t>
                </a:r>
                <a:endParaRPr lang="en-US" dirty="0"/>
              </a:p>
            </c:rich>
          </c:tx>
          <c:layout/>
          <c:overlay val="0"/>
        </c:title>
        <c:numFmt formatCode="General" sourceLinked="1"/>
        <c:majorTickMark val="out"/>
        <c:minorTickMark val="none"/>
        <c:tickLblPos val="nextTo"/>
        <c:crossAx val="98978048"/>
        <c:crosses val="autoZero"/>
        <c:auto val="1"/>
        <c:lblAlgn val="ctr"/>
        <c:lblOffset val="100"/>
        <c:noMultiLvlLbl val="0"/>
      </c:catAx>
      <c:valAx>
        <c:axId val="98978048"/>
        <c:scaling>
          <c:orientation val="minMax"/>
        </c:scaling>
        <c:delete val="0"/>
        <c:axPos val="l"/>
        <c:majorGridlines/>
        <c:title>
          <c:tx>
            <c:rich>
              <a:bodyPr rot="-5400000" vert="horz"/>
              <a:lstStyle/>
              <a:p>
                <a:pPr>
                  <a:defRPr/>
                </a:pPr>
                <a:r>
                  <a:rPr lang="en-US" dirty="0"/>
                  <a:t>Seconds </a:t>
                </a:r>
                <a:r>
                  <a:rPr lang="en-US" dirty="0" smtClean="0"/>
                  <a:t>Per </a:t>
                </a:r>
                <a:r>
                  <a:rPr lang="en-US" dirty="0"/>
                  <a:t>100K Insertion Batch</a:t>
                </a:r>
              </a:p>
            </c:rich>
          </c:tx>
          <c:layout/>
          <c:overlay val="0"/>
        </c:title>
        <c:numFmt formatCode="General" sourceLinked="1"/>
        <c:majorTickMark val="out"/>
        <c:minorTickMark val="none"/>
        <c:tickLblPos val="nextTo"/>
        <c:crossAx val="9897612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Blogbench Read Scores</a:t>
            </a:r>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('guest-blogbench-summary'!$B$1,'guest-blogbench-summary'!$D$1)</c:f>
              <c:strCache>
                <c:ptCount val="2"/>
                <c:pt idx="0">
                  <c:v>docker</c:v>
                </c:pt>
                <c:pt idx="1">
                  <c:v>KVM</c:v>
                </c:pt>
              </c:strCache>
            </c:strRef>
          </c:cat>
          <c:val>
            <c:numRef>
              <c:f>('guest-blogbench-summary'!$B$8,'guest-blogbench-summary'!$D$8)</c:f>
              <c:numCache>
                <c:formatCode>General</c:formatCode>
                <c:ptCount val="2"/>
                <c:pt idx="0">
                  <c:v>398772.6</c:v>
                </c:pt>
                <c:pt idx="1">
                  <c:v>384769</c:v>
                </c:pt>
              </c:numCache>
            </c:numRef>
          </c:val>
        </c:ser>
        <c:dLbls>
          <c:showLegendKey val="0"/>
          <c:showVal val="0"/>
          <c:showCatName val="0"/>
          <c:showSerName val="0"/>
          <c:showPercent val="0"/>
          <c:showBubbleSize val="0"/>
        </c:dLbls>
        <c:gapWidth val="150"/>
        <c:axId val="99005952"/>
        <c:axId val="99007488"/>
      </c:barChart>
      <c:catAx>
        <c:axId val="99005952"/>
        <c:scaling>
          <c:orientation val="minMax"/>
        </c:scaling>
        <c:delete val="0"/>
        <c:axPos val="b"/>
        <c:numFmt formatCode="General" sourceLinked="0"/>
        <c:majorTickMark val="out"/>
        <c:minorTickMark val="none"/>
        <c:tickLblPos val="nextTo"/>
        <c:crossAx val="99007488"/>
        <c:crosses val="autoZero"/>
        <c:auto val="1"/>
        <c:lblAlgn val="ctr"/>
        <c:lblOffset val="100"/>
        <c:noMultiLvlLbl val="0"/>
      </c:catAx>
      <c:valAx>
        <c:axId val="99007488"/>
        <c:scaling>
          <c:orientation val="minMax"/>
          <c:min val="0"/>
        </c:scaling>
        <c:delete val="0"/>
        <c:axPos val="l"/>
        <c:majorGridlines/>
        <c:title>
          <c:tx>
            <c:rich>
              <a:bodyPr rot="-5400000" vert="horz"/>
              <a:lstStyle/>
              <a:p>
                <a:pPr>
                  <a:defRPr/>
                </a:pPr>
                <a:r>
                  <a:rPr lang="en-US" dirty="0"/>
                  <a:t>Score</a:t>
                </a:r>
              </a:p>
            </c:rich>
          </c:tx>
          <c:layout/>
          <c:overlay val="0"/>
        </c:title>
        <c:numFmt formatCode="General" sourceLinked="1"/>
        <c:majorTickMark val="out"/>
        <c:minorTickMark val="none"/>
        <c:tickLblPos val="nextTo"/>
        <c:crossAx val="9900595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Blogbench Write</a:t>
            </a:r>
            <a:r>
              <a:rPr lang="en-US" baseline="0" dirty="0"/>
              <a:t> Scores</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('guest-blogbench-summary'!$C$1,'guest-blogbench-summary'!$E$1)</c:f>
              <c:strCache>
                <c:ptCount val="2"/>
                <c:pt idx="0">
                  <c:v>docker</c:v>
                </c:pt>
                <c:pt idx="1">
                  <c:v>KVM</c:v>
                </c:pt>
              </c:strCache>
            </c:strRef>
          </c:cat>
          <c:val>
            <c:numRef>
              <c:f>('guest-blogbench-summary'!$C$8,'guest-blogbench-summary'!$E$8)</c:f>
              <c:numCache>
                <c:formatCode>General</c:formatCode>
                <c:ptCount val="2"/>
                <c:pt idx="0">
                  <c:v>1526.6</c:v>
                </c:pt>
                <c:pt idx="1">
                  <c:v>1285</c:v>
                </c:pt>
              </c:numCache>
            </c:numRef>
          </c:val>
        </c:ser>
        <c:dLbls>
          <c:showLegendKey val="0"/>
          <c:showVal val="0"/>
          <c:showCatName val="0"/>
          <c:showSerName val="0"/>
          <c:showPercent val="0"/>
          <c:showBubbleSize val="0"/>
        </c:dLbls>
        <c:gapWidth val="150"/>
        <c:axId val="98730368"/>
        <c:axId val="98731904"/>
      </c:barChart>
      <c:catAx>
        <c:axId val="98730368"/>
        <c:scaling>
          <c:orientation val="minMax"/>
        </c:scaling>
        <c:delete val="0"/>
        <c:axPos val="b"/>
        <c:numFmt formatCode="General" sourceLinked="0"/>
        <c:majorTickMark val="out"/>
        <c:minorTickMark val="none"/>
        <c:tickLblPos val="nextTo"/>
        <c:crossAx val="98731904"/>
        <c:crosses val="autoZero"/>
        <c:auto val="1"/>
        <c:lblAlgn val="ctr"/>
        <c:lblOffset val="100"/>
        <c:noMultiLvlLbl val="0"/>
      </c:catAx>
      <c:valAx>
        <c:axId val="98731904"/>
        <c:scaling>
          <c:orientation val="minMax"/>
          <c:min val="0"/>
        </c:scaling>
        <c:delete val="0"/>
        <c:axPos val="l"/>
        <c:majorGridlines/>
        <c:title>
          <c:tx>
            <c:rich>
              <a:bodyPr rot="-5400000" vert="horz"/>
              <a:lstStyle/>
              <a:p>
                <a:pPr>
                  <a:defRPr/>
                </a:pPr>
                <a:r>
                  <a:rPr lang="en-US" dirty="0"/>
                  <a:t>Score</a:t>
                </a:r>
              </a:p>
            </c:rich>
          </c:tx>
          <c:layout/>
          <c:overlay val="0"/>
        </c:title>
        <c:numFmt formatCode="General" sourceLinked="1"/>
        <c:majorTickMark val="out"/>
        <c:minorTickMark val="none"/>
        <c:tickLblPos val="nextTo"/>
        <c:crossAx val="9873036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600" dirty="0"/>
              <a:t>KVM: Compute Node </a:t>
            </a:r>
            <a:r>
              <a:rPr lang="en-US" sz="1600" dirty="0" smtClean="0"/>
              <a:t>Steady</a:t>
            </a:r>
            <a:r>
              <a:rPr lang="en-US" sz="1600" baseline="0" dirty="0" smtClean="0"/>
              <a:t>-State CPU </a:t>
            </a:r>
            <a:r>
              <a:rPr lang="en-US" sz="1600" b="1" i="0" baseline="0" dirty="0" smtClean="0">
                <a:effectLst/>
              </a:rPr>
              <a:t>(segment: 95s – 307s)</a:t>
            </a:r>
            <a:endParaRPr lang="en-US" sz="1600" dirty="0">
              <a:effectLst/>
            </a:endParaRPr>
          </a:p>
        </c:rich>
      </c:tx>
      <c:layout/>
      <c:overlay val="0"/>
    </c:title>
    <c:autoTitleDeleted val="0"/>
    <c:plotArea>
      <c:layout/>
      <c:lineChart>
        <c:grouping val="standard"/>
        <c:varyColors val="0"/>
        <c:ser>
          <c:idx val="0"/>
          <c:order val="0"/>
          <c:tx>
            <c:v>usr</c:v>
          </c:tx>
          <c:marker>
            <c:symbol val="none"/>
          </c:marker>
          <c:val>
            <c:numRef>
              <c:f>'kvm-cloud-15vm-5m-stable'!$B$95:$B$307</c:f>
              <c:numCache>
                <c:formatCode>General</c:formatCode>
                <c:ptCount val="213"/>
                <c:pt idx="0">
                  <c:v>1.1339999999999999</c:v>
                </c:pt>
                <c:pt idx="1">
                  <c:v>2.008</c:v>
                </c:pt>
                <c:pt idx="2">
                  <c:v>2.52</c:v>
                </c:pt>
                <c:pt idx="3">
                  <c:v>3.5830000000000002</c:v>
                </c:pt>
                <c:pt idx="4">
                  <c:v>5.8819999999999997</c:v>
                </c:pt>
                <c:pt idx="5">
                  <c:v>3.8439999999999999</c:v>
                </c:pt>
                <c:pt idx="6">
                  <c:v>2.0179999999999998</c:v>
                </c:pt>
                <c:pt idx="7">
                  <c:v>2.71</c:v>
                </c:pt>
                <c:pt idx="8">
                  <c:v>3.95</c:v>
                </c:pt>
                <c:pt idx="9">
                  <c:v>1.5109999999999999</c:v>
                </c:pt>
                <c:pt idx="10">
                  <c:v>5.0220000000000002</c:v>
                </c:pt>
                <c:pt idx="11">
                  <c:v>6.2229999999999999</c:v>
                </c:pt>
                <c:pt idx="12">
                  <c:v>12.39</c:v>
                </c:pt>
                <c:pt idx="13">
                  <c:v>6.1520000000000001</c:v>
                </c:pt>
                <c:pt idx="14">
                  <c:v>4.2160000000000002</c:v>
                </c:pt>
                <c:pt idx="15">
                  <c:v>2.706</c:v>
                </c:pt>
                <c:pt idx="16">
                  <c:v>13.539</c:v>
                </c:pt>
                <c:pt idx="17">
                  <c:v>9.6430000000000007</c:v>
                </c:pt>
                <c:pt idx="18">
                  <c:v>4.3970000000000002</c:v>
                </c:pt>
                <c:pt idx="19">
                  <c:v>5.3949999999999996</c:v>
                </c:pt>
                <c:pt idx="20">
                  <c:v>1.5029999999999999</c:v>
                </c:pt>
                <c:pt idx="21">
                  <c:v>0.188</c:v>
                </c:pt>
                <c:pt idx="22">
                  <c:v>0.251</c:v>
                </c:pt>
                <c:pt idx="23">
                  <c:v>0.56499999999999995</c:v>
                </c:pt>
                <c:pt idx="24">
                  <c:v>4.3310000000000004</c:v>
                </c:pt>
                <c:pt idx="25">
                  <c:v>4.6029999999999998</c:v>
                </c:pt>
                <c:pt idx="26">
                  <c:v>5.2140000000000004</c:v>
                </c:pt>
                <c:pt idx="27">
                  <c:v>2.149</c:v>
                </c:pt>
                <c:pt idx="28">
                  <c:v>2.5169999999999999</c:v>
                </c:pt>
                <c:pt idx="29">
                  <c:v>6.36</c:v>
                </c:pt>
                <c:pt idx="30">
                  <c:v>3.266</c:v>
                </c:pt>
                <c:pt idx="31">
                  <c:v>1.4470000000000001</c:v>
                </c:pt>
                <c:pt idx="32">
                  <c:v>1.948</c:v>
                </c:pt>
                <c:pt idx="33">
                  <c:v>1.1950000000000001</c:v>
                </c:pt>
                <c:pt idx="34">
                  <c:v>1.0669999999999999</c:v>
                </c:pt>
                <c:pt idx="35">
                  <c:v>0.94299999999999995</c:v>
                </c:pt>
                <c:pt idx="36">
                  <c:v>3.5219999999999998</c:v>
                </c:pt>
                <c:pt idx="37">
                  <c:v>5.6779999999999999</c:v>
                </c:pt>
                <c:pt idx="38">
                  <c:v>1.3160000000000001</c:v>
                </c:pt>
                <c:pt idx="39">
                  <c:v>1.1319999999999999</c:v>
                </c:pt>
                <c:pt idx="40">
                  <c:v>0.94299999999999995</c:v>
                </c:pt>
                <c:pt idx="41">
                  <c:v>1.377</c:v>
                </c:pt>
                <c:pt idx="42">
                  <c:v>0.94499999999999995</c:v>
                </c:pt>
                <c:pt idx="43">
                  <c:v>1.2549999999999999</c:v>
                </c:pt>
                <c:pt idx="44">
                  <c:v>2.0150000000000001</c:v>
                </c:pt>
                <c:pt idx="45">
                  <c:v>5.2039999999999997</c:v>
                </c:pt>
                <c:pt idx="46">
                  <c:v>2.96</c:v>
                </c:pt>
                <c:pt idx="47">
                  <c:v>2.1440000000000001</c:v>
                </c:pt>
                <c:pt idx="48">
                  <c:v>1.635</c:v>
                </c:pt>
                <c:pt idx="49">
                  <c:v>2.27</c:v>
                </c:pt>
                <c:pt idx="50">
                  <c:v>4.9749999999999996</c:v>
                </c:pt>
                <c:pt idx="51">
                  <c:v>6.0339999999999998</c:v>
                </c:pt>
                <c:pt idx="52">
                  <c:v>6.6619999999999999</c:v>
                </c:pt>
                <c:pt idx="53">
                  <c:v>3.778</c:v>
                </c:pt>
                <c:pt idx="54">
                  <c:v>4.8369999999999997</c:v>
                </c:pt>
                <c:pt idx="55">
                  <c:v>2.387</c:v>
                </c:pt>
                <c:pt idx="56">
                  <c:v>1.8220000000000001</c:v>
                </c:pt>
                <c:pt idx="57">
                  <c:v>4.774</c:v>
                </c:pt>
                <c:pt idx="58">
                  <c:v>6.101</c:v>
                </c:pt>
                <c:pt idx="59">
                  <c:v>2.8250000000000002</c:v>
                </c:pt>
                <c:pt idx="60">
                  <c:v>2.0099999999999998</c:v>
                </c:pt>
                <c:pt idx="61">
                  <c:v>6.2069999999999999</c:v>
                </c:pt>
                <c:pt idx="62">
                  <c:v>2.3849999999999998</c:v>
                </c:pt>
                <c:pt idx="63">
                  <c:v>1.696</c:v>
                </c:pt>
                <c:pt idx="64">
                  <c:v>6.1479999999999997</c:v>
                </c:pt>
                <c:pt idx="65">
                  <c:v>5.3390000000000004</c:v>
                </c:pt>
                <c:pt idx="66">
                  <c:v>3.5150000000000001</c:v>
                </c:pt>
                <c:pt idx="67">
                  <c:v>3.7810000000000001</c:v>
                </c:pt>
                <c:pt idx="68">
                  <c:v>1.8859999999999999</c:v>
                </c:pt>
                <c:pt idx="69">
                  <c:v>0.69199999999999995</c:v>
                </c:pt>
                <c:pt idx="70">
                  <c:v>0.88300000000000001</c:v>
                </c:pt>
                <c:pt idx="71">
                  <c:v>2.65</c:v>
                </c:pt>
                <c:pt idx="72">
                  <c:v>5.5309999999999997</c:v>
                </c:pt>
                <c:pt idx="73">
                  <c:v>3.34</c:v>
                </c:pt>
                <c:pt idx="74">
                  <c:v>4.84</c:v>
                </c:pt>
                <c:pt idx="75">
                  <c:v>7.9770000000000003</c:v>
                </c:pt>
                <c:pt idx="76">
                  <c:v>2.19</c:v>
                </c:pt>
                <c:pt idx="77">
                  <c:v>6.3E-2</c:v>
                </c:pt>
                <c:pt idx="78">
                  <c:v>0.188</c:v>
                </c:pt>
                <c:pt idx="79">
                  <c:v>2.1280000000000001</c:v>
                </c:pt>
                <c:pt idx="80">
                  <c:v>2.6930000000000001</c:v>
                </c:pt>
                <c:pt idx="81">
                  <c:v>2.5030000000000001</c:v>
                </c:pt>
                <c:pt idx="82">
                  <c:v>0.25</c:v>
                </c:pt>
                <c:pt idx="83">
                  <c:v>0.188</c:v>
                </c:pt>
                <c:pt idx="84">
                  <c:v>0.25</c:v>
                </c:pt>
                <c:pt idx="85">
                  <c:v>0.188</c:v>
                </c:pt>
                <c:pt idx="86">
                  <c:v>0.25</c:v>
                </c:pt>
                <c:pt idx="87">
                  <c:v>0.313</c:v>
                </c:pt>
                <c:pt idx="88">
                  <c:v>2.5019999999999998</c:v>
                </c:pt>
                <c:pt idx="89">
                  <c:v>0.25</c:v>
                </c:pt>
                <c:pt idx="90">
                  <c:v>0.125</c:v>
                </c:pt>
                <c:pt idx="91">
                  <c:v>0.25</c:v>
                </c:pt>
                <c:pt idx="92">
                  <c:v>6.3E-2</c:v>
                </c:pt>
                <c:pt idx="93">
                  <c:v>0.25</c:v>
                </c:pt>
                <c:pt idx="94">
                  <c:v>0.25</c:v>
                </c:pt>
                <c:pt idx="95">
                  <c:v>2.4390000000000001</c:v>
                </c:pt>
                <c:pt idx="96">
                  <c:v>0.313</c:v>
                </c:pt>
                <c:pt idx="97">
                  <c:v>0.25</c:v>
                </c:pt>
                <c:pt idx="98">
                  <c:v>1.8160000000000001</c:v>
                </c:pt>
                <c:pt idx="99">
                  <c:v>2.698</c:v>
                </c:pt>
                <c:pt idx="100">
                  <c:v>2.2530000000000001</c:v>
                </c:pt>
                <c:pt idx="101">
                  <c:v>0.439</c:v>
                </c:pt>
                <c:pt idx="102">
                  <c:v>0.56399999999999995</c:v>
                </c:pt>
                <c:pt idx="103">
                  <c:v>4.3070000000000004</c:v>
                </c:pt>
                <c:pt idx="104">
                  <c:v>0.125</c:v>
                </c:pt>
                <c:pt idx="105">
                  <c:v>0.125</c:v>
                </c:pt>
                <c:pt idx="106">
                  <c:v>0.125</c:v>
                </c:pt>
                <c:pt idx="107">
                  <c:v>2.3780000000000001</c:v>
                </c:pt>
                <c:pt idx="108">
                  <c:v>2.5</c:v>
                </c:pt>
                <c:pt idx="109">
                  <c:v>2.3149999999999999</c:v>
                </c:pt>
                <c:pt idx="110">
                  <c:v>0.438</c:v>
                </c:pt>
                <c:pt idx="111">
                  <c:v>0.25</c:v>
                </c:pt>
                <c:pt idx="112">
                  <c:v>0.25</c:v>
                </c:pt>
                <c:pt idx="113">
                  <c:v>2.3759999999999999</c:v>
                </c:pt>
                <c:pt idx="114">
                  <c:v>0.125</c:v>
                </c:pt>
                <c:pt idx="115">
                  <c:v>0.627</c:v>
                </c:pt>
                <c:pt idx="116">
                  <c:v>2.125</c:v>
                </c:pt>
                <c:pt idx="117">
                  <c:v>1.0649999999999999</c:v>
                </c:pt>
                <c:pt idx="118">
                  <c:v>1.625</c:v>
                </c:pt>
                <c:pt idx="119">
                  <c:v>0.188</c:v>
                </c:pt>
                <c:pt idx="120">
                  <c:v>6.3E-2</c:v>
                </c:pt>
                <c:pt idx="121">
                  <c:v>3.3210000000000002</c:v>
                </c:pt>
                <c:pt idx="122">
                  <c:v>3.8849999999999998</c:v>
                </c:pt>
                <c:pt idx="123">
                  <c:v>0.188</c:v>
                </c:pt>
                <c:pt idx="124">
                  <c:v>6.3E-2</c:v>
                </c:pt>
                <c:pt idx="125">
                  <c:v>0.188</c:v>
                </c:pt>
                <c:pt idx="126">
                  <c:v>0.188</c:v>
                </c:pt>
                <c:pt idx="127">
                  <c:v>0.125</c:v>
                </c:pt>
                <c:pt idx="128">
                  <c:v>1.8160000000000001</c:v>
                </c:pt>
                <c:pt idx="129">
                  <c:v>0.56399999999999995</c:v>
                </c:pt>
                <c:pt idx="130">
                  <c:v>0.188</c:v>
                </c:pt>
                <c:pt idx="131">
                  <c:v>0.188</c:v>
                </c:pt>
                <c:pt idx="132">
                  <c:v>2.556</c:v>
                </c:pt>
                <c:pt idx="133">
                  <c:v>0.125</c:v>
                </c:pt>
                <c:pt idx="134">
                  <c:v>6.3E-2</c:v>
                </c:pt>
                <c:pt idx="135">
                  <c:v>0.25</c:v>
                </c:pt>
                <c:pt idx="136">
                  <c:v>0.25</c:v>
                </c:pt>
                <c:pt idx="137">
                  <c:v>0.125</c:v>
                </c:pt>
                <c:pt idx="138">
                  <c:v>0.125</c:v>
                </c:pt>
                <c:pt idx="139">
                  <c:v>0.125</c:v>
                </c:pt>
                <c:pt idx="140">
                  <c:v>6.3E-2</c:v>
                </c:pt>
                <c:pt idx="141">
                  <c:v>0.188</c:v>
                </c:pt>
                <c:pt idx="142">
                  <c:v>1.88</c:v>
                </c:pt>
                <c:pt idx="143">
                  <c:v>0.93799999999999994</c:v>
                </c:pt>
                <c:pt idx="144">
                  <c:v>0.188</c:v>
                </c:pt>
                <c:pt idx="145">
                  <c:v>0.125</c:v>
                </c:pt>
                <c:pt idx="146">
                  <c:v>0.313</c:v>
                </c:pt>
                <c:pt idx="147">
                  <c:v>2.5619999999999998</c:v>
                </c:pt>
                <c:pt idx="148">
                  <c:v>0.375</c:v>
                </c:pt>
                <c:pt idx="149">
                  <c:v>2.0659999999999998</c:v>
                </c:pt>
                <c:pt idx="150">
                  <c:v>0.188</c:v>
                </c:pt>
                <c:pt idx="151">
                  <c:v>0.188</c:v>
                </c:pt>
                <c:pt idx="152">
                  <c:v>2.4390000000000001</c:v>
                </c:pt>
                <c:pt idx="153">
                  <c:v>0.188</c:v>
                </c:pt>
                <c:pt idx="154">
                  <c:v>0.188</c:v>
                </c:pt>
                <c:pt idx="155">
                  <c:v>1.877</c:v>
                </c:pt>
                <c:pt idx="156">
                  <c:v>3.0089999999999999</c:v>
                </c:pt>
                <c:pt idx="157">
                  <c:v>0.188</c:v>
                </c:pt>
                <c:pt idx="158">
                  <c:v>0.81299999999999994</c:v>
                </c:pt>
                <c:pt idx="159">
                  <c:v>4.0049999999999999</c:v>
                </c:pt>
                <c:pt idx="160">
                  <c:v>4.0179999999999998</c:v>
                </c:pt>
                <c:pt idx="161">
                  <c:v>0.56299999999999994</c:v>
                </c:pt>
                <c:pt idx="162">
                  <c:v>0.312</c:v>
                </c:pt>
                <c:pt idx="163">
                  <c:v>0.25</c:v>
                </c:pt>
                <c:pt idx="164">
                  <c:v>0.125</c:v>
                </c:pt>
                <c:pt idx="165">
                  <c:v>2.4420000000000002</c:v>
                </c:pt>
                <c:pt idx="166">
                  <c:v>2.379</c:v>
                </c:pt>
                <c:pt idx="167">
                  <c:v>0.312</c:v>
                </c:pt>
                <c:pt idx="168">
                  <c:v>0.25</c:v>
                </c:pt>
                <c:pt idx="169">
                  <c:v>4.25</c:v>
                </c:pt>
                <c:pt idx="170">
                  <c:v>0.876</c:v>
                </c:pt>
                <c:pt idx="171">
                  <c:v>0.25</c:v>
                </c:pt>
                <c:pt idx="172">
                  <c:v>0.188</c:v>
                </c:pt>
                <c:pt idx="173">
                  <c:v>0.125</c:v>
                </c:pt>
                <c:pt idx="174">
                  <c:v>0.188</c:v>
                </c:pt>
                <c:pt idx="175">
                  <c:v>0.25</c:v>
                </c:pt>
                <c:pt idx="176">
                  <c:v>3.5</c:v>
                </c:pt>
                <c:pt idx="177">
                  <c:v>1.6240000000000001</c:v>
                </c:pt>
                <c:pt idx="178">
                  <c:v>0.125</c:v>
                </c:pt>
                <c:pt idx="179">
                  <c:v>0.125</c:v>
                </c:pt>
                <c:pt idx="180">
                  <c:v>6.3E-2</c:v>
                </c:pt>
                <c:pt idx="181">
                  <c:v>2.3780000000000001</c:v>
                </c:pt>
                <c:pt idx="182">
                  <c:v>0.188</c:v>
                </c:pt>
                <c:pt idx="183">
                  <c:v>0.25</c:v>
                </c:pt>
                <c:pt idx="184">
                  <c:v>0.125</c:v>
                </c:pt>
                <c:pt idx="185">
                  <c:v>0.188</c:v>
                </c:pt>
                <c:pt idx="186">
                  <c:v>0.188</c:v>
                </c:pt>
                <c:pt idx="187">
                  <c:v>0.125</c:v>
                </c:pt>
                <c:pt idx="188">
                  <c:v>2.3780000000000001</c:v>
                </c:pt>
                <c:pt idx="189">
                  <c:v>0.125</c:v>
                </c:pt>
                <c:pt idx="190">
                  <c:v>0.125</c:v>
                </c:pt>
                <c:pt idx="191">
                  <c:v>0.25</c:v>
                </c:pt>
                <c:pt idx="192">
                  <c:v>0.125</c:v>
                </c:pt>
                <c:pt idx="193">
                  <c:v>0.25</c:v>
                </c:pt>
                <c:pt idx="194">
                  <c:v>2.1930000000000001</c:v>
                </c:pt>
                <c:pt idx="195">
                  <c:v>0.25</c:v>
                </c:pt>
                <c:pt idx="196">
                  <c:v>0.68799999999999994</c:v>
                </c:pt>
                <c:pt idx="197">
                  <c:v>4.2450000000000001</c:v>
                </c:pt>
                <c:pt idx="198">
                  <c:v>0.125</c:v>
                </c:pt>
                <c:pt idx="199">
                  <c:v>0.25</c:v>
                </c:pt>
                <c:pt idx="200">
                  <c:v>0.188</c:v>
                </c:pt>
                <c:pt idx="201">
                  <c:v>0.25</c:v>
                </c:pt>
                <c:pt idx="202">
                  <c:v>0.188</c:v>
                </c:pt>
                <c:pt idx="203">
                  <c:v>1.8169999999999999</c:v>
                </c:pt>
                <c:pt idx="204">
                  <c:v>0.81399999999999995</c:v>
                </c:pt>
                <c:pt idx="205">
                  <c:v>0.125</c:v>
                </c:pt>
                <c:pt idx="206">
                  <c:v>3.129</c:v>
                </c:pt>
                <c:pt idx="207">
                  <c:v>4.125</c:v>
                </c:pt>
                <c:pt idx="208">
                  <c:v>0.25</c:v>
                </c:pt>
                <c:pt idx="209">
                  <c:v>0.188</c:v>
                </c:pt>
                <c:pt idx="210">
                  <c:v>1.44</c:v>
                </c:pt>
                <c:pt idx="211">
                  <c:v>1.2490000000000001</c:v>
                </c:pt>
                <c:pt idx="212">
                  <c:v>0.876</c:v>
                </c:pt>
              </c:numCache>
            </c:numRef>
          </c:val>
          <c:smooth val="0"/>
        </c:ser>
        <c:ser>
          <c:idx val="1"/>
          <c:order val="1"/>
          <c:tx>
            <c:v>sys</c:v>
          </c:tx>
          <c:marker>
            <c:symbol val="none"/>
          </c:marker>
          <c:val>
            <c:numRef>
              <c:f>'kvm-cloud-15vm-5m-stable'!$C$95:$C$307</c:f>
              <c:numCache>
                <c:formatCode>General</c:formatCode>
                <c:ptCount val="213"/>
                <c:pt idx="0">
                  <c:v>0.378</c:v>
                </c:pt>
                <c:pt idx="1">
                  <c:v>0.439</c:v>
                </c:pt>
                <c:pt idx="2">
                  <c:v>0.252</c:v>
                </c:pt>
                <c:pt idx="3">
                  <c:v>0.503</c:v>
                </c:pt>
                <c:pt idx="4">
                  <c:v>1.0009999999999999</c:v>
                </c:pt>
                <c:pt idx="5">
                  <c:v>0.252</c:v>
                </c:pt>
                <c:pt idx="6">
                  <c:v>0.378</c:v>
                </c:pt>
                <c:pt idx="7">
                  <c:v>0.75600000000000001</c:v>
                </c:pt>
                <c:pt idx="8">
                  <c:v>0.502</c:v>
                </c:pt>
                <c:pt idx="9">
                  <c:v>0.504</c:v>
                </c:pt>
                <c:pt idx="10">
                  <c:v>0.94199999999999995</c:v>
                </c:pt>
                <c:pt idx="11">
                  <c:v>0.754</c:v>
                </c:pt>
                <c:pt idx="12">
                  <c:v>1.3839999999999999</c:v>
                </c:pt>
                <c:pt idx="13">
                  <c:v>0.628</c:v>
                </c:pt>
                <c:pt idx="14">
                  <c:v>0.315</c:v>
                </c:pt>
                <c:pt idx="15">
                  <c:v>0.69199999999999995</c:v>
                </c:pt>
                <c:pt idx="16">
                  <c:v>0.441</c:v>
                </c:pt>
                <c:pt idx="17">
                  <c:v>0.313</c:v>
                </c:pt>
                <c:pt idx="18">
                  <c:v>0.503</c:v>
                </c:pt>
                <c:pt idx="19">
                  <c:v>0.56499999999999995</c:v>
                </c:pt>
                <c:pt idx="20">
                  <c:v>0.25</c:v>
                </c:pt>
                <c:pt idx="21">
                  <c:v>0.251</c:v>
                </c:pt>
                <c:pt idx="22">
                  <c:v>0.188</c:v>
                </c:pt>
                <c:pt idx="23">
                  <c:v>0.188</c:v>
                </c:pt>
                <c:pt idx="24">
                  <c:v>0.753</c:v>
                </c:pt>
                <c:pt idx="25">
                  <c:v>1.0089999999999999</c:v>
                </c:pt>
                <c:pt idx="26">
                  <c:v>0.81699999999999995</c:v>
                </c:pt>
                <c:pt idx="27">
                  <c:v>0.69499999999999995</c:v>
                </c:pt>
                <c:pt idx="28">
                  <c:v>0.629</c:v>
                </c:pt>
                <c:pt idx="29">
                  <c:v>0.81899999999999995</c:v>
                </c:pt>
                <c:pt idx="30">
                  <c:v>0.503</c:v>
                </c:pt>
                <c:pt idx="31">
                  <c:v>0.377</c:v>
                </c:pt>
                <c:pt idx="32">
                  <c:v>0.314</c:v>
                </c:pt>
                <c:pt idx="33">
                  <c:v>0.252</c:v>
                </c:pt>
                <c:pt idx="34">
                  <c:v>0.753</c:v>
                </c:pt>
                <c:pt idx="35">
                  <c:v>0.314</c:v>
                </c:pt>
                <c:pt idx="36">
                  <c:v>1.006</c:v>
                </c:pt>
                <c:pt idx="37">
                  <c:v>1.325</c:v>
                </c:pt>
                <c:pt idx="38">
                  <c:v>0.376</c:v>
                </c:pt>
                <c:pt idx="39">
                  <c:v>0.314</c:v>
                </c:pt>
                <c:pt idx="40">
                  <c:v>0.314</c:v>
                </c:pt>
                <c:pt idx="41">
                  <c:v>0.438</c:v>
                </c:pt>
                <c:pt idx="42">
                  <c:v>0.441</c:v>
                </c:pt>
                <c:pt idx="43">
                  <c:v>0.439</c:v>
                </c:pt>
                <c:pt idx="44">
                  <c:v>0.315</c:v>
                </c:pt>
                <c:pt idx="45">
                  <c:v>0.94</c:v>
                </c:pt>
                <c:pt idx="46">
                  <c:v>0.504</c:v>
                </c:pt>
                <c:pt idx="47">
                  <c:v>0.252</c:v>
                </c:pt>
                <c:pt idx="48">
                  <c:v>0.377</c:v>
                </c:pt>
                <c:pt idx="49">
                  <c:v>0.315</c:v>
                </c:pt>
                <c:pt idx="50">
                  <c:v>0.378</c:v>
                </c:pt>
                <c:pt idx="51">
                  <c:v>0.754</c:v>
                </c:pt>
                <c:pt idx="52">
                  <c:v>1.131</c:v>
                </c:pt>
                <c:pt idx="53">
                  <c:v>0.252</c:v>
                </c:pt>
                <c:pt idx="54">
                  <c:v>0.377</c:v>
                </c:pt>
                <c:pt idx="55">
                  <c:v>0.188</c:v>
                </c:pt>
                <c:pt idx="56">
                  <c:v>0.188</c:v>
                </c:pt>
                <c:pt idx="57">
                  <c:v>0.69099999999999995</c:v>
                </c:pt>
                <c:pt idx="58">
                  <c:v>0.81799999999999995</c:v>
                </c:pt>
                <c:pt idx="59">
                  <c:v>0.188</c:v>
                </c:pt>
                <c:pt idx="60">
                  <c:v>0.314</c:v>
                </c:pt>
                <c:pt idx="61">
                  <c:v>0.439</c:v>
                </c:pt>
                <c:pt idx="62">
                  <c:v>0.314</c:v>
                </c:pt>
                <c:pt idx="63">
                  <c:v>0.377</c:v>
                </c:pt>
                <c:pt idx="64">
                  <c:v>0.81599999999999995</c:v>
                </c:pt>
                <c:pt idx="65">
                  <c:v>0.69099999999999995</c:v>
                </c:pt>
                <c:pt idx="66">
                  <c:v>1.004</c:v>
                </c:pt>
                <c:pt idx="67">
                  <c:v>0.315</c:v>
                </c:pt>
                <c:pt idx="68">
                  <c:v>0.503</c:v>
                </c:pt>
                <c:pt idx="69">
                  <c:v>0.44</c:v>
                </c:pt>
                <c:pt idx="70">
                  <c:v>0.379</c:v>
                </c:pt>
                <c:pt idx="71">
                  <c:v>0.94599999999999995</c:v>
                </c:pt>
                <c:pt idx="72">
                  <c:v>1.2569999999999999</c:v>
                </c:pt>
                <c:pt idx="73">
                  <c:v>0.315</c:v>
                </c:pt>
                <c:pt idx="74">
                  <c:v>0.56599999999999995</c:v>
                </c:pt>
                <c:pt idx="75">
                  <c:v>0.69099999999999995</c:v>
                </c:pt>
                <c:pt idx="76">
                  <c:v>0.501</c:v>
                </c:pt>
                <c:pt idx="77">
                  <c:v>6.3E-2</c:v>
                </c:pt>
                <c:pt idx="78">
                  <c:v>6.3E-2</c:v>
                </c:pt>
                <c:pt idx="79">
                  <c:v>0.56299999999999994</c:v>
                </c:pt>
                <c:pt idx="80">
                  <c:v>0.56399999999999995</c:v>
                </c:pt>
                <c:pt idx="81">
                  <c:v>0.626</c:v>
                </c:pt>
                <c:pt idx="82">
                  <c:v>0</c:v>
                </c:pt>
                <c:pt idx="83">
                  <c:v>0.125</c:v>
                </c:pt>
                <c:pt idx="84">
                  <c:v>0.188</c:v>
                </c:pt>
                <c:pt idx="85">
                  <c:v>0.188</c:v>
                </c:pt>
                <c:pt idx="86">
                  <c:v>0.125</c:v>
                </c:pt>
                <c:pt idx="87">
                  <c:v>0</c:v>
                </c:pt>
                <c:pt idx="88">
                  <c:v>0.625</c:v>
                </c:pt>
                <c:pt idx="89">
                  <c:v>6.2E-2</c:v>
                </c:pt>
                <c:pt idx="90">
                  <c:v>0</c:v>
                </c:pt>
                <c:pt idx="91">
                  <c:v>6.3E-2</c:v>
                </c:pt>
                <c:pt idx="92">
                  <c:v>0.188</c:v>
                </c:pt>
                <c:pt idx="93">
                  <c:v>0.125</c:v>
                </c:pt>
                <c:pt idx="94">
                  <c:v>0.125</c:v>
                </c:pt>
                <c:pt idx="95">
                  <c:v>0.438</c:v>
                </c:pt>
                <c:pt idx="96">
                  <c:v>0.25</c:v>
                </c:pt>
                <c:pt idx="97">
                  <c:v>0</c:v>
                </c:pt>
                <c:pt idx="98">
                  <c:v>1.252</c:v>
                </c:pt>
                <c:pt idx="99">
                  <c:v>1.1919999999999999</c:v>
                </c:pt>
                <c:pt idx="100">
                  <c:v>0.68799999999999994</c:v>
                </c:pt>
                <c:pt idx="101">
                  <c:v>0.439</c:v>
                </c:pt>
                <c:pt idx="102">
                  <c:v>0.25</c:v>
                </c:pt>
                <c:pt idx="103">
                  <c:v>0.874</c:v>
                </c:pt>
                <c:pt idx="104">
                  <c:v>6.3E-2</c:v>
                </c:pt>
                <c:pt idx="105">
                  <c:v>0.188</c:v>
                </c:pt>
                <c:pt idx="106">
                  <c:v>6.3E-2</c:v>
                </c:pt>
                <c:pt idx="107">
                  <c:v>0.93899999999999995</c:v>
                </c:pt>
                <c:pt idx="108">
                  <c:v>0.5</c:v>
                </c:pt>
                <c:pt idx="109">
                  <c:v>0.56299999999999994</c:v>
                </c:pt>
                <c:pt idx="110">
                  <c:v>0.188</c:v>
                </c:pt>
                <c:pt idx="111">
                  <c:v>0</c:v>
                </c:pt>
                <c:pt idx="112">
                  <c:v>6.2E-2</c:v>
                </c:pt>
                <c:pt idx="113">
                  <c:v>0.56299999999999994</c:v>
                </c:pt>
                <c:pt idx="114">
                  <c:v>0.125</c:v>
                </c:pt>
                <c:pt idx="115">
                  <c:v>0.251</c:v>
                </c:pt>
                <c:pt idx="116">
                  <c:v>0.312</c:v>
                </c:pt>
                <c:pt idx="117">
                  <c:v>0.376</c:v>
                </c:pt>
                <c:pt idx="118">
                  <c:v>0.188</c:v>
                </c:pt>
                <c:pt idx="119">
                  <c:v>6.3E-2</c:v>
                </c:pt>
                <c:pt idx="120">
                  <c:v>0</c:v>
                </c:pt>
                <c:pt idx="121">
                  <c:v>0.752</c:v>
                </c:pt>
                <c:pt idx="122">
                  <c:v>0.56399999999999995</c:v>
                </c:pt>
                <c:pt idx="123">
                  <c:v>0.125</c:v>
                </c:pt>
                <c:pt idx="124">
                  <c:v>0</c:v>
                </c:pt>
                <c:pt idx="125">
                  <c:v>6.3E-2</c:v>
                </c:pt>
                <c:pt idx="126">
                  <c:v>0</c:v>
                </c:pt>
                <c:pt idx="127">
                  <c:v>0.125</c:v>
                </c:pt>
                <c:pt idx="128">
                  <c:v>0.56399999999999995</c:v>
                </c:pt>
                <c:pt idx="129">
                  <c:v>0.125</c:v>
                </c:pt>
                <c:pt idx="130">
                  <c:v>6.3E-2</c:v>
                </c:pt>
                <c:pt idx="131">
                  <c:v>0</c:v>
                </c:pt>
                <c:pt idx="132">
                  <c:v>0.56100000000000005</c:v>
                </c:pt>
                <c:pt idx="133">
                  <c:v>6.3E-2</c:v>
                </c:pt>
                <c:pt idx="134">
                  <c:v>0</c:v>
                </c:pt>
                <c:pt idx="135">
                  <c:v>0.125</c:v>
                </c:pt>
                <c:pt idx="136">
                  <c:v>0.125</c:v>
                </c:pt>
                <c:pt idx="137">
                  <c:v>6.3E-2</c:v>
                </c:pt>
                <c:pt idx="138">
                  <c:v>0</c:v>
                </c:pt>
                <c:pt idx="139">
                  <c:v>0</c:v>
                </c:pt>
                <c:pt idx="140">
                  <c:v>6.3E-2</c:v>
                </c:pt>
                <c:pt idx="141">
                  <c:v>0.125</c:v>
                </c:pt>
                <c:pt idx="142">
                  <c:v>0.376</c:v>
                </c:pt>
                <c:pt idx="143">
                  <c:v>6.2E-2</c:v>
                </c:pt>
                <c:pt idx="144">
                  <c:v>6.2E-2</c:v>
                </c:pt>
                <c:pt idx="145">
                  <c:v>0</c:v>
                </c:pt>
                <c:pt idx="146">
                  <c:v>0</c:v>
                </c:pt>
                <c:pt idx="147">
                  <c:v>0.5</c:v>
                </c:pt>
                <c:pt idx="148">
                  <c:v>0.125</c:v>
                </c:pt>
                <c:pt idx="149">
                  <c:v>0.438</c:v>
                </c:pt>
                <c:pt idx="150">
                  <c:v>6.3E-2</c:v>
                </c:pt>
                <c:pt idx="151">
                  <c:v>0</c:v>
                </c:pt>
                <c:pt idx="152">
                  <c:v>0.56299999999999994</c:v>
                </c:pt>
                <c:pt idx="153">
                  <c:v>6.2E-2</c:v>
                </c:pt>
                <c:pt idx="154">
                  <c:v>0</c:v>
                </c:pt>
                <c:pt idx="155">
                  <c:v>0.438</c:v>
                </c:pt>
                <c:pt idx="156">
                  <c:v>0.439</c:v>
                </c:pt>
                <c:pt idx="157">
                  <c:v>6.3E-2</c:v>
                </c:pt>
                <c:pt idx="158">
                  <c:v>0.25</c:v>
                </c:pt>
                <c:pt idx="159">
                  <c:v>0.876</c:v>
                </c:pt>
                <c:pt idx="160">
                  <c:v>2.2599999999999998</c:v>
                </c:pt>
                <c:pt idx="161">
                  <c:v>6.3E-2</c:v>
                </c:pt>
                <c:pt idx="162">
                  <c:v>0.125</c:v>
                </c:pt>
                <c:pt idx="163">
                  <c:v>0</c:v>
                </c:pt>
                <c:pt idx="164">
                  <c:v>0.125</c:v>
                </c:pt>
                <c:pt idx="165">
                  <c:v>0.501</c:v>
                </c:pt>
                <c:pt idx="166">
                  <c:v>0.501</c:v>
                </c:pt>
                <c:pt idx="167">
                  <c:v>0.125</c:v>
                </c:pt>
                <c:pt idx="168">
                  <c:v>0</c:v>
                </c:pt>
                <c:pt idx="169">
                  <c:v>0.875</c:v>
                </c:pt>
                <c:pt idx="170">
                  <c:v>0.375</c:v>
                </c:pt>
                <c:pt idx="171">
                  <c:v>6.3E-2</c:v>
                </c:pt>
                <c:pt idx="172">
                  <c:v>6.3E-2</c:v>
                </c:pt>
                <c:pt idx="173">
                  <c:v>0</c:v>
                </c:pt>
                <c:pt idx="174">
                  <c:v>0</c:v>
                </c:pt>
                <c:pt idx="175">
                  <c:v>6.3E-2</c:v>
                </c:pt>
                <c:pt idx="176">
                  <c:v>0.75</c:v>
                </c:pt>
                <c:pt idx="177">
                  <c:v>0.187</c:v>
                </c:pt>
                <c:pt idx="178">
                  <c:v>0</c:v>
                </c:pt>
                <c:pt idx="179">
                  <c:v>6.3E-2</c:v>
                </c:pt>
                <c:pt idx="180">
                  <c:v>0</c:v>
                </c:pt>
                <c:pt idx="181">
                  <c:v>0.56299999999999994</c:v>
                </c:pt>
                <c:pt idx="182">
                  <c:v>0.125</c:v>
                </c:pt>
                <c:pt idx="183">
                  <c:v>0</c:v>
                </c:pt>
                <c:pt idx="184">
                  <c:v>6.3E-2</c:v>
                </c:pt>
                <c:pt idx="185">
                  <c:v>6.3E-2</c:v>
                </c:pt>
                <c:pt idx="186">
                  <c:v>6.3E-2</c:v>
                </c:pt>
                <c:pt idx="187">
                  <c:v>6.3E-2</c:v>
                </c:pt>
                <c:pt idx="188">
                  <c:v>0.501</c:v>
                </c:pt>
                <c:pt idx="189">
                  <c:v>6.3E-2</c:v>
                </c:pt>
                <c:pt idx="190">
                  <c:v>0</c:v>
                </c:pt>
                <c:pt idx="191">
                  <c:v>6.3E-2</c:v>
                </c:pt>
                <c:pt idx="192">
                  <c:v>6.3E-2</c:v>
                </c:pt>
                <c:pt idx="193">
                  <c:v>6.2E-2</c:v>
                </c:pt>
                <c:pt idx="194">
                  <c:v>0.627</c:v>
                </c:pt>
                <c:pt idx="195">
                  <c:v>0.125</c:v>
                </c:pt>
                <c:pt idx="196">
                  <c:v>0.25</c:v>
                </c:pt>
                <c:pt idx="197">
                  <c:v>0.93600000000000005</c:v>
                </c:pt>
                <c:pt idx="198">
                  <c:v>6.3E-2</c:v>
                </c:pt>
                <c:pt idx="199">
                  <c:v>6.2E-2</c:v>
                </c:pt>
                <c:pt idx="200">
                  <c:v>0</c:v>
                </c:pt>
                <c:pt idx="201">
                  <c:v>6.2E-2</c:v>
                </c:pt>
                <c:pt idx="202">
                  <c:v>0.125</c:v>
                </c:pt>
                <c:pt idx="203">
                  <c:v>0.439</c:v>
                </c:pt>
                <c:pt idx="204">
                  <c:v>6.3E-2</c:v>
                </c:pt>
                <c:pt idx="205">
                  <c:v>6.3E-2</c:v>
                </c:pt>
                <c:pt idx="206">
                  <c:v>0.81399999999999995</c:v>
                </c:pt>
                <c:pt idx="207">
                  <c:v>0.625</c:v>
                </c:pt>
                <c:pt idx="208">
                  <c:v>0</c:v>
                </c:pt>
                <c:pt idx="209">
                  <c:v>0.125</c:v>
                </c:pt>
                <c:pt idx="210">
                  <c:v>0.25</c:v>
                </c:pt>
                <c:pt idx="211">
                  <c:v>0.25</c:v>
                </c:pt>
                <c:pt idx="212">
                  <c:v>0.25</c:v>
                </c:pt>
              </c:numCache>
            </c:numRef>
          </c:val>
          <c:smooth val="0"/>
        </c:ser>
        <c:dLbls>
          <c:showLegendKey val="0"/>
          <c:showVal val="0"/>
          <c:showCatName val="0"/>
          <c:showSerName val="0"/>
          <c:showPercent val="0"/>
          <c:showBubbleSize val="0"/>
        </c:dLbls>
        <c:marker val="1"/>
        <c:smooth val="0"/>
        <c:axId val="89652608"/>
        <c:axId val="87991808"/>
      </c:lineChart>
      <c:catAx>
        <c:axId val="89652608"/>
        <c:scaling>
          <c:orientation val="minMax"/>
        </c:scaling>
        <c:delete val="0"/>
        <c:axPos val="b"/>
        <c:title>
          <c:tx>
            <c:rich>
              <a:bodyPr/>
              <a:lstStyle/>
              <a:p>
                <a:pPr>
                  <a:defRPr/>
                </a:pPr>
                <a:r>
                  <a:rPr lang="en-US" dirty="0"/>
                  <a:t>Time (95s - 307s)</a:t>
                </a:r>
              </a:p>
            </c:rich>
          </c:tx>
          <c:layout/>
          <c:overlay val="0"/>
        </c:title>
        <c:majorTickMark val="out"/>
        <c:minorTickMark val="none"/>
        <c:tickLblPos val="nextTo"/>
        <c:crossAx val="87991808"/>
        <c:crosses val="autoZero"/>
        <c:auto val="1"/>
        <c:lblAlgn val="ctr"/>
        <c:lblOffset val="100"/>
        <c:noMultiLvlLbl val="0"/>
      </c:catAx>
      <c:valAx>
        <c:axId val="87991808"/>
        <c:scaling>
          <c:orientation val="minMax"/>
          <c:max val="14"/>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8965260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Boot</a:t>
            </a:r>
            <a:r>
              <a:rPr lang="en-US" baseline="0" dirty="0"/>
              <a:t> Container - CLI vs Nova Virt</a:t>
            </a:r>
            <a:endParaRPr lang="en-US" dirty="0"/>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('cloud-ops-avg'!$B$54,'cloud-ops-avg'!$C$54)</c:f>
              <c:strCache>
                <c:ptCount val="2"/>
                <c:pt idx="0">
                  <c:v>docker cli</c:v>
                </c:pt>
                <c:pt idx="1">
                  <c:v>nova-docker</c:v>
                </c:pt>
              </c:strCache>
            </c:strRef>
          </c:cat>
          <c:val>
            <c:numRef>
              <c:f>('cloud-ops-avg'!$B$58,'cloud-ops-avg'!$C$58)</c:f>
              <c:numCache>
                <c:formatCode>General</c:formatCode>
                <c:ptCount val="2"/>
                <c:pt idx="0">
                  <c:v>0.17</c:v>
                </c:pt>
                <c:pt idx="1">
                  <c:v>3.5291131019600002</c:v>
                </c:pt>
              </c:numCache>
            </c:numRef>
          </c:val>
        </c:ser>
        <c:dLbls>
          <c:showLegendKey val="0"/>
          <c:showVal val="0"/>
          <c:showCatName val="0"/>
          <c:showSerName val="0"/>
          <c:showPercent val="0"/>
          <c:showBubbleSize val="0"/>
        </c:dLbls>
        <c:gapWidth val="150"/>
        <c:axId val="98772096"/>
        <c:axId val="98773632"/>
      </c:barChart>
      <c:catAx>
        <c:axId val="98772096"/>
        <c:scaling>
          <c:orientation val="minMax"/>
        </c:scaling>
        <c:delete val="0"/>
        <c:axPos val="b"/>
        <c:numFmt formatCode="General" sourceLinked="0"/>
        <c:majorTickMark val="out"/>
        <c:minorTickMark val="none"/>
        <c:tickLblPos val="nextTo"/>
        <c:crossAx val="98773632"/>
        <c:crosses val="autoZero"/>
        <c:auto val="1"/>
        <c:lblAlgn val="ctr"/>
        <c:lblOffset val="100"/>
        <c:noMultiLvlLbl val="0"/>
      </c:catAx>
      <c:valAx>
        <c:axId val="98773632"/>
        <c:scaling>
          <c:orientation val="minMax"/>
        </c:scaling>
        <c:delete val="0"/>
        <c:axPos val="l"/>
        <c:majorGridlines/>
        <c:title>
          <c:tx>
            <c:rich>
              <a:bodyPr rot="-5400000" vert="horz"/>
              <a:lstStyle/>
              <a:p>
                <a:pPr>
                  <a:defRPr/>
                </a:pPr>
                <a:r>
                  <a:rPr lang="en-US" dirty="0"/>
                  <a:t>Seconds</a:t>
                </a:r>
              </a:p>
            </c:rich>
          </c:tx>
          <c:layout/>
          <c:overlay val="0"/>
        </c:title>
        <c:numFmt formatCode="General" sourceLinked="1"/>
        <c:majorTickMark val="out"/>
        <c:minorTickMark val="none"/>
        <c:tickLblPos val="nextTo"/>
        <c:crossAx val="987720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Docker / KVM:</a:t>
            </a:r>
            <a:r>
              <a:rPr lang="en-US" baseline="0"/>
              <a:t> Ubuntu MySQL</a:t>
            </a:r>
            <a:endParaRPr lang="en-US"/>
          </a:p>
        </c:rich>
      </c:tx>
      <c:layout/>
      <c:overlay val="0"/>
    </c:title>
    <c:autoTitleDeleted val="0"/>
    <c:plotArea>
      <c:layout/>
      <c:barChart>
        <c:barDir val="col"/>
        <c:grouping val="clustered"/>
        <c:varyColors val="0"/>
        <c:ser>
          <c:idx val="0"/>
          <c:order val="0"/>
          <c:invertIfNegative val="0"/>
          <c:dPt>
            <c:idx val="1"/>
            <c:invertIfNegative val="0"/>
            <c:bubble3D val="0"/>
            <c:spPr>
              <a:solidFill>
                <a:schemeClr val="accent2"/>
              </a:solidFill>
            </c:spPr>
          </c:dPt>
          <c:dLbls>
            <c:showLegendKey val="0"/>
            <c:showVal val="1"/>
            <c:showCatName val="0"/>
            <c:showSerName val="0"/>
            <c:showPercent val="0"/>
            <c:showBubbleSize val="0"/>
            <c:showLeaderLines val="0"/>
          </c:dLbls>
          <c:cat>
            <c:strRef>
              <c:f>'docker-cloud-15vm-5m-stable'!$I$389:$J$389</c:f>
              <c:strCache>
                <c:ptCount val="2"/>
                <c:pt idx="0">
                  <c:v>docker</c:v>
                </c:pt>
                <c:pt idx="1">
                  <c:v>kvm</c:v>
                </c:pt>
              </c:strCache>
            </c:strRef>
          </c:cat>
          <c:val>
            <c:numRef>
              <c:f>'docker-cloud-15vm-5m-stable'!$I$390:$J$390</c:f>
              <c:numCache>
                <c:formatCode>General</c:formatCode>
                <c:ptCount val="2"/>
                <c:pt idx="0">
                  <c:v>381.5</c:v>
                </c:pt>
                <c:pt idx="1">
                  <c:v>1080</c:v>
                </c:pt>
              </c:numCache>
            </c:numRef>
          </c:val>
        </c:ser>
        <c:dLbls>
          <c:showLegendKey val="0"/>
          <c:showVal val="0"/>
          <c:showCatName val="0"/>
          <c:showSerName val="0"/>
          <c:showPercent val="0"/>
          <c:showBubbleSize val="0"/>
        </c:dLbls>
        <c:gapWidth val="150"/>
        <c:axId val="98801920"/>
        <c:axId val="98832384"/>
      </c:barChart>
      <c:catAx>
        <c:axId val="98801920"/>
        <c:scaling>
          <c:orientation val="minMax"/>
        </c:scaling>
        <c:delete val="0"/>
        <c:axPos val="b"/>
        <c:majorTickMark val="out"/>
        <c:minorTickMark val="none"/>
        <c:tickLblPos val="nextTo"/>
        <c:crossAx val="98832384"/>
        <c:crosses val="autoZero"/>
        <c:auto val="1"/>
        <c:lblAlgn val="ctr"/>
        <c:lblOffset val="100"/>
        <c:noMultiLvlLbl val="0"/>
      </c:catAx>
      <c:valAx>
        <c:axId val="98832384"/>
        <c:scaling>
          <c:orientation val="minMax"/>
        </c:scaling>
        <c:delete val="0"/>
        <c:axPos val="l"/>
        <c:majorGridlines/>
        <c:title>
          <c:tx>
            <c:rich>
              <a:bodyPr rot="-5400000" vert="horz"/>
              <a:lstStyle/>
              <a:p>
                <a:pPr>
                  <a:defRPr/>
                </a:pPr>
                <a:r>
                  <a:rPr lang="en-US"/>
                  <a:t>Size In MB</a:t>
                </a:r>
              </a:p>
            </c:rich>
          </c:tx>
          <c:layout/>
          <c:overlay val="0"/>
        </c:title>
        <c:numFmt formatCode="General" sourceLinked="1"/>
        <c:majorTickMark val="out"/>
        <c:minorTickMark val="none"/>
        <c:tickLblPos val="nextTo"/>
        <c:crossAx val="988019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dirty="0"/>
              <a:t>Docker</a:t>
            </a:r>
            <a:r>
              <a:rPr lang="en-US" baseline="0" dirty="0"/>
              <a:t> / KVM</a:t>
            </a:r>
            <a:r>
              <a:rPr lang="en-US" dirty="0"/>
              <a:t>: Compute Node </a:t>
            </a:r>
            <a:r>
              <a:rPr lang="en-US" dirty="0" smtClean="0"/>
              <a:t>Steady-State</a:t>
            </a:r>
            <a:r>
              <a:rPr lang="en-US" baseline="0" dirty="0" smtClean="0"/>
              <a:t> CPU (Segment Overlay)</a:t>
            </a:r>
            <a:endParaRPr lang="en-US" dirty="0">
              <a:effectLst/>
            </a:endParaRPr>
          </a:p>
        </c:rich>
      </c:tx>
      <c:layout/>
      <c:overlay val="0"/>
    </c:title>
    <c:autoTitleDeleted val="0"/>
    <c:plotArea>
      <c:layout/>
      <c:lineChart>
        <c:grouping val="standard"/>
        <c:varyColors val="0"/>
        <c:ser>
          <c:idx val="2"/>
          <c:order val="2"/>
          <c:tx>
            <c:v>docker-usr</c:v>
          </c:tx>
          <c:spPr>
            <a:ln>
              <a:solidFill>
                <a:schemeClr val="tx2"/>
              </a:solidFill>
            </a:ln>
          </c:spPr>
          <c:marker>
            <c:symbol val="none"/>
          </c:marker>
          <c:val>
            <c:numRef>
              <c:f>'docker-cloud-15vm-5m-stable'!$B$31:$B$243</c:f>
              <c:numCache>
                <c:formatCode>General</c:formatCode>
                <c:ptCount val="213"/>
                <c:pt idx="0">
                  <c:v>0.188</c:v>
                </c:pt>
                <c:pt idx="1">
                  <c:v>0.188</c:v>
                </c:pt>
                <c:pt idx="2">
                  <c:v>0.188</c:v>
                </c:pt>
                <c:pt idx="3">
                  <c:v>0.125</c:v>
                </c:pt>
                <c:pt idx="4">
                  <c:v>0.188</c:v>
                </c:pt>
                <c:pt idx="5">
                  <c:v>6.3E-2</c:v>
                </c:pt>
                <c:pt idx="6">
                  <c:v>0.25</c:v>
                </c:pt>
                <c:pt idx="7">
                  <c:v>0.25</c:v>
                </c:pt>
                <c:pt idx="8">
                  <c:v>0.125</c:v>
                </c:pt>
                <c:pt idx="9">
                  <c:v>0.125</c:v>
                </c:pt>
                <c:pt idx="10">
                  <c:v>6.3E-2</c:v>
                </c:pt>
                <c:pt idx="11">
                  <c:v>0.312</c:v>
                </c:pt>
                <c:pt idx="12">
                  <c:v>0.25</c:v>
                </c:pt>
                <c:pt idx="13">
                  <c:v>0.5</c:v>
                </c:pt>
                <c:pt idx="14">
                  <c:v>6.3E-2</c:v>
                </c:pt>
                <c:pt idx="15">
                  <c:v>0.125</c:v>
                </c:pt>
                <c:pt idx="16">
                  <c:v>0.312</c:v>
                </c:pt>
                <c:pt idx="17">
                  <c:v>0.125</c:v>
                </c:pt>
                <c:pt idx="18">
                  <c:v>0.125</c:v>
                </c:pt>
                <c:pt idx="19">
                  <c:v>0.188</c:v>
                </c:pt>
                <c:pt idx="20">
                  <c:v>0.188</c:v>
                </c:pt>
                <c:pt idx="21">
                  <c:v>0.188</c:v>
                </c:pt>
                <c:pt idx="22">
                  <c:v>0.436</c:v>
                </c:pt>
                <c:pt idx="23">
                  <c:v>0.25</c:v>
                </c:pt>
                <c:pt idx="24">
                  <c:v>0.25</c:v>
                </c:pt>
                <c:pt idx="25">
                  <c:v>0.125</c:v>
                </c:pt>
                <c:pt idx="26">
                  <c:v>0.25</c:v>
                </c:pt>
                <c:pt idx="27">
                  <c:v>0.125</c:v>
                </c:pt>
                <c:pt idx="28">
                  <c:v>0.375</c:v>
                </c:pt>
                <c:pt idx="29">
                  <c:v>0.188</c:v>
                </c:pt>
                <c:pt idx="30">
                  <c:v>0</c:v>
                </c:pt>
                <c:pt idx="31">
                  <c:v>0.25</c:v>
                </c:pt>
                <c:pt idx="32">
                  <c:v>0.25</c:v>
                </c:pt>
                <c:pt idx="33">
                  <c:v>0.188</c:v>
                </c:pt>
                <c:pt idx="34">
                  <c:v>0.125</c:v>
                </c:pt>
                <c:pt idx="35">
                  <c:v>0.188</c:v>
                </c:pt>
                <c:pt idx="36">
                  <c:v>0.499</c:v>
                </c:pt>
                <c:pt idx="37">
                  <c:v>0.25</c:v>
                </c:pt>
                <c:pt idx="38">
                  <c:v>0.125</c:v>
                </c:pt>
                <c:pt idx="39">
                  <c:v>0.25</c:v>
                </c:pt>
                <c:pt idx="40">
                  <c:v>0.25</c:v>
                </c:pt>
                <c:pt idx="41">
                  <c:v>0.125</c:v>
                </c:pt>
                <c:pt idx="42">
                  <c:v>0.312</c:v>
                </c:pt>
                <c:pt idx="43">
                  <c:v>0.188</c:v>
                </c:pt>
                <c:pt idx="44">
                  <c:v>0.25</c:v>
                </c:pt>
                <c:pt idx="45">
                  <c:v>0.188</c:v>
                </c:pt>
                <c:pt idx="46">
                  <c:v>0.125</c:v>
                </c:pt>
                <c:pt idx="47">
                  <c:v>0.5</c:v>
                </c:pt>
                <c:pt idx="48">
                  <c:v>0.438</c:v>
                </c:pt>
                <c:pt idx="49">
                  <c:v>0.5</c:v>
                </c:pt>
                <c:pt idx="50">
                  <c:v>0.188</c:v>
                </c:pt>
                <c:pt idx="51">
                  <c:v>6.3E-2</c:v>
                </c:pt>
                <c:pt idx="52">
                  <c:v>0.188</c:v>
                </c:pt>
                <c:pt idx="53">
                  <c:v>0.188</c:v>
                </c:pt>
                <c:pt idx="54">
                  <c:v>0.25</c:v>
                </c:pt>
                <c:pt idx="55">
                  <c:v>0.25</c:v>
                </c:pt>
                <c:pt idx="56">
                  <c:v>0</c:v>
                </c:pt>
                <c:pt idx="57">
                  <c:v>0.251</c:v>
                </c:pt>
                <c:pt idx="58">
                  <c:v>0.25</c:v>
                </c:pt>
                <c:pt idx="59">
                  <c:v>6.3E-2</c:v>
                </c:pt>
                <c:pt idx="60">
                  <c:v>0.125</c:v>
                </c:pt>
                <c:pt idx="61">
                  <c:v>0.188</c:v>
                </c:pt>
                <c:pt idx="62">
                  <c:v>0.188</c:v>
                </c:pt>
                <c:pt idx="63">
                  <c:v>0.125</c:v>
                </c:pt>
                <c:pt idx="64">
                  <c:v>0.125</c:v>
                </c:pt>
                <c:pt idx="65">
                  <c:v>0.125</c:v>
                </c:pt>
                <c:pt idx="66">
                  <c:v>0.312</c:v>
                </c:pt>
                <c:pt idx="67">
                  <c:v>0.25</c:v>
                </c:pt>
                <c:pt idx="68">
                  <c:v>0.125</c:v>
                </c:pt>
                <c:pt idx="69">
                  <c:v>0.125</c:v>
                </c:pt>
                <c:pt idx="70">
                  <c:v>0.125</c:v>
                </c:pt>
                <c:pt idx="71">
                  <c:v>0.25</c:v>
                </c:pt>
                <c:pt idx="72">
                  <c:v>0.188</c:v>
                </c:pt>
                <c:pt idx="73">
                  <c:v>0.5</c:v>
                </c:pt>
                <c:pt idx="74">
                  <c:v>0.501</c:v>
                </c:pt>
                <c:pt idx="75">
                  <c:v>0.125</c:v>
                </c:pt>
                <c:pt idx="76">
                  <c:v>0.125</c:v>
                </c:pt>
                <c:pt idx="77">
                  <c:v>0.125</c:v>
                </c:pt>
                <c:pt idx="78">
                  <c:v>0</c:v>
                </c:pt>
                <c:pt idx="79">
                  <c:v>6.3E-2</c:v>
                </c:pt>
                <c:pt idx="80">
                  <c:v>0.125</c:v>
                </c:pt>
                <c:pt idx="81">
                  <c:v>0.312</c:v>
                </c:pt>
                <c:pt idx="82">
                  <c:v>0.188</c:v>
                </c:pt>
                <c:pt idx="83">
                  <c:v>6.3E-2</c:v>
                </c:pt>
                <c:pt idx="84">
                  <c:v>0.125</c:v>
                </c:pt>
                <c:pt idx="85">
                  <c:v>0</c:v>
                </c:pt>
                <c:pt idx="86">
                  <c:v>6.3E-2</c:v>
                </c:pt>
                <c:pt idx="87">
                  <c:v>0.188</c:v>
                </c:pt>
                <c:pt idx="88">
                  <c:v>6.3E-2</c:v>
                </c:pt>
                <c:pt idx="89">
                  <c:v>0.125</c:v>
                </c:pt>
                <c:pt idx="90">
                  <c:v>0.251</c:v>
                </c:pt>
                <c:pt idx="91">
                  <c:v>0.125</c:v>
                </c:pt>
                <c:pt idx="92">
                  <c:v>0.188</c:v>
                </c:pt>
                <c:pt idx="93">
                  <c:v>0.313</c:v>
                </c:pt>
                <c:pt idx="94">
                  <c:v>6.3E-2</c:v>
                </c:pt>
                <c:pt idx="95">
                  <c:v>6.3E-2</c:v>
                </c:pt>
                <c:pt idx="96">
                  <c:v>0.125</c:v>
                </c:pt>
                <c:pt idx="97">
                  <c:v>0.125</c:v>
                </c:pt>
                <c:pt idx="98">
                  <c:v>0.25</c:v>
                </c:pt>
                <c:pt idx="99">
                  <c:v>0.188</c:v>
                </c:pt>
                <c:pt idx="100">
                  <c:v>0.125</c:v>
                </c:pt>
                <c:pt idx="101">
                  <c:v>0.25</c:v>
                </c:pt>
                <c:pt idx="102">
                  <c:v>0.312</c:v>
                </c:pt>
                <c:pt idx="103">
                  <c:v>0.188</c:v>
                </c:pt>
                <c:pt idx="104">
                  <c:v>0.312</c:v>
                </c:pt>
                <c:pt idx="105">
                  <c:v>0.25</c:v>
                </c:pt>
                <c:pt idx="106">
                  <c:v>0.25</c:v>
                </c:pt>
                <c:pt idx="107">
                  <c:v>0.125</c:v>
                </c:pt>
                <c:pt idx="108">
                  <c:v>0.25</c:v>
                </c:pt>
                <c:pt idx="109">
                  <c:v>0.125</c:v>
                </c:pt>
                <c:pt idx="110">
                  <c:v>0.25</c:v>
                </c:pt>
                <c:pt idx="111">
                  <c:v>0.25</c:v>
                </c:pt>
                <c:pt idx="112">
                  <c:v>0.188</c:v>
                </c:pt>
                <c:pt idx="113">
                  <c:v>0.188</c:v>
                </c:pt>
                <c:pt idx="114">
                  <c:v>0.125</c:v>
                </c:pt>
                <c:pt idx="115">
                  <c:v>0.125</c:v>
                </c:pt>
                <c:pt idx="116">
                  <c:v>0.188</c:v>
                </c:pt>
                <c:pt idx="117">
                  <c:v>0.313</c:v>
                </c:pt>
                <c:pt idx="118">
                  <c:v>0.25</c:v>
                </c:pt>
                <c:pt idx="119">
                  <c:v>0.312</c:v>
                </c:pt>
                <c:pt idx="120">
                  <c:v>0.25</c:v>
                </c:pt>
                <c:pt idx="121">
                  <c:v>0.125</c:v>
                </c:pt>
                <c:pt idx="122">
                  <c:v>0.188</c:v>
                </c:pt>
                <c:pt idx="123">
                  <c:v>0.25</c:v>
                </c:pt>
                <c:pt idx="124">
                  <c:v>0.188</c:v>
                </c:pt>
                <c:pt idx="125">
                  <c:v>0.125</c:v>
                </c:pt>
                <c:pt idx="126">
                  <c:v>0.25</c:v>
                </c:pt>
                <c:pt idx="127">
                  <c:v>0.125</c:v>
                </c:pt>
                <c:pt idx="128">
                  <c:v>0.188</c:v>
                </c:pt>
                <c:pt idx="129">
                  <c:v>0.25</c:v>
                </c:pt>
                <c:pt idx="130">
                  <c:v>0.312</c:v>
                </c:pt>
                <c:pt idx="131">
                  <c:v>0.125</c:v>
                </c:pt>
                <c:pt idx="132">
                  <c:v>0.188</c:v>
                </c:pt>
                <c:pt idx="133">
                  <c:v>0.188</c:v>
                </c:pt>
                <c:pt idx="134">
                  <c:v>0.56200000000000006</c:v>
                </c:pt>
                <c:pt idx="135">
                  <c:v>0.125</c:v>
                </c:pt>
                <c:pt idx="136">
                  <c:v>0.312</c:v>
                </c:pt>
                <c:pt idx="137">
                  <c:v>0.188</c:v>
                </c:pt>
                <c:pt idx="138">
                  <c:v>0.125</c:v>
                </c:pt>
                <c:pt idx="139">
                  <c:v>6.3E-2</c:v>
                </c:pt>
                <c:pt idx="140">
                  <c:v>0.188</c:v>
                </c:pt>
                <c:pt idx="141">
                  <c:v>0.25</c:v>
                </c:pt>
                <c:pt idx="142">
                  <c:v>0.188</c:v>
                </c:pt>
                <c:pt idx="143">
                  <c:v>0.25</c:v>
                </c:pt>
                <c:pt idx="144">
                  <c:v>0.312</c:v>
                </c:pt>
                <c:pt idx="145">
                  <c:v>0.25</c:v>
                </c:pt>
                <c:pt idx="146">
                  <c:v>0.188</c:v>
                </c:pt>
                <c:pt idx="147">
                  <c:v>0.436</c:v>
                </c:pt>
                <c:pt idx="148">
                  <c:v>6.3E-2</c:v>
                </c:pt>
                <c:pt idx="149">
                  <c:v>0.125</c:v>
                </c:pt>
                <c:pt idx="150">
                  <c:v>0.312</c:v>
                </c:pt>
                <c:pt idx="151">
                  <c:v>0.125</c:v>
                </c:pt>
                <c:pt idx="152">
                  <c:v>6.3E-2</c:v>
                </c:pt>
                <c:pt idx="153">
                  <c:v>0.188</c:v>
                </c:pt>
                <c:pt idx="154">
                  <c:v>0.188</c:v>
                </c:pt>
                <c:pt idx="155">
                  <c:v>0.25</c:v>
                </c:pt>
                <c:pt idx="156">
                  <c:v>0.188</c:v>
                </c:pt>
                <c:pt idx="157">
                  <c:v>0.125</c:v>
                </c:pt>
                <c:pt idx="158">
                  <c:v>0.25</c:v>
                </c:pt>
                <c:pt idx="159">
                  <c:v>0.188</c:v>
                </c:pt>
                <c:pt idx="160">
                  <c:v>0.188</c:v>
                </c:pt>
                <c:pt idx="161">
                  <c:v>0.188</c:v>
                </c:pt>
                <c:pt idx="162">
                  <c:v>0.25</c:v>
                </c:pt>
                <c:pt idx="163">
                  <c:v>0.188</c:v>
                </c:pt>
                <c:pt idx="164">
                  <c:v>0.25</c:v>
                </c:pt>
                <c:pt idx="165">
                  <c:v>0.125</c:v>
                </c:pt>
                <c:pt idx="166">
                  <c:v>0.25</c:v>
                </c:pt>
                <c:pt idx="167">
                  <c:v>6.3E-2</c:v>
                </c:pt>
                <c:pt idx="168">
                  <c:v>0.188</c:v>
                </c:pt>
                <c:pt idx="169">
                  <c:v>6.3E-2</c:v>
                </c:pt>
                <c:pt idx="170">
                  <c:v>0.25</c:v>
                </c:pt>
                <c:pt idx="171">
                  <c:v>0.25</c:v>
                </c:pt>
                <c:pt idx="172">
                  <c:v>0.25</c:v>
                </c:pt>
                <c:pt idx="173">
                  <c:v>6.3E-2</c:v>
                </c:pt>
                <c:pt idx="174">
                  <c:v>0.188</c:v>
                </c:pt>
                <c:pt idx="175">
                  <c:v>0.312</c:v>
                </c:pt>
                <c:pt idx="176">
                  <c:v>0.25</c:v>
                </c:pt>
                <c:pt idx="177">
                  <c:v>0.375</c:v>
                </c:pt>
                <c:pt idx="178">
                  <c:v>0.5</c:v>
                </c:pt>
                <c:pt idx="179">
                  <c:v>0.125</c:v>
                </c:pt>
                <c:pt idx="180">
                  <c:v>0.125</c:v>
                </c:pt>
                <c:pt idx="181">
                  <c:v>6.3E-2</c:v>
                </c:pt>
                <c:pt idx="182">
                  <c:v>0.125</c:v>
                </c:pt>
                <c:pt idx="183">
                  <c:v>0.188</c:v>
                </c:pt>
                <c:pt idx="184">
                  <c:v>0.125</c:v>
                </c:pt>
                <c:pt idx="185">
                  <c:v>0.125</c:v>
                </c:pt>
                <c:pt idx="186">
                  <c:v>0.375</c:v>
                </c:pt>
                <c:pt idx="187">
                  <c:v>0.188</c:v>
                </c:pt>
                <c:pt idx="188">
                  <c:v>0.125</c:v>
                </c:pt>
                <c:pt idx="189">
                  <c:v>0.25</c:v>
                </c:pt>
                <c:pt idx="190">
                  <c:v>6.3E-2</c:v>
                </c:pt>
                <c:pt idx="191">
                  <c:v>0.25</c:v>
                </c:pt>
                <c:pt idx="192">
                  <c:v>0.313</c:v>
                </c:pt>
                <c:pt idx="193">
                  <c:v>0.188</c:v>
                </c:pt>
                <c:pt idx="194">
                  <c:v>0.438</c:v>
                </c:pt>
                <c:pt idx="195">
                  <c:v>0.313</c:v>
                </c:pt>
                <c:pt idx="196">
                  <c:v>0.125</c:v>
                </c:pt>
                <c:pt idx="197">
                  <c:v>6.3E-2</c:v>
                </c:pt>
                <c:pt idx="198">
                  <c:v>0.188</c:v>
                </c:pt>
                <c:pt idx="199">
                  <c:v>0.125</c:v>
                </c:pt>
                <c:pt idx="200">
                  <c:v>0.188</c:v>
                </c:pt>
                <c:pt idx="201">
                  <c:v>0.188</c:v>
                </c:pt>
                <c:pt idx="202">
                  <c:v>0.188</c:v>
                </c:pt>
                <c:pt idx="203">
                  <c:v>0.125</c:v>
                </c:pt>
                <c:pt idx="204">
                  <c:v>0.312</c:v>
                </c:pt>
                <c:pt idx="205">
                  <c:v>0.125</c:v>
                </c:pt>
                <c:pt idx="206">
                  <c:v>0.125</c:v>
                </c:pt>
                <c:pt idx="207">
                  <c:v>0.125</c:v>
                </c:pt>
                <c:pt idx="208">
                  <c:v>0.125</c:v>
                </c:pt>
                <c:pt idx="209">
                  <c:v>0.188</c:v>
                </c:pt>
                <c:pt idx="210">
                  <c:v>0.125</c:v>
                </c:pt>
                <c:pt idx="211">
                  <c:v>0.312</c:v>
                </c:pt>
                <c:pt idx="212">
                  <c:v>0.125</c:v>
                </c:pt>
              </c:numCache>
            </c:numRef>
          </c:val>
          <c:smooth val="0"/>
        </c:ser>
        <c:ser>
          <c:idx val="3"/>
          <c:order val="3"/>
          <c:tx>
            <c:v>docker-sys</c:v>
          </c:tx>
          <c:spPr>
            <a:ln>
              <a:solidFill>
                <a:schemeClr val="tx2">
                  <a:lumMod val="60000"/>
                  <a:lumOff val="40000"/>
                </a:schemeClr>
              </a:solidFill>
            </a:ln>
          </c:spPr>
          <c:marker>
            <c:symbol val="none"/>
          </c:marker>
          <c:val>
            <c:numRef>
              <c:f>'docker-cloud-15vm-5m-stable'!$C$31:$C$243</c:f>
              <c:numCache>
                <c:formatCode>General</c:formatCode>
                <c:ptCount val="213"/>
                <c:pt idx="0">
                  <c:v>0</c:v>
                </c:pt>
                <c:pt idx="1">
                  <c:v>0.125</c:v>
                </c:pt>
                <c:pt idx="2">
                  <c:v>6.3E-2</c:v>
                </c:pt>
                <c:pt idx="3">
                  <c:v>0</c:v>
                </c:pt>
                <c:pt idx="4">
                  <c:v>0</c:v>
                </c:pt>
                <c:pt idx="5">
                  <c:v>0</c:v>
                </c:pt>
                <c:pt idx="6">
                  <c:v>0</c:v>
                </c:pt>
                <c:pt idx="7">
                  <c:v>6.2E-2</c:v>
                </c:pt>
                <c:pt idx="8">
                  <c:v>0</c:v>
                </c:pt>
                <c:pt idx="9">
                  <c:v>6.3E-2</c:v>
                </c:pt>
                <c:pt idx="10">
                  <c:v>0</c:v>
                </c:pt>
                <c:pt idx="11">
                  <c:v>6.2E-2</c:v>
                </c:pt>
                <c:pt idx="12">
                  <c:v>0</c:v>
                </c:pt>
                <c:pt idx="13">
                  <c:v>0.125</c:v>
                </c:pt>
                <c:pt idx="14">
                  <c:v>0</c:v>
                </c:pt>
                <c:pt idx="15">
                  <c:v>0</c:v>
                </c:pt>
                <c:pt idx="16">
                  <c:v>6.2E-2</c:v>
                </c:pt>
                <c:pt idx="17">
                  <c:v>6.3E-2</c:v>
                </c:pt>
                <c:pt idx="18">
                  <c:v>0</c:v>
                </c:pt>
                <c:pt idx="19">
                  <c:v>0</c:v>
                </c:pt>
                <c:pt idx="20">
                  <c:v>6.3E-2</c:v>
                </c:pt>
                <c:pt idx="21">
                  <c:v>6.3E-2</c:v>
                </c:pt>
                <c:pt idx="22">
                  <c:v>6.2E-2</c:v>
                </c:pt>
                <c:pt idx="23">
                  <c:v>0</c:v>
                </c:pt>
                <c:pt idx="24">
                  <c:v>0</c:v>
                </c:pt>
                <c:pt idx="25">
                  <c:v>6.3E-2</c:v>
                </c:pt>
                <c:pt idx="26">
                  <c:v>6.2E-2</c:v>
                </c:pt>
                <c:pt idx="27">
                  <c:v>0</c:v>
                </c:pt>
                <c:pt idx="28">
                  <c:v>0</c:v>
                </c:pt>
                <c:pt idx="29">
                  <c:v>0.125</c:v>
                </c:pt>
                <c:pt idx="30">
                  <c:v>0</c:v>
                </c:pt>
                <c:pt idx="31">
                  <c:v>6.2E-2</c:v>
                </c:pt>
                <c:pt idx="32">
                  <c:v>0</c:v>
                </c:pt>
                <c:pt idx="33">
                  <c:v>0</c:v>
                </c:pt>
                <c:pt idx="34">
                  <c:v>0</c:v>
                </c:pt>
                <c:pt idx="35">
                  <c:v>6.3E-2</c:v>
                </c:pt>
                <c:pt idx="36">
                  <c:v>0</c:v>
                </c:pt>
                <c:pt idx="37">
                  <c:v>6.2E-2</c:v>
                </c:pt>
                <c:pt idx="38">
                  <c:v>6.3E-2</c:v>
                </c:pt>
                <c:pt idx="39">
                  <c:v>0</c:v>
                </c:pt>
                <c:pt idx="40">
                  <c:v>0</c:v>
                </c:pt>
                <c:pt idx="41">
                  <c:v>6.3E-2</c:v>
                </c:pt>
                <c:pt idx="42">
                  <c:v>0</c:v>
                </c:pt>
                <c:pt idx="43">
                  <c:v>0</c:v>
                </c:pt>
                <c:pt idx="44">
                  <c:v>0</c:v>
                </c:pt>
                <c:pt idx="45">
                  <c:v>6.3E-2</c:v>
                </c:pt>
                <c:pt idx="46">
                  <c:v>0</c:v>
                </c:pt>
                <c:pt idx="47">
                  <c:v>6.2E-2</c:v>
                </c:pt>
                <c:pt idx="48">
                  <c:v>0</c:v>
                </c:pt>
                <c:pt idx="49">
                  <c:v>6.3E-2</c:v>
                </c:pt>
                <c:pt idx="50">
                  <c:v>0</c:v>
                </c:pt>
                <c:pt idx="51">
                  <c:v>0.125</c:v>
                </c:pt>
                <c:pt idx="52">
                  <c:v>0</c:v>
                </c:pt>
                <c:pt idx="53">
                  <c:v>0</c:v>
                </c:pt>
                <c:pt idx="54">
                  <c:v>0</c:v>
                </c:pt>
                <c:pt idx="55">
                  <c:v>0</c:v>
                </c:pt>
                <c:pt idx="56">
                  <c:v>0</c:v>
                </c:pt>
                <c:pt idx="57">
                  <c:v>0.125</c:v>
                </c:pt>
                <c:pt idx="58">
                  <c:v>6.3E-2</c:v>
                </c:pt>
                <c:pt idx="59">
                  <c:v>0</c:v>
                </c:pt>
                <c:pt idx="60">
                  <c:v>0</c:v>
                </c:pt>
                <c:pt idx="61">
                  <c:v>6.2E-2</c:v>
                </c:pt>
                <c:pt idx="62">
                  <c:v>0</c:v>
                </c:pt>
                <c:pt idx="63">
                  <c:v>0</c:v>
                </c:pt>
                <c:pt idx="64">
                  <c:v>0</c:v>
                </c:pt>
                <c:pt idx="65">
                  <c:v>0</c:v>
                </c:pt>
                <c:pt idx="66">
                  <c:v>0.125</c:v>
                </c:pt>
                <c:pt idx="67">
                  <c:v>0</c:v>
                </c:pt>
                <c:pt idx="68">
                  <c:v>6.2E-2</c:v>
                </c:pt>
                <c:pt idx="69">
                  <c:v>0</c:v>
                </c:pt>
                <c:pt idx="70">
                  <c:v>6.3E-2</c:v>
                </c:pt>
                <c:pt idx="71">
                  <c:v>0</c:v>
                </c:pt>
                <c:pt idx="72">
                  <c:v>0</c:v>
                </c:pt>
                <c:pt idx="73">
                  <c:v>6.2E-2</c:v>
                </c:pt>
                <c:pt idx="74">
                  <c:v>0</c:v>
                </c:pt>
                <c:pt idx="75">
                  <c:v>0</c:v>
                </c:pt>
                <c:pt idx="76">
                  <c:v>0</c:v>
                </c:pt>
                <c:pt idx="77">
                  <c:v>0</c:v>
                </c:pt>
                <c:pt idx="78">
                  <c:v>6.3E-2</c:v>
                </c:pt>
                <c:pt idx="79">
                  <c:v>0</c:v>
                </c:pt>
                <c:pt idx="80">
                  <c:v>0</c:v>
                </c:pt>
                <c:pt idx="81">
                  <c:v>6.2E-2</c:v>
                </c:pt>
                <c:pt idx="82">
                  <c:v>6.3E-2</c:v>
                </c:pt>
                <c:pt idx="83">
                  <c:v>0</c:v>
                </c:pt>
                <c:pt idx="84">
                  <c:v>0</c:v>
                </c:pt>
                <c:pt idx="85">
                  <c:v>0</c:v>
                </c:pt>
                <c:pt idx="86">
                  <c:v>0</c:v>
                </c:pt>
                <c:pt idx="87">
                  <c:v>0</c:v>
                </c:pt>
                <c:pt idx="88">
                  <c:v>0</c:v>
                </c:pt>
                <c:pt idx="89">
                  <c:v>0.187</c:v>
                </c:pt>
                <c:pt idx="90">
                  <c:v>0</c:v>
                </c:pt>
                <c:pt idx="91">
                  <c:v>0</c:v>
                </c:pt>
                <c:pt idx="92">
                  <c:v>6.2E-2</c:v>
                </c:pt>
                <c:pt idx="93">
                  <c:v>0</c:v>
                </c:pt>
                <c:pt idx="94">
                  <c:v>0</c:v>
                </c:pt>
                <c:pt idx="95">
                  <c:v>0</c:v>
                </c:pt>
                <c:pt idx="96">
                  <c:v>0</c:v>
                </c:pt>
                <c:pt idx="97">
                  <c:v>0</c:v>
                </c:pt>
                <c:pt idx="98">
                  <c:v>0</c:v>
                </c:pt>
                <c:pt idx="99">
                  <c:v>6.3E-2</c:v>
                </c:pt>
                <c:pt idx="100">
                  <c:v>0</c:v>
                </c:pt>
                <c:pt idx="101">
                  <c:v>0</c:v>
                </c:pt>
                <c:pt idx="102">
                  <c:v>0</c:v>
                </c:pt>
                <c:pt idx="103">
                  <c:v>6.3E-2</c:v>
                </c:pt>
                <c:pt idx="104">
                  <c:v>0</c:v>
                </c:pt>
                <c:pt idx="105">
                  <c:v>6.2E-2</c:v>
                </c:pt>
                <c:pt idx="106">
                  <c:v>6.3E-2</c:v>
                </c:pt>
                <c:pt idx="107">
                  <c:v>0</c:v>
                </c:pt>
                <c:pt idx="108">
                  <c:v>6.2E-2</c:v>
                </c:pt>
                <c:pt idx="109">
                  <c:v>0</c:v>
                </c:pt>
                <c:pt idx="110">
                  <c:v>6.2E-2</c:v>
                </c:pt>
                <c:pt idx="111">
                  <c:v>0</c:v>
                </c:pt>
                <c:pt idx="112">
                  <c:v>0</c:v>
                </c:pt>
                <c:pt idx="113">
                  <c:v>6.2E-2</c:v>
                </c:pt>
                <c:pt idx="114">
                  <c:v>0</c:v>
                </c:pt>
                <c:pt idx="115">
                  <c:v>0</c:v>
                </c:pt>
                <c:pt idx="116">
                  <c:v>6.3E-2</c:v>
                </c:pt>
                <c:pt idx="117">
                  <c:v>0.125</c:v>
                </c:pt>
                <c:pt idx="118">
                  <c:v>0</c:v>
                </c:pt>
                <c:pt idx="119">
                  <c:v>6.2E-2</c:v>
                </c:pt>
                <c:pt idx="120">
                  <c:v>0</c:v>
                </c:pt>
                <c:pt idx="121">
                  <c:v>6.3E-2</c:v>
                </c:pt>
                <c:pt idx="122">
                  <c:v>0</c:v>
                </c:pt>
                <c:pt idx="123">
                  <c:v>0</c:v>
                </c:pt>
                <c:pt idx="124">
                  <c:v>0</c:v>
                </c:pt>
                <c:pt idx="125">
                  <c:v>6.3E-2</c:v>
                </c:pt>
                <c:pt idx="126">
                  <c:v>0</c:v>
                </c:pt>
                <c:pt idx="127">
                  <c:v>0</c:v>
                </c:pt>
                <c:pt idx="128">
                  <c:v>0</c:v>
                </c:pt>
                <c:pt idx="129">
                  <c:v>0.125</c:v>
                </c:pt>
                <c:pt idx="130">
                  <c:v>6.2E-2</c:v>
                </c:pt>
                <c:pt idx="131">
                  <c:v>6.3E-2</c:v>
                </c:pt>
                <c:pt idx="132">
                  <c:v>0</c:v>
                </c:pt>
                <c:pt idx="133">
                  <c:v>0</c:v>
                </c:pt>
                <c:pt idx="134">
                  <c:v>0</c:v>
                </c:pt>
                <c:pt idx="135">
                  <c:v>0</c:v>
                </c:pt>
                <c:pt idx="136">
                  <c:v>0</c:v>
                </c:pt>
                <c:pt idx="137">
                  <c:v>0</c:v>
                </c:pt>
                <c:pt idx="138">
                  <c:v>0</c:v>
                </c:pt>
                <c:pt idx="139">
                  <c:v>0</c:v>
                </c:pt>
                <c:pt idx="140">
                  <c:v>0</c:v>
                </c:pt>
                <c:pt idx="141">
                  <c:v>6.3E-2</c:v>
                </c:pt>
                <c:pt idx="142">
                  <c:v>0</c:v>
                </c:pt>
                <c:pt idx="143">
                  <c:v>0</c:v>
                </c:pt>
                <c:pt idx="144">
                  <c:v>6.2E-2</c:v>
                </c:pt>
                <c:pt idx="145">
                  <c:v>0</c:v>
                </c:pt>
                <c:pt idx="146">
                  <c:v>0</c:v>
                </c:pt>
                <c:pt idx="147">
                  <c:v>6.2E-2</c:v>
                </c:pt>
                <c:pt idx="148">
                  <c:v>0</c:v>
                </c:pt>
                <c:pt idx="149">
                  <c:v>0</c:v>
                </c:pt>
                <c:pt idx="150">
                  <c:v>0</c:v>
                </c:pt>
                <c:pt idx="151">
                  <c:v>0</c:v>
                </c:pt>
                <c:pt idx="152">
                  <c:v>0.125</c:v>
                </c:pt>
                <c:pt idx="153">
                  <c:v>0</c:v>
                </c:pt>
                <c:pt idx="154">
                  <c:v>0</c:v>
                </c:pt>
                <c:pt idx="155">
                  <c:v>0.125</c:v>
                </c:pt>
                <c:pt idx="156">
                  <c:v>0</c:v>
                </c:pt>
                <c:pt idx="157">
                  <c:v>6.3E-2</c:v>
                </c:pt>
                <c:pt idx="158">
                  <c:v>0</c:v>
                </c:pt>
                <c:pt idx="159">
                  <c:v>0</c:v>
                </c:pt>
                <c:pt idx="160">
                  <c:v>0</c:v>
                </c:pt>
                <c:pt idx="161">
                  <c:v>0.188</c:v>
                </c:pt>
                <c:pt idx="162">
                  <c:v>0</c:v>
                </c:pt>
                <c:pt idx="163">
                  <c:v>0</c:v>
                </c:pt>
                <c:pt idx="164">
                  <c:v>0</c:v>
                </c:pt>
                <c:pt idx="165">
                  <c:v>0</c:v>
                </c:pt>
                <c:pt idx="166">
                  <c:v>0</c:v>
                </c:pt>
                <c:pt idx="167">
                  <c:v>6.3E-2</c:v>
                </c:pt>
                <c:pt idx="168">
                  <c:v>0</c:v>
                </c:pt>
                <c:pt idx="169">
                  <c:v>0</c:v>
                </c:pt>
                <c:pt idx="170">
                  <c:v>6.2E-2</c:v>
                </c:pt>
                <c:pt idx="171">
                  <c:v>0</c:v>
                </c:pt>
                <c:pt idx="172">
                  <c:v>6.2E-2</c:v>
                </c:pt>
                <c:pt idx="173">
                  <c:v>0</c:v>
                </c:pt>
                <c:pt idx="174">
                  <c:v>6.3E-2</c:v>
                </c:pt>
                <c:pt idx="175">
                  <c:v>0</c:v>
                </c:pt>
                <c:pt idx="176">
                  <c:v>0</c:v>
                </c:pt>
                <c:pt idx="177">
                  <c:v>0.25</c:v>
                </c:pt>
                <c:pt idx="178">
                  <c:v>6.2E-2</c:v>
                </c:pt>
                <c:pt idx="179">
                  <c:v>0</c:v>
                </c:pt>
                <c:pt idx="180">
                  <c:v>6.3E-2</c:v>
                </c:pt>
                <c:pt idx="181">
                  <c:v>0</c:v>
                </c:pt>
                <c:pt idx="182">
                  <c:v>6.3E-2</c:v>
                </c:pt>
                <c:pt idx="183">
                  <c:v>6.2E-2</c:v>
                </c:pt>
                <c:pt idx="184">
                  <c:v>0</c:v>
                </c:pt>
                <c:pt idx="185">
                  <c:v>6.3E-2</c:v>
                </c:pt>
                <c:pt idx="186">
                  <c:v>0</c:v>
                </c:pt>
                <c:pt idx="187">
                  <c:v>0</c:v>
                </c:pt>
                <c:pt idx="188">
                  <c:v>0</c:v>
                </c:pt>
                <c:pt idx="189">
                  <c:v>0</c:v>
                </c:pt>
                <c:pt idx="190">
                  <c:v>0</c:v>
                </c:pt>
                <c:pt idx="191">
                  <c:v>0</c:v>
                </c:pt>
                <c:pt idx="192">
                  <c:v>0</c:v>
                </c:pt>
                <c:pt idx="193">
                  <c:v>6.3E-2</c:v>
                </c:pt>
                <c:pt idx="194">
                  <c:v>0</c:v>
                </c:pt>
                <c:pt idx="195">
                  <c:v>6.3E-2</c:v>
                </c:pt>
                <c:pt idx="196">
                  <c:v>6.3E-2</c:v>
                </c:pt>
                <c:pt idx="197">
                  <c:v>0</c:v>
                </c:pt>
                <c:pt idx="198">
                  <c:v>0</c:v>
                </c:pt>
                <c:pt idx="199">
                  <c:v>6.3E-2</c:v>
                </c:pt>
                <c:pt idx="200">
                  <c:v>0</c:v>
                </c:pt>
                <c:pt idx="201">
                  <c:v>6.3E-2</c:v>
                </c:pt>
                <c:pt idx="202">
                  <c:v>0</c:v>
                </c:pt>
                <c:pt idx="203">
                  <c:v>0</c:v>
                </c:pt>
                <c:pt idx="204">
                  <c:v>6.2E-2</c:v>
                </c:pt>
                <c:pt idx="205">
                  <c:v>0</c:v>
                </c:pt>
                <c:pt idx="206">
                  <c:v>6.3E-2</c:v>
                </c:pt>
                <c:pt idx="207">
                  <c:v>0</c:v>
                </c:pt>
                <c:pt idx="208">
                  <c:v>0</c:v>
                </c:pt>
                <c:pt idx="209">
                  <c:v>6.2E-2</c:v>
                </c:pt>
                <c:pt idx="210">
                  <c:v>0</c:v>
                </c:pt>
                <c:pt idx="211">
                  <c:v>6.2E-2</c:v>
                </c:pt>
                <c:pt idx="212">
                  <c:v>0</c:v>
                </c:pt>
              </c:numCache>
            </c:numRef>
          </c:val>
          <c:smooth val="0"/>
        </c:ser>
        <c:ser>
          <c:idx val="0"/>
          <c:order val="0"/>
          <c:tx>
            <c:v>kvm-usr</c:v>
          </c:tx>
          <c:spPr>
            <a:ln>
              <a:solidFill>
                <a:schemeClr val="accent2">
                  <a:lumMod val="50000"/>
                </a:schemeClr>
              </a:solidFill>
            </a:ln>
          </c:spPr>
          <c:marker>
            <c:symbol val="none"/>
          </c:marker>
          <c:val>
            <c:numRef>
              <c:f>'kvm-cloud-15vm-5m-stable'!$B$95:$B$307</c:f>
              <c:numCache>
                <c:formatCode>General</c:formatCode>
                <c:ptCount val="213"/>
                <c:pt idx="0">
                  <c:v>1.1339999999999999</c:v>
                </c:pt>
                <c:pt idx="1">
                  <c:v>2.008</c:v>
                </c:pt>
                <c:pt idx="2">
                  <c:v>2.52</c:v>
                </c:pt>
                <c:pt idx="3">
                  <c:v>3.5830000000000002</c:v>
                </c:pt>
                <c:pt idx="4">
                  <c:v>5.8819999999999997</c:v>
                </c:pt>
                <c:pt idx="5">
                  <c:v>3.8439999999999999</c:v>
                </c:pt>
                <c:pt idx="6">
                  <c:v>2.0179999999999998</c:v>
                </c:pt>
                <c:pt idx="7">
                  <c:v>2.71</c:v>
                </c:pt>
                <c:pt idx="8">
                  <c:v>3.95</c:v>
                </c:pt>
                <c:pt idx="9">
                  <c:v>1.5109999999999999</c:v>
                </c:pt>
                <c:pt idx="10">
                  <c:v>5.0220000000000002</c:v>
                </c:pt>
                <c:pt idx="11">
                  <c:v>6.2229999999999999</c:v>
                </c:pt>
                <c:pt idx="12">
                  <c:v>12.39</c:v>
                </c:pt>
                <c:pt idx="13">
                  <c:v>6.1520000000000001</c:v>
                </c:pt>
                <c:pt idx="14">
                  <c:v>4.2160000000000002</c:v>
                </c:pt>
                <c:pt idx="15">
                  <c:v>2.706</c:v>
                </c:pt>
                <c:pt idx="16">
                  <c:v>13.539</c:v>
                </c:pt>
                <c:pt idx="17">
                  <c:v>9.6430000000000007</c:v>
                </c:pt>
                <c:pt idx="18">
                  <c:v>4.3970000000000002</c:v>
                </c:pt>
                <c:pt idx="19">
                  <c:v>5.3949999999999996</c:v>
                </c:pt>
                <c:pt idx="20">
                  <c:v>1.5029999999999999</c:v>
                </c:pt>
                <c:pt idx="21">
                  <c:v>0.188</c:v>
                </c:pt>
                <c:pt idx="22">
                  <c:v>0.251</c:v>
                </c:pt>
                <c:pt idx="23">
                  <c:v>0.56499999999999995</c:v>
                </c:pt>
                <c:pt idx="24">
                  <c:v>4.3310000000000004</c:v>
                </c:pt>
                <c:pt idx="25">
                  <c:v>4.6029999999999998</c:v>
                </c:pt>
                <c:pt idx="26">
                  <c:v>5.2140000000000004</c:v>
                </c:pt>
                <c:pt idx="27">
                  <c:v>2.149</c:v>
                </c:pt>
                <c:pt idx="28">
                  <c:v>2.5169999999999999</c:v>
                </c:pt>
                <c:pt idx="29">
                  <c:v>6.36</c:v>
                </c:pt>
                <c:pt idx="30">
                  <c:v>3.266</c:v>
                </c:pt>
                <c:pt idx="31">
                  <c:v>1.4470000000000001</c:v>
                </c:pt>
                <c:pt idx="32">
                  <c:v>1.948</c:v>
                </c:pt>
                <c:pt idx="33">
                  <c:v>1.1950000000000001</c:v>
                </c:pt>
                <c:pt idx="34">
                  <c:v>1.0669999999999999</c:v>
                </c:pt>
                <c:pt idx="35">
                  <c:v>0.94299999999999995</c:v>
                </c:pt>
                <c:pt idx="36">
                  <c:v>3.5219999999999998</c:v>
                </c:pt>
                <c:pt idx="37">
                  <c:v>5.6779999999999999</c:v>
                </c:pt>
                <c:pt idx="38">
                  <c:v>1.3160000000000001</c:v>
                </c:pt>
                <c:pt idx="39">
                  <c:v>1.1319999999999999</c:v>
                </c:pt>
                <c:pt idx="40">
                  <c:v>0.94299999999999995</c:v>
                </c:pt>
                <c:pt idx="41">
                  <c:v>1.377</c:v>
                </c:pt>
                <c:pt idx="42">
                  <c:v>0.94499999999999995</c:v>
                </c:pt>
                <c:pt idx="43">
                  <c:v>1.2549999999999999</c:v>
                </c:pt>
                <c:pt idx="44">
                  <c:v>2.0150000000000001</c:v>
                </c:pt>
                <c:pt idx="45">
                  <c:v>5.2039999999999997</c:v>
                </c:pt>
                <c:pt idx="46">
                  <c:v>2.96</c:v>
                </c:pt>
                <c:pt idx="47">
                  <c:v>2.1440000000000001</c:v>
                </c:pt>
                <c:pt idx="48">
                  <c:v>1.635</c:v>
                </c:pt>
                <c:pt idx="49">
                  <c:v>2.27</c:v>
                </c:pt>
                <c:pt idx="50">
                  <c:v>4.9749999999999996</c:v>
                </c:pt>
                <c:pt idx="51">
                  <c:v>6.0339999999999998</c:v>
                </c:pt>
                <c:pt idx="52">
                  <c:v>6.6619999999999999</c:v>
                </c:pt>
                <c:pt idx="53">
                  <c:v>3.778</c:v>
                </c:pt>
                <c:pt idx="54">
                  <c:v>4.8369999999999997</c:v>
                </c:pt>
                <c:pt idx="55">
                  <c:v>2.387</c:v>
                </c:pt>
                <c:pt idx="56">
                  <c:v>1.8220000000000001</c:v>
                </c:pt>
                <c:pt idx="57">
                  <c:v>4.774</c:v>
                </c:pt>
                <c:pt idx="58">
                  <c:v>6.101</c:v>
                </c:pt>
                <c:pt idx="59">
                  <c:v>2.8250000000000002</c:v>
                </c:pt>
                <c:pt idx="60">
                  <c:v>2.0099999999999998</c:v>
                </c:pt>
                <c:pt idx="61">
                  <c:v>6.2069999999999999</c:v>
                </c:pt>
                <c:pt idx="62">
                  <c:v>2.3849999999999998</c:v>
                </c:pt>
                <c:pt idx="63">
                  <c:v>1.696</c:v>
                </c:pt>
                <c:pt idx="64">
                  <c:v>6.1479999999999997</c:v>
                </c:pt>
                <c:pt idx="65">
                  <c:v>5.3390000000000004</c:v>
                </c:pt>
                <c:pt idx="66">
                  <c:v>3.5150000000000001</c:v>
                </c:pt>
                <c:pt idx="67">
                  <c:v>3.7810000000000001</c:v>
                </c:pt>
                <c:pt idx="68">
                  <c:v>1.8859999999999999</c:v>
                </c:pt>
                <c:pt idx="69">
                  <c:v>0.69199999999999995</c:v>
                </c:pt>
                <c:pt idx="70">
                  <c:v>0.88300000000000001</c:v>
                </c:pt>
                <c:pt idx="71">
                  <c:v>2.65</c:v>
                </c:pt>
                <c:pt idx="72">
                  <c:v>5.5309999999999997</c:v>
                </c:pt>
                <c:pt idx="73">
                  <c:v>3.34</c:v>
                </c:pt>
                <c:pt idx="74">
                  <c:v>4.84</c:v>
                </c:pt>
                <c:pt idx="75">
                  <c:v>7.9770000000000003</c:v>
                </c:pt>
                <c:pt idx="76">
                  <c:v>2.19</c:v>
                </c:pt>
                <c:pt idx="77">
                  <c:v>6.3E-2</c:v>
                </c:pt>
                <c:pt idx="78">
                  <c:v>0.188</c:v>
                </c:pt>
                <c:pt idx="79">
                  <c:v>2.1280000000000001</c:v>
                </c:pt>
                <c:pt idx="80">
                  <c:v>2.6930000000000001</c:v>
                </c:pt>
                <c:pt idx="81">
                  <c:v>2.5030000000000001</c:v>
                </c:pt>
                <c:pt idx="82">
                  <c:v>0.25</c:v>
                </c:pt>
                <c:pt idx="83">
                  <c:v>0.188</c:v>
                </c:pt>
                <c:pt idx="84">
                  <c:v>0.25</c:v>
                </c:pt>
                <c:pt idx="85">
                  <c:v>0.188</c:v>
                </c:pt>
                <c:pt idx="86">
                  <c:v>0.25</c:v>
                </c:pt>
                <c:pt idx="87">
                  <c:v>0.313</c:v>
                </c:pt>
                <c:pt idx="88">
                  <c:v>2.5019999999999998</c:v>
                </c:pt>
                <c:pt idx="89">
                  <c:v>0.25</c:v>
                </c:pt>
                <c:pt idx="90">
                  <c:v>0.125</c:v>
                </c:pt>
                <c:pt idx="91">
                  <c:v>0.25</c:v>
                </c:pt>
                <c:pt idx="92">
                  <c:v>6.3E-2</c:v>
                </c:pt>
                <c:pt idx="93">
                  <c:v>0.25</c:v>
                </c:pt>
                <c:pt idx="94">
                  <c:v>0.25</c:v>
                </c:pt>
                <c:pt idx="95">
                  <c:v>2.4390000000000001</c:v>
                </c:pt>
                <c:pt idx="96">
                  <c:v>0.313</c:v>
                </c:pt>
                <c:pt idx="97">
                  <c:v>0.25</c:v>
                </c:pt>
                <c:pt idx="98">
                  <c:v>1.8160000000000001</c:v>
                </c:pt>
                <c:pt idx="99">
                  <c:v>2.698</c:v>
                </c:pt>
                <c:pt idx="100">
                  <c:v>2.2530000000000001</c:v>
                </c:pt>
                <c:pt idx="101">
                  <c:v>0.439</c:v>
                </c:pt>
                <c:pt idx="102">
                  <c:v>0.56399999999999995</c:v>
                </c:pt>
                <c:pt idx="103">
                  <c:v>4.3070000000000004</c:v>
                </c:pt>
                <c:pt idx="104">
                  <c:v>0.125</c:v>
                </c:pt>
                <c:pt idx="105">
                  <c:v>0.125</c:v>
                </c:pt>
                <c:pt idx="106">
                  <c:v>0.125</c:v>
                </c:pt>
                <c:pt idx="107">
                  <c:v>2.3780000000000001</c:v>
                </c:pt>
                <c:pt idx="108">
                  <c:v>2.5</c:v>
                </c:pt>
                <c:pt idx="109">
                  <c:v>2.3149999999999999</c:v>
                </c:pt>
                <c:pt idx="110">
                  <c:v>0.438</c:v>
                </c:pt>
                <c:pt idx="111">
                  <c:v>0.25</c:v>
                </c:pt>
                <c:pt idx="112">
                  <c:v>0.25</c:v>
                </c:pt>
                <c:pt idx="113">
                  <c:v>2.3759999999999999</c:v>
                </c:pt>
                <c:pt idx="114">
                  <c:v>0.125</c:v>
                </c:pt>
                <c:pt idx="115">
                  <c:v>0.627</c:v>
                </c:pt>
                <c:pt idx="116">
                  <c:v>2.125</c:v>
                </c:pt>
                <c:pt idx="117">
                  <c:v>1.0649999999999999</c:v>
                </c:pt>
                <c:pt idx="118">
                  <c:v>1.625</c:v>
                </c:pt>
                <c:pt idx="119">
                  <c:v>0.188</c:v>
                </c:pt>
                <c:pt idx="120">
                  <c:v>6.3E-2</c:v>
                </c:pt>
                <c:pt idx="121">
                  <c:v>3.3210000000000002</c:v>
                </c:pt>
                <c:pt idx="122">
                  <c:v>3.8849999999999998</c:v>
                </c:pt>
                <c:pt idx="123">
                  <c:v>0.188</c:v>
                </c:pt>
                <c:pt idx="124">
                  <c:v>6.3E-2</c:v>
                </c:pt>
                <c:pt idx="125">
                  <c:v>0.188</c:v>
                </c:pt>
                <c:pt idx="126">
                  <c:v>0.188</c:v>
                </c:pt>
                <c:pt idx="127">
                  <c:v>0.125</c:v>
                </c:pt>
                <c:pt idx="128">
                  <c:v>1.8160000000000001</c:v>
                </c:pt>
                <c:pt idx="129">
                  <c:v>0.56399999999999995</c:v>
                </c:pt>
                <c:pt idx="130">
                  <c:v>0.188</c:v>
                </c:pt>
                <c:pt idx="131">
                  <c:v>0.188</c:v>
                </c:pt>
                <c:pt idx="132">
                  <c:v>2.556</c:v>
                </c:pt>
                <c:pt idx="133">
                  <c:v>0.125</c:v>
                </c:pt>
                <c:pt idx="134">
                  <c:v>6.3E-2</c:v>
                </c:pt>
                <c:pt idx="135">
                  <c:v>0.25</c:v>
                </c:pt>
                <c:pt idx="136">
                  <c:v>0.25</c:v>
                </c:pt>
                <c:pt idx="137">
                  <c:v>0.125</c:v>
                </c:pt>
                <c:pt idx="138">
                  <c:v>0.125</c:v>
                </c:pt>
                <c:pt idx="139">
                  <c:v>0.125</c:v>
                </c:pt>
                <c:pt idx="140">
                  <c:v>6.3E-2</c:v>
                </c:pt>
                <c:pt idx="141">
                  <c:v>0.188</c:v>
                </c:pt>
                <c:pt idx="142">
                  <c:v>1.88</c:v>
                </c:pt>
                <c:pt idx="143">
                  <c:v>0.93799999999999994</c:v>
                </c:pt>
                <c:pt idx="144">
                  <c:v>0.188</c:v>
                </c:pt>
                <c:pt idx="145">
                  <c:v>0.125</c:v>
                </c:pt>
                <c:pt idx="146">
                  <c:v>0.313</c:v>
                </c:pt>
                <c:pt idx="147">
                  <c:v>2.5619999999999998</c:v>
                </c:pt>
                <c:pt idx="148">
                  <c:v>0.375</c:v>
                </c:pt>
                <c:pt idx="149">
                  <c:v>2.0659999999999998</c:v>
                </c:pt>
                <c:pt idx="150">
                  <c:v>0.188</c:v>
                </c:pt>
                <c:pt idx="151">
                  <c:v>0.188</c:v>
                </c:pt>
                <c:pt idx="152">
                  <c:v>2.4390000000000001</c:v>
                </c:pt>
                <c:pt idx="153">
                  <c:v>0.188</c:v>
                </c:pt>
                <c:pt idx="154">
                  <c:v>0.188</c:v>
                </c:pt>
                <c:pt idx="155">
                  <c:v>1.877</c:v>
                </c:pt>
                <c:pt idx="156">
                  <c:v>3.0089999999999999</c:v>
                </c:pt>
                <c:pt idx="157">
                  <c:v>0.188</c:v>
                </c:pt>
                <c:pt idx="158">
                  <c:v>0.81299999999999994</c:v>
                </c:pt>
                <c:pt idx="159">
                  <c:v>4.0049999999999999</c:v>
                </c:pt>
                <c:pt idx="160">
                  <c:v>4.0179999999999998</c:v>
                </c:pt>
                <c:pt idx="161">
                  <c:v>0.56299999999999994</c:v>
                </c:pt>
                <c:pt idx="162">
                  <c:v>0.312</c:v>
                </c:pt>
                <c:pt idx="163">
                  <c:v>0.25</c:v>
                </c:pt>
                <c:pt idx="164">
                  <c:v>0.125</c:v>
                </c:pt>
                <c:pt idx="165">
                  <c:v>2.4420000000000002</c:v>
                </c:pt>
                <c:pt idx="166">
                  <c:v>2.379</c:v>
                </c:pt>
                <c:pt idx="167">
                  <c:v>0.312</c:v>
                </c:pt>
                <c:pt idx="168">
                  <c:v>0.25</c:v>
                </c:pt>
                <c:pt idx="169">
                  <c:v>4.25</c:v>
                </c:pt>
                <c:pt idx="170">
                  <c:v>0.876</c:v>
                </c:pt>
                <c:pt idx="171">
                  <c:v>0.25</c:v>
                </c:pt>
                <c:pt idx="172">
                  <c:v>0.188</c:v>
                </c:pt>
                <c:pt idx="173">
                  <c:v>0.125</c:v>
                </c:pt>
                <c:pt idx="174">
                  <c:v>0.188</c:v>
                </c:pt>
                <c:pt idx="175">
                  <c:v>0.25</c:v>
                </c:pt>
                <c:pt idx="176">
                  <c:v>3.5</c:v>
                </c:pt>
                <c:pt idx="177">
                  <c:v>1.6240000000000001</c:v>
                </c:pt>
                <c:pt idx="178">
                  <c:v>0.125</c:v>
                </c:pt>
                <c:pt idx="179">
                  <c:v>0.125</c:v>
                </c:pt>
                <c:pt idx="180">
                  <c:v>6.3E-2</c:v>
                </c:pt>
                <c:pt idx="181">
                  <c:v>2.3780000000000001</c:v>
                </c:pt>
                <c:pt idx="182">
                  <c:v>0.188</c:v>
                </c:pt>
                <c:pt idx="183">
                  <c:v>0.25</c:v>
                </c:pt>
                <c:pt idx="184">
                  <c:v>0.125</c:v>
                </c:pt>
                <c:pt idx="185">
                  <c:v>0.188</c:v>
                </c:pt>
                <c:pt idx="186">
                  <c:v>0.188</c:v>
                </c:pt>
                <c:pt idx="187">
                  <c:v>0.125</c:v>
                </c:pt>
                <c:pt idx="188">
                  <c:v>2.3780000000000001</c:v>
                </c:pt>
                <c:pt idx="189">
                  <c:v>0.125</c:v>
                </c:pt>
                <c:pt idx="190">
                  <c:v>0.125</c:v>
                </c:pt>
                <c:pt idx="191">
                  <c:v>0.25</c:v>
                </c:pt>
                <c:pt idx="192">
                  <c:v>0.125</c:v>
                </c:pt>
                <c:pt idx="193">
                  <c:v>0.25</c:v>
                </c:pt>
                <c:pt idx="194">
                  <c:v>2.1930000000000001</c:v>
                </c:pt>
                <c:pt idx="195">
                  <c:v>0.25</c:v>
                </c:pt>
                <c:pt idx="196">
                  <c:v>0.68799999999999994</c:v>
                </c:pt>
                <c:pt idx="197">
                  <c:v>4.2450000000000001</c:v>
                </c:pt>
                <c:pt idx="198">
                  <c:v>0.125</c:v>
                </c:pt>
                <c:pt idx="199">
                  <c:v>0.25</c:v>
                </c:pt>
                <c:pt idx="200">
                  <c:v>0.188</c:v>
                </c:pt>
                <c:pt idx="201">
                  <c:v>0.25</c:v>
                </c:pt>
                <c:pt idx="202">
                  <c:v>0.188</c:v>
                </c:pt>
                <c:pt idx="203">
                  <c:v>1.8169999999999999</c:v>
                </c:pt>
                <c:pt idx="204">
                  <c:v>0.81399999999999995</c:v>
                </c:pt>
                <c:pt idx="205">
                  <c:v>0.125</c:v>
                </c:pt>
                <c:pt idx="206">
                  <c:v>3.129</c:v>
                </c:pt>
                <c:pt idx="207">
                  <c:v>4.125</c:v>
                </c:pt>
                <c:pt idx="208">
                  <c:v>0.25</c:v>
                </c:pt>
                <c:pt idx="209">
                  <c:v>0.188</c:v>
                </c:pt>
                <c:pt idx="210">
                  <c:v>1.44</c:v>
                </c:pt>
                <c:pt idx="211">
                  <c:v>1.2490000000000001</c:v>
                </c:pt>
                <c:pt idx="212">
                  <c:v>0.876</c:v>
                </c:pt>
              </c:numCache>
            </c:numRef>
          </c:val>
          <c:smooth val="0"/>
        </c:ser>
        <c:ser>
          <c:idx val="1"/>
          <c:order val="1"/>
          <c:tx>
            <c:v>kvm-sys</c:v>
          </c:tx>
          <c:marker>
            <c:symbol val="none"/>
          </c:marker>
          <c:val>
            <c:numRef>
              <c:f>'kvm-cloud-15vm-5m-stable'!$C$95:$C$307</c:f>
              <c:numCache>
                <c:formatCode>General</c:formatCode>
                <c:ptCount val="213"/>
                <c:pt idx="0">
                  <c:v>0.378</c:v>
                </c:pt>
                <c:pt idx="1">
                  <c:v>0.439</c:v>
                </c:pt>
                <c:pt idx="2">
                  <c:v>0.252</c:v>
                </c:pt>
                <c:pt idx="3">
                  <c:v>0.503</c:v>
                </c:pt>
                <c:pt idx="4">
                  <c:v>1.0009999999999999</c:v>
                </c:pt>
                <c:pt idx="5">
                  <c:v>0.252</c:v>
                </c:pt>
                <c:pt idx="6">
                  <c:v>0.378</c:v>
                </c:pt>
                <c:pt idx="7">
                  <c:v>0.75600000000000001</c:v>
                </c:pt>
                <c:pt idx="8">
                  <c:v>0.502</c:v>
                </c:pt>
                <c:pt idx="9">
                  <c:v>0.504</c:v>
                </c:pt>
                <c:pt idx="10">
                  <c:v>0.94199999999999995</c:v>
                </c:pt>
                <c:pt idx="11">
                  <c:v>0.754</c:v>
                </c:pt>
                <c:pt idx="12">
                  <c:v>1.3839999999999999</c:v>
                </c:pt>
                <c:pt idx="13">
                  <c:v>0.628</c:v>
                </c:pt>
                <c:pt idx="14">
                  <c:v>0.315</c:v>
                </c:pt>
                <c:pt idx="15">
                  <c:v>0.69199999999999995</c:v>
                </c:pt>
                <c:pt idx="16">
                  <c:v>0.441</c:v>
                </c:pt>
                <c:pt idx="17">
                  <c:v>0.313</c:v>
                </c:pt>
                <c:pt idx="18">
                  <c:v>0.503</c:v>
                </c:pt>
                <c:pt idx="19">
                  <c:v>0.56499999999999995</c:v>
                </c:pt>
                <c:pt idx="20">
                  <c:v>0.25</c:v>
                </c:pt>
                <c:pt idx="21">
                  <c:v>0.251</c:v>
                </c:pt>
                <c:pt idx="22">
                  <c:v>0.188</c:v>
                </c:pt>
                <c:pt idx="23">
                  <c:v>0.188</c:v>
                </c:pt>
                <c:pt idx="24">
                  <c:v>0.753</c:v>
                </c:pt>
                <c:pt idx="25">
                  <c:v>1.0089999999999999</c:v>
                </c:pt>
                <c:pt idx="26">
                  <c:v>0.81699999999999995</c:v>
                </c:pt>
                <c:pt idx="27">
                  <c:v>0.69499999999999995</c:v>
                </c:pt>
                <c:pt idx="28">
                  <c:v>0.629</c:v>
                </c:pt>
                <c:pt idx="29">
                  <c:v>0.81899999999999995</c:v>
                </c:pt>
                <c:pt idx="30">
                  <c:v>0.503</c:v>
                </c:pt>
                <c:pt idx="31">
                  <c:v>0.377</c:v>
                </c:pt>
                <c:pt idx="32">
                  <c:v>0.314</c:v>
                </c:pt>
                <c:pt idx="33">
                  <c:v>0.252</c:v>
                </c:pt>
                <c:pt idx="34">
                  <c:v>0.753</c:v>
                </c:pt>
                <c:pt idx="35">
                  <c:v>0.314</c:v>
                </c:pt>
                <c:pt idx="36">
                  <c:v>1.006</c:v>
                </c:pt>
                <c:pt idx="37">
                  <c:v>1.325</c:v>
                </c:pt>
                <c:pt idx="38">
                  <c:v>0.376</c:v>
                </c:pt>
                <c:pt idx="39">
                  <c:v>0.314</c:v>
                </c:pt>
                <c:pt idx="40">
                  <c:v>0.314</c:v>
                </c:pt>
                <c:pt idx="41">
                  <c:v>0.438</c:v>
                </c:pt>
                <c:pt idx="42">
                  <c:v>0.441</c:v>
                </c:pt>
                <c:pt idx="43">
                  <c:v>0.439</c:v>
                </c:pt>
                <c:pt idx="44">
                  <c:v>0.315</c:v>
                </c:pt>
                <c:pt idx="45">
                  <c:v>0.94</c:v>
                </c:pt>
                <c:pt idx="46">
                  <c:v>0.504</c:v>
                </c:pt>
                <c:pt idx="47">
                  <c:v>0.252</c:v>
                </c:pt>
                <c:pt idx="48">
                  <c:v>0.377</c:v>
                </c:pt>
                <c:pt idx="49">
                  <c:v>0.315</c:v>
                </c:pt>
                <c:pt idx="50">
                  <c:v>0.378</c:v>
                </c:pt>
                <c:pt idx="51">
                  <c:v>0.754</c:v>
                </c:pt>
                <c:pt idx="52">
                  <c:v>1.131</c:v>
                </c:pt>
                <c:pt idx="53">
                  <c:v>0.252</c:v>
                </c:pt>
                <c:pt idx="54">
                  <c:v>0.377</c:v>
                </c:pt>
                <c:pt idx="55">
                  <c:v>0.188</c:v>
                </c:pt>
                <c:pt idx="56">
                  <c:v>0.188</c:v>
                </c:pt>
                <c:pt idx="57">
                  <c:v>0.69099999999999995</c:v>
                </c:pt>
                <c:pt idx="58">
                  <c:v>0.81799999999999995</c:v>
                </c:pt>
                <c:pt idx="59">
                  <c:v>0.188</c:v>
                </c:pt>
                <c:pt idx="60">
                  <c:v>0.314</c:v>
                </c:pt>
                <c:pt idx="61">
                  <c:v>0.439</c:v>
                </c:pt>
                <c:pt idx="62">
                  <c:v>0.314</c:v>
                </c:pt>
                <c:pt idx="63">
                  <c:v>0.377</c:v>
                </c:pt>
                <c:pt idx="64">
                  <c:v>0.81599999999999995</c:v>
                </c:pt>
                <c:pt idx="65">
                  <c:v>0.69099999999999995</c:v>
                </c:pt>
                <c:pt idx="66">
                  <c:v>1.004</c:v>
                </c:pt>
                <c:pt idx="67">
                  <c:v>0.315</c:v>
                </c:pt>
                <c:pt idx="68">
                  <c:v>0.503</c:v>
                </c:pt>
                <c:pt idx="69">
                  <c:v>0.44</c:v>
                </c:pt>
                <c:pt idx="70">
                  <c:v>0.379</c:v>
                </c:pt>
                <c:pt idx="71">
                  <c:v>0.94599999999999995</c:v>
                </c:pt>
                <c:pt idx="72">
                  <c:v>1.2569999999999999</c:v>
                </c:pt>
                <c:pt idx="73">
                  <c:v>0.315</c:v>
                </c:pt>
                <c:pt idx="74">
                  <c:v>0.56599999999999995</c:v>
                </c:pt>
                <c:pt idx="75">
                  <c:v>0.69099999999999995</c:v>
                </c:pt>
                <c:pt idx="76">
                  <c:v>0.501</c:v>
                </c:pt>
                <c:pt idx="77">
                  <c:v>6.3E-2</c:v>
                </c:pt>
                <c:pt idx="78">
                  <c:v>6.3E-2</c:v>
                </c:pt>
                <c:pt idx="79">
                  <c:v>0.56299999999999994</c:v>
                </c:pt>
                <c:pt idx="80">
                  <c:v>0.56399999999999995</c:v>
                </c:pt>
                <c:pt idx="81">
                  <c:v>0.626</c:v>
                </c:pt>
                <c:pt idx="82">
                  <c:v>0</c:v>
                </c:pt>
                <c:pt idx="83">
                  <c:v>0.125</c:v>
                </c:pt>
                <c:pt idx="84">
                  <c:v>0.188</c:v>
                </c:pt>
                <c:pt idx="85">
                  <c:v>0.188</c:v>
                </c:pt>
                <c:pt idx="86">
                  <c:v>0.125</c:v>
                </c:pt>
                <c:pt idx="87">
                  <c:v>0</c:v>
                </c:pt>
                <c:pt idx="88">
                  <c:v>0.625</c:v>
                </c:pt>
                <c:pt idx="89">
                  <c:v>6.2E-2</c:v>
                </c:pt>
                <c:pt idx="90">
                  <c:v>0</c:v>
                </c:pt>
                <c:pt idx="91">
                  <c:v>6.3E-2</c:v>
                </c:pt>
                <c:pt idx="92">
                  <c:v>0.188</c:v>
                </c:pt>
                <c:pt idx="93">
                  <c:v>0.125</c:v>
                </c:pt>
                <c:pt idx="94">
                  <c:v>0.125</c:v>
                </c:pt>
                <c:pt idx="95">
                  <c:v>0.438</c:v>
                </c:pt>
                <c:pt idx="96">
                  <c:v>0.25</c:v>
                </c:pt>
                <c:pt idx="97">
                  <c:v>0</c:v>
                </c:pt>
                <c:pt idx="98">
                  <c:v>1.252</c:v>
                </c:pt>
                <c:pt idx="99">
                  <c:v>1.1919999999999999</c:v>
                </c:pt>
                <c:pt idx="100">
                  <c:v>0.68799999999999994</c:v>
                </c:pt>
                <c:pt idx="101">
                  <c:v>0.439</c:v>
                </c:pt>
                <c:pt idx="102">
                  <c:v>0.25</c:v>
                </c:pt>
                <c:pt idx="103">
                  <c:v>0.874</c:v>
                </c:pt>
                <c:pt idx="104">
                  <c:v>6.3E-2</c:v>
                </c:pt>
                <c:pt idx="105">
                  <c:v>0.188</c:v>
                </c:pt>
                <c:pt idx="106">
                  <c:v>6.3E-2</c:v>
                </c:pt>
                <c:pt idx="107">
                  <c:v>0.93899999999999995</c:v>
                </c:pt>
                <c:pt idx="108">
                  <c:v>0.5</c:v>
                </c:pt>
                <c:pt idx="109">
                  <c:v>0.56299999999999994</c:v>
                </c:pt>
                <c:pt idx="110">
                  <c:v>0.188</c:v>
                </c:pt>
                <c:pt idx="111">
                  <c:v>0</c:v>
                </c:pt>
                <c:pt idx="112">
                  <c:v>6.2E-2</c:v>
                </c:pt>
                <c:pt idx="113">
                  <c:v>0.56299999999999994</c:v>
                </c:pt>
                <c:pt idx="114">
                  <c:v>0.125</c:v>
                </c:pt>
                <c:pt idx="115">
                  <c:v>0.251</c:v>
                </c:pt>
                <c:pt idx="116">
                  <c:v>0.312</c:v>
                </c:pt>
                <c:pt idx="117">
                  <c:v>0.376</c:v>
                </c:pt>
                <c:pt idx="118">
                  <c:v>0.188</c:v>
                </c:pt>
                <c:pt idx="119">
                  <c:v>6.3E-2</c:v>
                </c:pt>
                <c:pt idx="120">
                  <c:v>0</c:v>
                </c:pt>
                <c:pt idx="121">
                  <c:v>0.752</c:v>
                </c:pt>
                <c:pt idx="122">
                  <c:v>0.56399999999999995</c:v>
                </c:pt>
                <c:pt idx="123">
                  <c:v>0.125</c:v>
                </c:pt>
                <c:pt idx="124">
                  <c:v>0</c:v>
                </c:pt>
                <c:pt idx="125">
                  <c:v>6.3E-2</c:v>
                </c:pt>
                <c:pt idx="126">
                  <c:v>0</c:v>
                </c:pt>
                <c:pt idx="127">
                  <c:v>0.125</c:v>
                </c:pt>
                <c:pt idx="128">
                  <c:v>0.56399999999999995</c:v>
                </c:pt>
                <c:pt idx="129">
                  <c:v>0.125</c:v>
                </c:pt>
                <c:pt idx="130">
                  <c:v>6.3E-2</c:v>
                </c:pt>
                <c:pt idx="131">
                  <c:v>0</c:v>
                </c:pt>
                <c:pt idx="132">
                  <c:v>0.56100000000000005</c:v>
                </c:pt>
                <c:pt idx="133">
                  <c:v>6.3E-2</c:v>
                </c:pt>
                <c:pt idx="134">
                  <c:v>0</c:v>
                </c:pt>
                <c:pt idx="135">
                  <c:v>0.125</c:v>
                </c:pt>
                <c:pt idx="136">
                  <c:v>0.125</c:v>
                </c:pt>
                <c:pt idx="137">
                  <c:v>6.3E-2</c:v>
                </c:pt>
                <c:pt idx="138">
                  <c:v>0</c:v>
                </c:pt>
                <c:pt idx="139">
                  <c:v>0</c:v>
                </c:pt>
                <c:pt idx="140">
                  <c:v>6.3E-2</c:v>
                </c:pt>
                <c:pt idx="141">
                  <c:v>0.125</c:v>
                </c:pt>
                <c:pt idx="142">
                  <c:v>0.376</c:v>
                </c:pt>
                <c:pt idx="143">
                  <c:v>6.2E-2</c:v>
                </c:pt>
                <c:pt idx="144">
                  <c:v>6.2E-2</c:v>
                </c:pt>
                <c:pt idx="145">
                  <c:v>0</c:v>
                </c:pt>
                <c:pt idx="146">
                  <c:v>0</c:v>
                </c:pt>
                <c:pt idx="147">
                  <c:v>0.5</c:v>
                </c:pt>
                <c:pt idx="148">
                  <c:v>0.125</c:v>
                </c:pt>
                <c:pt idx="149">
                  <c:v>0.438</c:v>
                </c:pt>
                <c:pt idx="150">
                  <c:v>6.3E-2</c:v>
                </c:pt>
                <c:pt idx="151">
                  <c:v>0</c:v>
                </c:pt>
                <c:pt idx="152">
                  <c:v>0.56299999999999994</c:v>
                </c:pt>
                <c:pt idx="153">
                  <c:v>6.2E-2</c:v>
                </c:pt>
                <c:pt idx="154">
                  <c:v>0</c:v>
                </c:pt>
                <c:pt idx="155">
                  <c:v>0.438</c:v>
                </c:pt>
                <c:pt idx="156">
                  <c:v>0.439</c:v>
                </c:pt>
                <c:pt idx="157">
                  <c:v>6.3E-2</c:v>
                </c:pt>
                <c:pt idx="158">
                  <c:v>0.25</c:v>
                </c:pt>
                <c:pt idx="159">
                  <c:v>0.876</c:v>
                </c:pt>
                <c:pt idx="160">
                  <c:v>2.2599999999999998</c:v>
                </c:pt>
                <c:pt idx="161">
                  <c:v>6.3E-2</c:v>
                </c:pt>
                <c:pt idx="162">
                  <c:v>0.125</c:v>
                </c:pt>
                <c:pt idx="163">
                  <c:v>0</c:v>
                </c:pt>
                <c:pt idx="164">
                  <c:v>0.125</c:v>
                </c:pt>
                <c:pt idx="165">
                  <c:v>0.501</c:v>
                </c:pt>
                <c:pt idx="166">
                  <c:v>0.501</c:v>
                </c:pt>
                <c:pt idx="167">
                  <c:v>0.125</c:v>
                </c:pt>
                <c:pt idx="168">
                  <c:v>0</c:v>
                </c:pt>
                <c:pt idx="169">
                  <c:v>0.875</c:v>
                </c:pt>
                <c:pt idx="170">
                  <c:v>0.375</c:v>
                </c:pt>
                <c:pt idx="171">
                  <c:v>6.3E-2</c:v>
                </c:pt>
                <c:pt idx="172">
                  <c:v>6.3E-2</c:v>
                </c:pt>
                <c:pt idx="173">
                  <c:v>0</c:v>
                </c:pt>
                <c:pt idx="174">
                  <c:v>0</c:v>
                </c:pt>
                <c:pt idx="175">
                  <c:v>6.3E-2</c:v>
                </c:pt>
                <c:pt idx="176">
                  <c:v>0.75</c:v>
                </c:pt>
                <c:pt idx="177">
                  <c:v>0.187</c:v>
                </c:pt>
                <c:pt idx="178">
                  <c:v>0</c:v>
                </c:pt>
                <c:pt idx="179">
                  <c:v>6.3E-2</c:v>
                </c:pt>
                <c:pt idx="180">
                  <c:v>0</c:v>
                </c:pt>
                <c:pt idx="181">
                  <c:v>0.56299999999999994</c:v>
                </c:pt>
                <c:pt idx="182">
                  <c:v>0.125</c:v>
                </c:pt>
                <c:pt idx="183">
                  <c:v>0</c:v>
                </c:pt>
                <c:pt idx="184">
                  <c:v>6.3E-2</c:v>
                </c:pt>
                <c:pt idx="185">
                  <c:v>6.3E-2</c:v>
                </c:pt>
                <c:pt idx="186">
                  <c:v>6.3E-2</c:v>
                </c:pt>
                <c:pt idx="187">
                  <c:v>6.3E-2</c:v>
                </c:pt>
                <c:pt idx="188">
                  <c:v>0.501</c:v>
                </c:pt>
                <c:pt idx="189">
                  <c:v>6.3E-2</c:v>
                </c:pt>
                <c:pt idx="190">
                  <c:v>0</c:v>
                </c:pt>
                <c:pt idx="191">
                  <c:v>6.3E-2</c:v>
                </c:pt>
                <c:pt idx="192">
                  <c:v>6.3E-2</c:v>
                </c:pt>
                <c:pt idx="193">
                  <c:v>6.2E-2</c:v>
                </c:pt>
                <c:pt idx="194">
                  <c:v>0.627</c:v>
                </c:pt>
                <c:pt idx="195">
                  <c:v>0.125</c:v>
                </c:pt>
                <c:pt idx="196">
                  <c:v>0.25</c:v>
                </c:pt>
                <c:pt idx="197">
                  <c:v>0.93600000000000005</c:v>
                </c:pt>
                <c:pt idx="198">
                  <c:v>6.3E-2</c:v>
                </c:pt>
                <c:pt idx="199">
                  <c:v>6.2E-2</c:v>
                </c:pt>
                <c:pt idx="200">
                  <c:v>0</c:v>
                </c:pt>
                <c:pt idx="201">
                  <c:v>6.2E-2</c:v>
                </c:pt>
                <c:pt idx="202">
                  <c:v>0.125</c:v>
                </c:pt>
                <c:pt idx="203">
                  <c:v>0.439</c:v>
                </c:pt>
                <c:pt idx="204">
                  <c:v>6.3E-2</c:v>
                </c:pt>
                <c:pt idx="205">
                  <c:v>6.3E-2</c:v>
                </c:pt>
                <c:pt idx="206">
                  <c:v>0.81399999999999995</c:v>
                </c:pt>
                <c:pt idx="207">
                  <c:v>0.625</c:v>
                </c:pt>
                <c:pt idx="208">
                  <c:v>0</c:v>
                </c:pt>
                <c:pt idx="209">
                  <c:v>0.125</c:v>
                </c:pt>
                <c:pt idx="210">
                  <c:v>0.25</c:v>
                </c:pt>
                <c:pt idx="211">
                  <c:v>0.25</c:v>
                </c:pt>
                <c:pt idx="212">
                  <c:v>0.25</c:v>
                </c:pt>
              </c:numCache>
            </c:numRef>
          </c:val>
          <c:smooth val="0"/>
        </c:ser>
        <c:dLbls>
          <c:showLegendKey val="0"/>
          <c:showVal val="0"/>
          <c:showCatName val="0"/>
          <c:showSerName val="0"/>
          <c:showPercent val="0"/>
          <c:showBubbleSize val="0"/>
        </c:dLbls>
        <c:marker val="1"/>
        <c:smooth val="0"/>
        <c:axId val="88107648"/>
        <c:axId val="88118016"/>
      </c:lineChart>
      <c:catAx>
        <c:axId val="88107648"/>
        <c:scaling>
          <c:orientation val="minMax"/>
        </c:scaling>
        <c:delete val="0"/>
        <c:axPos val="b"/>
        <c:title>
          <c:tx>
            <c:rich>
              <a:bodyPr/>
              <a:lstStyle/>
              <a:p>
                <a:pPr>
                  <a:defRPr/>
                </a:pPr>
                <a:r>
                  <a:rPr lang="en-US" dirty="0" smtClean="0"/>
                  <a:t>Time:  KVM(95s </a:t>
                </a:r>
                <a:r>
                  <a:rPr lang="en-US" dirty="0"/>
                  <a:t>- 307s</a:t>
                </a:r>
                <a:r>
                  <a:rPr lang="en-US" dirty="0" smtClean="0"/>
                  <a:t>) Docker(31s – 243s)</a:t>
                </a:r>
                <a:endParaRPr lang="en-US" dirty="0"/>
              </a:p>
            </c:rich>
          </c:tx>
          <c:layout/>
          <c:overlay val="0"/>
        </c:title>
        <c:majorTickMark val="out"/>
        <c:minorTickMark val="none"/>
        <c:tickLblPos val="nextTo"/>
        <c:crossAx val="88118016"/>
        <c:crosses val="autoZero"/>
        <c:auto val="1"/>
        <c:lblAlgn val="ctr"/>
        <c:lblOffset val="100"/>
        <c:noMultiLvlLbl val="0"/>
      </c:catAx>
      <c:valAx>
        <c:axId val="88118016"/>
        <c:scaling>
          <c:orientation val="minMax"/>
          <c:max val="14"/>
        </c:scaling>
        <c:delete val="0"/>
        <c:axPos val="l"/>
        <c:majorGridlines/>
        <c:title>
          <c:tx>
            <c:rich>
              <a:bodyPr rot="-5400000" vert="horz"/>
              <a:lstStyle/>
              <a:p>
                <a:pPr>
                  <a:defRPr/>
                </a:pPr>
                <a:r>
                  <a:rPr lang="en-US" dirty="0"/>
                  <a:t>CPU Usage In Percent</a:t>
                </a:r>
              </a:p>
            </c:rich>
          </c:tx>
          <c:layout/>
          <c:overlay val="0"/>
        </c:title>
        <c:numFmt formatCode="General" sourceLinked="1"/>
        <c:majorTickMark val="out"/>
        <c:minorTickMark val="none"/>
        <c:tickLblPos val="nextTo"/>
        <c:crossAx val="8810764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Docker: </a:t>
            </a:r>
            <a:r>
              <a:rPr lang="en-US" dirty="0"/>
              <a:t>Compute Node Used </a:t>
            </a:r>
            <a:r>
              <a:rPr lang="en-US" dirty="0" smtClean="0"/>
              <a:t>Memory (full test duration)</a:t>
            </a:r>
            <a:endParaRPr lang="en-US" dirty="0"/>
          </a:p>
        </c:rich>
      </c:tx>
      <c:layout/>
      <c:overlay val="0"/>
    </c:title>
    <c:autoTitleDeleted val="0"/>
    <c:plotArea>
      <c:layout/>
      <c:lineChart>
        <c:grouping val="standard"/>
        <c:varyColors val="0"/>
        <c:ser>
          <c:idx val="0"/>
          <c:order val="0"/>
          <c:tx>
            <c:v>Memory</c:v>
          </c:tx>
          <c:marker>
            <c:symbol val="none"/>
          </c:marker>
          <c:val>
            <c:numRef>
              <c:f>'docker-cloud-15vm-5m-stable'!$H$3:$H$325</c:f>
              <c:numCache>
                <c:formatCode>General</c:formatCode>
                <c:ptCount val="323"/>
                <c:pt idx="0">
                  <c:v>1604820992</c:v>
                </c:pt>
                <c:pt idx="1">
                  <c:v>1604763648</c:v>
                </c:pt>
                <c:pt idx="2">
                  <c:v>1604632576</c:v>
                </c:pt>
                <c:pt idx="3">
                  <c:v>1604632576</c:v>
                </c:pt>
                <c:pt idx="4">
                  <c:v>1604616192</c:v>
                </c:pt>
                <c:pt idx="5">
                  <c:v>1605210112</c:v>
                </c:pt>
                <c:pt idx="6">
                  <c:v>1613156352</c:v>
                </c:pt>
                <c:pt idx="7">
                  <c:v>1641848832</c:v>
                </c:pt>
                <c:pt idx="8">
                  <c:v>1750233088</c:v>
                </c:pt>
                <c:pt idx="9">
                  <c:v>1757880320</c:v>
                </c:pt>
                <c:pt idx="10">
                  <c:v>1757757440</c:v>
                </c:pt>
                <c:pt idx="11">
                  <c:v>1772322816</c:v>
                </c:pt>
                <c:pt idx="12">
                  <c:v>1822535680</c:v>
                </c:pt>
                <c:pt idx="13">
                  <c:v>1861636096</c:v>
                </c:pt>
                <c:pt idx="14">
                  <c:v>1918529536</c:v>
                </c:pt>
                <c:pt idx="15">
                  <c:v>1910571008</c:v>
                </c:pt>
                <c:pt idx="16">
                  <c:v>1961086976</c:v>
                </c:pt>
                <c:pt idx="17">
                  <c:v>2105229312</c:v>
                </c:pt>
                <c:pt idx="18">
                  <c:v>2147983360</c:v>
                </c:pt>
                <c:pt idx="19">
                  <c:v>2368491520</c:v>
                </c:pt>
                <c:pt idx="20">
                  <c:v>2337136640</c:v>
                </c:pt>
                <c:pt idx="21">
                  <c:v>2337452032</c:v>
                </c:pt>
                <c:pt idx="22">
                  <c:v>2337038336</c:v>
                </c:pt>
                <c:pt idx="23">
                  <c:v>2334728192</c:v>
                </c:pt>
                <c:pt idx="24">
                  <c:v>2334220288</c:v>
                </c:pt>
                <c:pt idx="25">
                  <c:v>2337828864</c:v>
                </c:pt>
                <c:pt idx="26">
                  <c:v>2334314496</c:v>
                </c:pt>
                <c:pt idx="27">
                  <c:v>2333540352</c:v>
                </c:pt>
                <c:pt idx="28">
                  <c:v>2333409280</c:v>
                </c:pt>
                <c:pt idx="29">
                  <c:v>2333040640</c:v>
                </c:pt>
                <c:pt idx="30">
                  <c:v>2332123136</c:v>
                </c:pt>
                <c:pt idx="31">
                  <c:v>2331869184</c:v>
                </c:pt>
                <c:pt idx="32">
                  <c:v>2331107328</c:v>
                </c:pt>
                <c:pt idx="33">
                  <c:v>2330599424</c:v>
                </c:pt>
                <c:pt idx="34">
                  <c:v>2330091520</c:v>
                </c:pt>
                <c:pt idx="35">
                  <c:v>2329194496</c:v>
                </c:pt>
                <c:pt idx="36">
                  <c:v>2328559616</c:v>
                </c:pt>
                <c:pt idx="37">
                  <c:v>2328305664</c:v>
                </c:pt>
                <c:pt idx="38">
                  <c:v>2327588864</c:v>
                </c:pt>
                <c:pt idx="39">
                  <c:v>2326937600</c:v>
                </c:pt>
                <c:pt idx="40">
                  <c:v>2326646784</c:v>
                </c:pt>
                <c:pt idx="41">
                  <c:v>2326519808</c:v>
                </c:pt>
                <c:pt idx="42">
                  <c:v>2326757376</c:v>
                </c:pt>
                <c:pt idx="43">
                  <c:v>2326757376</c:v>
                </c:pt>
                <c:pt idx="44">
                  <c:v>2326401024</c:v>
                </c:pt>
                <c:pt idx="45">
                  <c:v>2326253568</c:v>
                </c:pt>
                <c:pt idx="46">
                  <c:v>2326216704</c:v>
                </c:pt>
                <c:pt idx="47">
                  <c:v>2326339584</c:v>
                </c:pt>
                <c:pt idx="48">
                  <c:v>2326208512</c:v>
                </c:pt>
                <c:pt idx="49">
                  <c:v>2326179840</c:v>
                </c:pt>
                <c:pt idx="50">
                  <c:v>2326171648</c:v>
                </c:pt>
                <c:pt idx="51">
                  <c:v>2325958656</c:v>
                </c:pt>
                <c:pt idx="52">
                  <c:v>2325958656</c:v>
                </c:pt>
                <c:pt idx="53">
                  <c:v>2325831680</c:v>
                </c:pt>
                <c:pt idx="54">
                  <c:v>2325704704</c:v>
                </c:pt>
                <c:pt idx="55">
                  <c:v>2325696512</c:v>
                </c:pt>
                <c:pt idx="56">
                  <c:v>2325696512</c:v>
                </c:pt>
                <c:pt idx="57">
                  <c:v>2325561344</c:v>
                </c:pt>
                <c:pt idx="58">
                  <c:v>2325561344</c:v>
                </c:pt>
                <c:pt idx="59">
                  <c:v>2325557248</c:v>
                </c:pt>
                <c:pt idx="60">
                  <c:v>2325499904</c:v>
                </c:pt>
                <c:pt idx="61">
                  <c:v>2325499904</c:v>
                </c:pt>
                <c:pt idx="62">
                  <c:v>2325499904</c:v>
                </c:pt>
                <c:pt idx="63">
                  <c:v>2325499904</c:v>
                </c:pt>
                <c:pt idx="64">
                  <c:v>2325499904</c:v>
                </c:pt>
                <c:pt idx="65">
                  <c:v>2325491712</c:v>
                </c:pt>
                <c:pt idx="66">
                  <c:v>2325491712</c:v>
                </c:pt>
                <c:pt idx="67">
                  <c:v>2325491712</c:v>
                </c:pt>
                <c:pt idx="68">
                  <c:v>2325491712</c:v>
                </c:pt>
                <c:pt idx="69">
                  <c:v>2325487616</c:v>
                </c:pt>
                <c:pt idx="70">
                  <c:v>2325479424</c:v>
                </c:pt>
                <c:pt idx="71">
                  <c:v>2325479424</c:v>
                </c:pt>
                <c:pt idx="72">
                  <c:v>2325479424</c:v>
                </c:pt>
                <c:pt idx="73">
                  <c:v>2325479424</c:v>
                </c:pt>
                <c:pt idx="74">
                  <c:v>2325479424</c:v>
                </c:pt>
                <c:pt idx="75">
                  <c:v>2325471232</c:v>
                </c:pt>
                <c:pt idx="76">
                  <c:v>2325471232</c:v>
                </c:pt>
                <c:pt idx="77">
                  <c:v>2325471232</c:v>
                </c:pt>
                <c:pt idx="78">
                  <c:v>2325471232</c:v>
                </c:pt>
                <c:pt idx="79">
                  <c:v>2325467136</c:v>
                </c:pt>
                <c:pt idx="80">
                  <c:v>2325458944</c:v>
                </c:pt>
                <c:pt idx="81">
                  <c:v>2325458944</c:v>
                </c:pt>
                <c:pt idx="82">
                  <c:v>2325458944</c:v>
                </c:pt>
                <c:pt idx="83">
                  <c:v>2325458944</c:v>
                </c:pt>
                <c:pt idx="84">
                  <c:v>2325458944</c:v>
                </c:pt>
                <c:pt idx="85">
                  <c:v>2328109056</c:v>
                </c:pt>
                <c:pt idx="86">
                  <c:v>2326470656</c:v>
                </c:pt>
                <c:pt idx="87">
                  <c:v>2326466560</c:v>
                </c:pt>
                <c:pt idx="88">
                  <c:v>2326466560</c:v>
                </c:pt>
                <c:pt idx="89">
                  <c:v>2326331392</c:v>
                </c:pt>
                <c:pt idx="90">
                  <c:v>2326319104</c:v>
                </c:pt>
                <c:pt idx="91">
                  <c:v>2326310912</c:v>
                </c:pt>
                <c:pt idx="92">
                  <c:v>2326183936</c:v>
                </c:pt>
                <c:pt idx="93">
                  <c:v>2326183936</c:v>
                </c:pt>
                <c:pt idx="94">
                  <c:v>2326183936</c:v>
                </c:pt>
                <c:pt idx="95">
                  <c:v>2326048768</c:v>
                </c:pt>
                <c:pt idx="96">
                  <c:v>2326048768</c:v>
                </c:pt>
                <c:pt idx="97">
                  <c:v>2326048768</c:v>
                </c:pt>
                <c:pt idx="98">
                  <c:v>2325921792</c:v>
                </c:pt>
                <c:pt idx="99">
                  <c:v>2325921792</c:v>
                </c:pt>
                <c:pt idx="100">
                  <c:v>2325909504</c:v>
                </c:pt>
                <c:pt idx="101">
                  <c:v>2325782528</c:v>
                </c:pt>
                <c:pt idx="102">
                  <c:v>2325778432</c:v>
                </c:pt>
                <c:pt idx="103">
                  <c:v>2325778432</c:v>
                </c:pt>
                <c:pt idx="104">
                  <c:v>2325708800</c:v>
                </c:pt>
                <c:pt idx="105">
                  <c:v>2325663744</c:v>
                </c:pt>
                <c:pt idx="106">
                  <c:v>2325663744</c:v>
                </c:pt>
                <c:pt idx="107">
                  <c:v>2325663744</c:v>
                </c:pt>
                <c:pt idx="108">
                  <c:v>2325655552</c:v>
                </c:pt>
                <c:pt idx="109">
                  <c:v>2325655552</c:v>
                </c:pt>
                <c:pt idx="110">
                  <c:v>2325643264</c:v>
                </c:pt>
                <c:pt idx="111">
                  <c:v>2325643264</c:v>
                </c:pt>
                <c:pt idx="112">
                  <c:v>2325643264</c:v>
                </c:pt>
                <c:pt idx="113">
                  <c:v>2325643264</c:v>
                </c:pt>
                <c:pt idx="114">
                  <c:v>2325643264</c:v>
                </c:pt>
                <c:pt idx="115">
                  <c:v>2325635072</c:v>
                </c:pt>
                <c:pt idx="116">
                  <c:v>2325635072</c:v>
                </c:pt>
                <c:pt idx="117">
                  <c:v>2325635072</c:v>
                </c:pt>
                <c:pt idx="118">
                  <c:v>2325635072</c:v>
                </c:pt>
                <c:pt idx="119">
                  <c:v>2325635072</c:v>
                </c:pt>
                <c:pt idx="120">
                  <c:v>2325626880</c:v>
                </c:pt>
                <c:pt idx="121">
                  <c:v>2325622784</c:v>
                </c:pt>
                <c:pt idx="122">
                  <c:v>2325622784</c:v>
                </c:pt>
                <c:pt idx="123">
                  <c:v>2325622784</c:v>
                </c:pt>
                <c:pt idx="124">
                  <c:v>2325622784</c:v>
                </c:pt>
                <c:pt idx="125">
                  <c:v>2325614592</c:v>
                </c:pt>
                <c:pt idx="126">
                  <c:v>2325614592</c:v>
                </c:pt>
                <c:pt idx="127">
                  <c:v>2325614592</c:v>
                </c:pt>
                <c:pt idx="128">
                  <c:v>2325614592</c:v>
                </c:pt>
                <c:pt idx="129">
                  <c:v>2325614592</c:v>
                </c:pt>
                <c:pt idx="130">
                  <c:v>2325606400</c:v>
                </c:pt>
                <c:pt idx="131">
                  <c:v>2325602304</c:v>
                </c:pt>
                <c:pt idx="132">
                  <c:v>2325602304</c:v>
                </c:pt>
                <c:pt idx="133">
                  <c:v>2325577728</c:v>
                </c:pt>
                <c:pt idx="134">
                  <c:v>2325577728</c:v>
                </c:pt>
                <c:pt idx="135">
                  <c:v>2325569536</c:v>
                </c:pt>
                <c:pt idx="136">
                  <c:v>2325569536</c:v>
                </c:pt>
                <c:pt idx="137">
                  <c:v>2325569536</c:v>
                </c:pt>
                <c:pt idx="138">
                  <c:v>2325569536</c:v>
                </c:pt>
                <c:pt idx="139">
                  <c:v>2325569536</c:v>
                </c:pt>
                <c:pt idx="140">
                  <c:v>2325561344</c:v>
                </c:pt>
                <c:pt idx="141">
                  <c:v>2325557248</c:v>
                </c:pt>
                <c:pt idx="142">
                  <c:v>2325557248</c:v>
                </c:pt>
                <c:pt idx="143">
                  <c:v>2325557248</c:v>
                </c:pt>
                <c:pt idx="144">
                  <c:v>2325557248</c:v>
                </c:pt>
                <c:pt idx="145">
                  <c:v>2329104384</c:v>
                </c:pt>
                <c:pt idx="146">
                  <c:v>2326589440</c:v>
                </c:pt>
                <c:pt idx="147">
                  <c:v>2326589440</c:v>
                </c:pt>
                <c:pt idx="148">
                  <c:v>2326589440</c:v>
                </c:pt>
                <c:pt idx="149">
                  <c:v>2326450176</c:v>
                </c:pt>
                <c:pt idx="150">
                  <c:v>2326441984</c:v>
                </c:pt>
                <c:pt idx="151">
                  <c:v>2326441984</c:v>
                </c:pt>
                <c:pt idx="152">
                  <c:v>2326310912</c:v>
                </c:pt>
                <c:pt idx="153">
                  <c:v>2326310912</c:v>
                </c:pt>
                <c:pt idx="154">
                  <c:v>2326310912</c:v>
                </c:pt>
                <c:pt idx="155">
                  <c:v>2326175744</c:v>
                </c:pt>
                <c:pt idx="156">
                  <c:v>2326175744</c:v>
                </c:pt>
                <c:pt idx="157">
                  <c:v>2326175744</c:v>
                </c:pt>
                <c:pt idx="158">
                  <c:v>2326048768</c:v>
                </c:pt>
                <c:pt idx="159">
                  <c:v>2326048768</c:v>
                </c:pt>
                <c:pt idx="160">
                  <c:v>2326040576</c:v>
                </c:pt>
                <c:pt idx="161">
                  <c:v>2325913600</c:v>
                </c:pt>
                <c:pt idx="162">
                  <c:v>2325909504</c:v>
                </c:pt>
                <c:pt idx="163">
                  <c:v>2325905408</c:v>
                </c:pt>
                <c:pt idx="164">
                  <c:v>2325856256</c:v>
                </c:pt>
                <c:pt idx="165">
                  <c:v>2325848064</c:v>
                </c:pt>
                <c:pt idx="166">
                  <c:v>2325848064</c:v>
                </c:pt>
                <c:pt idx="167">
                  <c:v>2325843968</c:v>
                </c:pt>
                <c:pt idx="168">
                  <c:v>2325843968</c:v>
                </c:pt>
                <c:pt idx="169">
                  <c:v>2325843968</c:v>
                </c:pt>
                <c:pt idx="170">
                  <c:v>2325835776</c:v>
                </c:pt>
                <c:pt idx="171">
                  <c:v>2325835776</c:v>
                </c:pt>
                <c:pt idx="172">
                  <c:v>2325831680</c:v>
                </c:pt>
                <c:pt idx="173">
                  <c:v>2325831680</c:v>
                </c:pt>
                <c:pt idx="174">
                  <c:v>2325831680</c:v>
                </c:pt>
                <c:pt idx="175">
                  <c:v>2325823488</c:v>
                </c:pt>
                <c:pt idx="176">
                  <c:v>2325823488</c:v>
                </c:pt>
                <c:pt idx="177">
                  <c:v>2325823488</c:v>
                </c:pt>
                <c:pt idx="178">
                  <c:v>2325823488</c:v>
                </c:pt>
                <c:pt idx="179">
                  <c:v>2325823488</c:v>
                </c:pt>
                <c:pt idx="180">
                  <c:v>2325823488</c:v>
                </c:pt>
                <c:pt idx="181">
                  <c:v>2325815296</c:v>
                </c:pt>
                <c:pt idx="182">
                  <c:v>2325811200</c:v>
                </c:pt>
                <c:pt idx="183">
                  <c:v>2325811200</c:v>
                </c:pt>
                <c:pt idx="184">
                  <c:v>2325811200</c:v>
                </c:pt>
                <c:pt idx="185">
                  <c:v>2325811200</c:v>
                </c:pt>
                <c:pt idx="186">
                  <c:v>2325803008</c:v>
                </c:pt>
                <c:pt idx="187">
                  <c:v>2325803008</c:v>
                </c:pt>
                <c:pt idx="188">
                  <c:v>2325803008</c:v>
                </c:pt>
                <c:pt idx="189">
                  <c:v>2325803008</c:v>
                </c:pt>
                <c:pt idx="190">
                  <c:v>2325803008</c:v>
                </c:pt>
                <c:pt idx="191">
                  <c:v>2325794816</c:v>
                </c:pt>
                <c:pt idx="192">
                  <c:v>2325794816</c:v>
                </c:pt>
                <c:pt idx="193">
                  <c:v>2325790720</c:v>
                </c:pt>
                <c:pt idx="194">
                  <c:v>2325790720</c:v>
                </c:pt>
                <c:pt idx="195">
                  <c:v>2325790720</c:v>
                </c:pt>
                <c:pt idx="196">
                  <c:v>2325782528</c:v>
                </c:pt>
                <c:pt idx="197">
                  <c:v>2325782528</c:v>
                </c:pt>
                <c:pt idx="198">
                  <c:v>2325782528</c:v>
                </c:pt>
                <c:pt idx="199">
                  <c:v>2325782528</c:v>
                </c:pt>
                <c:pt idx="200">
                  <c:v>2325782528</c:v>
                </c:pt>
                <c:pt idx="201">
                  <c:v>2325774336</c:v>
                </c:pt>
                <c:pt idx="202">
                  <c:v>2325774336</c:v>
                </c:pt>
                <c:pt idx="203">
                  <c:v>2325770240</c:v>
                </c:pt>
                <c:pt idx="204">
                  <c:v>2325770240</c:v>
                </c:pt>
                <c:pt idx="205">
                  <c:v>2328944640</c:v>
                </c:pt>
                <c:pt idx="206">
                  <c:v>2326683648</c:v>
                </c:pt>
                <c:pt idx="207">
                  <c:v>2326552576</c:v>
                </c:pt>
                <c:pt idx="208">
                  <c:v>2326552576</c:v>
                </c:pt>
                <c:pt idx="209">
                  <c:v>2326417408</c:v>
                </c:pt>
                <c:pt idx="210">
                  <c:v>2326417408</c:v>
                </c:pt>
                <c:pt idx="211">
                  <c:v>2326409216</c:v>
                </c:pt>
                <c:pt idx="212">
                  <c:v>2326282240</c:v>
                </c:pt>
                <c:pt idx="213">
                  <c:v>2326278144</c:v>
                </c:pt>
                <c:pt idx="214">
                  <c:v>2326278144</c:v>
                </c:pt>
                <c:pt idx="215">
                  <c:v>2326151168</c:v>
                </c:pt>
                <c:pt idx="216">
                  <c:v>2326142976</c:v>
                </c:pt>
                <c:pt idx="217">
                  <c:v>2326142976</c:v>
                </c:pt>
                <c:pt idx="218">
                  <c:v>2326016000</c:v>
                </c:pt>
                <c:pt idx="219">
                  <c:v>2326016000</c:v>
                </c:pt>
                <c:pt idx="220">
                  <c:v>2326016000</c:v>
                </c:pt>
                <c:pt idx="221">
                  <c:v>2325880832</c:v>
                </c:pt>
                <c:pt idx="222">
                  <c:v>2325880832</c:v>
                </c:pt>
                <c:pt idx="223">
                  <c:v>2326003712</c:v>
                </c:pt>
                <c:pt idx="224">
                  <c:v>2325938176</c:v>
                </c:pt>
                <c:pt idx="225">
                  <c:v>2325938176</c:v>
                </c:pt>
                <c:pt idx="226">
                  <c:v>2325897216</c:v>
                </c:pt>
                <c:pt idx="227">
                  <c:v>2325889024</c:v>
                </c:pt>
                <c:pt idx="228">
                  <c:v>2325889024</c:v>
                </c:pt>
                <c:pt idx="229">
                  <c:v>2325889024</c:v>
                </c:pt>
                <c:pt idx="230">
                  <c:v>2325889024</c:v>
                </c:pt>
                <c:pt idx="231">
                  <c:v>2325880832</c:v>
                </c:pt>
                <c:pt idx="232">
                  <c:v>2325880832</c:v>
                </c:pt>
                <c:pt idx="233">
                  <c:v>2325880832</c:v>
                </c:pt>
                <c:pt idx="234">
                  <c:v>2325876736</c:v>
                </c:pt>
                <c:pt idx="235">
                  <c:v>2325876736</c:v>
                </c:pt>
                <c:pt idx="236">
                  <c:v>2325868544</c:v>
                </c:pt>
                <c:pt idx="237">
                  <c:v>2325868544</c:v>
                </c:pt>
                <c:pt idx="238">
                  <c:v>2325868544</c:v>
                </c:pt>
                <c:pt idx="239">
                  <c:v>2325868544</c:v>
                </c:pt>
                <c:pt idx="240">
                  <c:v>2325868544</c:v>
                </c:pt>
                <c:pt idx="241">
                  <c:v>2325860352</c:v>
                </c:pt>
                <c:pt idx="242">
                  <c:v>2325860352</c:v>
                </c:pt>
                <c:pt idx="243">
                  <c:v>2325860352</c:v>
                </c:pt>
                <c:pt idx="244">
                  <c:v>2325856256</c:v>
                </c:pt>
                <c:pt idx="245">
                  <c:v>2325856256</c:v>
                </c:pt>
                <c:pt idx="246">
                  <c:v>2325848064</c:v>
                </c:pt>
                <c:pt idx="247">
                  <c:v>2325843968</c:v>
                </c:pt>
                <c:pt idx="248">
                  <c:v>2325843968</c:v>
                </c:pt>
                <c:pt idx="249">
                  <c:v>2325843968</c:v>
                </c:pt>
                <c:pt idx="250">
                  <c:v>2325843968</c:v>
                </c:pt>
                <c:pt idx="251">
                  <c:v>2325835776</c:v>
                </c:pt>
                <c:pt idx="252">
                  <c:v>2325835776</c:v>
                </c:pt>
                <c:pt idx="253">
                  <c:v>2325835776</c:v>
                </c:pt>
                <c:pt idx="254">
                  <c:v>2325835776</c:v>
                </c:pt>
                <c:pt idx="255">
                  <c:v>2325831680</c:v>
                </c:pt>
                <c:pt idx="256">
                  <c:v>2325823488</c:v>
                </c:pt>
                <c:pt idx="257">
                  <c:v>2325823488</c:v>
                </c:pt>
                <c:pt idx="258">
                  <c:v>2325823488</c:v>
                </c:pt>
                <c:pt idx="259">
                  <c:v>2325823488</c:v>
                </c:pt>
                <c:pt idx="260">
                  <c:v>2325823488</c:v>
                </c:pt>
                <c:pt idx="261">
                  <c:v>2325815296</c:v>
                </c:pt>
                <c:pt idx="262">
                  <c:v>2325815296</c:v>
                </c:pt>
                <c:pt idx="263">
                  <c:v>2325815296</c:v>
                </c:pt>
                <c:pt idx="264">
                  <c:v>2325815296</c:v>
                </c:pt>
                <c:pt idx="265">
                  <c:v>2326921216</c:v>
                </c:pt>
                <c:pt idx="266">
                  <c:v>2325860352</c:v>
                </c:pt>
                <c:pt idx="267">
                  <c:v>2325860352</c:v>
                </c:pt>
                <c:pt idx="268">
                  <c:v>2325860352</c:v>
                </c:pt>
                <c:pt idx="269">
                  <c:v>2325590016</c:v>
                </c:pt>
                <c:pt idx="270">
                  <c:v>2325463040</c:v>
                </c:pt>
                <c:pt idx="271">
                  <c:v>2325463040</c:v>
                </c:pt>
                <c:pt idx="272">
                  <c:v>2325204992</c:v>
                </c:pt>
                <c:pt idx="273">
                  <c:v>2325204992</c:v>
                </c:pt>
                <c:pt idx="274">
                  <c:v>2325151744</c:v>
                </c:pt>
                <c:pt idx="275">
                  <c:v>2325266432</c:v>
                </c:pt>
                <c:pt idx="276">
                  <c:v>2325147648</c:v>
                </c:pt>
                <c:pt idx="277">
                  <c:v>2325127168</c:v>
                </c:pt>
                <c:pt idx="278">
                  <c:v>2325127168</c:v>
                </c:pt>
                <c:pt idx="279">
                  <c:v>2324844544</c:v>
                </c:pt>
                <c:pt idx="280">
                  <c:v>2324836352</c:v>
                </c:pt>
                <c:pt idx="281">
                  <c:v>2324836352</c:v>
                </c:pt>
                <c:pt idx="282">
                  <c:v>2324742144</c:v>
                </c:pt>
                <c:pt idx="283">
                  <c:v>2324738048</c:v>
                </c:pt>
                <c:pt idx="284">
                  <c:v>2324738048</c:v>
                </c:pt>
                <c:pt idx="285">
                  <c:v>2324738048</c:v>
                </c:pt>
                <c:pt idx="286">
                  <c:v>2324688896</c:v>
                </c:pt>
                <c:pt idx="287">
                  <c:v>2324676608</c:v>
                </c:pt>
                <c:pt idx="288">
                  <c:v>2324676608</c:v>
                </c:pt>
                <c:pt idx="289">
                  <c:v>2324676608</c:v>
                </c:pt>
                <c:pt idx="290">
                  <c:v>2324676608</c:v>
                </c:pt>
                <c:pt idx="291">
                  <c:v>2324676608</c:v>
                </c:pt>
                <c:pt idx="292">
                  <c:v>2324668416</c:v>
                </c:pt>
                <c:pt idx="293">
                  <c:v>2324668416</c:v>
                </c:pt>
                <c:pt idx="294">
                  <c:v>2324668416</c:v>
                </c:pt>
                <c:pt idx="295">
                  <c:v>2324668416</c:v>
                </c:pt>
                <c:pt idx="296">
                  <c:v>2324656128</c:v>
                </c:pt>
                <c:pt idx="297">
                  <c:v>2324656128</c:v>
                </c:pt>
                <c:pt idx="298">
                  <c:v>2324983808</c:v>
                </c:pt>
                <c:pt idx="299">
                  <c:v>2325008384</c:v>
                </c:pt>
                <c:pt idx="300">
                  <c:v>2324996096</c:v>
                </c:pt>
                <c:pt idx="301">
                  <c:v>2324754432</c:v>
                </c:pt>
                <c:pt idx="302">
                  <c:v>2324746240</c:v>
                </c:pt>
                <c:pt idx="303">
                  <c:v>2324746240</c:v>
                </c:pt>
                <c:pt idx="304">
                  <c:v>2324619264</c:v>
                </c:pt>
                <c:pt idx="305">
                  <c:v>2324619264</c:v>
                </c:pt>
                <c:pt idx="306">
                  <c:v>2324615168</c:v>
                </c:pt>
                <c:pt idx="307">
                  <c:v>2324512768</c:v>
                </c:pt>
                <c:pt idx="308">
                  <c:v>2324512768</c:v>
                </c:pt>
                <c:pt idx="309">
                  <c:v>2324512768</c:v>
                </c:pt>
                <c:pt idx="310">
                  <c:v>2324512768</c:v>
                </c:pt>
                <c:pt idx="311">
                  <c:v>2324807680</c:v>
                </c:pt>
                <c:pt idx="312">
                  <c:v>2150596608</c:v>
                </c:pt>
                <c:pt idx="313">
                  <c:v>2149109760</c:v>
                </c:pt>
                <c:pt idx="314">
                  <c:v>1973100544</c:v>
                </c:pt>
                <c:pt idx="315">
                  <c:v>1922379776</c:v>
                </c:pt>
                <c:pt idx="316">
                  <c:v>1792946176</c:v>
                </c:pt>
                <c:pt idx="317">
                  <c:v>1695985664</c:v>
                </c:pt>
                <c:pt idx="318">
                  <c:v>1651200000</c:v>
                </c:pt>
                <c:pt idx="319">
                  <c:v>1650380800</c:v>
                </c:pt>
                <c:pt idx="320">
                  <c:v>1648676864</c:v>
                </c:pt>
                <c:pt idx="321">
                  <c:v>1648566272</c:v>
                </c:pt>
                <c:pt idx="322">
                  <c:v>1648406528</c:v>
                </c:pt>
              </c:numCache>
            </c:numRef>
          </c:val>
          <c:smooth val="0"/>
        </c:ser>
        <c:dLbls>
          <c:showLegendKey val="0"/>
          <c:showVal val="0"/>
          <c:showCatName val="0"/>
          <c:showSerName val="0"/>
          <c:showPercent val="0"/>
          <c:showBubbleSize val="0"/>
        </c:dLbls>
        <c:marker val="1"/>
        <c:smooth val="0"/>
        <c:axId val="88143360"/>
        <c:axId val="88145280"/>
      </c:lineChart>
      <c:catAx>
        <c:axId val="88143360"/>
        <c:scaling>
          <c:orientation val="minMax"/>
        </c:scaling>
        <c:delete val="0"/>
        <c:axPos val="b"/>
        <c:title>
          <c:tx>
            <c:rich>
              <a:bodyPr/>
              <a:lstStyle/>
              <a:p>
                <a:pPr>
                  <a:defRPr/>
                </a:pPr>
                <a:r>
                  <a:rPr lang="en-US" dirty="0" smtClean="0"/>
                  <a:t>Time</a:t>
                </a:r>
                <a:endParaRPr lang="en-US" dirty="0"/>
              </a:p>
            </c:rich>
          </c:tx>
          <c:layout/>
          <c:overlay val="0"/>
        </c:title>
        <c:majorTickMark val="out"/>
        <c:minorTickMark val="none"/>
        <c:tickLblPos val="nextTo"/>
        <c:crossAx val="88145280"/>
        <c:crosses val="autoZero"/>
        <c:auto val="1"/>
        <c:lblAlgn val="ctr"/>
        <c:lblOffset val="100"/>
        <c:noMultiLvlLbl val="0"/>
      </c:catAx>
      <c:valAx>
        <c:axId val="88145280"/>
        <c:scaling>
          <c:orientation val="minMax"/>
          <c:max val="7000000000"/>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8814336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KVM: Compute Node Used </a:t>
            </a:r>
            <a:r>
              <a:rPr lang="en-US" dirty="0" smtClean="0"/>
              <a:t>Memory (full test duration)</a:t>
            </a:r>
            <a:endParaRPr lang="en-US" dirty="0"/>
          </a:p>
        </c:rich>
      </c:tx>
      <c:layout/>
      <c:overlay val="0"/>
    </c:title>
    <c:autoTitleDeleted val="0"/>
    <c:plotArea>
      <c:layout/>
      <c:lineChart>
        <c:grouping val="standard"/>
        <c:varyColors val="0"/>
        <c:ser>
          <c:idx val="0"/>
          <c:order val="0"/>
          <c:tx>
            <c:v>Memory</c:v>
          </c:tx>
          <c:spPr>
            <a:ln>
              <a:solidFill>
                <a:schemeClr val="accent2"/>
              </a:solidFill>
            </a:ln>
          </c:spPr>
          <c:marker>
            <c:symbol val="none"/>
          </c:marker>
          <c:val>
            <c:numRef>
              <c:f>'kvm-cloud-15vm-5m-stable'!$H$3:$H$342</c:f>
              <c:numCache>
                <c:formatCode>General</c:formatCode>
                <c:ptCount val="340"/>
                <c:pt idx="0">
                  <c:v>1512087552</c:v>
                </c:pt>
                <c:pt idx="1">
                  <c:v>1512079360</c:v>
                </c:pt>
                <c:pt idx="2">
                  <c:v>1511952384</c:v>
                </c:pt>
                <c:pt idx="3">
                  <c:v>1511948288</c:v>
                </c:pt>
                <c:pt idx="4">
                  <c:v>1511829504</c:v>
                </c:pt>
                <c:pt idx="5">
                  <c:v>1515167744</c:v>
                </c:pt>
                <c:pt idx="6">
                  <c:v>1516195840</c:v>
                </c:pt>
                <c:pt idx="7">
                  <c:v>1517043712</c:v>
                </c:pt>
                <c:pt idx="8">
                  <c:v>1519050752</c:v>
                </c:pt>
                <c:pt idx="9">
                  <c:v>1524666368</c:v>
                </c:pt>
                <c:pt idx="10">
                  <c:v>1530646528</c:v>
                </c:pt>
                <c:pt idx="11">
                  <c:v>1529360384</c:v>
                </c:pt>
                <c:pt idx="12">
                  <c:v>1531641856</c:v>
                </c:pt>
                <c:pt idx="13">
                  <c:v>1537925120</c:v>
                </c:pt>
                <c:pt idx="14">
                  <c:v>1561444352</c:v>
                </c:pt>
                <c:pt idx="15">
                  <c:v>1559801856</c:v>
                </c:pt>
                <c:pt idx="16">
                  <c:v>1561964544</c:v>
                </c:pt>
                <c:pt idx="17">
                  <c:v>1569964032</c:v>
                </c:pt>
                <c:pt idx="18">
                  <c:v>1571405824</c:v>
                </c:pt>
                <c:pt idx="19">
                  <c:v>1589239808</c:v>
                </c:pt>
                <c:pt idx="20">
                  <c:v>1585512448</c:v>
                </c:pt>
                <c:pt idx="21">
                  <c:v>1601466368</c:v>
                </c:pt>
                <c:pt idx="22">
                  <c:v>1623187456</c:v>
                </c:pt>
                <c:pt idx="23">
                  <c:v>1659232256</c:v>
                </c:pt>
                <c:pt idx="24">
                  <c:v>1651355648</c:v>
                </c:pt>
                <c:pt idx="25">
                  <c:v>1773182976</c:v>
                </c:pt>
                <c:pt idx="26">
                  <c:v>1799643136</c:v>
                </c:pt>
                <c:pt idx="27">
                  <c:v>1823617024</c:v>
                </c:pt>
                <c:pt idx="28">
                  <c:v>1867563008</c:v>
                </c:pt>
                <c:pt idx="29">
                  <c:v>1899352064</c:v>
                </c:pt>
                <c:pt idx="30">
                  <c:v>1892646912</c:v>
                </c:pt>
                <c:pt idx="31">
                  <c:v>1909575680</c:v>
                </c:pt>
                <c:pt idx="32">
                  <c:v>1927639040</c:v>
                </c:pt>
                <c:pt idx="33">
                  <c:v>1933942784</c:v>
                </c:pt>
                <c:pt idx="34">
                  <c:v>1969672192</c:v>
                </c:pt>
                <c:pt idx="35">
                  <c:v>2002886656</c:v>
                </c:pt>
                <c:pt idx="36">
                  <c:v>2052108288</c:v>
                </c:pt>
                <c:pt idx="37">
                  <c:v>2118012928</c:v>
                </c:pt>
                <c:pt idx="38">
                  <c:v>2528124928</c:v>
                </c:pt>
                <c:pt idx="39">
                  <c:v>2659241984</c:v>
                </c:pt>
                <c:pt idx="40">
                  <c:v>2666795008</c:v>
                </c:pt>
                <c:pt idx="41">
                  <c:v>2695344128</c:v>
                </c:pt>
                <c:pt idx="42">
                  <c:v>2726961152</c:v>
                </c:pt>
                <c:pt idx="43">
                  <c:v>2738544640</c:v>
                </c:pt>
                <c:pt idx="44">
                  <c:v>2742902784</c:v>
                </c:pt>
                <c:pt idx="45">
                  <c:v>2897494016</c:v>
                </c:pt>
                <c:pt idx="46">
                  <c:v>2923663360</c:v>
                </c:pt>
                <c:pt idx="47">
                  <c:v>2950529024</c:v>
                </c:pt>
                <c:pt idx="48">
                  <c:v>3014529024</c:v>
                </c:pt>
                <c:pt idx="49">
                  <c:v>3250999296</c:v>
                </c:pt>
                <c:pt idx="50">
                  <c:v>3640745984</c:v>
                </c:pt>
                <c:pt idx="51">
                  <c:v>3751288832</c:v>
                </c:pt>
                <c:pt idx="52">
                  <c:v>3760250880</c:v>
                </c:pt>
                <c:pt idx="53">
                  <c:v>3766554624</c:v>
                </c:pt>
                <c:pt idx="54">
                  <c:v>3784871936</c:v>
                </c:pt>
                <c:pt idx="55">
                  <c:v>3793563648</c:v>
                </c:pt>
                <c:pt idx="56">
                  <c:v>3792179200</c:v>
                </c:pt>
                <c:pt idx="57">
                  <c:v>3799588864</c:v>
                </c:pt>
                <c:pt idx="58">
                  <c:v>3822313472</c:v>
                </c:pt>
                <c:pt idx="59">
                  <c:v>3835740160</c:v>
                </c:pt>
                <c:pt idx="60">
                  <c:v>3849302016</c:v>
                </c:pt>
                <c:pt idx="61">
                  <c:v>3863015424</c:v>
                </c:pt>
                <c:pt idx="62">
                  <c:v>3934154752</c:v>
                </c:pt>
                <c:pt idx="63">
                  <c:v>3979890688</c:v>
                </c:pt>
                <c:pt idx="64">
                  <c:v>3992399872</c:v>
                </c:pt>
                <c:pt idx="65">
                  <c:v>4001755136</c:v>
                </c:pt>
                <c:pt idx="66">
                  <c:v>4006612992</c:v>
                </c:pt>
                <c:pt idx="67">
                  <c:v>4007096320</c:v>
                </c:pt>
                <c:pt idx="68">
                  <c:v>4007174144</c:v>
                </c:pt>
                <c:pt idx="69">
                  <c:v>4010975232</c:v>
                </c:pt>
                <c:pt idx="70">
                  <c:v>4044222464</c:v>
                </c:pt>
                <c:pt idx="71">
                  <c:v>4063420416</c:v>
                </c:pt>
                <c:pt idx="72">
                  <c:v>4176302080</c:v>
                </c:pt>
                <c:pt idx="73">
                  <c:v>4237258752</c:v>
                </c:pt>
                <c:pt idx="74">
                  <c:v>4318232576</c:v>
                </c:pt>
                <c:pt idx="75">
                  <c:v>4384940032</c:v>
                </c:pt>
                <c:pt idx="76">
                  <c:v>4388732928</c:v>
                </c:pt>
                <c:pt idx="77">
                  <c:v>4435001344</c:v>
                </c:pt>
                <c:pt idx="78">
                  <c:v>4532748288</c:v>
                </c:pt>
                <c:pt idx="79">
                  <c:v>4703408128</c:v>
                </c:pt>
                <c:pt idx="80">
                  <c:v>4804841472</c:v>
                </c:pt>
                <c:pt idx="81">
                  <c:v>4855803904</c:v>
                </c:pt>
                <c:pt idx="82">
                  <c:v>4851392512</c:v>
                </c:pt>
                <c:pt idx="83">
                  <c:v>4861095936</c:v>
                </c:pt>
                <c:pt idx="84">
                  <c:v>4862730240</c:v>
                </c:pt>
                <c:pt idx="85">
                  <c:v>4872413184</c:v>
                </c:pt>
                <c:pt idx="86">
                  <c:v>4890185728</c:v>
                </c:pt>
                <c:pt idx="87">
                  <c:v>4892946432</c:v>
                </c:pt>
                <c:pt idx="88">
                  <c:v>4900167680</c:v>
                </c:pt>
                <c:pt idx="89">
                  <c:v>4906143744</c:v>
                </c:pt>
                <c:pt idx="90">
                  <c:v>4908544000</c:v>
                </c:pt>
                <c:pt idx="91">
                  <c:v>4913012736</c:v>
                </c:pt>
                <c:pt idx="92">
                  <c:v>4918542336</c:v>
                </c:pt>
                <c:pt idx="93">
                  <c:v>4935053312</c:v>
                </c:pt>
                <c:pt idx="94">
                  <c:v>4944809984</c:v>
                </c:pt>
                <c:pt idx="95">
                  <c:v>4956135424</c:v>
                </c:pt>
                <c:pt idx="96">
                  <c:v>4957184000</c:v>
                </c:pt>
                <c:pt idx="97">
                  <c:v>4957081600</c:v>
                </c:pt>
                <c:pt idx="98">
                  <c:v>4993683456</c:v>
                </c:pt>
                <c:pt idx="99">
                  <c:v>5005066240</c:v>
                </c:pt>
                <c:pt idx="100">
                  <c:v>5006061568</c:v>
                </c:pt>
                <c:pt idx="101">
                  <c:v>5009702912</c:v>
                </c:pt>
                <c:pt idx="102">
                  <c:v>5018177536</c:v>
                </c:pt>
                <c:pt idx="103">
                  <c:v>5020651520</c:v>
                </c:pt>
                <c:pt idx="104">
                  <c:v>5087399936</c:v>
                </c:pt>
                <c:pt idx="105">
                  <c:v>5102940160</c:v>
                </c:pt>
                <c:pt idx="106">
                  <c:v>5108256768</c:v>
                </c:pt>
                <c:pt idx="107">
                  <c:v>5113180160</c:v>
                </c:pt>
                <c:pt idx="108">
                  <c:v>5117734912</c:v>
                </c:pt>
                <c:pt idx="109">
                  <c:v>5123969024</c:v>
                </c:pt>
                <c:pt idx="110">
                  <c:v>5152219136</c:v>
                </c:pt>
                <c:pt idx="111">
                  <c:v>5165752320</c:v>
                </c:pt>
                <c:pt idx="112">
                  <c:v>5169963008</c:v>
                </c:pt>
                <c:pt idx="113">
                  <c:v>5174214656</c:v>
                </c:pt>
                <c:pt idx="114">
                  <c:v>5174747136</c:v>
                </c:pt>
                <c:pt idx="115">
                  <c:v>5178441728</c:v>
                </c:pt>
                <c:pt idx="116">
                  <c:v>5199085568</c:v>
                </c:pt>
                <c:pt idx="117">
                  <c:v>5199630336</c:v>
                </c:pt>
                <c:pt idx="118">
                  <c:v>5204135936</c:v>
                </c:pt>
                <c:pt idx="119">
                  <c:v>5215748096</c:v>
                </c:pt>
                <c:pt idx="120">
                  <c:v>5218373632</c:v>
                </c:pt>
                <c:pt idx="121">
                  <c:v>5223645184</c:v>
                </c:pt>
                <c:pt idx="122">
                  <c:v>5236183040</c:v>
                </c:pt>
                <c:pt idx="123">
                  <c:v>5249040384</c:v>
                </c:pt>
                <c:pt idx="124">
                  <c:v>5258481664</c:v>
                </c:pt>
                <c:pt idx="125">
                  <c:v>5285167104</c:v>
                </c:pt>
                <c:pt idx="126">
                  <c:v>5341278208</c:v>
                </c:pt>
                <c:pt idx="127">
                  <c:v>5376679936</c:v>
                </c:pt>
                <c:pt idx="128">
                  <c:v>5394087936</c:v>
                </c:pt>
                <c:pt idx="129">
                  <c:v>5440655360</c:v>
                </c:pt>
                <c:pt idx="130">
                  <c:v>5450297344</c:v>
                </c:pt>
                <c:pt idx="131">
                  <c:v>5475356672</c:v>
                </c:pt>
                <c:pt idx="132">
                  <c:v>5502660608</c:v>
                </c:pt>
                <c:pt idx="133">
                  <c:v>5504000000</c:v>
                </c:pt>
                <c:pt idx="134">
                  <c:v>5543497728</c:v>
                </c:pt>
                <c:pt idx="135">
                  <c:v>5553164288</c:v>
                </c:pt>
                <c:pt idx="136">
                  <c:v>5563011072</c:v>
                </c:pt>
                <c:pt idx="137">
                  <c:v>5601714176</c:v>
                </c:pt>
                <c:pt idx="138">
                  <c:v>5592256512</c:v>
                </c:pt>
                <c:pt idx="139">
                  <c:v>5598367744</c:v>
                </c:pt>
                <c:pt idx="140">
                  <c:v>5615476736</c:v>
                </c:pt>
                <c:pt idx="141">
                  <c:v>5619200000</c:v>
                </c:pt>
                <c:pt idx="142">
                  <c:v>5622329344</c:v>
                </c:pt>
                <c:pt idx="143">
                  <c:v>5627326464</c:v>
                </c:pt>
                <c:pt idx="144">
                  <c:v>5665157120</c:v>
                </c:pt>
                <c:pt idx="145">
                  <c:v>5652385792</c:v>
                </c:pt>
                <c:pt idx="146">
                  <c:v>5652217856</c:v>
                </c:pt>
                <c:pt idx="147">
                  <c:v>5658267648</c:v>
                </c:pt>
                <c:pt idx="148">
                  <c:v>5660045312</c:v>
                </c:pt>
                <c:pt idx="149">
                  <c:v>5687529472</c:v>
                </c:pt>
                <c:pt idx="150">
                  <c:v>5686697984</c:v>
                </c:pt>
                <c:pt idx="151">
                  <c:v>5718253568</c:v>
                </c:pt>
                <c:pt idx="152">
                  <c:v>5722546176</c:v>
                </c:pt>
                <c:pt idx="153">
                  <c:v>5737308160</c:v>
                </c:pt>
                <c:pt idx="154">
                  <c:v>5745799168</c:v>
                </c:pt>
                <c:pt idx="155">
                  <c:v>5749719040</c:v>
                </c:pt>
                <c:pt idx="156">
                  <c:v>5763244032</c:v>
                </c:pt>
                <c:pt idx="157">
                  <c:v>5780004864</c:v>
                </c:pt>
                <c:pt idx="158">
                  <c:v>5830152192</c:v>
                </c:pt>
                <c:pt idx="159">
                  <c:v>5846437888</c:v>
                </c:pt>
                <c:pt idx="160">
                  <c:v>5862895616</c:v>
                </c:pt>
                <c:pt idx="161">
                  <c:v>5910720512</c:v>
                </c:pt>
                <c:pt idx="162">
                  <c:v>5929422848</c:v>
                </c:pt>
                <c:pt idx="163">
                  <c:v>6005297152</c:v>
                </c:pt>
                <c:pt idx="164">
                  <c:v>6019485696</c:v>
                </c:pt>
                <c:pt idx="165">
                  <c:v>6042234880</c:v>
                </c:pt>
                <c:pt idx="166">
                  <c:v>6071435264</c:v>
                </c:pt>
                <c:pt idx="167">
                  <c:v>6089601024</c:v>
                </c:pt>
                <c:pt idx="168">
                  <c:v>6081409024</c:v>
                </c:pt>
                <c:pt idx="169">
                  <c:v>6080897024</c:v>
                </c:pt>
                <c:pt idx="170">
                  <c:v>6080446464</c:v>
                </c:pt>
                <c:pt idx="171">
                  <c:v>6110044160</c:v>
                </c:pt>
                <c:pt idx="172">
                  <c:v>6080847872</c:v>
                </c:pt>
                <c:pt idx="173">
                  <c:v>6079823872</c:v>
                </c:pt>
                <c:pt idx="174">
                  <c:v>6079561728</c:v>
                </c:pt>
                <c:pt idx="175">
                  <c:v>6079209472</c:v>
                </c:pt>
                <c:pt idx="176">
                  <c:v>6079533056</c:v>
                </c:pt>
                <c:pt idx="177">
                  <c:v>6078603264</c:v>
                </c:pt>
                <c:pt idx="178">
                  <c:v>6075744256</c:v>
                </c:pt>
                <c:pt idx="179">
                  <c:v>6075367424</c:v>
                </c:pt>
                <c:pt idx="180">
                  <c:v>6076178432</c:v>
                </c:pt>
                <c:pt idx="181">
                  <c:v>6076035072</c:v>
                </c:pt>
                <c:pt idx="182">
                  <c:v>6075490304</c:v>
                </c:pt>
                <c:pt idx="183">
                  <c:v>6073765888</c:v>
                </c:pt>
                <c:pt idx="184">
                  <c:v>6073413632</c:v>
                </c:pt>
                <c:pt idx="185">
                  <c:v>6073294848</c:v>
                </c:pt>
                <c:pt idx="186">
                  <c:v>6072283136</c:v>
                </c:pt>
                <c:pt idx="187">
                  <c:v>6102683648</c:v>
                </c:pt>
                <c:pt idx="188">
                  <c:v>6071259136</c:v>
                </c:pt>
                <c:pt idx="189">
                  <c:v>6071328768</c:v>
                </c:pt>
                <c:pt idx="190">
                  <c:v>6071111680</c:v>
                </c:pt>
                <c:pt idx="191">
                  <c:v>6072987648</c:v>
                </c:pt>
                <c:pt idx="192">
                  <c:v>6104494080</c:v>
                </c:pt>
                <c:pt idx="193">
                  <c:v>6076506112</c:v>
                </c:pt>
                <c:pt idx="194">
                  <c:v>6081400832</c:v>
                </c:pt>
                <c:pt idx="195">
                  <c:v>6077546496</c:v>
                </c:pt>
                <c:pt idx="196">
                  <c:v>6076821504</c:v>
                </c:pt>
                <c:pt idx="197">
                  <c:v>6075719680</c:v>
                </c:pt>
                <c:pt idx="198">
                  <c:v>6075183104</c:v>
                </c:pt>
                <c:pt idx="199">
                  <c:v>6076956672</c:v>
                </c:pt>
                <c:pt idx="200">
                  <c:v>6077222912</c:v>
                </c:pt>
                <c:pt idx="201">
                  <c:v>6076706816</c:v>
                </c:pt>
                <c:pt idx="202">
                  <c:v>6076010496</c:v>
                </c:pt>
                <c:pt idx="203">
                  <c:v>6075871232</c:v>
                </c:pt>
                <c:pt idx="204">
                  <c:v>6075498496</c:v>
                </c:pt>
                <c:pt idx="205">
                  <c:v>6075854848</c:v>
                </c:pt>
                <c:pt idx="206">
                  <c:v>6075817984</c:v>
                </c:pt>
                <c:pt idx="207">
                  <c:v>6082281472</c:v>
                </c:pt>
                <c:pt idx="208">
                  <c:v>6072832000</c:v>
                </c:pt>
                <c:pt idx="209">
                  <c:v>6083702784</c:v>
                </c:pt>
                <c:pt idx="210">
                  <c:v>6069641216</c:v>
                </c:pt>
                <c:pt idx="211">
                  <c:v>6068035584</c:v>
                </c:pt>
                <c:pt idx="212">
                  <c:v>6067408896</c:v>
                </c:pt>
                <c:pt idx="213">
                  <c:v>6079258624</c:v>
                </c:pt>
                <c:pt idx="214">
                  <c:v>6065332224</c:v>
                </c:pt>
                <c:pt idx="215">
                  <c:v>6062927872</c:v>
                </c:pt>
                <c:pt idx="216">
                  <c:v>6060863488</c:v>
                </c:pt>
                <c:pt idx="217">
                  <c:v>6058381312</c:v>
                </c:pt>
                <c:pt idx="218">
                  <c:v>6056288256</c:v>
                </c:pt>
                <c:pt idx="219">
                  <c:v>6054060032</c:v>
                </c:pt>
                <c:pt idx="220">
                  <c:v>6076280832</c:v>
                </c:pt>
                <c:pt idx="221">
                  <c:v>6052106240</c:v>
                </c:pt>
                <c:pt idx="222">
                  <c:v>6051979264</c:v>
                </c:pt>
                <c:pt idx="223">
                  <c:v>6052069376</c:v>
                </c:pt>
                <c:pt idx="224">
                  <c:v>6051659776</c:v>
                </c:pt>
                <c:pt idx="225">
                  <c:v>6050783232</c:v>
                </c:pt>
                <c:pt idx="226">
                  <c:v>6050750464</c:v>
                </c:pt>
                <c:pt idx="227">
                  <c:v>6049247232</c:v>
                </c:pt>
                <c:pt idx="228">
                  <c:v>6048661504</c:v>
                </c:pt>
                <c:pt idx="229">
                  <c:v>6048559104</c:v>
                </c:pt>
                <c:pt idx="230">
                  <c:v>6047612928</c:v>
                </c:pt>
                <c:pt idx="231">
                  <c:v>6047162368</c:v>
                </c:pt>
                <c:pt idx="232">
                  <c:v>6046916608</c:v>
                </c:pt>
                <c:pt idx="233">
                  <c:v>6046908416</c:v>
                </c:pt>
                <c:pt idx="234">
                  <c:v>6071013376</c:v>
                </c:pt>
                <c:pt idx="235">
                  <c:v>6047338496</c:v>
                </c:pt>
                <c:pt idx="236">
                  <c:v>6046646272</c:v>
                </c:pt>
                <c:pt idx="237">
                  <c:v>6046507008</c:v>
                </c:pt>
                <c:pt idx="238">
                  <c:v>6045806592</c:v>
                </c:pt>
                <c:pt idx="239">
                  <c:v>6045634560</c:v>
                </c:pt>
                <c:pt idx="240">
                  <c:v>6049067008</c:v>
                </c:pt>
                <c:pt idx="241">
                  <c:v>6045429760</c:v>
                </c:pt>
                <c:pt idx="242">
                  <c:v>6045036544</c:v>
                </c:pt>
                <c:pt idx="243">
                  <c:v>6044823552</c:v>
                </c:pt>
                <c:pt idx="244">
                  <c:v>6045659136</c:v>
                </c:pt>
                <c:pt idx="245">
                  <c:v>6045143040</c:v>
                </c:pt>
                <c:pt idx="246">
                  <c:v>6045151232</c:v>
                </c:pt>
                <c:pt idx="247">
                  <c:v>6070067200</c:v>
                </c:pt>
                <c:pt idx="248">
                  <c:v>6045184000</c:v>
                </c:pt>
                <c:pt idx="249">
                  <c:v>6044303360</c:v>
                </c:pt>
                <c:pt idx="250">
                  <c:v>6054002688</c:v>
                </c:pt>
                <c:pt idx="251">
                  <c:v>6046220288</c:v>
                </c:pt>
                <c:pt idx="252">
                  <c:v>6049648640</c:v>
                </c:pt>
                <c:pt idx="253">
                  <c:v>6049476608</c:v>
                </c:pt>
                <c:pt idx="254">
                  <c:v>6048604160</c:v>
                </c:pt>
                <c:pt idx="255">
                  <c:v>6048722944</c:v>
                </c:pt>
                <c:pt idx="256">
                  <c:v>6048206848</c:v>
                </c:pt>
                <c:pt idx="257">
                  <c:v>6048878592</c:v>
                </c:pt>
                <c:pt idx="258">
                  <c:v>6049529856</c:v>
                </c:pt>
                <c:pt idx="259">
                  <c:v>6048690176</c:v>
                </c:pt>
                <c:pt idx="260">
                  <c:v>6048030720</c:v>
                </c:pt>
                <c:pt idx="261">
                  <c:v>6073339904</c:v>
                </c:pt>
                <c:pt idx="262">
                  <c:v>6049468416</c:v>
                </c:pt>
                <c:pt idx="263">
                  <c:v>6049026048</c:v>
                </c:pt>
                <c:pt idx="264">
                  <c:v>6048342016</c:v>
                </c:pt>
                <c:pt idx="265">
                  <c:v>6048088064</c:v>
                </c:pt>
                <c:pt idx="266">
                  <c:v>6046871552</c:v>
                </c:pt>
                <c:pt idx="267">
                  <c:v>6046236672</c:v>
                </c:pt>
                <c:pt idx="268">
                  <c:v>6058520576</c:v>
                </c:pt>
                <c:pt idx="269">
                  <c:v>6045474816</c:v>
                </c:pt>
                <c:pt idx="270">
                  <c:v>6045011968</c:v>
                </c:pt>
                <c:pt idx="271">
                  <c:v>6044884992</c:v>
                </c:pt>
                <c:pt idx="272">
                  <c:v>6044360704</c:v>
                </c:pt>
                <c:pt idx="273">
                  <c:v>6042181632</c:v>
                </c:pt>
                <c:pt idx="274">
                  <c:v>6042009600</c:v>
                </c:pt>
                <c:pt idx="275">
                  <c:v>6041370624</c:v>
                </c:pt>
                <c:pt idx="276">
                  <c:v>6041489408</c:v>
                </c:pt>
                <c:pt idx="277">
                  <c:v>6041255936</c:v>
                </c:pt>
                <c:pt idx="278">
                  <c:v>6040858624</c:v>
                </c:pt>
                <c:pt idx="279">
                  <c:v>6040731648</c:v>
                </c:pt>
                <c:pt idx="280">
                  <c:v>6041948160</c:v>
                </c:pt>
                <c:pt idx="281">
                  <c:v>6041325568</c:v>
                </c:pt>
                <c:pt idx="282">
                  <c:v>6040875008</c:v>
                </c:pt>
                <c:pt idx="283">
                  <c:v>6040821760</c:v>
                </c:pt>
                <c:pt idx="284">
                  <c:v>6040653824</c:v>
                </c:pt>
                <c:pt idx="285">
                  <c:v>6040686592</c:v>
                </c:pt>
                <c:pt idx="286">
                  <c:v>6040612864</c:v>
                </c:pt>
                <c:pt idx="287">
                  <c:v>6040543232</c:v>
                </c:pt>
                <c:pt idx="288">
                  <c:v>6048251904</c:v>
                </c:pt>
                <c:pt idx="289">
                  <c:v>6040887296</c:v>
                </c:pt>
                <c:pt idx="290">
                  <c:v>6039728128</c:v>
                </c:pt>
                <c:pt idx="291">
                  <c:v>6040211456</c:v>
                </c:pt>
                <c:pt idx="292">
                  <c:v>6040354816</c:v>
                </c:pt>
                <c:pt idx="293">
                  <c:v>6040272896</c:v>
                </c:pt>
                <c:pt idx="294">
                  <c:v>6040055808</c:v>
                </c:pt>
                <c:pt idx="295">
                  <c:v>6064627712</c:v>
                </c:pt>
                <c:pt idx="296">
                  <c:v>6039764992</c:v>
                </c:pt>
                <c:pt idx="297">
                  <c:v>6039740416</c:v>
                </c:pt>
                <c:pt idx="298">
                  <c:v>6051995648</c:v>
                </c:pt>
                <c:pt idx="299">
                  <c:v>6042050560</c:v>
                </c:pt>
                <c:pt idx="300">
                  <c:v>6042095616</c:v>
                </c:pt>
                <c:pt idx="301">
                  <c:v>6041542656</c:v>
                </c:pt>
                <c:pt idx="302">
                  <c:v>6059225088</c:v>
                </c:pt>
                <c:pt idx="303">
                  <c:v>6041104384</c:v>
                </c:pt>
                <c:pt idx="304">
                  <c:v>6050656256</c:v>
                </c:pt>
                <c:pt idx="305">
                  <c:v>6040629248</c:v>
                </c:pt>
                <c:pt idx="306">
                  <c:v>6040723456</c:v>
                </c:pt>
                <c:pt idx="307">
                  <c:v>6040612864</c:v>
                </c:pt>
                <c:pt idx="308">
                  <c:v>6040199168</c:v>
                </c:pt>
                <c:pt idx="309">
                  <c:v>6040240128</c:v>
                </c:pt>
                <c:pt idx="310">
                  <c:v>6040801280</c:v>
                </c:pt>
                <c:pt idx="311">
                  <c:v>5771767808</c:v>
                </c:pt>
                <c:pt idx="312">
                  <c:v>5473337344</c:v>
                </c:pt>
                <c:pt idx="313">
                  <c:v>5169926144</c:v>
                </c:pt>
                <c:pt idx="314">
                  <c:v>4868345856</c:v>
                </c:pt>
                <c:pt idx="315">
                  <c:v>4262473728</c:v>
                </c:pt>
                <c:pt idx="316">
                  <c:v>3963592704</c:v>
                </c:pt>
                <c:pt idx="317">
                  <c:v>3659907072</c:v>
                </c:pt>
                <c:pt idx="318">
                  <c:v>3348320256</c:v>
                </c:pt>
                <c:pt idx="319">
                  <c:v>3113250816</c:v>
                </c:pt>
                <c:pt idx="320">
                  <c:v>2471129088</c:v>
                </c:pt>
                <c:pt idx="321">
                  <c:v>2169274368</c:v>
                </c:pt>
                <c:pt idx="322">
                  <c:v>1865142272</c:v>
                </c:pt>
                <c:pt idx="323">
                  <c:v>1554948096</c:v>
                </c:pt>
                <c:pt idx="324">
                  <c:v>1551085568</c:v>
                </c:pt>
                <c:pt idx="325">
                  <c:v>1549987840</c:v>
                </c:pt>
                <c:pt idx="326">
                  <c:v>1550594048</c:v>
                </c:pt>
                <c:pt idx="327">
                  <c:v>1550340096</c:v>
                </c:pt>
                <c:pt idx="328">
                  <c:v>1584107520</c:v>
                </c:pt>
                <c:pt idx="329">
                  <c:v>1557008384</c:v>
                </c:pt>
                <c:pt idx="330">
                  <c:v>1568657408</c:v>
                </c:pt>
                <c:pt idx="331">
                  <c:v>1581608960</c:v>
                </c:pt>
                <c:pt idx="332">
                  <c:v>1561890816</c:v>
                </c:pt>
                <c:pt idx="333">
                  <c:v>1573998592</c:v>
                </c:pt>
                <c:pt idx="334">
                  <c:v>1556369408</c:v>
                </c:pt>
                <c:pt idx="335">
                  <c:v>1562652672</c:v>
                </c:pt>
                <c:pt idx="336">
                  <c:v>1576341504</c:v>
                </c:pt>
                <c:pt idx="337">
                  <c:v>1555976192</c:v>
                </c:pt>
                <c:pt idx="338">
                  <c:v>1566556160</c:v>
                </c:pt>
                <c:pt idx="339">
                  <c:v>1583333376</c:v>
                </c:pt>
              </c:numCache>
            </c:numRef>
          </c:val>
          <c:smooth val="0"/>
        </c:ser>
        <c:dLbls>
          <c:showLegendKey val="0"/>
          <c:showVal val="0"/>
          <c:showCatName val="0"/>
          <c:showSerName val="0"/>
          <c:showPercent val="0"/>
          <c:showBubbleSize val="0"/>
        </c:dLbls>
        <c:marker val="1"/>
        <c:smooth val="0"/>
        <c:axId val="89710592"/>
        <c:axId val="89712512"/>
      </c:lineChart>
      <c:catAx>
        <c:axId val="89710592"/>
        <c:scaling>
          <c:orientation val="minMax"/>
        </c:scaling>
        <c:delete val="0"/>
        <c:axPos val="b"/>
        <c:title>
          <c:tx>
            <c:rich>
              <a:bodyPr/>
              <a:lstStyle/>
              <a:p>
                <a:pPr>
                  <a:defRPr/>
                </a:pPr>
                <a:r>
                  <a:rPr lang="en-US" dirty="0"/>
                  <a:t>Time</a:t>
                </a:r>
              </a:p>
            </c:rich>
          </c:tx>
          <c:layout/>
          <c:overlay val="0"/>
        </c:title>
        <c:majorTickMark val="out"/>
        <c:minorTickMark val="none"/>
        <c:tickLblPos val="nextTo"/>
        <c:crossAx val="89712512"/>
        <c:crosses val="autoZero"/>
        <c:auto val="1"/>
        <c:lblAlgn val="ctr"/>
        <c:lblOffset val="100"/>
        <c:noMultiLvlLbl val="0"/>
      </c:catAx>
      <c:valAx>
        <c:axId val="89712512"/>
        <c:scaling>
          <c:orientation val="minMax"/>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8971059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Docker /</a:t>
            </a:r>
            <a:r>
              <a:rPr lang="en-US" baseline="0" dirty="0"/>
              <a:t> </a:t>
            </a:r>
            <a:r>
              <a:rPr lang="en-US" baseline="0" dirty="0" smtClean="0"/>
              <a:t>KVM: </a:t>
            </a:r>
            <a:r>
              <a:rPr lang="en-US" dirty="0"/>
              <a:t>Compute Node Used Memory (Overlay)</a:t>
            </a:r>
          </a:p>
        </c:rich>
      </c:tx>
      <c:layout/>
      <c:overlay val="0"/>
    </c:title>
    <c:autoTitleDeleted val="0"/>
    <c:plotArea>
      <c:layout/>
      <c:lineChart>
        <c:grouping val="standard"/>
        <c:varyColors val="0"/>
        <c:ser>
          <c:idx val="1"/>
          <c:order val="1"/>
          <c:tx>
            <c:v>kvm</c:v>
          </c:tx>
          <c:spPr>
            <a:ln>
              <a:solidFill>
                <a:schemeClr val="accent2"/>
              </a:solidFill>
            </a:ln>
          </c:spPr>
          <c:marker>
            <c:symbol val="none"/>
          </c:marker>
          <c:val>
            <c:numRef>
              <c:f>'kvm-cloud-15vm-5m-stable'!$H$3:$H$342</c:f>
              <c:numCache>
                <c:formatCode>General</c:formatCode>
                <c:ptCount val="340"/>
                <c:pt idx="0">
                  <c:v>1512087552</c:v>
                </c:pt>
                <c:pt idx="1">
                  <c:v>1512079360</c:v>
                </c:pt>
                <c:pt idx="2">
                  <c:v>1511952384</c:v>
                </c:pt>
                <c:pt idx="3">
                  <c:v>1511948288</c:v>
                </c:pt>
                <c:pt idx="4">
                  <c:v>1511829504</c:v>
                </c:pt>
                <c:pt idx="5">
                  <c:v>1515167744</c:v>
                </c:pt>
                <c:pt idx="6">
                  <c:v>1516195840</c:v>
                </c:pt>
                <c:pt idx="7">
                  <c:v>1517043712</c:v>
                </c:pt>
                <c:pt idx="8">
                  <c:v>1519050752</c:v>
                </c:pt>
                <c:pt idx="9">
                  <c:v>1524666368</c:v>
                </c:pt>
                <c:pt idx="10">
                  <c:v>1530646528</c:v>
                </c:pt>
                <c:pt idx="11">
                  <c:v>1529360384</c:v>
                </c:pt>
                <c:pt idx="12">
                  <c:v>1531641856</c:v>
                </c:pt>
                <c:pt idx="13">
                  <c:v>1537925120</c:v>
                </c:pt>
                <c:pt idx="14">
                  <c:v>1561444352</c:v>
                </c:pt>
                <c:pt idx="15">
                  <c:v>1559801856</c:v>
                </c:pt>
                <c:pt idx="16">
                  <c:v>1561964544</c:v>
                </c:pt>
                <c:pt idx="17">
                  <c:v>1569964032</c:v>
                </c:pt>
                <c:pt idx="18">
                  <c:v>1571405824</c:v>
                </c:pt>
                <c:pt idx="19">
                  <c:v>1589239808</c:v>
                </c:pt>
                <c:pt idx="20">
                  <c:v>1585512448</c:v>
                </c:pt>
                <c:pt idx="21">
                  <c:v>1601466368</c:v>
                </c:pt>
                <c:pt idx="22">
                  <c:v>1623187456</c:v>
                </c:pt>
                <c:pt idx="23">
                  <c:v>1659232256</c:v>
                </c:pt>
                <c:pt idx="24">
                  <c:v>1651355648</c:v>
                </c:pt>
                <c:pt idx="25">
                  <c:v>1773182976</c:v>
                </c:pt>
                <c:pt idx="26">
                  <c:v>1799643136</c:v>
                </c:pt>
                <c:pt idx="27">
                  <c:v>1823617024</c:v>
                </c:pt>
                <c:pt idx="28">
                  <c:v>1867563008</c:v>
                </c:pt>
                <c:pt idx="29">
                  <c:v>1899352064</c:v>
                </c:pt>
                <c:pt idx="30">
                  <c:v>1892646912</c:v>
                </c:pt>
                <c:pt idx="31">
                  <c:v>1909575680</c:v>
                </c:pt>
                <c:pt idx="32">
                  <c:v>1927639040</c:v>
                </c:pt>
                <c:pt idx="33">
                  <c:v>1933942784</c:v>
                </c:pt>
                <c:pt idx="34">
                  <c:v>1969672192</c:v>
                </c:pt>
                <c:pt idx="35">
                  <c:v>2002886656</c:v>
                </c:pt>
                <c:pt idx="36">
                  <c:v>2052108288</c:v>
                </c:pt>
                <c:pt idx="37">
                  <c:v>2118012928</c:v>
                </c:pt>
                <c:pt idx="38">
                  <c:v>2528124928</c:v>
                </c:pt>
                <c:pt idx="39">
                  <c:v>2659241984</c:v>
                </c:pt>
                <c:pt idx="40">
                  <c:v>2666795008</c:v>
                </c:pt>
                <c:pt idx="41">
                  <c:v>2695344128</c:v>
                </c:pt>
                <c:pt idx="42">
                  <c:v>2726961152</c:v>
                </c:pt>
                <c:pt idx="43">
                  <c:v>2738544640</c:v>
                </c:pt>
                <c:pt idx="44">
                  <c:v>2742902784</c:v>
                </c:pt>
                <c:pt idx="45">
                  <c:v>2897494016</c:v>
                </c:pt>
                <c:pt idx="46">
                  <c:v>2923663360</c:v>
                </c:pt>
                <c:pt idx="47">
                  <c:v>2950529024</c:v>
                </c:pt>
                <c:pt idx="48">
                  <c:v>3014529024</c:v>
                </c:pt>
                <c:pt idx="49">
                  <c:v>3250999296</c:v>
                </c:pt>
                <c:pt idx="50">
                  <c:v>3640745984</c:v>
                </c:pt>
                <c:pt idx="51">
                  <c:v>3751288832</c:v>
                </c:pt>
                <c:pt idx="52">
                  <c:v>3760250880</c:v>
                </c:pt>
                <c:pt idx="53">
                  <c:v>3766554624</c:v>
                </c:pt>
                <c:pt idx="54">
                  <c:v>3784871936</c:v>
                </c:pt>
                <c:pt idx="55">
                  <c:v>3793563648</c:v>
                </c:pt>
                <c:pt idx="56">
                  <c:v>3792179200</c:v>
                </c:pt>
                <c:pt idx="57">
                  <c:v>3799588864</c:v>
                </c:pt>
                <c:pt idx="58">
                  <c:v>3822313472</c:v>
                </c:pt>
                <c:pt idx="59">
                  <c:v>3835740160</c:v>
                </c:pt>
                <c:pt idx="60">
                  <c:v>3849302016</c:v>
                </c:pt>
                <c:pt idx="61">
                  <c:v>3863015424</c:v>
                </c:pt>
                <c:pt idx="62">
                  <c:v>3934154752</c:v>
                </c:pt>
                <c:pt idx="63">
                  <c:v>3979890688</c:v>
                </c:pt>
                <c:pt idx="64">
                  <c:v>3992399872</c:v>
                </c:pt>
                <c:pt idx="65">
                  <c:v>4001755136</c:v>
                </c:pt>
                <c:pt idx="66">
                  <c:v>4006612992</c:v>
                </c:pt>
                <c:pt idx="67">
                  <c:v>4007096320</c:v>
                </c:pt>
                <c:pt idx="68">
                  <c:v>4007174144</c:v>
                </c:pt>
                <c:pt idx="69">
                  <c:v>4010975232</c:v>
                </c:pt>
                <c:pt idx="70">
                  <c:v>4044222464</c:v>
                </c:pt>
                <c:pt idx="71">
                  <c:v>4063420416</c:v>
                </c:pt>
                <c:pt idx="72">
                  <c:v>4176302080</c:v>
                </c:pt>
                <c:pt idx="73">
                  <c:v>4237258752</c:v>
                </c:pt>
                <c:pt idx="74">
                  <c:v>4318232576</c:v>
                </c:pt>
                <c:pt idx="75">
                  <c:v>4384940032</c:v>
                </c:pt>
                <c:pt idx="76">
                  <c:v>4388732928</c:v>
                </c:pt>
                <c:pt idx="77">
                  <c:v>4435001344</c:v>
                </c:pt>
                <c:pt idx="78">
                  <c:v>4532748288</c:v>
                </c:pt>
                <c:pt idx="79">
                  <c:v>4703408128</c:v>
                </c:pt>
                <c:pt idx="80">
                  <c:v>4804841472</c:v>
                </c:pt>
                <c:pt idx="81">
                  <c:v>4855803904</c:v>
                </c:pt>
                <c:pt idx="82">
                  <c:v>4851392512</c:v>
                </c:pt>
                <c:pt idx="83">
                  <c:v>4861095936</c:v>
                </c:pt>
                <c:pt idx="84">
                  <c:v>4862730240</c:v>
                </c:pt>
                <c:pt idx="85">
                  <c:v>4872413184</c:v>
                </c:pt>
                <c:pt idx="86">
                  <c:v>4890185728</c:v>
                </c:pt>
                <c:pt idx="87">
                  <c:v>4892946432</c:v>
                </c:pt>
                <c:pt idx="88">
                  <c:v>4900167680</c:v>
                </c:pt>
                <c:pt idx="89">
                  <c:v>4906143744</c:v>
                </c:pt>
                <c:pt idx="90">
                  <c:v>4908544000</c:v>
                </c:pt>
                <c:pt idx="91">
                  <c:v>4913012736</c:v>
                </c:pt>
                <c:pt idx="92">
                  <c:v>4918542336</c:v>
                </c:pt>
                <c:pt idx="93">
                  <c:v>4935053312</c:v>
                </c:pt>
                <c:pt idx="94">
                  <c:v>4944809984</c:v>
                </c:pt>
                <c:pt idx="95">
                  <c:v>4956135424</c:v>
                </c:pt>
                <c:pt idx="96">
                  <c:v>4957184000</c:v>
                </c:pt>
                <c:pt idx="97">
                  <c:v>4957081600</c:v>
                </c:pt>
                <c:pt idx="98">
                  <c:v>4993683456</c:v>
                </c:pt>
                <c:pt idx="99">
                  <c:v>5005066240</c:v>
                </c:pt>
                <c:pt idx="100">
                  <c:v>5006061568</c:v>
                </c:pt>
                <c:pt idx="101">
                  <c:v>5009702912</c:v>
                </c:pt>
                <c:pt idx="102">
                  <c:v>5018177536</c:v>
                </c:pt>
                <c:pt idx="103">
                  <c:v>5020651520</c:v>
                </c:pt>
                <c:pt idx="104">
                  <c:v>5087399936</c:v>
                </c:pt>
                <c:pt idx="105">
                  <c:v>5102940160</c:v>
                </c:pt>
                <c:pt idx="106">
                  <c:v>5108256768</c:v>
                </c:pt>
                <c:pt idx="107">
                  <c:v>5113180160</c:v>
                </c:pt>
                <c:pt idx="108">
                  <c:v>5117734912</c:v>
                </c:pt>
                <c:pt idx="109">
                  <c:v>5123969024</c:v>
                </c:pt>
                <c:pt idx="110">
                  <c:v>5152219136</c:v>
                </c:pt>
                <c:pt idx="111">
                  <c:v>5165752320</c:v>
                </c:pt>
                <c:pt idx="112">
                  <c:v>5169963008</c:v>
                </c:pt>
                <c:pt idx="113">
                  <c:v>5174214656</c:v>
                </c:pt>
                <c:pt idx="114">
                  <c:v>5174747136</c:v>
                </c:pt>
                <c:pt idx="115">
                  <c:v>5178441728</c:v>
                </c:pt>
                <c:pt idx="116">
                  <c:v>5199085568</c:v>
                </c:pt>
                <c:pt idx="117">
                  <c:v>5199630336</c:v>
                </c:pt>
                <c:pt idx="118">
                  <c:v>5204135936</c:v>
                </c:pt>
                <c:pt idx="119">
                  <c:v>5215748096</c:v>
                </c:pt>
                <c:pt idx="120">
                  <c:v>5218373632</c:v>
                </c:pt>
                <c:pt idx="121">
                  <c:v>5223645184</c:v>
                </c:pt>
                <c:pt idx="122">
                  <c:v>5236183040</c:v>
                </c:pt>
                <c:pt idx="123">
                  <c:v>5249040384</c:v>
                </c:pt>
                <c:pt idx="124">
                  <c:v>5258481664</c:v>
                </c:pt>
                <c:pt idx="125">
                  <c:v>5285167104</c:v>
                </c:pt>
                <c:pt idx="126">
                  <c:v>5341278208</c:v>
                </c:pt>
                <c:pt idx="127">
                  <c:v>5376679936</c:v>
                </c:pt>
                <c:pt idx="128">
                  <c:v>5394087936</c:v>
                </c:pt>
                <c:pt idx="129">
                  <c:v>5440655360</c:v>
                </c:pt>
                <c:pt idx="130">
                  <c:v>5450297344</c:v>
                </c:pt>
                <c:pt idx="131">
                  <c:v>5475356672</c:v>
                </c:pt>
                <c:pt idx="132">
                  <c:v>5502660608</c:v>
                </c:pt>
                <c:pt idx="133">
                  <c:v>5504000000</c:v>
                </c:pt>
                <c:pt idx="134">
                  <c:v>5543497728</c:v>
                </c:pt>
                <c:pt idx="135">
                  <c:v>5553164288</c:v>
                </c:pt>
                <c:pt idx="136">
                  <c:v>5563011072</c:v>
                </c:pt>
                <c:pt idx="137">
                  <c:v>5601714176</c:v>
                </c:pt>
                <c:pt idx="138">
                  <c:v>5592256512</c:v>
                </c:pt>
                <c:pt idx="139">
                  <c:v>5598367744</c:v>
                </c:pt>
                <c:pt idx="140">
                  <c:v>5615476736</c:v>
                </c:pt>
                <c:pt idx="141">
                  <c:v>5619200000</c:v>
                </c:pt>
                <c:pt idx="142">
                  <c:v>5622329344</c:v>
                </c:pt>
                <c:pt idx="143">
                  <c:v>5627326464</c:v>
                </c:pt>
                <c:pt idx="144">
                  <c:v>5665157120</c:v>
                </c:pt>
                <c:pt idx="145">
                  <c:v>5652385792</c:v>
                </c:pt>
                <c:pt idx="146">
                  <c:v>5652217856</c:v>
                </c:pt>
                <c:pt idx="147">
                  <c:v>5658267648</c:v>
                </c:pt>
                <c:pt idx="148">
                  <c:v>5660045312</c:v>
                </c:pt>
                <c:pt idx="149">
                  <c:v>5687529472</c:v>
                </c:pt>
                <c:pt idx="150">
                  <c:v>5686697984</c:v>
                </c:pt>
                <c:pt idx="151">
                  <c:v>5718253568</c:v>
                </c:pt>
                <c:pt idx="152">
                  <c:v>5722546176</c:v>
                </c:pt>
                <c:pt idx="153">
                  <c:v>5737308160</c:v>
                </c:pt>
                <c:pt idx="154">
                  <c:v>5745799168</c:v>
                </c:pt>
                <c:pt idx="155">
                  <c:v>5749719040</c:v>
                </c:pt>
                <c:pt idx="156">
                  <c:v>5763244032</c:v>
                </c:pt>
                <c:pt idx="157">
                  <c:v>5780004864</c:v>
                </c:pt>
                <c:pt idx="158">
                  <c:v>5830152192</c:v>
                </c:pt>
                <c:pt idx="159">
                  <c:v>5846437888</c:v>
                </c:pt>
                <c:pt idx="160">
                  <c:v>5862895616</c:v>
                </c:pt>
                <c:pt idx="161">
                  <c:v>5910720512</c:v>
                </c:pt>
                <c:pt idx="162">
                  <c:v>5929422848</c:v>
                </c:pt>
                <c:pt idx="163">
                  <c:v>6005297152</c:v>
                </c:pt>
                <c:pt idx="164">
                  <c:v>6019485696</c:v>
                </c:pt>
                <c:pt idx="165">
                  <c:v>6042234880</c:v>
                </c:pt>
                <c:pt idx="166">
                  <c:v>6071435264</c:v>
                </c:pt>
                <c:pt idx="167">
                  <c:v>6089601024</c:v>
                </c:pt>
                <c:pt idx="168">
                  <c:v>6081409024</c:v>
                </c:pt>
                <c:pt idx="169">
                  <c:v>6080897024</c:v>
                </c:pt>
                <c:pt idx="170">
                  <c:v>6080446464</c:v>
                </c:pt>
                <c:pt idx="171">
                  <c:v>6110044160</c:v>
                </c:pt>
                <c:pt idx="172">
                  <c:v>6080847872</c:v>
                </c:pt>
                <c:pt idx="173">
                  <c:v>6079823872</c:v>
                </c:pt>
                <c:pt idx="174">
                  <c:v>6079561728</c:v>
                </c:pt>
                <c:pt idx="175">
                  <c:v>6079209472</c:v>
                </c:pt>
                <c:pt idx="176">
                  <c:v>6079533056</c:v>
                </c:pt>
                <c:pt idx="177">
                  <c:v>6078603264</c:v>
                </c:pt>
                <c:pt idx="178">
                  <c:v>6075744256</c:v>
                </c:pt>
                <c:pt idx="179">
                  <c:v>6075367424</c:v>
                </c:pt>
                <c:pt idx="180">
                  <c:v>6076178432</c:v>
                </c:pt>
                <c:pt idx="181">
                  <c:v>6076035072</c:v>
                </c:pt>
                <c:pt idx="182">
                  <c:v>6075490304</c:v>
                </c:pt>
                <c:pt idx="183">
                  <c:v>6073765888</c:v>
                </c:pt>
                <c:pt idx="184">
                  <c:v>6073413632</c:v>
                </c:pt>
                <c:pt idx="185">
                  <c:v>6073294848</c:v>
                </c:pt>
                <c:pt idx="186">
                  <c:v>6072283136</c:v>
                </c:pt>
                <c:pt idx="187">
                  <c:v>6102683648</c:v>
                </c:pt>
                <c:pt idx="188">
                  <c:v>6071259136</c:v>
                </c:pt>
                <c:pt idx="189">
                  <c:v>6071328768</c:v>
                </c:pt>
                <c:pt idx="190">
                  <c:v>6071111680</c:v>
                </c:pt>
                <c:pt idx="191">
                  <c:v>6072987648</c:v>
                </c:pt>
                <c:pt idx="192">
                  <c:v>6104494080</c:v>
                </c:pt>
                <c:pt idx="193">
                  <c:v>6076506112</c:v>
                </c:pt>
                <c:pt idx="194">
                  <c:v>6081400832</c:v>
                </c:pt>
                <c:pt idx="195">
                  <c:v>6077546496</c:v>
                </c:pt>
                <c:pt idx="196">
                  <c:v>6076821504</c:v>
                </c:pt>
                <c:pt idx="197">
                  <c:v>6075719680</c:v>
                </c:pt>
                <c:pt idx="198">
                  <c:v>6075183104</c:v>
                </c:pt>
                <c:pt idx="199">
                  <c:v>6076956672</c:v>
                </c:pt>
                <c:pt idx="200">
                  <c:v>6077222912</c:v>
                </c:pt>
                <c:pt idx="201">
                  <c:v>6076706816</c:v>
                </c:pt>
                <c:pt idx="202">
                  <c:v>6076010496</c:v>
                </c:pt>
                <c:pt idx="203">
                  <c:v>6075871232</c:v>
                </c:pt>
                <c:pt idx="204">
                  <c:v>6075498496</c:v>
                </c:pt>
                <c:pt idx="205">
                  <c:v>6075854848</c:v>
                </c:pt>
                <c:pt idx="206">
                  <c:v>6075817984</c:v>
                </c:pt>
                <c:pt idx="207">
                  <c:v>6082281472</c:v>
                </c:pt>
                <c:pt idx="208">
                  <c:v>6072832000</c:v>
                </c:pt>
                <c:pt idx="209">
                  <c:v>6083702784</c:v>
                </c:pt>
                <c:pt idx="210">
                  <c:v>6069641216</c:v>
                </c:pt>
                <c:pt idx="211">
                  <c:v>6068035584</c:v>
                </c:pt>
                <c:pt idx="212">
                  <c:v>6067408896</c:v>
                </c:pt>
                <c:pt idx="213">
                  <c:v>6079258624</c:v>
                </c:pt>
                <c:pt idx="214">
                  <c:v>6065332224</c:v>
                </c:pt>
                <c:pt idx="215">
                  <c:v>6062927872</c:v>
                </c:pt>
                <c:pt idx="216">
                  <c:v>6060863488</c:v>
                </c:pt>
                <c:pt idx="217">
                  <c:v>6058381312</c:v>
                </c:pt>
                <c:pt idx="218">
                  <c:v>6056288256</c:v>
                </c:pt>
                <c:pt idx="219">
                  <c:v>6054060032</c:v>
                </c:pt>
                <c:pt idx="220">
                  <c:v>6076280832</c:v>
                </c:pt>
                <c:pt idx="221">
                  <c:v>6052106240</c:v>
                </c:pt>
                <c:pt idx="222">
                  <c:v>6051979264</c:v>
                </c:pt>
                <c:pt idx="223">
                  <c:v>6052069376</c:v>
                </c:pt>
                <c:pt idx="224">
                  <c:v>6051659776</c:v>
                </c:pt>
                <c:pt idx="225">
                  <c:v>6050783232</c:v>
                </c:pt>
                <c:pt idx="226">
                  <c:v>6050750464</c:v>
                </c:pt>
                <c:pt idx="227">
                  <c:v>6049247232</c:v>
                </c:pt>
                <c:pt idx="228">
                  <c:v>6048661504</c:v>
                </c:pt>
                <c:pt idx="229">
                  <c:v>6048559104</c:v>
                </c:pt>
                <c:pt idx="230">
                  <c:v>6047612928</c:v>
                </c:pt>
                <c:pt idx="231">
                  <c:v>6047162368</c:v>
                </c:pt>
                <c:pt idx="232">
                  <c:v>6046916608</c:v>
                </c:pt>
                <c:pt idx="233">
                  <c:v>6046908416</c:v>
                </c:pt>
                <c:pt idx="234">
                  <c:v>6071013376</c:v>
                </c:pt>
                <c:pt idx="235">
                  <c:v>6047338496</c:v>
                </c:pt>
                <c:pt idx="236">
                  <c:v>6046646272</c:v>
                </c:pt>
                <c:pt idx="237">
                  <c:v>6046507008</c:v>
                </c:pt>
                <c:pt idx="238">
                  <c:v>6045806592</c:v>
                </c:pt>
                <c:pt idx="239">
                  <c:v>6045634560</c:v>
                </c:pt>
                <c:pt idx="240">
                  <c:v>6049067008</c:v>
                </c:pt>
                <c:pt idx="241">
                  <c:v>6045429760</c:v>
                </c:pt>
                <c:pt idx="242">
                  <c:v>6045036544</c:v>
                </c:pt>
                <c:pt idx="243">
                  <c:v>6044823552</c:v>
                </c:pt>
                <c:pt idx="244">
                  <c:v>6045659136</c:v>
                </c:pt>
                <c:pt idx="245">
                  <c:v>6045143040</c:v>
                </c:pt>
                <c:pt idx="246">
                  <c:v>6045151232</c:v>
                </c:pt>
                <c:pt idx="247">
                  <c:v>6070067200</c:v>
                </c:pt>
                <c:pt idx="248">
                  <c:v>6045184000</c:v>
                </c:pt>
                <c:pt idx="249">
                  <c:v>6044303360</c:v>
                </c:pt>
                <c:pt idx="250">
                  <c:v>6054002688</c:v>
                </c:pt>
                <c:pt idx="251">
                  <c:v>6046220288</c:v>
                </c:pt>
                <c:pt idx="252">
                  <c:v>6049648640</c:v>
                </c:pt>
                <c:pt idx="253">
                  <c:v>6049476608</c:v>
                </c:pt>
                <c:pt idx="254">
                  <c:v>6048604160</c:v>
                </c:pt>
                <c:pt idx="255">
                  <c:v>6048722944</c:v>
                </c:pt>
                <c:pt idx="256">
                  <c:v>6048206848</c:v>
                </c:pt>
                <c:pt idx="257">
                  <c:v>6048878592</c:v>
                </c:pt>
                <c:pt idx="258">
                  <c:v>6049529856</c:v>
                </c:pt>
                <c:pt idx="259">
                  <c:v>6048690176</c:v>
                </c:pt>
                <c:pt idx="260">
                  <c:v>6048030720</c:v>
                </c:pt>
                <c:pt idx="261">
                  <c:v>6073339904</c:v>
                </c:pt>
                <c:pt idx="262">
                  <c:v>6049468416</c:v>
                </c:pt>
                <c:pt idx="263">
                  <c:v>6049026048</c:v>
                </c:pt>
                <c:pt idx="264">
                  <c:v>6048342016</c:v>
                </c:pt>
                <c:pt idx="265">
                  <c:v>6048088064</c:v>
                </c:pt>
                <c:pt idx="266">
                  <c:v>6046871552</c:v>
                </c:pt>
                <c:pt idx="267">
                  <c:v>6046236672</c:v>
                </c:pt>
                <c:pt idx="268">
                  <c:v>6058520576</c:v>
                </c:pt>
                <c:pt idx="269">
                  <c:v>6045474816</c:v>
                </c:pt>
                <c:pt idx="270">
                  <c:v>6045011968</c:v>
                </c:pt>
                <c:pt idx="271">
                  <c:v>6044884992</c:v>
                </c:pt>
                <c:pt idx="272">
                  <c:v>6044360704</c:v>
                </c:pt>
                <c:pt idx="273">
                  <c:v>6042181632</c:v>
                </c:pt>
                <c:pt idx="274">
                  <c:v>6042009600</c:v>
                </c:pt>
                <c:pt idx="275">
                  <c:v>6041370624</c:v>
                </c:pt>
                <c:pt idx="276">
                  <c:v>6041489408</c:v>
                </c:pt>
                <c:pt idx="277">
                  <c:v>6041255936</c:v>
                </c:pt>
                <c:pt idx="278">
                  <c:v>6040858624</c:v>
                </c:pt>
                <c:pt idx="279">
                  <c:v>6040731648</c:v>
                </c:pt>
                <c:pt idx="280">
                  <c:v>6041948160</c:v>
                </c:pt>
                <c:pt idx="281">
                  <c:v>6041325568</c:v>
                </c:pt>
                <c:pt idx="282">
                  <c:v>6040875008</c:v>
                </c:pt>
                <c:pt idx="283">
                  <c:v>6040821760</c:v>
                </c:pt>
                <c:pt idx="284">
                  <c:v>6040653824</c:v>
                </c:pt>
                <c:pt idx="285">
                  <c:v>6040686592</c:v>
                </c:pt>
                <c:pt idx="286">
                  <c:v>6040612864</c:v>
                </c:pt>
                <c:pt idx="287">
                  <c:v>6040543232</c:v>
                </c:pt>
                <c:pt idx="288">
                  <c:v>6048251904</c:v>
                </c:pt>
                <c:pt idx="289">
                  <c:v>6040887296</c:v>
                </c:pt>
                <c:pt idx="290">
                  <c:v>6039728128</c:v>
                </c:pt>
                <c:pt idx="291">
                  <c:v>6040211456</c:v>
                </c:pt>
                <c:pt idx="292">
                  <c:v>6040354816</c:v>
                </c:pt>
                <c:pt idx="293">
                  <c:v>6040272896</c:v>
                </c:pt>
                <c:pt idx="294">
                  <c:v>6040055808</c:v>
                </c:pt>
                <c:pt idx="295">
                  <c:v>6064627712</c:v>
                </c:pt>
                <c:pt idx="296">
                  <c:v>6039764992</c:v>
                </c:pt>
                <c:pt idx="297">
                  <c:v>6039740416</c:v>
                </c:pt>
                <c:pt idx="298">
                  <c:v>6051995648</c:v>
                </c:pt>
                <c:pt idx="299">
                  <c:v>6042050560</c:v>
                </c:pt>
                <c:pt idx="300">
                  <c:v>6042095616</c:v>
                </c:pt>
                <c:pt idx="301">
                  <c:v>6041542656</c:v>
                </c:pt>
                <c:pt idx="302">
                  <c:v>6059225088</c:v>
                </c:pt>
                <c:pt idx="303">
                  <c:v>6041104384</c:v>
                </c:pt>
                <c:pt idx="304">
                  <c:v>6050656256</c:v>
                </c:pt>
                <c:pt idx="305">
                  <c:v>6040629248</c:v>
                </c:pt>
                <c:pt idx="306">
                  <c:v>6040723456</c:v>
                </c:pt>
                <c:pt idx="307">
                  <c:v>6040612864</c:v>
                </c:pt>
                <c:pt idx="308">
                  <c:v>6040199168</c:v>
                </c:pt>
                <c:pt idx="309">
                  <c:v>6040240128</c:v>
                </c:pt>
                <c:pt idx="310">
                  <c:v>6040801280</c:v>
                </c:pt>
                <c:pt idx="311">
                  <c:v>5771767808</c:v>
                </c:pt>
                <c:pt idx="312">
                  <c:v>5473337344</c:v>
                </c:pt>
                <c:pt idx="313">
                  <c:v>5169926144</c:v>
                </c:pt>
                <c:pt idx="314">
                  <c:v>4868345856</c:v>
                </c:pt>
                <c:pt idx="315">
                  <c:v>4262473728</c:v>
                </c:pt>
                <c:pt idx="316">
                  <c:v>3963592704</c:v>
                </c:pt>
                <c:pt idx="317">
                  <c:v>3659907072</c:v>
                </c:pt>
                <c:pt idx="318">
                  <c:v>3348320256</c:v>
                </c:pt>
                <c:pt idx="319">
                  <c:v>3113250816</c:v>
                </c:pt>
                <c:pt idx="320">
                  <c:v>2471129088</c:v>
                </c:pt>
                <c:pt idx="321">
                  <c:v>2169274368</c:v>
                </c:pt>
                <c:pt idx="322">
                  <c:v>1865142272</c:v>
                </c:pt>
                <c:pt idx="323">
                  <c:v>1554948096</c:v>
                </c:pt>
                <c:pt idx="324">
                  <c:v>1551085568</c:v>
                </c:pt>
                <c:pt idx="325">
                  <c:v>1549987840</c:v>
                </c:pt>
                <c:pt idx="326">
                  <c:v>1550594048</c:v>
                </c:pt>
                <c:pt idx="327">
                  <c:v>1550340096</c:v>
                </c:pt>
                <c:pt idx="328">
                  <c:v>1584107520</c:v>
                </c:pt>
                <c:pt idx="329">
                  <c:v>1557008384</c:v>
                </c:pt>
                <c:pt idx="330">
                  <c:v>1568657408</c:v>
                </c:pt>
                <c:pt idx="331">
                  <c:v>1581608960</c:v>
                </c:pt>
                <c:pt idx="332">
                  <c:v>1561890816</c:v>
                </c:pt>
                <c:pt idx="333">
                  <c:v>1573998592</c:v>
                </c:pt>
                <c:pt idx="334">
                  <c:v>1556369408</c:v>
                </c:pt>
                <c:pt idx="335">
                  <c:v>1562652672</c:v>
                </c:pt>
                <c:pt idx="336">
                  <c:v>1576341504</c:v>
                </c:pt>
                <c:pt idx="337">
                  <c:v>1555976192</c:v>
                </c:pt>
                <c:pt idx="338">
                  <c:v>1566556160</c:v>
                </c:pt>
                <c:pt idx="339">
                  <c:v>1583333376</c:v>
                </c:pt>
              </c:numCache>
            </c:numRef>
          </c:val>
          <c:smooth val="0"/>
        </c:ser>
        <c:ser>
          <c:idx val="0"/>
          <c:order val="0"/>
          <c:tx>
            <c:v>docker</c:v>
          </c:tx>
          <c:marker>
            <c:symbol val="none"/>
          </c:marker>
          <c:val>
            <c:numRef>
              <c:f>'docker-cloud-15vm-5m-stable'!$H$3:$H$325</c:f>
              <c:numCache>
                <c:formatCode>General</c:formatCode>
                <c:ptCount val="323"/>
                <c:pt idx="0">
                  <c:v>1604820992</c:v>
                </c:pt>
                <c:pt idx="1">
                  <c:v>1604763648</c:v>
                </c:pt>
                <c:pt idx="2">
                  <c:v>1604632576</c:v>
                </c:pt>
                <c:pt idx="3">
                  <c:v>1604632576</c:v>
                </c:pt>
                <c:pt idx="4">
                  <c:v>1604616192</c:v>
                </c:pt>
                <c:pt idx="5">
                  <c:v>1605210112</c:v>
                </c:pt>
                <c:pt idx="6">
                  <c:v>1613156352</c:v>
                </c:pt>
                <c:pt idx="7">
                  <c:v>1641848832</c:v>
                </c:pt>
                <c:pt idx="8">
                  <c:v>1750233088</c:v>
                </c:pt>
                <c:pt idx="9">
                  <c:v>1757880320</c:v>
                </c:pt>
                <c:pt idx="10">
                  <c:v>1757757440</c:v>
                </c:pt>
                <c:pt idx="11">
                  <c:v>1772322816</c:v>
                </c:pt>
                <c:pt idx="12">
                  <c:v>1822535680</c:v>
                </c:pt>
                <c:pt idx="13">
                  <c:v>1861636096</c:v>
                </c:pt>
                <c:pt idx="14">
                  <c:v>1918529536</c:v>
                </c:pt>
                <c:pt idx="15">
                  <c:v>1910571008</c:v>
                </c:pt>
                <c:pt idx="16">
                  <c:v>1961086976</c:v>
                </c:pt>
                <c:pt idx="17">
                  <c:v>2105229312</c:v>
                </c:pt>
                <c:pt idx="18">
                  <c:v>2147983360</c:v>
                </c:pt>
                <c:pt idx="19">
                  <c:v>2368491520</c:v>
                </c:pt>
                <c:pt idx="20">
                  <c:v>2337136640</c:v>
                </c:pt>
                <c:pt idx="21">
                  <c:v>2337452032</c:v>
                </c:pt>
                <c:pt idx="22">
                  <c:v>2337038336</c:v>
                </c:pt>
                <c:pt idx="23">
                  <c:v>2334728192</c:v>
                </c:pt>
                <c:pt idx="24">
                  <c:v>2334220288</c:v>
                </c:pt>
                <c:pt idx="25">
                  <c:v>2337828864</c:v>
                </c:pt>
                <c:pt idx="26">
                  <c:v>2334314496</c:v>
                </c:pt>
                <c:pt idx="27">
                  <c:v>2333540352</c:v>
                </c:pt>
                <c:pt idx="28">
                  <c:v>2333409280</c:v>
                </c:pt>
                <c:pt idx="29">
                  <c:v>2333040640</c:v>
                </c:pt>
                <c:pt idx="30">
                  <c:v>2332123136</c:v>
                </c:pt>
                <c:pt idx="31">
                  <c:v>2331869184</c:v>
                </c:pt>
                <c:pt idx="32">
                  <c:v>2331107328</c:v>
                </c:pt>
                <c:pt idx="33">
                  <c:v>2330599424</c:v>
                </c:pt>
                <c:pt idx="34">
                  <c:v>2330091520</c:v>
                </c:pt>
                <c:pt idx="35">
                  <c:v>2329194496</c:v>
                </c:pt>
                <c:pt idx="36">
                  <c:v>2328559616</c:v>
                </c:pt>
                <c:pt idx="37">
                  <c:v>2328305664</c:v>
                </c:pt>
                <c:pt idx="38">
                  <c:v>2327588864</c:v>
                </c:pt>
                <c:pt idx="39">
                  <c:v>2326937600</c:v>
                </c:pt>
                <c:pt idx="40">
                  <c:v>2326646784</c:v>
                </c:pt>
                <c:pt idx="41">
                  <c:v>2326519808</c:v>
                </c:pt>
                <c:pt idx="42">
                  <c:v>2326757376</c:v>
                </c:pt>
                <c:pt idx="43">
                  <c:v>2326757376</c:v>
                </c:pt>
                <c:pt idx="44">
                  <c:v>2326401024</c:v>
                </c:pt>
                <c:pt idx="45">
                  <c:v>2326253568</c:v>
                </c:pt>
                <c:pt idx="46">
                  <c:v>2326216704</c:v>
                </c:pt>
                <c:pt idx="47">
                  <c:v>2326339584</c:v>
                </c:pt>
                <c:pt idx="48">
                  <c:v>2326208512</c:v>
                </c:pt>
                <c:pt idx="49">
                  <c:v>2326179840</c:v>
                </c:pt>
                <c:pt idx="50">
                  <c:v>2326171648</c:v>
                </c:pt>
                <c:pt idx="51">
                  <c:v>2325958656</c:v>
                </c:pt>
                <c:pt idx="52">
                  <c:v>2325958656</c:v>
                </c:pt>
                <c:pt idx="53">
                  <c:v>2325831680</c:v>
                </c:pt>
                <c:pt idx="54">
                  <c:v>2325704704</c:v>
                </c:pt>
                <c:pt idx="55">
                  <c:v>2325696512</c:v>
                </c:pt>
                <c:pt idx="56">
                  <c:v>2325696512</c:v>
                </c:pt>
                <c:pt idx="57">
                  <c:v>2325561344</c:v>
                </c:pt>
                <c:pt idx="58">
                  <c:v>2325561344</c:v>
                </c:pt>
                <c:pt idx="59">
                  <c:v>2325557248</c:v>
                </c:pt>
                <c:pt idx="60">
                  <c:v>2325499904</c:v>
                </c:pt>
                <c:pt idx="61">
                  <c:v>2325499904</c:v>
                </c:pt>
                <c:pt idx="62">
                  <c:v>2325499904</c:v>
                </c:pt>
                <c:pt idx="63">
                  <c:v>2325499904</c:v>
                </c:pt>
                <c:pt idx="64">
                  <c:v>2325499904</c:v>
                </c:pt>
                <c:pt idx="65">
                  <c:v>2325491712</c:v>
                </c:pt>
                <c:pt idx="66">
                  <c:v>2325491712</c:v>
                </c:pt>
                <c:pt idx="67">
                  <c:v>2325491712</c:v>
                </c:pt>
                <c:pt idx="68">
                  <c:v>2325491712</c:v>
                </c:pt>
                <c:pt idx="69">
                  <c:v>2325487616</c:v>
                </c:pt>
                <c:pt idx="70">
                  <c:v>2325479424</c:v>
                </c:pt>
                <c:pt idx="71">
                  <c:v>2325479424</c:v>
                </c:pt>
                <c:pt idx="72">
                  <c:v>2325479424</c:v>
                </c:pt>
                <c:pt idx="73">
                  <c:v>2325479424</c:v>
                </c:pt>
                <c:pt idx="74">
                  <c:v>2325479424</c:v>
                </c:pt>
                <c:pt idx="75">
                  <c:v>2325471232</c:v>
                </c:pt>
                <c:pt idx="76">
                  <c:v>2325471232</c:v>
                </c:pt>
                <c:pt idx="77">
                  <c:v>2325471232</c:v>
                </c:pt>
                <c:pt idx="78">
                  <c:v>2325471232</c:v>
                </c:pt>
                <c:pt idx="79">
                  <c:v>2325467136</c:v>
                </c:pt>
                <c:pt idx="80">
                  <c:v>2325458944</c:v>
                </c:pt>
                <c:pt idx="81">
                  <c:v>2325458944</c:v>
                </c:pt>
                <c:pt idx="82">
                  <c:v>2325458944</c:v>
                </c:pt>
                <c:pt idx="83">
                  <c:v>2325458944</c:v>
                </c:pt>
                <c:pt idx="84">
                  <c:v>2325458944</c:v>
                </c:pt>
                <c:pt idx="85">
                  <c:v>2328109056</c:v>
                </c:pt>
                <c:pt idx="86">
                  <c:v>2326470656</c:v>
                </c:pt>
                <c:pt idx="87">
                  <c:v>2326466560</c:v>
                </c:pt>
                <c:pt idx="88">
                  <c:v>2326466560</c:v>
                </c:pt>
                <c:pt idx="89">
                  <c:v>2326331392</c:v>
                </c:pt>
                <c:pt idx="90">
                  <c:v>2326319104</c:v>
                </c:pt>
                <c:pt idx="91">
                  <c:v>2326310912</c:v>
                </c:pt>
                <c:pt idx="92">
                  <c:v>2326183936</c:v>
                </c:pt>
                <c:pt idx="93">
                  <c:v>2326183936</c:v>
                </c:pt>
                <c:pt idx="94">
                  <c:v>2326183936</c:v>
                </c:pt>
                <c:pt idx="95">
                  <c:v>2326048768</c:v>
                </c:pt>
                <c:pt idx="96">
                  <c:v>2326048768</c:v>
                </c:pt>
                <c:pt idx="97">
                  <c:v>2326048768</c:v>
                </c:pt>
                <c:pt idx="98">
                  <c:v>2325921792</c:v>
                </c:pt>
                <c:pt idx="99">
                  <c:v>2325921792</c:v>
                </c:pt>
                <c:pt idx="100">
                  <c:v>2325909504</c:v>
                </c:pt>
                <c:pt idx="101">
                  <c:v>2325782528</c:v>
                </c:pt>
                <c:pt idx="102">
                  <c:v>2325778432</c:v>
                </c:pt>
                <c:pt idx="103">
                  <c:v>2325778432</c:v>
                </c:pt>
                <c:pt idx="104">
                  <c:v>2325708800</c:v>
                </c:pt>
                <c:pt idx="105">
                  <c:v>2325663744</c:v>
                </c:pt>
                <c:pt idx="106">
                  <c:v>2325663744</c:v>
                </c:pt>
                <c:pt idx="107">
                  <c:v>2325663744</c:v>
                </c:pt>
                <c:pt idx="108">
                  <c:v>2325655552</c:v>
                </c:pt>
                <c:pt idx="109">
                  <c:v>2325655552</c:v>
                </c:pt>
                <c:pt idx="110">
                  <c:v>2325643264</c:v>
                </c:pt>
                <c:pt idx="111">
                  <c:v>2325643264</c:v>
                </c:pt>
                <c:pt idx="112">
                  <c:v>2325643264</c:v>
                </c:pt>
                <c:pt idx="113">
                  <c:v>2325643264</c:v>
                </c:pt>
                <c:pt idx="114">
                  <c:v>2325643264</c:v>
                </c:pt>
                <c:pt idx="115">
                  <c:v>2325635072</c:v>
                </c:pt>
                <c:pt idx="116">
                  <c:v>2325635072</c:v>
                </c:pt>
                <c:pt idx="117">
                  <c:v>2325635072</c:v>
                </c:pt>
                <c:pt idx="118">
                  <c:v>2325635072</c:v>
                </c:pt>
                <c:pt idx="119">
                  <c:v>2325635072</c:v>
                </c:pt>
                <c:pt idx="120">
                  <c:v>2325626880</c:v>
                </c:pt>
                <c:pt idx="121">
                  <c:v>2325622784</c:v>
                </c:pt>
                <c:pt idx="122">
                  <c:v>2325622784</c:v>
                </c:pt>
                <c:pt idx="123">
                  <c:v>2325622784</c:v>
                </c:pt>
                <c:pt idx="124">
                  <c:v>2325622784</c:v>
                </c:pt>
                <c:pt idx="125">
                  <c:v>2325614592</c:v>
                </c:pt>
                <c:pt idx="126">
                  <c:v>2325614592</c:v>
                </c:pt>
                <c:pt idx="127">
                  <c:v>2325614592</c:v>
                </c:pt>
                <c:pt idx="128">
                  <c:v>2325614592</c:v>
                </c:pt>
                <c:pt idx="129">
                  <c:v>2325614592</c:v>
                </c:pt>
                <c:pt idx="130">
                  <c:v>2325606400</c:v>
                </c:pt>
                <c:pt idx="131">
                  <c:v>2325602304</c:v>
                </c:pt>
                <c:pt idx="132">
                  <c:v>2325602304</c:v>
                </c:pt>
                <c:pt idx="133">
                  <c:v>2325577728</c:v>
                </c:pt>
                <c:pt idx="134">
                  <c:v>2325577728</c:v>
                </c:pt>
                <c:pt idx="135">
                  <c:v>2325569536</c:v>
                </c:pt>
                <c:pt idx="136">
                  <c:v>2325569536</c:v>
                </c:pt>
                <c:pt idx="137">
                  <c:v>2325569536</c:v>
                </c:pt>
                <c:pt idx="138">
                  <c:v>2325569536</c:v>
                </c:pt>
                <c:pt idx="139">
                  <c:v>2325569536</c:v>
                </c:pt>
                <c:pt idx="140">
                  <c:v>2325561344</c:v>
                </c:pt>
                <c:pt idx="141">
                  <c:v>2325557248</c:v>
                </c:pt>
                <c:pt idx="142">
                  <c:v>2325557248</c:v>
                </c:pt>
                <c:pt idx="143">
                  <c:v>2325557248</c:v>
                </c:pt>
                <c:pt idx="144">
                  <c:v>2325557248</c:v>
                </c:pt>
                <c:pt idx="145">
                  <c:v>2329104384</c:v>
                </c:pt>
                <c:pt idx="146">
                  <c:v>2326589440</c:v>
                </c:pt>
                <c:pt idx="147">
                  <c:v>2326589440</c:v>
                </c:pt>
                <c:pt idx="148">
                  <c:v>2326589440</c:v>
                </c:pt>
                <c:pt idx="149">
                  <c:v>2326450176</c:v>
                </c:pt>
                <c:pt idx="150">
                  <c:v>2326441984</c:v>
                </c:pt>
                <c:pt idx="151">
                  <c:v>2326441984</c:v>
                </c:pt>
                <c:pt idx="152">
                  <c:v>2326310912</c:v>
                </c:pt>
                <c:pt idx="153">
                  <c:v>2326310912</c:v>
                </c:pt>
                <c:pt idx="154">
                  <c:v>2326310912</c:v>
                </c:pt>
                <c:pt idx="155">
                  <c:v>2326175744</c:v>
                </c:pt>
                <c:pt idx="156">
                  <c:v>2326175744</c:v>
                </c:pt>
                <c:pt idx="157">
                  <c:v>2326175744</c:v>
                </c:pt>
                <c:pt idx="158">
                  <c:v>2326048768</c:v>
                </c:pt>
                <c:pt idx="159">
                  <c:v>2326048768</c:v>
                </c:pt>
                <c:pt idx="160">
                  <c:v>2326040576</c:v>
                </c:pt>
                <c:pt idx="161">
                  <c:v>2325913600</c:v>
                </c:pt>
                <c:pt idx="162">
                  <c:v>2325909504</c:v>
                </c:pt>
                <c:pt idx="163">
                  <c:v>2325905408</c:v>
                </c:pt>
                <c:pt idx="164">
                  <c:v>2325856256</c:v>
                </c:pt>
                <c:pt idx="165">
                  <c:v>2325848064</c:v>
                </c:pt>
                <c:pt idx="166">
                  <c:v>2325848064</c:v>
                </c:pt>
                <c:pt idx="167">
                  <c:v>2325843968</c:v>
                </c:pt>
                <c:pt idx="168">
                  <c:v>2325843968</c:v>
                </c:pt>
                <c:pt idx="169">
                  <c:v>2325843968</c:v>
                </c:pt>
                <c:pt idx="170">
                  <c:v>2325835776</c:v>
                </c:pt>
                <c:pt idx="171">
                  <c:v>2325835776</c:v>
                </c:pt>
                <c:pt idx="172">
                  <c:v>2325831680</c:v>
                </c:pt>
                <c:pt idx="173">
                  <c:v>2325831680</c:v>
                </c:pt>
                <c:pt idx="174">
                  <c:v>2325831680</c:v>
                </c:pt>
                <c:pt idx="175">
                  <c:v>2325823488</c:v>
                </c:pt>
                <c:pt idx="176">
                  <c:v>2325823488</c:v>
                </c:pt>
                <c:pt idx="177">
                  <c:v>2325823488</c:v>
                </c:pt>
                <c:pt idx="178">
                  <c:v>2325823488</c:v>
                </c:pt>
                <c:pt idx="179">
                  <c:v>2325823488</c:v>
                </c:pt>
                <c:pt idx="180">
                  <c:v>2325823488</c:v>
                </c:pt>
                <c:pt idx="181">
                  <c:v>2325815296</c:v>
                </c:pt>
                <c:pt idx="182">
                  <c:v>2325811200</c:v>
                </c:pt>
                <c:pt idx="183">
                  <c:v>2325811200</c:v>
                </c:pt>
                <c:pt idx="184">
                  <c:v>2325811200</c:v>
                </c:pt>
                <c:pt idx="185">
                  <c:v>2325811200</c:v>
                </c:pt>
                <c:pt idx="186">
                  <c:v>2325803008</c:v>
                </c:pt>
                <c:pt idx="187">
                  <c:v>2325803008</c:v>
                </c:pt>
                <c:pt idx="188">
                  <c:v>2325803008</c:v>
                </c:pt>
                <c:pt idx="189">
                  <c:v>2325803008</c:v>
                </c:pt>
                <c:pt idx="190">
                  <c:v>2325803008</c:v>
                </c:pt>
                <c:pt idx="191">
                  <c:v>2325794816</c:v>
                </c:pt>
                <c:pt idx="192">
                  <c:v>2325794816</c:v>
                </c:pt>
                <c:pt idx="193">
                  <c:v>2325790720</c:v>
                </c:pt>
                <c:pt idx="194">
                  <c:v>2325790720</c:v>
                </c:pt>
                <c:pt idx="195">
                  <c:v>2325790720</c:v>
                </c:pt>
                <c:pt idx="196">
                  <c:v>2325782528</c:v>
                </c:pt>
                <c:pt idx="197">
                  <c:v>2325782528</c:v>
                </c:pt>
                <c:pt idx="198">
                  <c:v>2325782528</c:v>
                </c:pt>
                <c:pt idx="199">
                  <c:v>2325782528</c:v>
                </c:pt>
                <c:pt idx="200">
                  <c:v>2325782528</c:v>
                </c:pt>
                <c:pt idx="201">
                  <c:v>2325774336</c:v>
                </c:pt>
                <c:pt idx="202">
                  <c:v>2325774336</c:v>
                </c:pt>
                <c:pt idx="203">
                  <c:v>2325770240</c:v>
                </c:pt>
                <c:pt idx="204">
                  <c:v>2325770240</c:v>
                </c:pt>
                <c:pt idx="205">
                  <c:v>2328944640</c:v>
                </c:pt>
                <c:pt idx="206">
                  <c:v>2326683648</c:v>
                </c:pt>
                <c:pt idx="207">
                  <c:v>2326552576</c:v>
                </c:pt>
                <c:pt idx="208">
                  <c:v>2326552576</c:v>
                </c:pt>
                <c:pt idx="209">
                  <c:v>2326417408</c:v>
                </c:pt>
                <c:pt idx="210">
                  <c:v>2326417408</c:v>
                </c:pt>
                <c:pt idx="211">
                  <c:v>2326409216</c:v>
                </c:pt>
                <c:pt idx="212">
                  <c:v>2326282240</c:v>
                </c:pt>
                <c:pt idx="213">
                  <c:v>2326278144</c:v>
                </c:pt>
                <c:pt idx="214">
                  <c:v>2326278144</c:v>
                </c:pt>
                <c:pt idx="215">
                  <c:v>2326151168</c:v>
                </c:pt>
                <c:pt idx="216">
                  <c:v>2326142976</c:v>
                </c:pt>
                <c:pt idx="217">
                  <c:v>2326142976</c:v>
                </c:pt>
                <c:pt idx="218">
                  <c:v>2326016000</c:v>
                </c:pt>
                <c:pt idx="219">
                  <c:v>2326016000</c:v>
                </c:pt>
                <c:pt idx="220">
                  <c:v>2326016000</c:v>
                </c:pt>
                <c:pt idx="221">
                  <c:v>2325880832</c:v>
                </c:pt>
                <c:pt idx="222">
                  <c:v>2325880832</c:v>
                </c:pt>
                <c:pt idx="223">
                  <c:v>2326003712</c:v>
                </c:pt>
                <c:pt idx="224">
                  <c:v>2325938176</c:v>
                </c:pt>
                <c:pt idx="225">
                  <c:v>2325938176</c:v>
                </c:pt>
                <c:pt idx="226">
                  <c:v>2325897216</c:v>
                </c:pt>
                <c:pt idx="227">
                  <c:v>2325889024</c:v>
                </c:pt>
                <c:pt idx="228">
                  <c:v>2325889024</c:v>
                </c:pt>
                <c:pt idx="229">
                  <c:v>2325889024</c:v>
                </c:pt>
                <c:pt idx="230">
                  <c:v>2325889024</c:v>
                </c:pt>
                <c:pt idx="231">
                  <c:v>2325880832</c:v>
                </c:pt>
                <c:pt idx="232">
                  <c:v>2325880832</c:v>
                </c:pt>
                <c:pt idx="233">
                  <c:v>2325880832</c:v>
                </c:pt>
                <c:pt idx="234">
                  <c:v>2325876736</c:v>
                </c:pt>
                <c:pt idx="235">
                  <c:v>2325876736</c:v>
                </c:pt>
                <c:pt idx="236">
                  <c:v>2325868544</c:v>
                </c:pt>
                <c:pt idx="237">
                  <c:v>2325868544</c:v>
                </c:pt>
                <c:pt idx="238">
                  <c:v>2325868544</c:v>
                </c:pt>
                <c:pt idx="239">
                  <c:v>2325868544</c:v>
                </c:pt>
                <c:pt idx="240">
                  <c:v>2325868544</c:v>
                </c:pt>
                <c:pt idx="241">
                  <c:v>2325860352</c:v>
                </c:pt>
                <c:pt idx="242">
                  <c:v>2325860352</c:v>
                </c:pt>
                <c:pt idx="243">
                  <c:v>2325860352</c:v>
                </c:pt>
                <c:pt idx="244">
                  <c:v>2325856256</c:v>
                </c:pt>
                <c:pt idx="245">
                  <c:v>2325856256</c:v>
                </c:pt>
                <c:pt idx="246">
                  <c:v>2325848064</c:v>
                </c:pt>
                <c:pt idx="247">
                  <c:v>2325843968</c:v>
                </c:pt>
                <c:pt idx="248">
                  <c:v>2325843968</c:v>
                </c:pt>
                <c:pt idx="249">
                  <c:v>2325843968</c:v>
                </c:pt>
                <c:pt idx="250">
                  <c:v>2325843968</c:v>
                </c:pt>
                <c:pt idx="251">
                  <c:v>2325835776</c:v>
                </c:pt>
                <c:pt idx="252">
                  <c:v>2325835776</c:v>
                </c:pt>
                <c:pt idx="253">
                  <c:v>2325835776</c:v>
                </c:pt>
                <c:pt idx="254">
                  <c:v>2325835776</c:v>
                </c:pt>
                <c:pt idx="255">
                  <c:v>2325831680</c:v>
                </c:pt>
                <c:pt idx="256">
                  <c:v>2325823488</c:v>
                </c:pt>
                <c:pt idx="257">
                  <c:v>2325823488</c:v>
                </c:pt>
                <c:pt idx="258">
                  <c:v>2325823488</c:v>
                </c:pt>
                <c:pt idx="259">
                  <c:v>2325823488</c:v>
                </c:pt>
                <c:pt idx="260">
                  <c:v>2325823488</c:v>
                </c:pt>
                <c:pt idx="261">
                  <c:v>2325815296</c:v>
                </c:pt>
                <c:pt idx="262">
                  <c:v>2325815296</c:v>
                </c:pt>
                <c:pt idx="263">
                  <c:v>2325815296</c:v>
                </c:pt>
                <c:pt idx="264">
                  <c:v>2325815296</c:v>
                </c:pt>
                <c:pt idx="265">
                  <c:v>2326921216</c:v>
                </c:pt>
                <c:pt idx="266">
                  <c:v>2325860352</c:v>
                </c:pt>
                <c:pt idx="267">
                  <c:v>2325860352</c:v>
                </c:pt>
                <c:pt idx="268">
                  <c:v>2325860352</c:v>
                </c:pt>
                <c:pt idx="269">
                  <c:v>2325590016</c:v>
                </c:pt>
                <c:pt idx="270">
                  <c:v>2325463040</c:v>
                </c:pt>
                <c:pt idx="271">
                  <c:v>2325463040</c:v>
                </c:pt>
                <c:pt idx="272">
                  <c:v>2325204992</c:v>
                </c:pt>
                <c:pt idx="273">
                  <c:v>2325204992</c:v>
                </c:pt>
                <c:pt idx="274">
                  <c:v>2325151744</c:v>
                </c:pt>
                <c:pt idx="275">
                  <c:v>2325266432</c:v>
                </c:pt>
                <c:pt idx="276">
                  <c:v>2325147648</c:v>
                </c:pt>
                <c:pt idx="277">
                  <c:v>2325127168</c:v>
                </c:pt>
                <c:pt idx="278">
                  <c:v>2325127168</c:v>
                </c:pt>
                <c:pt idx="279">
                  <c:v>2324844544</c:v>
                </c:pt>
                <c:pt idx="280">
                  <c:v>2324836352</c:v>
                </c:pt>
                <c:pt idx="281">
                  <c:v>2324836352</c:v>
                </c:pt>
                <c:pt idx="282">
                  <c:v>2324742144</c:v>
                </c:pt>
                <c:pt idx="283">
                  <c:v>2324738048</c:v>
                </c:pt>
                <c:pt idx="284">
                  <c:v>2324738048</c:v>
                </c:pt>
                <c:pt idx="285">
                  <c:v>2324738048</c:v>
                </c:pt>
                <c:pt idx="286">
                  <c:v>2324688896</c:v>
                </c:pt>
                <c:pt idx="287">
                  <c:v>2324676608</c:v>
                </c:pt>
                <c:pt idx="288">
                  <c:v>2324676608</c:v>
                </c:pt>
                <c:pt idx="289">
                  <c:v>2324676608</c:v>
                </c:pt>
                <c:pt idx="290">
                  <c:v>2324676608</c:v>
                </c:pt>
                <c:pt idx="291">
                  <c:v>2324676608</c:v>
                </c:pt>
                <c:pt idx="292">
                  <c:v>2324668416</c:v>
                </c:pt>
                <c:pt idx="293">
                  <c:v>2324668416</c:v>
                </c:pt>
                <c:pt idx="294">
                  <c:v>2324668416</c:v>
                </c:pt>
                <c:pt idx="295">
                  <c:v>2324668416</c:v>
                </c:pt>
                <c:pt idx="296">
                  <c:v>2324656128</c:v>
                </c:pt>
                <c:pt idx="297">
                  <c:v>2324656128</c:v>
                </c:pt>
                <c:pt idx="298">
                  <c:v>2324983808</c:v>
                </c:pt>
                <c:pt idx="299">
                  <c:v>2325008384</c:v>
                </c:pt>
                <c:pt idx="300">
                  <c:v>2324996096</c:v>
                </c:pt>
                <c:pt idx="301">
                  <c:v>2324754432</c:v>
                </c:pt>
                <c:pt idx="302">
                  <c:v>2324746240</c:v>
                </c:pt>
                <c:pt idx="303">
                  <c:v>2324746240</c:v>
                </c:pt>
                <c:pt idx="304">
                  <c:v>2324619264</c:v>
                </c:pt>
                <c:pt idx="305">
                  <c:v>2324619264</c:v>
                </c:pt>
                <c:pt idx="306">
                  <c:v>2324615168</c:v>
                </c:pt>
                <c:pt idx="307">
                  <c:v>2324512768</c:v>
                </c:pt>
                <c:pt idx="308">
                  <c:v>2324512768</c:v>
                </c:pt>
                <c:pt idx="309">
                  <c:v>2324512768</c:v>
                </c:pt>
                <c:pt idx="310">
                  <c:v>2324512768</c:v>
                </c:pt>
                <c:pt idx="311">
                  <c:v>2324807680</c:v>
                </c:pt>
                <c:pt idx="312">
                  <c:v>2150596608</c:v>
                </c:pt>
                <c:pt idx="313">
                  <c:v>2149109760</c:v>
                </c:pt>
                <c:pt idx="314">
                  <c:v>1973100544</c:v>
                </c:pt>
                <c:pt idx="315">
                  <c:v>1922379776</c:v>
                </c:pt>
                <c:pt idx="316">
                  <c:v>1792946176</c:v>
                </c:pt>
                <c:pt idx="317">
                  <c:v>1695985664</c:v>
                </c:pt>
                <c:pt idx="318">
                  <c:v>1651200000</c:v>
                </c:pt>
                <c:pt idx="319">
                  <c:v>1650380800</c:v>
                </c:pt>
                <c:pt idx="320">
                  <c:v>1648676864</c:v>
                </c:pt>
                <c:pt idx="321">
                  <c:v>1648566272</c:v>
                </c:pt>
                <c:pt idx="322">
                  <c:v>1648406528</c:v>
                </c:pt>
              </c:numCache>
            </c:numRef>
          </c:val>
          <c:smooth val="0"/>
        </c:ser>
        <c:dLbls>
          <c:showLegendKey val="0"/>
          <c:showVal val="0"/>
          <c:showCatName val="0"/>
          <c:showSerName val="0"/>
          <c:showPercent val="0"/>
          <c:showBubbleSize val="0"/>
        </c:dLbls>
        <c:marker val="1"/>
        <c:smooth val="0"/>
        <c:axId val="89757568"/>
        <c:axId val="89767936"/>
      </c:lineChart>
      <c:catAx>
        <c:axId val="89757568"/>
        <c:scaling>
          <c:orientation val="minMax"/>
        </c:scaling>
        <c:delete val="0"/>
        <c:axPos val="b"/>
        <c:title>
          <c:layout/>
          <c:overlay val="0"/>
        </c:title>
        <c:majorTickMark val="out"/>
        <c:minorTickMark val="none"/>
        <c:tickLblPos val="nextTo"/>
        <c:crossAx val="89767936"/>
        <c:crosses val="autoZero"/>
        <c:auto val="1"/>
        <c:lblAlgn val="ctr"/>
        <c:lblOffset val="100"/>
        <c:noMultiLvlLbl val="0"/>
      </c:catAx>
      <c:valAx>
        <c:axId val="89767936"/>
        <c:scaling>
          <c:orientation val="minMax"/>
        </c:scaling>
        <c:delete val="0"/>
        <c:axPos val="l"/>
        <c:majorGridlines/>
        <c:title>
          <c:tx>
            <c:rich>
              <a:bodyPr rot="-5400000" vert="horz"/>
              <a:lstStyle/>
              <a:p>
                <a:pPr>
                  <a:defRPr/>
                </a:pPr>
                <a:r>
                  <a:rPr lang="en-US" dirty="0"/>
                  <a:t>Memory Used</a:t>
                </a:r>
              </a:p>
            </c:rich>
          </c:tx>
          <c:layout/>
          <c:overlay val="0"/>
        </c:title>
        <c:numFmt formatCode="0.00E+00" sourceLinked="0"/>
        <c:majorTickMark val="out"/>
        <c:minorTickMark val="none"/>
        <c:tickLblPos val="nextTo"/>
        <c:crossAx val="8975756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028E99-0AF7-4871-A9FA-BC29C54DAAF1}" type="datetimeFigureOut">
              <a:rPr lang="en-US" smtClean="0"/>
              <a:t>5/11/2014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5CA945-9B0A-48B4-94D8-E8CCB7A11E3D}" type="slidenum">
              <a:rPr lang="en-US" smtClean="0"/>
              <a:t>‹#›</a:t>
            </a:fld>
            <a:endParaRPr lang="en-US" dirty="0"/>
          </a:p>
        </p:txBody>
      </p:sp>
    </p:spTree>
    <p:extLst>
      <p:ext uri="{BB962C8B-B14F-4D97-AF65-F5344CB8AC3E}">
        <p14:creationId xmlns:p14="http://schemas.microsoft.com/office/powerpoint/2010/main" val="2933920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6172200" cy="2743200"/>
          </a:xfrm>
          <a:noFill/>
          <a:ln>
            <a:noFill/>
          </a:ln>
        </p:spPr>
        <p:txBody>
          <a:bodyPr>
            <a:normAutofit/>
          </a:bodyPr>
          <a:lstStyle>
            <a:lvl1pPr>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4800600"/>
            <a:ext cx="4800600" cy="1371600"/>
          </a:xfrm>
          <a:noFill/>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29600" y="152400"/>
            <a:ext cx="762000" cy="304800"/>
          </a:xfrm>
          <a:prstGeom prst="rect">
            <a:avLst/>
          </a:prstGeom>
        </p:spPr>
      </p:pic>
    </p:spTree>
    <p:extLst>
      <p:ext uri="{BB962C8B-B14F-4D97-AF65-F5344CB8AC3E}">
        <p14:creationId xmlns:p14="http://schemas.microsoft.com/office/powerpoint/2010/main" val="66089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C214C3-CFC1-4F17-90EB-8F43957BA30E}"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dirty="0"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8" name="Rectangle 7"/>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34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normAutofit/>
          </a:bodyPr>
          <a:lstStyle>
            <a:lvl1pPr>
              <a:defRPr sz="1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75E8A-D91F-44A6-9FED-A02B308AD07A}"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dirty="0"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8" name="Rectangle 7"/>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856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5425" indent="-225425">
              <a:tabLst>
                <a:tab pos="168275" algn="l"/>
              </a:tabLst>
              <a:defRPr/>
            </a:lvl1pPr>
            <a:lvl2pPr marL="463550" indent="-238125">
              <a:buClr>
                <a:srgbClr val="0070C0"/>
              </a:buClr>
              <a:defRPr/>
            </a:lvl2pPr>
            <a:lvl3pPr marL="633413" indent="-169863">
              <a:buClr>
                <a:srgbClr val="0070C0"/>
              </a:buClr>
              <a:defRPr/>
            </a:lvl3pPr>
            <a:lvl4pPr marL="801688" indent="-168275">
              <a:buClr>
                <a:srgbClr val="0070C0"/>
              </a:buClr>
              <a:defRPr/>
            </a:lvl4pPr>
            <a:lvl5pPr marL="969963" indent="-168275">
              <a:buClr>
                <a:srgbClr val="0070C0"/>
              </a:buClr>
              <a:tabLst>
                <a:tab pos="858838" algn="l"/>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81000" y="6416675"/>
            <a:ext cx="2133600" cy="365125"/>
          </a:xfrm>
        </p:spPr>
        <p:txBody>
          <a:bodyPr/>
          <a:lstStyle/>
          <a:p>
            <a:fld id="{EDE794CC-9684-4B39-8A67-3D5E18B1ACBC}" type="datetime1">
              <a:rPr lang="en-US" smtClean="0"/>
              <a:t>5/11/2014</a:t>
            </a:fld>
            <a:endParaRPr lang="en-US" dirty="0"/>
          </a:p>
        </p:txBody>
      </p:sp>
      <p:sp>
        <p:nvSpPr>
          <p:cNvPr id="5" name="Footer Placeholder 4"/>
          <p:cNvSpPr>
            <a:spLocks noGrp="1"/>
          </p:cNvSpPr>
          <p:nvPr>
            <p:ph type="ftr" sz="quarter" idx="11"/>
          </p:nvPr>
        </p:nvSpPr>
        <p:spPr>
          <a:xfrm>
            <a:off x="3124200" y="6400800"/>
            <a:ext cx="2895600" cy="365125"/>
          </a:xfrm>
        </p:spPr>
        <p:txBody>
          <a:bodyPr/>
          <a:lstStyle/>
          <a:p>
            <a:r>
              <a:rPr lang="en-US" dirty="0" smtClean="0"/>
              <a:t>Document v2.0</a:t>
            </a:r>
            <a:endParaRPr lang="en-US" dirty="0"/>
          </a:p>
        </p:txBody>
      </p:sp>
      <p:sp>
        <p:nvSpPr>
          <p:cNvPr id="6" name="Slide Number Placeholder 5"/>
          <p:cNvSpPr>
            <a:spLocks noGrp="1"/>
          </p:cNvSpPr>
          <p:nvPr>
            <p:ph type="sldNum" sz="quarter" idx="12"/>
          </p:nvPr>
        </p:nvSpPr>
        <p:spPr>
          <a:xfrm>
            <a:off x="6553200" y="6416675"/>
            <a:ext cx="2133600" cy="365125"/>
          </a:xfrm>
        </p:spPr>
        <p:txBody>
          <a:bodyPr/>
          <a:lstStyle/>
          <a:p>
            <a:fld id="{541987EE-A67F-4ED0-970D-FD2C0E62F3ED}"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8" name="Rectangle 7"/>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06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360487"/>
          </a:xfrm>
        </p:spPr>
        <p:txBody>
          <a:bodyPr anchor="b"/>
          <a:lstStyle>
            <a:lvl1pPr marL="0" indent="0">
              <a:buNone/>
              <a:defRPr sz="2000">
                <a:solidFill>
                  <a:schemeClr val="bg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5000"/>
                  </a:schemeClr>
                </a:solidFill>
              </a:defRPr>
            </a:lvl1pPr>
          </a:lstStyle>
          <a:p>
            <a:fld id="{64A46307-5159-446F-AEAB-2030189AA980}" type="datetime1">
              <a:rPr lang="en-US" smtClean="0"/>
              <a:t>5/11/2014</a:t>
            </a:fld>
            <a:endParaRPr lang="en-US" dirty="0"/>
          </a:p>
        </p:txBody>
      </p:sp>
      <p:sp>
        <p:nvSpPr>
          <p:cNvPr id="5" name="Footer Placeholder 4"/>
          <p:cNvSpPr>
            <a:spLocks noGrp="1"/>
          </p:cNvSpPr>
          <p:nvPr>
            <p:ph type="ftr" sz="quarter" idx="11"/>
          </p:nvPr>
        </p:nvSpPr>
        <p:spPr/>
        <p:txBody>
          <a:bodyPr/>
          <a:lstStyle>
            <a:lvl1pPr>
              <a:defRPr>
                <a:solidFill>
                  <a:schemeClr val="bg1">
                    <a:lumMod val="65000"/>
                  </a:schemeClr>
                </a:solidFill>
              </a:defRPr>
            </a:lvl1pPr>
          </a:lstStyle>
          <a:p>
            <a:r>
              <a:rPr lang="en-US" dirty="0" smtClean="0"/>
              <a:t>Document v2.0</a:t>
            </a:r>
            <a:endParaRPr lang="en-US" dirty="0"/>
          </a:p>
        </p:txBody>
      </p:sp>
      <p:sp>
        <p:nvSpPr>
          <p:cNvPr id="6" name="Slide Number Placeholder 5"/>
          <p:cNvSpPr>
            <a:spLocks noGrp="1"/>
          </p:cNvSpPr>
          <p:nvPr>
            <p:ph type="sldNum" sz="quarter" idx="12"/>
          </p:nvPr>
        </p:nvSpPr>
        <p:spPr/>
        <p:txBody>
          <a:bodyPr/>
          <a:lstStyle>
            <a:lvl1pPr>
              <a:defRPr>
                <a:solidFill>
                  <a:schemeClr val="bg1">
                    <a:lumMod val="65000"/>
                  </a:schemeClr>
                </a:solidFill>
              </a:defRPr>
            </a:lvl1pPr>
          </a:lstStyle>
          <a:p>
            <a:fld id="{541987EE-A67F-4ED0-970D-FD2C0E62F3ED}" type="slidenum">
              <a:rPr lang="en-US" smtClean="0"/>
              <a:t>‹#›</a:t>
            </a:fld>
            <a:endParaRPr lang="en-US" dirty="0"/>
          </a:p>
        </p:txBody>
      </p:sp>
      <p:cxnSp>
        <p:nvCxnSpPr>
          <p:cNvPr id="7" name="Straight Connector 6"/>
          <p:cNvCxnSpPr/>
          <p:nvPr/>
        </p:nvCxnSpPr>
        <p:spPr>
          <a:xfrm>
            <a:off x="1371600" y="4343400"/>
            <a:ext cx="71628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229600" y="152400"/>
            <a:ext cx="762000" cy="304800"/>
          </a:xfrm>
          <a:prstGeom prst="rect">
            <a:avLst/>
          </a:prstGeom>
        </p:spPr>
      </p:pic>
    </p:spTree>
    <p:extLst>
      <p:ext uri="{BB962C8B-B14F-4D97-AF65-F5344CB8AC3E}">
        <p14:creationId xmlns:p14="http://schemas.microsoft.com/office/powerpoint/2010/main" val="210569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990600"/>
            <a:ext cx="4038600" cy="5135563"/>
          </a:xfrm>
        </p:spPr>
        <p:txBody>
          <a:bodyPr/>
          <a:lstStyle>
            <a:lvl1pPr marL="168275" indent="-168275">
              <a:defRPr sz="1800"/>
            </a:lvl1pPr>
            <a:lvl2pPr marL="393700" indent="-225425">
              <a:defRPr sz="1600"/>
            </a:lvl2pPr>
            <a:lvl3pPr marL="576263" indent="-182563">
              <a:defRPr sz="1400"/>
            </a:lvl3pPr>
            <a:lvl4pPr marL="858838" indent="-225425">
              <a:defRPr sz="1200"/>
            </a:lvl4pPr>
            <a:lvl5pPr marL="1027113" indent="-168275">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618E7A-8637-4028-98BE-95C81126EFC6}" type="datetime1">
              <a:rPr lang="en-US" smtClean="0"/>
              <a:t>5/11/2014</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a:t>
            </a:fld>
            <a:endParaRPr lang="en-US" dirty="0"/>
          </a:p>
        </p:txBody>
      </p:sp>
      <p:sp>
        <p:nvSpPr>
          <p:cNvPr id="8" name="Content Placeholder 2"/>
          <p:cNvSpPr>
            <a:spLocks noGrp="1"/>
          </p:cNvSpPr>
          <p:nvPr>
            <p:ph sz="half" idx="13"/>
          </p:nvPr>
        </p:nvSpPr>
        <p:spPr>
          <a:xfrm>
            <a:off x="4724400" y="990600"/>
            <a:ext cx="4038600" cy="5135563"/>
          </a:xfrm>
        </p:spPr>
        <p:txBody>
          <a:bodyPr/>
          <a:lstStyle>
            <a:lvl1pPr marL="168275" indent="-168275">
              <a:defRPr sz="1800"/>
            </a:lvl1pPr>
            <a:lvl2pPr marL="393700" indent="-225425">
              <a:defRPr sz="1600"/>
            </a:lvl2pPr>
            <a:lvl3pPr marL="576263" indent="-182563">
              <a:defRPr sz="1400"/>
            </a:lvl3pPr>
            <a:lvl4pPr marL="858838" indent="-225425">
              <a:defRPr sz="1200"/>
            </a:lvl4pPr>
            <a:lvl5pPr marL="1027113" indent="-168275">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10" name="Rectangle 9"/>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52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838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77962"/>
            <a:ext cx="4040188" cy="4694238"/>
          </a:xfrm>
        </p:spPr>
        <p:txBody>
          <a:bodyPr/>
          <a:lstStyle>
            <a:lvl1pPr marL="168275" indent="-168275">
              <a:defRPr sz="1800"/>
            </a:lvl1pPr>
            <a:lvl2pPr marL="338138" indent="-169863">
              <a:buClr>
                <a:srgbClr val="0070C0"/>
              </a:buClr>
              <a:defRPr sz="1600"/>
            </a:lvl2pPr>
            <a:lvl3pPr marL="463550" indent="-125413">
              <a:buClr>
                <a:srgbClr val="0070C0"/>
              </a:buClr>
              <a:defRPr sz="1400"/>
            </a:lvl3pPr>
            <a:lvl4pPr marL="633413" indent="-169863">
              <a:buClr>
                <a:srgbClr val="0070C0"/>
              </a:buClr>
              <a:defRPr sz="1200"/>
            </a:lvl4pPr>
            <a:lvl5pPr marL="801688" indent="-168275">
              <a:buClr>
                <a:srgbClr val="0070C0"/>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838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7CDD830-C67F-4BF3-960A-06B3E7AE5C98}" type="datetime1">
              <a:rPr lang="en-US" smtClean="0"/>
              <a:t>5/11/2014</a:t>
            </a:fld>
            <a:endParaRPr lang="en-US" dirty="0"/>
          </a:p>
        </p:txBody>
      </p:sp>
      <p:sp>
        <p:nvSpPr>
          <p:cNvPr id="8" name="Footer Placeholder 7"/>
          <p:cNvSpPr>
            <a:spLocks noGrp="1"/>
          </p:cNvSpPr>
          <p:nvPr>
            <p:ph type="ftr" sz="quarter" idx="11"/>
          </p:nvPr>
        </p:nvSpPr>
        <p:spPr/>
        <p:txBody>
          <a:bodyPr/>
          <a:lstStyle/>
          <a:p>
            <a:r>
              <a:rPr lang="en-US" dirty="0" smtClean="0"/>
              <a:t>Document v2.0</a:t>
            </a:r>
            <a:endParaRPr lang="en-US" dirty="0"/>
          </a:p>
        </p:txBody>
      </p:sp>
      <p:sp>
        <p:nvSpPr>
          <p:cNvPr id="9" name="Slide Number Placeholder 8"/>
          <p:cNvSpPr>
            <a:spLocks noGrp="1"/>
          </p:cNvSpPr>
          <p:nvPr>
            <p:ph type="sldNum" sz="quarter" idx="12"/>
          </p:nvPr>
        </p:nvSpPr>
        <p:spPr/>
        <p:txBody>
          <a:bodyPr/>
          <a:lstStyle/>
          <a:p>
            <a:fld id="{541987EE-A67F-4ED0-970D-FD2C0E62F3ED}" type="slidenum">
              <a:rPr lang="en-US" smtClean="0"/>
              <a:t>‹#›</a:t>
            </a:fld>
            <a:endParaRPr lang="en-US" dirty="0"/>
          </a:p>
        </p:txBody>
      </p:sp>
      <p:sp>
        <p:nvSpPr>
          <p:cNvPr id="10" name="Content Placeholder 3"/>
          <p:cNvSpPr>
            <a:spLocks noGrp="1"/>
          </p:cNvSpPr>
          <p:nvPr>
            <p:ph sz="half" idx="13"/>
          </p:nvPr>
        </p:nvSpPr>
        <p:spPr>
          <a:xfrm>
            <a:off x="4648200" y="1524000"/>
            <a:ext cx="4040188" cy="4694238"/>
          </a:xfrm>
        </p:spPr>
        <p:txBody>
          <a:bodyPr/>
          <a:lstStyle>
            <a:lvl1pPr marL="168275" indent="-168275">
              <a:defRPr sz="1800"/>
            </a:lvl1pPr>
            <a:lvl2pPr marL="338138" indent="-169863">
              <a:buClr>
                <a:srgbClr val="0070C0"/>
              </a:buClr>
              <a:defRPr sz="1600"/>
            </a:lvl2pPr>
            <a:lvl3pPr marL="463550" indent="-125413">
              <a:buClr>
                <a:srgbClr val="0070C0"/>
              </a:buClr>
              <a:defRPr sz="1400"/>
            </a:lvl3pPr>
            <a:lvl4pPr marL="633413" indent="-169863">
              <a:buClr>
                <a:srgbClr val="0070C0"/>
              </a:buClr>
              <a:defRPr sz="1200"/>
            </a:lvl4pPr>
            <a:lvl5pPr marL="801688" indent="-168275">
              <a:buClr>
                <a:srgbClr val="0070C0"/>
              </a:buCl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12" name="Rectangle 11"/>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217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1DB21-09B9-4CF0-8FA2-63E3D0A1C12D}" type="datetime1">
              <a:rPr lang="en-US" smtClean="0"/>
              <a:t>5/11/2014</a:t>
            </a:fld>
            <a:endParaRPr lang="en-US" dirty="0"/>
          </a:p>
        </p:txBody>
      </p:sp>
      <p:sp>
        <p:nvSpPr>
          <p:cNvPr id="4" name="Footer Placeholder 3"/>
          <p:cNvSpPr>
            <a:spLocks noGrp="1"/>
          </p:cNvSpPr>
          <p:nvPr>
            <p:ph type="ftr" sz="quarter" idx="11"/>
          </p:nvPr>
        </p:nvSpPr>
        <p:spPr/>
        <p:txBody>
          <a:bodyPr/>
          <a:lstStyle/>
          <a:p>
            <a:r>
              <a:rPr lang="en-US" dirty="0" smtClean="0"/>
              <a:t>Document v2.0</a:t>
            </a:r>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7" name="Rectangle 6"/>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5774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85A35-62EA-40B3-AA45-2E7C1BD21BA5}" type="datetime1">
              <a:rPr lang="en-US" smtClean="0"/>
              <a:t>5/11/2014</a:t>
            </a:fld>
            <a:endParaRPr lang="en-US" dirty="0"/>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
        <p:nvSpPr>
          <p:cNvPr id="4" name="Slide Number Placeholder 3"/>
          <p:cNvSpPr>
            <a:spLocks noGrp="1"/>
          </p:cNvSpPr>
          <p:nvPr>
            <p:ph type="sldNum" sz="quarter" idx="12"/>
          </p:nvPr>
        </p:nvSpPr>
        <p:spPr/>
        <p:txBody>
          <a:bodyPr/>
          <a:lstStyle/>
          <a:p>
            <a:fld id="{541987EE-A67F-4ED0-970D-FD2C0E62F3ED}" type="slidenum">
              <a:rPr lang="en-US" smtClean="0"/>
              <a:t>‹#›</a:t>
            </a:fld>
            <a:endParaRPr lang="en-US" dirty="0"/>
          </a:p>
        </p:txBody>
      </p:sp>
    </p:spTree>
    <p:extLst>
      <p:ext uri="{BB962C8B-B14F-4D97-AF65-F5344CB8AC3E}">
        <p14:creationId xmlns:p14="http://schemas.microsoft.com/office/powerpoint/2010/main" val="127370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p:spPr>
        <p:txBody>
          <a:bodyPr anchor="b">
            <a:normAutofit/>
          </a:bodyPr>
          <a:lstStyle>
            <a:lvl1pPr algn="l">
              <a:defRPr sz="1800" b="1"/>
            </a:lvl1pPr>
          </a:lstStyle>
          <a:p>
            <a:r>
              <a:rPr lang="en-US"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marL="168275" indent="-168275">
              <a:defRPr sz="1800"/>
            </a:lvl1pPr>
            <a:lvl2pPr marL="393700" indent="-225425">
              <a:defRPr sz="1600"/>
            </a:lvl2pPr>
            <a:lvl3pPr marL="576263" indent="-182563">
              <a:defRPr sz="1400"/>
            </a:lvl3pPr>
            <a:lvl4pPr marL="746125" indent="-169863">
              <a:defRPr sz="1200"/>
            </a:lvl4pPr>
            <a:lvl5pPr marL="914400" indent="-168275">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58D792-5948-4252-9EDD-A5298B3498B9}" type="datetime1">
              <a:rPr lang="en-US" smtClean="0"/>
              <a:t>5/11/2014</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9" name="Rectangle 8"/>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845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6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85799"/>
            <a:ext cx="5486400" cy="4041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9778D-101F-4883-B60F-7CFF4E0C0FDD}" type="datetime1">
              <a:rPr lang="en-US" smtClean="0"/>
              <a:t>5/11/2014</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0" y="203740"/>
            <a:ext cx="761998" cy="329660"/>
          </a:xfrm>
          <a:prstGeom prst="rect">
            <a:avLst/>
          </a:prstGeom>
        </p:spPr>
      </p:pic>
      <p:sp>
        <p:nvSpPr>
          <p:cNvPr id="9" name="Rectangle 8"/>
          <p:cNvSpPr/>
          <p:nvPr/>
        </p:nvSpPr>
        <p:spPr>
          <a:xfrm>
            <a:off x="8229600" y="203740"/>
            <a:ext cx="761998" cy="3296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573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76200"/>
            <a:ext cx="769620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762000"/>
            <a:ext cx="8305800" cy="5562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E9B53-B8C7-48EB-B5C6-9A550BC8C231}" type="datetime1">
              <a:rPr lang="en-US" smtClean="0"/>
              <a:t>5/11/2014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Document v2.0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987EE-A67F-4ED0-970D-FD2C0E62F3ED}" type="slidenum">
              <a:rPr lang="en-US" smtClean="0"/>
              <a:t>‹#›</a:t>
            </a:fld>
            <a:endParaRPr lang="en-US" dirty="0"/>
          </a:p>
        </p:txBody>
      </p:sp>
      <p:cxnSp>
        <p:nvCxnSpPr>
          <p:cNvPr id="9" name="Straight Connector 8"/>
          <p:cNvCxnSpPr/>
          <p:nvPr/>
        </p:nvCxnSpPr>
        <p:spPr>
          <a:xfrm>
            <a:off x="304800" y="6096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713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225425" indent="-225425" algn="l" defTabSz="914400" rtl="0" eaLnBrk="1" latinLnBrk="0" hangingPunct="1">
        <a:spcBef>
          <a:spcPct val="20000"/>
        </a:spcBef>
        <a:buClr>
          <a:srgbClr val="0070C0"/>
        </a:buClr>
        <a:buFont typeface="Wingdings" panose="05000000000000000000" pitchFamily="2" charset="2"/>
        <a:buChar char="§"/>
        <a:defRPr sz="1800" b="1" kern="1200">
          <a:solidFill>
            <a:schemeClr val="tx1"/>
          </a:solidFill>
          <a:latin typeface="+mn-lt"/>
          <a:ea typeface="+mn-ea"/>
          <a:cs typeface="+mn-cs"/>
        </a:defRPr>
      </a:lvl1pPr>
      <a:lvl2pPr marL="463550" indent="-238125" algn="l" defTabSz="914400" rtl="0" eaLnBrk="1" latinLnBrk="0" hangingPunct="1">
        <a:spcBef>
          <a:spcPct val="20000"/>
        </a:spcBef>
        <a:buClr>
          <a:srgbClr val="0070C0"/>
        </a:buClr>
        <a:buFont typeface="Arial" panose="020B0604020202020204" pitchFamily="34" charset="0"/>
        <a:buChar char="–"/>
        <a:defRPr sz="1600" b="1" kern="1200">
          <a:solidFill>
            <a:schemeClr val="tx1">
              <a:lumMod val="85000"/>
              <a:lumOff val="15000"/>
            </a:schemeClr>
          </a:solidFill>
          <a:latin typeface="+mn-lt"/>
          <a:ea typeface="+mn-ea"/>
          <a:cs typeface="+mn-cs"/>
        </a:defRPr>
      </a:lvl2pPr>
      <a:lvl3pPr marL="633413" indent="-169863" algn="l" defTabSz="914400" rtl="0" eaLnBrk="1" latinLnBrk="0" hangingPunct="1">
        <a:spcBef>
          <a:spcPct val="20000"/>
        </a:spcBef>
        <a:buClr>
          <a:srgbClr val="0070C0"/>
        </a:buClr>
        <a:buFont typeface="Arial" panose="020B0604020202020204" pitchFamily="34" charset="0"/>
        <a:buChar char="•"/>
        <a:defRPr sz="1400" kern="1200">
          <a:solidFill>
            <a:schemeClr val="tx1">
              <a:lumMod val="85000"/>
              <a:lumOff val="15000"/>
            </a:schemeClr>
          </a:solidFill>
          <a:latin typeface="+mn-lt"/>
          <a:ea typeface="+mn-ea"/>
          <a:cs typeface="+mn-cs"/>
        </a:defRPr>
      </a:lvl3pPr>
      <a:lvl4pPr marL="858838" indent="-225425" algn="l" defTabSz="914400" rtl="0" eaLnBrk="1" latinLnBrk="0" hangingPunct="1">
        <a:spcBef>
          <a:spcPct val="20000"/>
        </a:spcBef>
        <a:buClr>
          <a:srgbClr val="0070C0"/>
        </a:buClr>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027113" indent="-168275" algn="l" defTabSz="914400" rtl="0" eaLnBrk="1" latinLnBrk="0" hangingPunct="1">
        <a:spcBef>
          <a:spcPct val="20000"/>
        </a:spcBef>
        <a:buClr>
          <a:srgbClr val="0070C0"/>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hyperlink" Target="http://www.netperf.org/netperf/" TargetMode="External"/><Relationship Id="rId13" Type="http://schemas.openxmlformats.org/officeDocument/2006/relationships/image" Target="../media/image10.png"/><Relationship Id="rId3" Type="http://schemas.openxmlformats.org/officeDocument/2006/relationships/hyperlink" Target="https://wiki.openstack.org/wiki/Rally" TargetMode="External"/><Relationship Id="rId7" Type="http://schemas.openxmlformats.org/officeDocument/2006/relationships/hyperlink" Target="http://www.tokutek.com/products/iibench/" TargetMode="External"/><Relationship Id="rId12" Type="http://schemas.openxmlformats.org/officeDocument/2006/relationships/hyperlink" Target="https://index.docker.io/u/guillermo/mysql/" TargetMode="External"/><Relationship Id="rId2" Type="http://schemas.openxmlformats.org/officeDocument/2006/relationships/hyperlink" Target="https://www.docker.io/" TargetMode="External"/><Relationship Id="rId1" Type="http://schemas.openxmlformats.org/officeDocument/2006/relationships/slideLayout" Target="../slideLayouts/slideLayout2.xml"/><Relationship Id="rId6" Type="http://schemas.openxmlformats.org/officeDocument/2006/relationships/hyperlink" Target="http://manpages.ubuntu.com/manpages/lucid/man1/mbw.1.html" TargetMode="External"/><Relationship Id="rId11" Type="http://schemas.openxmlformats.org/officeDocument/2006/relationships/hyperlink" Target="http://uec-images.ubuntu.com/precise/current/precise-server-cloudimg-amd64-disk1.img" TargetMode="External"/><Relationship Id="rId5" Type="http://schemas.openxmlformats.org/officeDocument/2006/relationships/hyperlink" Target="http://sysbench.sourceforge.net/" TargetMode="External"/><Relationship Id="rId10" Type="http://schemas.openxmlformats.org/officeDocument/2006/relationships/hyperlink" Target="https://github.com/bodenr/cloudy-docker-kvm-bench/blob/master/py/cpu_bench.py" TargetMode="External"/><Relationship Id="rId4" Type="http://schemas.openxmlformats.org/officeDocument/2006/relationships/hyperlink" Target="http://dag.wiee.rs/home-made/dstat/" TargetMode="External"/><Relationship Id="rId9" Type="http://schemas.openxmlformats.org/officeDocument/2006/relationships/hyperlink" Target="http://www.pureftpd.org/project/blogben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github.com/bodenr/cloudy-docker-kvm-bench/blob/master/py/cpu_bench.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hare.net/BodenRussell/realizing-linux-containerslxc" TargetMode="External"/><Relationship Id="rId2" Type="http://schemas.openxmlformats.org/officeDocument/2006/relationships/hyperlink" Target="https://github.com/bodenr/cloudy-docker-kvm-benc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bodenr/cloudy-docker-kvm-bench/blob/master/docker/Dockerfil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hart" Target="../charts/chart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iki.openstack.org/wiki/HypervisorSupportMatrix"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8" Type="http://schemas.openxmlformats.org/officeDocument/2006/relationships/hyperlink" Target="http://www.openstack.org/" TargetMode="External"/><Relationship Id="rId13" Type="http://schemas.openxmlformats.org/officeDocument/2006/relationships/hyperlink" Target="https://github.com/stackforge/nova-docker" TargetMode="External"/><Relationship Id="rId3" Type="http://schemas.openxmlformats.org/officeDocument/2006/relationships/hyperlink" Target="http://www.slideshare.net/BodenRussell/kvm-and-docker-lxc-benchmarking-with-openstack" TargetMode="External"/><Relationship Id="rId7" Type="http://schemas.openxmlformats.org/officeDocument/2006/relationships/hyperlink" Target="http://dag.wiee.rs/home-made/dstat/" TargetMode="External"/><Relationship Id="rId12" Type="http://schemas.openxmlformats.org/officeDocument/2006/relationships/hyperlink" Target="http://www.linux-kvm.org/page/Main_Page" TargetMode="External"/><Relationship Id="rId17" Type="http://schemas.openxmlformats.org/officeDocument/2006/relationships/hyperlink" Target="http://www.brendangregg.com/activebenchmarking.html" TargetMode="External"/><Relationship Id="rId2" Type="http://schemas.openxmlformats.org/officeDocument/2006/relationships/hyperlink" Target="http://www.slideshare.net/BodenRussell/realizing-linux-containerslxc" TargetMode="External"/><Relationship Id="rId16" Type="http://schemas.openxmlformats.org/officeDocument/2006/relationships/hyperlink" Target="http://www.tokutek.com/products/iibench/" TargetMode="External"/><Relationship Id="rId1" Type="http://schemas.openxmlformats.org/officeDocument/2006/relationships/slideLayout" Target="../slideLayouts/slideLayout2.xml"/><Relationship Id="rId6" Type="http://schemas.openxmlformats.org/officeDocument/2006/relationships/hyperlink" Target="http://sysbench.sourceforge.net/" TargetMode="External"/><Relationship Id="rId11" Type="http://schemas.openxmlformats.org/officeDocument/2006/relationships/hyperlink" Target="http://devstack.org/" TargetMode="External"/><Relationship Id="rId5" Type="http://schemas.openxmlformats.org/officeDocument/2006/relationships/hyperlink" Target="https://www.docker.io/" TargetMode="External"/><Relationship Id="rId15" Type="http://schemas.openxmlformats.org/officeDocument/2006/relationships/hyperlink" Target="http://www.netperf.org/netperf/" TargetMode="External"/><Relationship Id="rId10" Type="http://schemas.openxmlformats.org/officeDocument/2006/relationships/hyperlink" Target="https://wiki.openstack.org/wiki/Docker" TargetMode="External"/><Relationship Id="rId4" Type="http://schemas.openxmlformats.org/officeDocument/2006/relationships/hyperlink" Target="https://github.com/bodenr/cloudy-docker-kvm-bench" TargetMode="External"/><Relationship Id="rId9" Type="http://schemas.openxmlformats.org/officeDocument/2006/relationships/hyperlink" Target="https://wiki.openstack.org/wiki/Rally" TargetMode="External"/><Relationship Id="rId14" Type="http://schemas.openxmlformats.org/officeDocument/2006/relationships/hyperlink" Target="https://github.com/dotcloud/docker-regist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Passive Benchmarking with docker LXC, KVM &amp; OpenStack</a:t>
            </a:r>
            <a:br>
              <a:rPr lang="en-US" dirty="0" smtClean="0"/>
            </a:br>
            <a:r>
              <a:rPr lang="en-US" sz="2400" dirty="0" smtClean="0">
                <a:solidFill>
                  <a:schemeClr val="bg1">
                    <a:lumMod val="65000"/>
                  </a:schemeClr>
                </a:solidFill>
              </a:rPr>
              <a:t>Hosted @ SoftLayer</a:t>
            </a:r>
            <a:endParaRPr lang="en-US" sz="2400" dirty="0">
              <a:solidFill>
                <a:schemeClr val="bg1">
                  <a:lumMod val="65000"/>
                </a:schemeClr>
              </a:solidFill>
            </a:endParaRPr>
          </a:p>
        </p:txBody>
      </p:sp>
      <p:sp>
        <p:nvSpPr>
          <p:cNvPr id="3" name="Subtitle 2"/>
          <p:cNvSpPr>
            <a:spLocks noGrp="1"/>
          </p:cNvSpPr>
          <p:nvPr>
            <p:ph type="subTitle" idx="1"/>
          </p:nvPr>
        </p:nvSpPr>
        <p:spPr/>
        <p:txBody>
          <a:bodyPr/>
          <a:lstStyle/>
          <a:p>
            <a:r>
              <a:rPr lang="en-US" dirty="0" smtClean="0"/>
              <a:t>Boden Russell (brussell@us.ibm.com)</a:t>
            </a:r>
          </a:p>
          <a:p>
            <a:r>
              <a:rPr lang="en-US" dirty="0" smtClean="0"/>
              <a:t>IBM Global Technology Services</a:t>
            </a:r>
          </a:p>
          <a:p>
            <a:r>
              <a:rPr lang="en-US" dirty="0" smtClean="0"/>
              <a:t>Advanced Cloud Solutions &amp; Innovation</a:t>
            </a:r>
          </a:p>
        </p:txBody>
      </p:sp>
      <p:sp>
        <p:nvSpPr>
          <p:cNvPr id="4" name="TextBox 3"/>
          <p:cNvSpPr txBox="1"/>
          <p:nvPr/>
        </p:nvSpPr>
        <p:spPr>
          <a:xfrm>
            <a:off x="7543800" y="838200"/>
            <a:ext cx="1239442" cy="769441"/>
          </a:xfrm>
          <a:prstGeom prst="rect">
            <a:avLst/>
          </a:prstGeom>
          <a:noFill/>
        </p:spPr>
        <p:txBody>
          <a:bodyPr wrap="none" rtlCol="0">
            <a:spAutoFit/>
          </a:bodyPr>
          <a:lstStyle/>
          <a:p>
            <a:r>
              <a:rPr lang="en-US" sz="4400" b="1" i="1" dirty="0" smtClean="0">
                <a:solidFill>
                  <a:schemeClr val="bg1">
                    <a:lumMod val="85000"/>
                  </a:schemeClr>
                </a:solidFill>
              </a:rPr>
              <a:t>V2.0</a:t>
            </a:r>
            <a:endParaRPr lang="en-US" sz="4400" b="1" i="1" dirty="0">
              <a:solidFill>
                <a:schemeClr val="bg1">
                  <a:lumMod val="85000"/>
                </a:schemeClr>
              </a:solidFill>
            </a:endParaRPr>
          </a:p>
        </p:txBody>
      </p:sp>
    </p:spTree>
    <p:extLst>
      <p:ext uri="{BB962C8B-B14F-4D97-AF65-F5344CB8AC3E}">
        <p14:creationId xmlns:p14="http://schemas.microsoft.com/office/powerpoint/2010/main" val="50000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Environment Topology @ SoftLayer</a:t>
            </a:r>
            <a:endParaRPr lang="en-US" dirty="0"/>
          </a:p>
        </p:txBody>
      </p:sp>
      <p:grpSp>
        <p:nvGrpSpPr>
          <p:cNvPr id="4096" name="Group 4095"/>
          <p:cNvGrpSpPr/>
          <p:nvPr/>
        </p:nvGrpSpPr>
        <p:grpSpPr>
          <a:xfrm>
            <a:off x="3386683" y="3733800"/>
            <a:ext cx="5525660" cy="2743200"/>
            <a:chOff x="2703940" y="762000"/>
            <a:chExt cx="5525660" cy="2743200"/>
          </a:xfrm>
        </p:grpSpPr>
        <p:grpSp>
          <p:nvGrpSpPr>
            <p:cNvPr id="7" name="Group 6"/>
            <p:cNvGrpSpPr/>
            <p:nvPr/>
          </p:nvGrpSpPr>
          <p:grpSpPr>
            <a:xfrm>
              <a:off x="2703940" y="762000"/>
              <a:ext cx="2630060" cy="2634278"/>
              <a:chOff x="381000" y="1066800"/>
              <a:chExt cx="2630060" cy="2634278"/>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2630060" cy="2634278"/>
              </a:xfrm>
              <a:prstGeom prst="rect">
                <a:avLst/>
              </a:prstGeom>
            </p:spPr>
          </p:pic>
          <p:sp>
            <p:nvSpPr>
              <p:cNvPr id="6" name="Rectangle 5"/>
              <p:cNvSpPr/>
              <p:nvPr/>
            </p:nvSpPr>
            <p:spPr>
              <a:xfrm>
                <a:off x="533400" y="1066800"/>
                <a:ext cx="2133600" cy="263427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3161140" y="1905000"/>
              <a:ext cx="1371600" cy="914400"/>
              <a:chOff x="838200" y="1524000"/>
              <a:chExt cx="1371600" cy="914400"/>
            </a:xfrm>
          </p:grpSpPr>
          <p:sp>
            <p:nvSpPr>
              <p:cNvPr id="12" name="Rectangle 11"/>
              <p:cNvSpPr/>
              <p:nvPr/>
            </p:nvSpPr>
            <p:spPr>
              <a:xfrm>
                <a:off x="838200" y="15240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a:t>
                </a:r>
                <a:r>
                  <a:rPr lang="en-US" sz="1100" dirty="0" smtClean="0"/>
                  <a:t>lance api / reg</a:t>
                </a:r>
                <a:endParaRPr lang="en-US" sz="1100" dirty="0"/>
              </a:p>
            </p:txBody>
          </p:sp>
          <p:sp>
            <p:nvSpPr>
              <p:cNvPr id="13" name="Rectangle 12"/>
              <p:cNvSpPr/>
              <p:nvPr/>
            </p:nvSpPr>
            <p:spPr>
              <a:xfrm>
                <a:off x="838200" y="17526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t>
                </a:r>
                <a:r>
                  <a:rPr lang="en-US" sz="1100" dirty="0" smtClean="0"/>
                  <a:t>ova api / cond / etc</a:t>
                </a:r>
                <a:endParaRPr lang="en-US" sz="1100" dirty="0"/>
              </a:p>
            </p:txBody>
          </p:sp>
          <p:sp>
            <p:nvSpPr>
              <p:cNvPr id="14" name="Rectangle 13"/>
              <p:cNvSpPr/>
              <p:nvPr/>
            </p:nvSpPr>
            <p:spPr>
              <a:xfrm>
                <a:off x="838200" y="1981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keystone</a:t>
                </a:r>
                <a:endParaRPr lang="en-US" sz="1100" dirty="0"/>
              </a:p>
            </p:txBody>
          </p:sp>
          <p:sp>
            <p:nvSpPr>
              <p:cNvPr id="15" name="Rectangle 14"/>
              <p:cNvSpPr/>
              <p:nvPr/>
            </p:nvSpPr>
            <p:spPr>
              <a:xfrm>
                <a:off x="838200" y="22098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t>
                </a:r>
                <a:endParaRPr lang="en-US" sz="1100" dirty="0"/>
              </a:p>
            </p:txBody>
          </p:sp>
        </p:grpSp>
        <p:sp>
          <p:nvSpPr>
            <p:cNvPr id="18" name="Rectangle 17"/>
            <p:cNvSpPr/>
            <p:nvPr/>
          </p:nvSpPr>
          <p:spPr>
            <a:xfrm>
              <a:off x="3161140" y="1295400"/>
              <a:ext cx="1371600" cy="228600"/>
            </a:xfrm>
            <a:prstGeom prst="rect">
              <a:avLst/>
            </a:prstGeom>
            <a:solidFill>
              <a:schemeClr val="accent1">
                <a:lumMod val="50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rally</a:t>
              </a:r>
              <a:endParaRPr lang="en-US" sz="1100" dirty="0"/>
            </a:p>
          </p:txBody>
        </p:sp>
        <p:grpSp>
          <p:nvGrpSpPr>
            <p:cNvPr id="19" name="Group 18"/>
            <p:cNvGrpSpPr/>
            <p:nvPr/>
          </p:nvGrpSpPr>
          <p:grpSpPr>
            <a:xfrm>
              <a:off x="5599540" y="762000"/>
              <a:ext cx="2630060" cy="2634278"/>
              <a:chOff x="381000" y="1066800"/>
              <a:chExt cx="2630060" cy="2634278"/>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2630060" cy="2634278"/>
              </a:xfrm>
              <a:prstGeom prst="rect">
                <a:avLst/>
              </a:prstGeom>
            </p:spPr>
          </p:pic>
          <p:sp>
            <p:nvSpPr>
              <p:cNvPr id="21" name="Rectangle 20"/>
              <p:cNvSpPr/>
              <p:nvPr/>
            </p:nvSpPr>
            <p:spPr>
              <a:xfrm>
                <a:off x="533400" y="1066800"/>
                <a:ext cx="2133600" cy="263427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6056740" y="2133600"/>
              <a:ext cx="1371600" cy="838200"/>
              <a:chOff x="838200" y="1752600"/>
              <a:chExt cx="1371600" cy="838200"/>
            </a:xfrm>
          </p:grpSpPr>
          <p:sp>
            <p:nvSpPr>
              <p:cNvPr id="24" name="Rectangle 23"/>
              <p:cNvSpPr/>
              <p:nvPr/>
            </p:nvSpPr>
            <p:spPr>
              <a:xfrm>
                <a:off x="838200" y="17526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t>
                </a:r>
                <a:r>
                  <a:rPr lang="en-US" sz="1100" dirty="0" smtClean="0"/>
                  <a:t>ova api / cond / etc</a:t>
                </a:r>
                <a:endParaRPr lang="en-US" sz="1100" dirty="0"/>
              </a:p>
            </p:txBody>
          </p:sp>
          <p:sp>
            <p:nvSpPr>
              <p:cNvPr id="25" name="Rectangle 24"/>
              <p:cNvSpPr/>
              <p:nvPr/>
            </p:nvSpPr>
            <p:spPr>
              <a:xfrm>
                <a:off x="838200" y="1981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
                </a:r>
                <a:r>
                  <a:rPr lang="en-US" sz="1100" dirty="0" smtClean="0"/>
                  <a:t>inder  api / sch / vol</a:t>
                </a:r>
                <a:endParaRPr lang="en-US" sz="1100" dirty="0"/>
              </a:p>
            </p:txBody>
          </p:sp>
          <p:sp>
            <p:nvSpPr>
              <p:cNvPr id="26" name="Rectangle 25"/>
              <p:cNvSpPr/>
              <p:nvPr/>
            </p:nvSpPr>
            <p:spPr>
              <a:xfrm>
                <a:off x="838200" y="2362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
                </a:r>
                <a:r>
                  <a:rPr lang="en-US" sz="1100" dirty="0" smtClean="0"/>
                  <a:t>ocker lxc</a:t>
                </a:r>
                <a:endParaRPr lang="en-US" sz="1100" dirty="0"/>
              </a:p>
            </p:txBody>
          </p:sp>
        </p:grpSp>
        <p:sp>
          <p:nvSpPr>
            <p:cNvPr id="27" name="Rectangle 26"/>
            <p:cNvSpPr/>
            <p:nvPr/>
          </p:nvSpPr>
          <p:spPr>
            <a:xfrm>
              <a:off x="6056740" y="1295400"/>
              <a:ext cx="1371600" cy="228600"/>
            </a:xfrm>
            <a:prstGeom prst="rect">
              <a:avLst/>
            </a:prstGeom>
            <a:solidFill>
              <a:schemeClr val="accent1">
                <a:lumMod val="50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dstat</a:t>
              </a:r>
              <a:endParaRPr lang="en-US" sz="1100" dirty="0"/>
            </a:p>
          </p:txBody>
        </p:sp>
        <p:sp>
          <p:nvSpPr>
            <p:cNvPr id="28" name="Down Arrow 27"/>
            <p:cNvSpPr/>
            <p:nvPr/>
          </p:nvSpPr>
          <p:spPr>
            <a:xfrm>
              <a:off x="3581400" y="1524000"/>
              <a:ext cx="533400" cy="381000"/>
            </a:xfrm>
            <a:prstGeom prst="downArrow">
              <a:avLst/>
            </a:prstGeom>
            <a:solidFill>
              <a:srgbClr val="00B050">
                <a:alpha val="69804"/>
              </a:srgb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own Arrow 28"/>
            <p:cNvSpPr/>
            <p:nvPr/>
          </p:nvSpPr>
          <p:spPr>
            <a:xfrm rot="16200000">
              <a:off x="4998684" y="1640408"/>
              <a:ext cx="533400" cy="1356431"/>
            </a:xfrm>
            <a:prstGeom prst="downArrow">
              <a:avLst/>
            </a:prstGeom>
            <a:solidFill>
              <a:srgbClr val="00B050">
                <a:alpha val="69804"/>
              </a:srgb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3389892" y="3197423"/>
              <a:ext cx="914096" cy="307777"/>
            </a:xfrm>
            <a:prstGeom prst="rect">
              <a:avLst/>
            </a:prstGeom>
            <a:noFill/>
          </p:spPr>
          <p:txBody>
            <a:bodyPr wrap="none" rtlCol="0">
              <a:spAutoFit/>
            </a:bodyPr>
            <a:lstStyle/>
            <a:p>
              <a:r>
                <a:rPr lang="en-US" sz="1400" b="1" dirty="0" smtClean="0"/>
                <a:t>controller</a:t>
              </a:r>
              <a:endParaRPr lang="en-US" sz="1400" b="1" dirty="0"/>
            </a:p>
          </p:txBody>
        </p:sp>
        <p:sp>
          <p:nvSpPr>
            <p:cNvPr id="31" name="TextBox 30"/>
            <p:cNvSpPr txBox="1"/>
            <p:nvPr/>
          </p:nvSpPr>
          <p:spPr>
            <a:xfrm>
              <a:off x="6096000" y="3197423"/>
              <a:ext cx="1262012" cy="307777"/>
            </a:xfrm>
            <a:prstGeom prst="rect">
              <a:avLst/>
            </a:prstGeom>
            <a:noFill/>
          </p:spPr>
          <p:txBody>
            <a:bodyPr wrap="none" rtlCol="0">
              <a:spAutoFit/>
            </a:bodyPr>
            <a:lstStyle/>
            <a:p>
              <a:r>
                <a:rPr lang="en-US" sz="1400" b="1" dirty="0"/>
                <a:t>c</a:t>
              </a:r>
              <a:r>
                <a:rPr lang="en-US" sz="1400" b="1" dirty="0" smtClean="0"/>
                <a:t>ompute node</a:t>
              </a:r>
              <a:endParaRPr lang="en-US" sz="1400" b="1" dirty="0"/>
            </a:p>
          </p:txBody>
        </p:sp>
      </p:grpSp>
      <p:grpSp>
        <p:nvGrpSpPr>
          <p:cNvPr id="63" name="Group 62"/>
          <p:cNvGrpSpPr/>
          <p:nvPr/>
        </p:nvGrpSpPr>
        <p:grpSpPr>
          <a:xfrm>
            <a:off x="3389740" y="762000"/>
            <a:ext cx="5525660" cy="2743200"/>
            <a:chOff x="2667000" y="3733800"/>
            <a:chExt cx="5525660" cy="2743200"/>
          </a:xfrm>
        </p:grpSpPr>
        <p:grpSp>
          <p:nvGrpSpPr>
            <p:cNvPr id="32" name="Group 31"/>
            <p:cNvGrpSpPr/>
            <p:nvPr/>
          </p:nvGrpSpPr>
          <p:grpSpPr>
            <a:xfrm>
              <a:off x="2667000" y="3733800"/>
              <a:ext cx="2630060" cy="2634278"/>
              <a:chOff x="381000" y="1066800"/>
              <a:chExt cx="2630060" cy="2634278"/>
            </a:xfrm>
          </p:grpSpPr>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2630060" cy="2634278"/>
              </a:xfrm>
              <a:prstGeom prst="rect">
                <a:avLst/>
              </a:prstGeom>
            </p:spPr>
          </p:pic>
          <p:sp>
            <p:nvSpPr>
              <p:cNvPr id="34" name="Rectangle 33"/>
              <p:cNvSpPr/>
              <p:nvPr/>
            </p:nvSpPr>
            <p:spPr>
              <a:xfrm>
                <a:off x="533400" y="1066800"/>
                <a:ext cx="2133600" cy="263427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3124200" y="4876800"/>
              <a:ext cx="1371600" cy="914400"/>
              <a:chOff x="838200" y="1524000"/>
              <a:chExt cx="1371600" cy="914400"/>
            </a:xfrm>
          </p:grpSpPr>
          <p:sp>
            <p:nvSpPr>
              <p:cNvPr id="36" name="Rectangle 35"/>
              <p:cNvSpPr/>
              <p:nvPr/>
            </p:nvSpPr>
            <p:spPr>
              <a:xfrm>
                <a:off x="838200" y="15240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a:t>
                </a:r>
                <a:r>
                  <a:rPr lang="en-US" sz="1100" dirty="0" smtClean="0"/>
                  <a:t>lance api / reg</a:t>
                </a:r>
                <a:endParaRPr lang="en-US" sz="1100" dirty="0"/>
              </a:p>
            </p:txBody>
          </p:sp>
          <p:sp>
            <p:nvSpPr>
              <p:cNvPr id="37" name="Rectangle 36"/>
              <p:cNvSpPr/>
              <p:nvPr/>
            </p:nvSpPr>
            <p:spPr>
              <a:xfrm>
                <a:off x="838200" y="17526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t>
                </a:r>
                <a:r>
                  <a:rPr lang="en-US" sz="1100" dirty="0" smtClean="0"/>
                  <a:t>ova api / cond / etc</a:t>
                </a:r>
                <a:endParaRPr lang="en-US" sz="1100" dirty="0"/>
              </a:p>
            </p:txBody>
          </p:sp>
          <p:sp>
            <p:nvSpPr>
              <p:cNvPr id="38" name="Rectangle 37"/>
              <p:cNvSpPr/>
              <p:nvPr/>
            </p:nvSpPr>
            <p:spPr>
              <a:xfrm>
                <a:off x="838200" y="1981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keystone</a:t>
                </a:r>
                <a:endParaRPr lang="en-US" sz="1100" dirty="0"/>
              </a:p>
            </p:txBody>
          </p:sp>
          <p:sp>
            <p:nvSpPr>
              <p:cNvPr id="39" name="Rectangle 38"/>
              <p:cNvSpPr/>
              <p:nvPr/>
            </p:nvSpPr>
            <p:spPr>
              <a:xfrm>
                <a:off x="838200" y="22098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t>
                </a:r>
                <a:endParaRPr lang="en-US" sz="1100" dirty="0"/>
              </a:p>
            </p:txBody>
          </p:sp>
        </p:grpSp>
        <p:sp>
          <p:nvSpPr>
            <p:cNvPr id="40" name="Rectangle 39"/>
            <p:cNvSpPr/>
            <p:nvPr/>
          </p:nvSpPr>
          <p:spPr>
            <a:xfrm>
              <a:off x="3124200" y="4267200"/>
              <a:ext cx="1371600" cy="228600"/>
            </a:xfrm>
            <a:prstGeom prst="rect">
              <a:avLst/>
            </a:prstGeom>
            <a:solidFill>
              <a:schemeClr val="accent1">
                <a:lumMod val="50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rally</a:t>
              </a:r>
              <a:endParaRPr lang="en-US" sz="1100" dirty="0"/>
            </a:p>
          </p:txBody>
        </p:sp>
        <p:grpSp>
          <p:nvGrpSpPr>
            <p:cNvPr id="41" name="Group 40"/>
            <p:cNvGrpSpPr/>
            <p:nvPr/>
          </p:nvGrpSpPr>
          <p:grpSpPr>
            <a:xfrm>
              <a:off x="5562600" y="3733800"/>
              <a:ext cx="2630060" cy="2634278"/>
              <a:chOff x="381000" y="1066800"/>
              <a:chExt cx="2630060" cy="2634278"/>
            </a:xfrm>
          </p:grpSpPr>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66800"/>
                <a:ext cx="2630060" cy="2634278"/>
              </a:xfrm>
              <a:prstGeom prst="rect">
                <a:avLst/>
              </a:prstGeom>
            </p:spPr>
          </p:pic>
          <p:sp>
            <p:nvSpPr>
              <p:cNvPr id="43" name="Rectangle 42"/>
              <p:cNvSpPr/>
              <p:nvPr/>
            </p:nvSpPr>
            <p:spPr>
              <a:xfrm>
                <a:off x="533400" y="1066800"/>
                <a:ext cx="2133600" cy="263427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6019800" y="5105400"/>
              <a:ext cx="1371600" cy="838200"/>
              <a:chOff x="838200" y="1752600"/>
              <a:chExt cx="1371600" cy="838200"/>
            </a:xfrm>
          </p:grpSpPr>
          <p:sp>
            <p:nvSpPr>
              <p:cNvPr id="45" name="Rectangle 44"/>
              <p:cNvSpPr/>
              <p:nvPr/>
            </p:nvSpPr>
            <p:spPr>
              <a:xfrm>
                <a:off x="838200" y="17526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a:t>
                </a:r>
                <a:r>
                  <a:rPr lang="en-US" sz="1100" dirty="0" smtClean="0"/>
                  <a:t>ova api / cond / etc</a:t>
                </a:r>
                <a:endParaRPr lang="en-US" sz="1100" dirty="0"/>
              </a:p>
            </p:txBody>
          </p:sp>
          <p:sp>
            <p:nvSpPr>
              <p:cNvPr id="46" name="Rectangle 45"/>
              <p:cNvSpPr/>
              <p:nvPr/>
            </p:nvSpPr>
            <p:spPr>
              <a:xfrm>
                <a:off x="838200" y="1981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a:t>
                </a:r>
                <a:r>
                  <a:rPr lang="en-US" sz="1100" dirty="0" smtClean="0"/>
                  <a:t>inder  api / sch / vol</a:t>
                </a:r>
                <a:endParaRPr lang="en-US" sz="1100" dirty="0"/>
              </a:p>
            </p:txBody>
          </p:sp>
          <p:sp>
            <p:nvSpPr>
              <p:cNvPr id="47" name="Rectangle 46"/>
              <p:cNvSpPr/>
              <p:nvPr/>
            </p:nvSpPr>
            <p:spPr>
              <a:xfrm>
                <a:off x="838200" y="2362200"/>
                <a:ext cx="1371600" cy="228600"/>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KVM</a:t>
                </a:r>
                <a:endParaRPr lang="en-US" sz="1100" dirty="0"/>
              </a:p>
            </p:txBody>
          </p:sp>
        </p:grpSp>
        <p:sp>
          <p:nvSpPr>
            <p:cNvPr id="48" name="Rectangle 47"/>
            <p:cNvSpPr/>
            <p:nvPr/>
          </p:nvSpPr>
          <p:spPr>
            <a:xfrm>
              <a:off x="6019800" y="4267200"/>
              <a:ext cx="1371600" cy="228600"/>
            </a:xfrm>
            <a:prstGeom prst="rect">
              <a:avLst/>
            </a:prstGeom>
            <a:solidFill>
              <a:schemeClr val="accent1">
                <a:lumMod val="50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dstat</a:t>
              </a:r>
              <a:endParaRPr lang="en-US" sz="1100" dirty="0"/>
            </a:p>
          </p:txBody>
        </p:sp>
        <p:sp>
          <p:nvSpPr>
            <p:cNvPr id="49" name="Down Arrow 48"/>
            <p:cNvSpPr/>
            <p:nvPr/>
          </p:nvSpPr>
          <p:spPr>
            <a:xfrm>
              <a:off x="3544460" y="4495800"/>
              <a:ext cx="533400" cy="381000"/>
            </a:xfrm>
            <a:prstGeom prst="downArrow">
              <a:avLst/>
            </a:prstGeom>
            <a:solidFill>
              <a:srgbClr val="00B050">
                <a:alpha val="69804"/>
              </a:srgb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Down Arrow 49"/>
            <p:cNvSpPr/>
            <p:nvPr/>
          </p:nvSpPr>
          <p:spPr>
            <a:xfrm rot="16200000">
              <a:off x="4961744" y="4612208"/>
              <a:ext cx="533400" cy="1356431"/>
            </a:xfrm>
            <a:prstGeom prst="downArrow">
              <a:avLst/>
            </a:prstGeom>
            <a:solidFill>
              <a:srgbClr val="00B050">
                <a:alpha val="69804"/>
              </a:srgb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3352952" y="6169223"/>
              <a:ext cx="914096" cy="307777"/>
            </a:xfrm>
            <a:prstGeom prst="rect">
              <a:avLst/>
            </a:prstGeom>
            <a:noFill/>
          </p:spPr>
          <p:txBody>
            <a:bodyPr wrap="none" rtlCol="0">
              <a:spAutoFit/>
            </a:bodyPr>
            <a:lstStyle/>
            <a:p>
              <a:r>
                <a:rPr lang="en-US" sz="1400" b="1" dirty="0" smtClean="0"/>
                <a:t>controller</a:t>
              </a:r>
              <a:endParaRPr lang="en-US" sz="1400" b="1" dirty="0"/>
            </a:p>
          </p:txBody>
        </p:sp>
        <p:sp>
          <p:nvSpPr>
            <p:cNvPr id="52" name="TextBox 51"/>
            <p:cNvSpPr txBox="1"/>
            <p:nvPr/>
          </p:nvSpPr>
          <p:spPr>
            <a:xfrm>
              <a:off x="6059060" y="6169223"/>
              <a:ext cx="1262012" cy="307777"/>
            </a:xfrm>
            <a:prstGeom prst="rect">
              <a:avLst/>
            </a:prstGeom>
            <a:noFill/>
          </p:spPr>
          <p:txBody>
            <a:bodyPr wrap="none" rtlCol="0">
              <a:spAutoFit/>
            </a:bodyPr>
            <a:lstStyle/>
            <a:p>
              <a:r>
                <a:rPr lang="en-US" sz="1400" b="1" dirty="0"/>
                <a:t>c</a:t>
              </a:r>
              <a:r>
                <a:rPr lang="en-US" sz="1400" b="1" dirty="0" smtClean="0"/>
                <a:t>ompute node</a:t>
              </a:r>
              <a:endParaRPr lang="en-US" sz="1400" b="1" dirty="0"/>
            </a:p>
          </p:txBody>
        </p:sp>
      </p:grpSp>
      <p:sp>
        <p:nvSpPr>
          <p:cNvPr id="53" name="Date Placeholder 52"/>
          <p:cNvSpPr>
            <a:spLocks noGrp="1"/>
          </p:cNvSpPr>
          <p:nvPr>
            <p:ph type="dt" sz="half" idx="10"/>
          </p:nvPr>
        </p:nvSpPr>
        <p:spPr/>
        <p:txBody>
          <a:bodyPr/>
          <a:lstStyle/>
          <a:p>
            <a:fld id="{873E05BF-D91B-42D4-BFDD-B6DE79E26C64}" type="datetime1">
              <a:rPr lang="en-US" smtClean="0"/>
              <a:t>5/11/2014</a:t>
            </a:fld>
            <a:endParaRPr lang="en-US" dirty="0"/>
          </a:p>
        </p:txBody>
      </p:sp>
      <p:sp>
        <p:nvSpPr>
          <p:cNvPr id="54" name="Slide Number Placeholder 53"/>
          <p:cNvSpPr>
            <a:spLocks noGrp="1"/>
          </p:cNvSpPr>
          <p:nvPr>
            <p:ph type="sldNum" sz="quarter" idx="12"/>
          </p:nvPr>
        </p:nvSpPr>
        <p:spPr/>
        <p:txBody>
          <a:bodyPr/>
          <a:lstStyle/>
          <a:p>
            <a:fld id="{541987EE-A67F-4ED0-970D-FD2C0E62F3ED}" type="slidenum">
              <a:rPr lang="en-US" smtClean="0"/>
              <a:t>10</a:t>
            </a:fld>
            <a:endParaRPr lang="en-US" dirty="0"/>
          </a:p>
        </p:txBody>
      </p:sp>
      <p:cxnSp>
        <p:nvCxnSpPr>
          <p:cNvPr id="60" name="Straight Connector 59"/>
          <p:cNvCxnSpPr/>
          <p:nvPr/>
        </p:nvCxnSpPr>
        <p:spPr>
          <a:xfrm flipH="1">
            <a:off x="381000" y="3657600"/>
            <a:ext cx="8305800" cy="0"/>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02" name="Picture 6" descr="KV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776978"/>
            <a:ext cx="931198" cy="2886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www.openstack.org/themes/openstack/images/open-stack-cloud-computing-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1259245"/>
            <a:ext cx="1293768" cy="433838"/>
          </a:xfrm>
          <a:prstGeom prst="rect">
            <a:avLst/>
          </a:prstGeom>
          <a:noFill/>
          <a:extLst>
            <a:ext uri="{909E8E84-426E-40DD-AFC4-6F175D3DCCD1}">
              <a14:hiddenFill xmlns:a14="http://schemas.microsoft.com/office/drawing/2010/main">
                <a:solidFill>
                  <a:srgbClr val="FFFFFF"/>
                </a:solidFill>
              </a14:hiddenFill>
            </a:ext>
          </a:extLst>
        </p:spPr>
      </p:pic>
      <p:cxnSp>
        <p:nvCxnSpPr>
          <p:cNvPr id="4101" name="Straight Connector 4100"/>
          <p:cNvCxnSpPr/>
          <p:nvPr/>
        </p:nvCxnSpPr>
        <p:spPr>
          <a:xfrm>
            <a:off x="304800" y="2243207"/>
            <a:ext cx="17526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03" name="TextBox 4102"/>
          <p:cNvSpPr txBox="1"/>
          <p:nvPr/>
        </p:nvSpPr>
        <p:spPr>
          <a:xfrm>
            <a:off x="381000" y="1698248"/>
            <a:ext cx="364202" cy="523220"/>
          </a:xfrm>
          <a:prstGeom prst="rect">
            <a:avLst/>
          </a:prstGeom>
          <a:noFill/>
        </p:spPr>
        <p:txBody>
          <a:bodyPr wrap="none" rtlCol="0">
            <a:spAutoFit/>
          </a:bodyPr>
          <a:lstStyle/>
          <a:p>
            <a:r>
              <a:rPr lang="en-US" sz="2800" b="1" dirty="0" smtClean="0">
                <a:solidFill>
                  <a:schemeClr val="tx1">
                    <a:lumMod val="50000"/>
                    <a:lumOff val="50000"/>
                  </a:schemeClr>
                </a:solidFill>
              </a:rPr>
              <a:t>+</a:t>
            </a:r>
            <a:endParaRPr lang="en-US" sz="2800" b="1" dirty="0">
              <a:solidFill>
                <a:schemeClr val="tx1">
                  <a:lumMod val="50000"/>
                  <a:lumOff val="50000"/>
                </a:schemeClr>
              </a:solidFill>
            </a:endParaRPr>
          </a:p>
        </p:txBody>
      </p:sp>
      <p:sp>
        <p:nvSpPr>
          <p:cNvPr id="4105" name="TextBox 4104"/>
          <p:cNvSpPr txBox="1"/>
          <p:nvPr/>
        </p:nvSpPr>
        <p:spPr>
          <a:xfrm>
            <a:off x="795338" y="2297668"/>
            <a:ext cx="1202380" cy="369332"/>
          </a:xfrm>
          <a:prstGeom prst="rect">
            <a:avLst/>
          </a:prstGeom>
          <a:noFill/>
        </p:spPr>
        <p:txBody>
          <a:bodyPr wrap="none" rtlCol="0">
            <a:spAutoFit/>
          </a:bodyPr>
          <a:lstStyle/>
          <a:p>
            <a:r>
              <a:rPr lang="en-US" b="1" dirty="0" smtClean="0"/>
              <a:t>Awesome!</a:t>
            </a:r>
            <a:endParaRPr lang="en-US" b="1" dirty="0"/>
          </a:p>
        </p:txBody>
      </p:sp>
      <p:pic>
        <p:nvPicPr>
          <p:cNvPr id="74" name="Picture 2" descr="https://www.docker.io/static/img/docker-top-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371" y="4760059"/>
            <a:ext cx="1436229" cy="4332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https://www.openstack.org/themes/openstack/images/open-stack-cloud-computing-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307245"/>
            <a:ext cx="1293768" cy="433838"/>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p:cNvCxnSpPr/>
          <p:nvPr/>
        </p:nvCxnSpPr>
        <p:spPr>
          <a:xfrm>
            <a:off x="304800" y="5291207"/>
            <a:ext cx="175260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1000" y="4746248"/>
            <a:ext cx="364202" cy="523220"/>
          </a:xfrm>
          <a:prstGeom prst="rect">
            <a:avLst/>
          </a:prstGeom>
          <a:noFill/>
        </p:spPr>
        <p:txBody>
          <a:bodyPr wrap="none" rtlCol="0">
            <a:spAutoFit/>
          </a:bodyPr>
          <a:lstStyle/>
          <a:p>
            <a:r>
              <a:rPr lang="en-US" sz="2800" b="1" dirty="0" smtClean="0">
                <a:solidFill>
                  <a:schemeClr val="tx1">
                    <a:lumMod val="50000"/>
                    <a:lumOff val="50000"/>
                  </a:schemeClr>
                </a:solidFill>
              </a:rPr>
              <a:t>+</a:t>
            </a:r>
            <a:endParaRPr lang="en-US" sz="2800" b="1" dirty="0">
              <a:solidFill>
                <a:schemeClr val="tx1">
                  <a:lumMod val="50000"/>
                  <a:lumOff val="50000"/>
                </a:schemeClr>
              </a:solidFill>
            </a:endParaRPr>
          </a:p>
        </p:txBody>
      </p:sp>
      <p:sp>
        <p:nvSpPr>
          <p:cNvPr id="78" name="TextBox 77"/>
          <p:cNvSpPr txBox="1"/>
          <p:nvPr/>
        </p:nvSpPr>
        <p:spPr>
          <a:xfrm>
            <a:off x="855020" y="5345668"/>
            <a:ext cx="1202380" cy="369332"/>
          </a:xfrm>
          <a:prstGeom prst="rect">
            <a:avLst/>
          </a:prstGeom>
          <a:noFill/>
        </p:spPr>
        <p:txBody>
          <a:bodyPr wrap="none" rtlCol="0">
            <a:spAutoFit/>
          </a:bodyPr>
          <a:lstStyle/>
          <a:p>
            <a:r>
              <a:rPr lang="en-US" b="1" dirty="0" smtClean="0"/>
              <a:t>Awesome!</a:t>
            </a:r>
            <a:endParaRPr lang="en-US" b="1" dirty="0"/>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21994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Specs</a:t>
            </a:r>
            <a:endParaRPr lang="en-US" dirty="0"/>
          </a:p>
        </p:txBody>
      </p:sp>
      <p:sp>
        <p:nvSpPr>
          <p:cNvPr id="4" name="Date Placeholder 3"/>
          <p:cNvSpPr>
            <a:spLocks noGrp="1"/>
          </p:cNvSpPr>
          <p:nvPr>
            <p:ph type="dt" sz="half" idx="10"/>
          </p:nvPr>
        </p:nvSpPr>
        <p:spPr/>
        <p:txBody>
          <a:bodyPr/>
          <a:lstStyle/>
          <a:p>
            <a:fld id="{90527E61-C517-4C45-AD4C-51E4EDE85A7B}"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61329952"/>
              </p:ext>
            </p:extLst>
          </p:nvPr>
        </p:nvGraphicFramePr>
        <p:xfrm>
          <a:off x="228600" y="762000"/>
          <a:ext cx="8610600" cy="5585460"/>
        </p:xfrm>
        <a:graphic>
          <a:graphicData uri="http://schemas.openxmlformats.org/drawingml/2006/table">
            <a:tbl>
              <a:tblPr firstRow="1" bandRow="1">
                <a:tableStyleId>{5C22544A-7EE6-4342-B048-85BDC9FD1C3A}</a:tableStyleId>
              </a:tblPr>
              <a:tblGrid>
                <a:gridCol w="1609458"/>
                <a:gridCol w="3419742"/>
                <a:gridCol w="3581400"/>
              </a:tblGrid>
              <a:tr h="151200">
                <a:tc>
                  <a:txBody>
                    <a:bodyPr/>
                    <a:lstStyle/>
                    <a:p>
                      <a:r>
                        <a:rPr lang="en-US" sz="1050" dirty="0" smtClean="0"/>
                        <a:t>Spec</a:t>
                      </a:r>
                      <a:endParaRPr lang="en-US" sz="1050" dirty="0"/>
                    </a:p>
                  </a:txBody>
                  <a:tcPr/>
                </a:tc>
                <a:tc>
                  <a:txBody>
                    <a:bodyPr/>
                    <a:lstStyle/>
                    <a:p>
                      <a:r>
                        <a:rPr lang="en-US" sz="1050" dirty="0" smtClean="0"/>
                        <a:t>Controller Node (4CPU x 8G</a:t>
                      </a:r>
                      <a:r>
                        <a:rPr lang="en-US" sz="1050" baseline="0" dirty="0" smtClean="0"/>
                        <a:t> RAM</a:t>
                      </a:r>
                      <a:r>
                        <a:rPr lang="en-US" sz="1050" dirty="0" smtClean="0"/>
                        <a:t>)</a:t>
                      </a:r>
                      <a:endParaRPr lang="en-US" sz="1050" dirty="0"/>
                    </a:p>
                  </a:txBody>
                  <a:tcPr/>
                </a:tc>
                <a:tc>
                  <a:txBody>
                    <a:bodyPr/>
                    <a:lstStyle/>
                    <a:p>
                      <a:r>
                        <a:rPr lang="en-US" sz="1050" dirty="0" smtClean="0"/>
                        <a:t>Compute Node (16CPU</a:t>
                      </a:r>
                      <a:r>
                        <a:rPr lang="en-US" sz="1050" baseline="0" dirty="0" smtClean="0"/>
                        <a:t> x 96G RAM)</a:t>
                      </a:r>
                      <a:endParaRPr lang="en-US" sz="1050" dirty="0"/>
                    </a:p>
                  </a:txBody>
                  <a:tcPr/>
                </a:tc>
              </a:tr>
              <a:tr h="204400">
                <a:tc>
                  <a:txBody>
                    <a:bodyPr/>
                    <a:lstStyle/>
                    <a:p>
                      <a:r>
                        <a:rPr lang="en-US" sz="1000" b="1" dirty="0" smtClean="0"/>
                        <a:t>Environment</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Bare Metal @ SoftLayer</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Bare Metal</a:t>
                      </a:r>
                      <a:r>
                        <a:rPr lang="en-US" sz="1000" b="0" baseline="0" dirty="0" smtClean="0"/>
                        <a:t> @ SoftLayer</a:t>
                      </a:r>
                      <a:endParaRPr lang="en-US" sz="1000" b="0" dirty="0" smtClean="0"/>
                    </a:p>
                  </a:txBody>
                  <a:tcPr/>
                </a:tc>
              </a:tr>
              <a:tr h="204400">
                <a:tc>
                  <a:txBody>
                    <a:bodyPr/>
                    <a:lstStyle/>
                    <a:p>
                      <a:r>
                        <a:rPr lang="en-US" sz="1000" b="1" dirty="0" smtClean="0"/>
                        <a:t>Mother Board</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SuperMicro X8SIE-F Intel Xeon QuadCore SingleProc SATA [1Proc]</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SuperMicro X8DTU-F_R2 Intel Xeon HexCore DualProc [2Proc]</a:t>
                      </a:r>
                    </a:p>
                  </a:txBody>
                  <a:tcPr/>
                </a:tc>
              </a:tr>
              <a:tr h="204400">
                <a:tc>
                  <a:txBody>
                    <a:bodyPr/>
                    <a:lstStyle/>
                    <a:p>
                      <a:r>
                        <a:rPr lang="en-US" sz="1000" b="1" dirty="0" smtClean="0"/>
                        <a:t>CPU</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Intel Xeon-Lynnfield 3470-Quadcore [2.93GHz]</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(Intel Xeon-Westmere 5620-Quadcore [2.4GHz]) x 2</a:t>
                      </a:r>
                    </a:p>
                  </a:txBody>
                  <a:tcPr/>
                </a:tc>
              </a:tr>
              <a:tr h="204400">
                <a:tc>
                  <a:txBody>
                    <a:bodyPr/>
                    <a:lstStyle/>
                    <a:p>
                      <a:r>
                        <a:rPr lang="en-US" sz="1000" b="1" dirty="0" smtClean="0"/>
                        <a:t>Memory</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(Kingston 4GB DDR3 2Rx8 4GB DDR3 2Rx8 [4GB]) x2</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(Kingston 16GB DDR3 2Rx4 16GB DDR3 2Rx4 [16GB]) x 6</a:t>
                      </a:r>
                    </a:p>
                  </a:txBody>
                  <a:tcPr/>
                </a:tc>
              </a:tr>
              <a:tr h="204400">
                <a:tc>
                  <a:txBody>
                    <a:bodyPr/>
                    <a:lstStyle/>
                    <a:p>
                      <a:r>
                        <a:rPr lang="en-US" sz="1000" b="1" dirty="0" smtClean="0"/>
                        <a:t>HDD (LOCAL)</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Digital WD Caviar RE3 WD5002ABYS [500GB]; SATAII</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Western Digital WD Caviar RE4 WD5003ABYX [500GB]; SATAII</a:t>
                      </a:r>
                    </a:p>
                  </a:txBody>
                  <a:tcPr/>
                </a:tc>
              </a:tr>
              <a:tr h="204400">
                <a:tc>
                  <a:txBody>
                    <a:bodyPr/>
                    <a:lstStyle/>
                    <a:p>
                      <a:r>
                        <a:rPr lang="en-US" sz="1000" b="1" dirty="0" smtClean="0"/>
                        <a:t>NIC</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eth0/eth1  @ 100 Mbps</a:t>
                      </a:r>
                      <a:endParaRPr lang="en-US" sz="1000" dirty="0" smtClean="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eth0/eth1  @100 Mbps</a:t>
                      </a:r>
                      <a:endParaRPr lang="en-US" sz="1000" dirty="0" smtClean="0"/>
                    </a:p>
                  </a:txBody>
                  <a:tcPr/>
                </a:tc>
              </a:tr>
              <a:tr h="204400">
                <a:tc>
                  <a:txBody>
                    <a:bodyPr/>
                    <a:lstStyle/>
                    <a:p>
                      <a:r>
                        <a:rPr lang="en-US" sz="1000" b="1" dirty="0" smtClean="0"/>
                        <a:t>Operating System</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Ubuntu</a:t>
                      </a:r>
                      <a:r>
                        <a:rPr lang="en-US" sz="1000" baseline="0" dirty="0" smtClean="0"/>
                        <a:t> 12.04 LTS 64bit</a:t>
                      </a:r>
                      <a:endParaRPr lang="en-US" sz="1000" dirty="0" smtClean="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Ubuntu</a:t>
                      </a:r>
                      <a:r>
                        <a:rPr lang="en-US" sz="1000" baseline="0" dirty="0" smtClean="0"/>
                        <a:t> 12.04 LTS 64bit</a:t>
                      </a:r>
                      <a:endParaRPr lang="en-US" sz="1000" dirty="0" smtClean="0"/>
                    </a:p>
                  </a:txBody>
                  <a:tcPr/>
                </a:tc>
              </a:tr>
              <a:tr h="204400">
                <a:tc>
                  <a:txBody>
                    <a:bodyPr/>
                    <a:lstStyle/>
                    <a:p>
                      <a:r>
                        <a:rPr lang="en-US" sz="1000" b="1" dirty="0" smtClean="0"/>
                        <a:t>Kernel</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3.5.0-48-generic</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3.8.0-38-generic</a:t>
                      </a:r>
                    </a:p>
                  </a:txBody>
                  <a:tcPr/>
                </a:tc>
              </a:tr>
              <a:tr h="204400">
                <a:tc>
                  <a:txBody>
                    <a:bodyPr/>
                    <a:lstStyle/>
                    <a:p>
                      <a:r>
                        <a:rPr lang="en-US" sz="1000" b="1" dirty="0" smtClean="0"/>
                        <a:t>IO Scheduler</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deadline</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deadline</a:t>
                      </a:r>
                    </a:p>
                  </a:txBody>
                  <a:tcPr/>
                </a:tc>
              </a:tr>
              <a:tr h="204400">
                <a:tc>
                  <a:txBody>
                    <a:bodyPr/>
                    <a:lstStyle/>
                    <a:p>
                      <a:r>
                        <a:rPr lang="en-US" sz="1000" b="1" dirty="0" smtClean="0"/>
                        <a:t>Hypervisor tested</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NA</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aseline="0" dirty="0" smtClean="0"/>
                        <a:t>KVM 1.0 + virtio + KSM (memory deduplication)</a:t>
                      </a:r>
                      <a:endParaRPr lang="en-US" sz="100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aseline="0" dirty="0" smtClean="0">
                          <a:hlinkClick r:id="rId2"/>
                        </a:rPr>
                        <a:t>docker</a:t>
                      </a:r>
                      <a:r>
                        <a:rPr lang="en-US" sz="1000" baseline="0" dirty="0" smtClean="0"/>
                        <a:t>  0.10.0 + go1.2.1 + commit dc9c28f + AUFS</a:t>
                      </a:r>
                    </a:p>
                  </a:txBody>
                  <a:tcPr/>
                </a:tc>
              </a:tr>
              <a:tr h="204400">
                <a:tc>
                  <a:txBody>
                    <a:bodyPr/>
                    <a:lstStyle/>
                    <a:p>
                      <a:r>
                        <a:rPr lang="en-US" sz="1000" b="1" dirty="0" smtClean="0"/>
                        <a:t>OpenStack</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Trunk master via devstack </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Trunk master via devstack.</a:t>
                      </a:r>
                      <a:r>
                        <a:rPr lang="en-US" sz="1000" baseline="0" dirty="0" smtClean="0"/>
                        <a:t> Libvirt KVM nova driver / nova-docker virt driver</a:t>
                      </a:r>
                      <a:endParaRPr lang="en-US" sz="1000" dirty="0" smtClean="0"/>
                    </a:p>
                  </a:txBody>
                  <a:tcPr/>
                </a:tc>
              </a:tr>
              <a:tr h="204400">
                <a:tc>
                  <a:txBody>
                    <a:bodyPr/>
                    <a:lstStyle/>
                    <a:p>
                      <a:r>
                        <a:rPr lang="en-US" sz="1000" b="1" dirty="0" smtClean="0"/>
                        <a:t>OpenStack</a:t>
                      </a:r>
                      <a:r>
                        <a:rPr lang="en-US" sz="1000" b="1" baseline="0" dirty="0" smtClean="0"/>
                        <a:t> Benchmark Client</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hlinkClick r:id="rId3"/>
                        </a:rPr>
                        <a:t>OpenStack</a:t>
                      </a:r>
                      <a:r>
                        <a:rPr lang="en-US" sz="1000" baseline="0" dirty="0" smtClean="0">
                          <a:hlinkClick r:id="rId3"/>
                        </a:rPr>
                        <a:t> project rally</a:t>
                      </a:r>
                      <a:endParaRPr lang="en-US" sz="1000" dirty="0" smtClean="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NA</a:t>
                      </a:r>
                    </a:p>
                  </a:txBody>
                  <a:tcPr/>
                </a:tc>
              </a:tr>
              <a:tr h="204400">
                <a:tc>
                  <a:txBody>
                    <a:bodyPr/>
                    <a:lstStyle/>
                    <a:p>
                      <a:r>
                        <a:rPr lang="en-US" sz="1000" b="1" dirty="0" smtClean="0"/>
                        <a:t>Metrics Collection</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NA</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hlinkClick r:id="rId4"/>
                        </a:rPr>
                        <a:t>dstat</a:t>
                      </a:r>
                      <a:endParaRPr lang="en-US" sz="1000" dirty="0" smtClean="0"/>
                    </a:p>
                  </a:txBody>
                  <a:tcPr/>
                </a:tc>
              </a:tr>
              <a:tr h="204400">
                <a:tc>
                  <a:txBody>
                    <a:bodyPr/>
                    <a:lstStyle/>
                    <a:p>
                      <a:r>
                        <a:rPr lang="en-US" sz="1000" b="1" dirty="0" smtClean="0"/>
                        <a:t>Guest Benchmark Driver</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dirty="0" smtClean="0"/>
                        <a:t>NA</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5"/>
                        </a:rPr>
                        <a:t>Sysbench</a:t>
                      </a:r>
                      <a:r>
                        <a:rPr lang="en-US" sz="1000" baseline="0" dirty="0" smtClean="0"/>
                        <a:t> </a:t>
                      </a:r>
                      <a:r>
                        <a:rPr lang="en-US" sz="1000" dirty="0" smtClean="0"/>
                        <a:t>0.4.12</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6"/>
                        </a:rPr>
                        <a:t>mbw</a:t>
                      </a:r>
                      <a:r>
                        <a:rPr lang="en-US" sz="1000" dirty="0" smtClean="0"/>
                        <a:t> 1.1.1.-2</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7"/>
                        </a:rPr>
                        <a:t>iibench </a:t>
                      </a:r>
                      <a:r>
                        <a:rPr lang="en-US" sz="1000" dirty="0" smtClean="0"/>
                        <a:t>(py)</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8"/>
                        </a:rPr>
                        <a:t>netperf </a:t>
                      </a:r>
                      <a:r>
                        <a:rPr lang="en-US" sz="1000" dirty="0" smtClean="0"/>
                        <a:t> 2.5.0-1 </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9"/>
                        </a:rPr>
                        <a:t>Blogbench</a:t>
                      </a:r>
                      <a:r>
                        <a:rPr lang="en-US" sz="1000" dirty="0" smtClean="0"/>
                        <a:t> 1.1</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hlinkClick r:id="rId10"/>
                        </a:rPr>
                        <a:t>cpu_bench.py</a:t>
                      </a:r>
                      <a:endParaRPr lang="en-US" sz="1000" dirty="0" smtClean="0"/>
                    </a:p>
                  </a:txBody>
                  <a:tcPr/>
                </a:tc>
              </a:tr>
              <a:tr h="204400">
                <a:tc>
                  <a:txBody>
                    <a:bodyPr/>
                    <a:lstStyle/>
                    <a:p>
                      <a:r>
                        <a:rPr lang="en-US" sz="1000" b="1" dirty="0" smtClean="0"/>
                        <a:t>VM Image</a:t>
                      </a:r>
                      <a:endParaRPr lang="en-US" sz="10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i="0" kern="1200" dirty="0" smtClean="0">
                          <a:solidFill>
                            <a:schemeClr val="dk1"/>
                          </a:solidFill>
                          <a:effectLst/>
                          <a:latin typeface="+mn-lt"/>
                          <a:ea typeface="+mn-ea"/>
                          <a:cs typeface="+mn-cs"/>
                        </a:rPr>
                        <a:t>NA</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t>Scenario 1 (KVM): </a:t>
                      </a:r>
                      <a:r>
                        <a:rPr lang="en-US" sz="1000" dirty="0" smtClean="0">
                          <a:hlinkClick r:id="rId11"/>
                        </a:rPr>
                        <a:t>official ubuntu 12.04</a:t>
                      </a:r>
                      <a:r>
                        <a:rPr lang="en-US" sz="1000" baseline="0" dirty="0" smtClean="0">
                          <a:hlinkClick r:id="rId11"/>
                        </a:rPr>
                        <a:t> image </a:t>
                      </a:r>
                      <a:r>
                        <a:rPr lang="en-US" sz="1000" baseline="0" dirty="0" smtClean="0"/>
                        <a:t>+ mysql snapshotted and exported to qcow2 – 1080 MB</a:t>
                      </a:r>
                      <a:endParaRPr lang="en-US" sz="100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dirty="0" smtClean="0"/>
                        <a:t>Scenario</a:t>
                      </a:r>
                      <a:r>
                        <a:rPr lang="en-US" sz="1000" baseline="0" dirty="0" smtClean="0"/>
                        <a:t> 2 (docker): </a:t>
                      </a:r>
                      <a:r>
                        <a:rPr lang="en-US" sz="1000" b="0" i="0" kern="1200" dirty="0" smtClean="0">
                          <a:solidFill>
                            <a:schemeClr val="dk1"/>
                          </a:solidFill>
                          <a:effectLst/>
                          <a:latin typeface="+mn-lt"/>
                          <a:ea typeface="+mn-ea"/>
                          <a:cs typeface="+mn-cs"/>
                          <a:hlinkClick r:id="rId12"/>
                        </a:rPr>
                        <a:t>guillermo/mysql</a:t>
                      </a:r>
                      <a:r>
                        <a:rPr lang="en-US" sz="1000" b="0" i="0" kern="1200" baseline="0" dirty="0" smtClean="0">
                          <a:solidFill>
                            <a:schemeClr val="dk1"/>
                          </a:solidFill>
                          <a:effectLst/>
                          <a:latin typeface="+mn-lt"/>
                          <a:ea typeface="+mn-ea"/>
                          <a:cs typeface="+mn-cs"/>
                          <a:hlinkClick r:id="rId12"/>
                        </a:rPr>
                        <a:t> </a:t>
                      </a:r>
                      <a:r>
                        <a:rPr lang="en-US" sz="1000" b="0" i="0" kern="1200" baseline="0" dirty="0" smtClean="0">
                          <a:solidFill>
                            <a:schemeClr val="dk1"/>
                          </a:solidFill>
                          <a:effectLst/>
                          <a:latin typeface="+mn-lt"/>
                          <a:ea typeface="+mn-ea"/>
                          <a:cs typeface="+mn-cs"/>
                        </a:rPr>
                        <a:t>-- 381.5 MB</a:t>
                      </a:r>
                      <a:endParaRPr lang="en-US" sz="1000" b="0" i="0" kern="1200" dirty="0" smtClean="0">
                        <a:solidFill>
                          <a:schemeClr val="dk1"/>
                        </a:solidFill>
                        <a:effectLst/>
                        <a:latin typeface="+mn-lt"/>
                        <a:ea typeface="+mn-ea"/>
                        <a:cs typeface="+mn-cs"/>
                      </a:endParaRPr>
                    </a:p>
                  </a:txBody>
                  <a:tcPr/>
                </a:tc>
              </a:tr>
            </a:tbl>
          </a:graphicData>
        </a:graphic>
      </p:graphicFrame>
      <p:pic>
        <p:nvPicPr>
          <p:cNvPr id="4098"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6400800"/>
            <a:ext cx="10668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505200" y="6400800"/>
            <a:ext cx="913070" cy="307777"/>
          </a:xfrm>
          <a:prstGeom prst="rect">
            <a:avLst/>
          </a:prstGeom>
          <a:noFill/>
        </p:spPr>
        <p:txBody>
          <a:bodyPr wrap="none" rtlCol="0">
            <a:spAutoFit/>
          </a:bodyPr>
          <a:lstStyle/>
          <a:p>
            <a:r>
              <a:rPr lang="en-US" sz="1400" b="1" dirty="0" smtClean="0">
                <a:solidFill>
                  <a:schemeClr val="bg1">
                    <a:lumMod val="50000"/>
                  </a:schemeClr>
                </a:solidFill>
              </a:rPr>
              <a:t>Hosted @</a:t>
            </a:r>
            <a:endParaRPr lang="en-US" sz="1400" b="1" dirty="0">
              <a:solidFill>
                <a:schemeClr val="bg1">
                  <a:lumMod val="50000"/>
                </a:schemeClr>
              </a:solidFill>
            </a:endParaRPr>
          </a:p>
        </p:txBody>
      </p:sp>
      <p:sp>
        <p:nvSpPr>
          <p:cNvPr id="7" name="Footer Placeholder 6"/>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87354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Descriptions: Cloudy Benchmarks</a:t>
            </a:r>
            <a:endParaRPr lang="en-US" dirty="0"/>
          </a:p>
        </p:txBody>
      </p:sp>
      <p:sp>
        <p:nvSpPr>
          <p:cNvPr id="4" name="Date Placeholder 3"/>
          <p:cNvSpPr>
            <a:spLocks noGrp="1"/>
          </p:cNvSpPr>
          <p:nvPr>
            <p:ph type="dt" sz="half" idx="10"/>
          </p:nvPr>
        </p:nvSpPr>
        <p:spPr/>
        <p:txBody>
          <a:bodyPr/>
          <a:lstStyle/>
          <a:p>
            <a:fld id="{4B9C5987-66C6-4D6D-A425-CC15AFB59CCF}"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17208387"/>
              </p:ext>
            </p:extLst>
          </p:nvPr>
        </p:nvGraphicFramePr>
        <p:xfrm>
          <a:off x="228601" y="762000"/>
          <a:ext cx="8534399" cy="3870960"/>
        </p:xfrm>
        <a:graphic>
          <a:graphicData uri="http://schemas.openxmlformats.org/drawingml/2006/table">
            <a:tbl>
              <a:tblPr firstRow="1" bandRow="1">
                <a:tableStyleId>{5C22544A-7EE6-4342-B048-85BDC9FD1C3A}</a:tableStyleId>
              </a:tblPr>
              <a:tblGrid>
                <a:gridCol w="1551709"/>
                <a:gridCol w="3491345"/>
                <a:gridCol w="3491345"/>
              </a:tblGrid>
              <a:tr h="151200">
                <a:tc>
                  <a:txBody>
                    <a:bodyPr/>
                    <a:lstStyle/>
                    <a:p>
                      <a:r>
                        <a:rPr lang="en-US" sz="1400" dirty="0" smtClean="0"/>
                        <a:t>Benchmark</a:t>
                      </a:r>
                      <a:endParaRPr lang="en-US" sz="1400" dirty="0"/>
                    </a:p>
                  </a:txBody>
                  <a:tcPr/>
                </a:tc>
                <a:tc>
                  <a:txBody>
                    <a:bodyPr/>
                    <a:lstStyle/>
                    <a:p>
                      <a:r>
                        <a:rPr lang="en-US" sz="1400" dirty="0" smtClean="0"/>
                        <a:t>Benchmark</a:t>
                      </a:r>
                      <a:r>
                        <a:rPr lang="en-US" sz="1400" baseline="0" dirty="0" smtClean="0"/>
                        <a:t> Driver</a:t>
                      </a:r>
                      <a:endParaRPr lang="en-US" sz="1400" dirty="0"/>
                    </a:p>
                  </a:txBody>
                  <a:tcPr/>
                </a:tc>
                <a:tc>
                  <a:txBody>
                    <a:bodyPr/>
                    <a:lstStyle/>
                    <a:p>
                      <a:r>
                        <a:rPr lang="en-US" sz="1400" dirty="0" smtClean="0"/>
                        <a:t>Description</a:t>
                      </a:r>
                      <a:endParaRPr lang="en-US" sz="1400" dirty="0"/>
                    </a:p>
                  </a:txBody>
                  <a:tcPr/>
                </a:tc>
              </a:tr>
              <a:tr h="204400">
                <a:tc gridSpan="3">
                  <a:txBody>
                    <a:bodyPr/>
                    <a:lstStyle/>
                    <a:p>
                      <a:pPr algn="ctr"/>
                      <a:r>
                        <a:rPr lang="en-US" sz="1200" b="1" dirty="0" smtClean="0">
                          <a:solidFill>
                            <a:schemeClr val="tx1"/>
                          </a:solidFill>
                        </a:rPr>
                        <a:t>OpenStack Cloudy Benchmarks</a:t>
                      </a:r>
                      <a:endParaRPr lang="en-US" sz="1200" b="1" dirty="0">
                        <a:solidFill>
                          <a:schemeClr val="tx1"/>
                        </a:solidFill>
                      </a:endParaRPr>
                    </a:p>
                  </a:txBody>
                  <a:tcPr>
                    <a:solidFill>
                      <a:schemeClr val="bg1"/>
                    </a:solidFill>
                  </a:tcPr>
                </a:tc>
                <a:tc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0" dirty="0" smtClean="0"/>
                    </a:p>
                  </a:txBody>
                  <a:tcPr/>
                </a:tc>
                <a:tc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0" dirty="0" smtClean="0"/>
                    </a:p>
                  </a:txBody>
                  <a:tcPr/>
                </a:tc>
              </a:tr>
              <a:tr h="204400">
                <a:tc>
                  <a:txBody>
                    <a:bodyPr/>
                    <a:lstStyle/>
                    <a:p>
                      <a:r>
                        <a:rPr lang="en-US" sz="1200" b="1" dirty="0" smtClean="0"/>
                        <a:t>Serial</a:t>
                      </a:r>
                      <a:r>
                        <a:rPr lang="en-US" sz="1200" b="1" baseline="0" dirty="0" smtClean="0"/>
                        <a:t> VM boot</a:t>
                      </a:r>
                    </a:p>
                    <a:p>
                      <a:r>
                        <a:rPr lang="en-US" sz="1200" b="1" baseline="0" dirty="0" smtClean="0"/>
                        <a:t>(15 VMs)</a:t>
                      </a:r>
                      <a:endParaRPr lang="en-US" sz="12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OpenStack Rally</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Boot VM</a:t>
                      </a:r>
                      <a:r>
                        <a:rPr lang="en-US" sz="1200" b="0" baseline="0" dirty="0" smtClean="0"/>
                        <a:t> from image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Wait for ACTIVE state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Repeat the above a total of 15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Delete VMs</a:t>
                      </a:r>
                      <a:endParaRPr lang="en-US" sz="1200" b="0" dirty="0" smtClean="0"/>
                    </a:p>
                  </a:txBody>
                  <a:tcPr/>
                </a:tc>
              </a:tr>
              <a:tr h="204400">
                <a:tc>
                  <a:txBody>
                    <a:bodyPr/>
                    <a:lstStyle/>
                    <a:p>
                      <a:r>
                        <a:rPr lang="en-US" sz="1200" b="1" dirty="0" smtClean="0"/>
                        <a:t>Compute</a:t>
                      </a:r>
                      <a:r>
                        <a:rPr lang="en-US" sz="1200" b="1" baseline="0" dirty="0" smtClean="0"/>
                        <a:t> node steady-state VM packing</a:t>
                      </a:r>
                      <a:endParaRPr lang="en-US" sz="12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cpu_bench.py</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Boot 15 VMs in async fashion</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Sleep for 5 minutes (wait for steady-state)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Delete all 15 VMs in async fashion</a:t>
                      </a:r>
                    </a:p>
                  </a:txBody>
                  <a:tcPr/>
                </a:tc>
              </a:tr>
              <a:tr h="204400">
                <a:tc>
                  <a:txBody>
                    <a:bodyPr/>
                    <a:lstStyle/>
                    <a:p>
                      <a:r>
                        <a:rPr lang="en-US" sz="1200" b="1" dirty="0" smtClean="0"/>
                        <a:t>VM reboot</a:t>
                      </a:r>
                    </a:p>
                    <a:p>
                      <a:r>
                        <a:rPr lang="en-US" sz="1200" b="1" dirty="0" smtClean="0"/>
                        <a:t>(5 VMs rebooted 5 times each)</a:t>
                      </a:r>
                      <a:endParaRPr lang="en-US" sz="12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OpenStack Rally</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Boot VM from image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Wait for ACTIVE state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Soft reboot VM</a:t>
                      </a:r>
                      <a:r>
                        <a:rPr lang="en-US" sz="1200" b="0" baseline="0" dirty="0" smtClean="0"/>
                        <a:t> 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Delete VM</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Repeat the above a total of 5 times</a:t>
                      </a:r>
                    </a:p>
                  </a:txBody>
                  <a:tcPr/>
                </a:tc>
              </a:tr>
              <a:tr h="204400">
                <a:tc>
                  <a:txBody>
                    <a:bodyPr/>
                    <a:lstStyle/>
                    <a:p>
                      <a:r>
                        <a:rPr lang="en-US" sz="1200" b="1" dirty="0" smtClean="0"/>
                        <a:t>VM snapshot</a:t>
                      </a:r>
                    </a:p>
                    <a:p>
                      <a:r>
                        <a:rPr lang="en-US" sz="1200" b="1" dirty="0" smtClean="0"/>
                        <a:t>(1 VM,</a:t>
                      </a:r>
                      <a:r>
                        <a:rPr lang="en-US" sz="1200" b="1" baseline="0" dirty="0" smtClean="0"/>
                        <a:t> 1 snapshot)</a:t>
                      </a:r>
                      <a:endParaRPr lang="en-US" sz="12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smtClean="0"/>
                        <a:t>OpenStack Rally</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Boot VM from image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dirty="0" smtClean="0"/>
                        <a:t>Wait</a:t>
                      </a:r>
                      <a:r>
                        <a:rPr lang="en-US" sz="1200" b="0" baseline="0" dirty="0" smtClean="0"/>
                        <a:t> for ACTIVE state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Snapshot VM to glance image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200" b="0" baseline="0" dirty="0" smtClean="0"/>
                        <a:t>Delete VM</a:t>
                      </a:r>
                      <a:endParaRPr lang="en-US" sz="1200" b="0" dirty="0" smtClean="0"/>
                    </a:p>
                  </a:txBody>
                  <a:tcPr/>
                </a:tc>
              </a:tr>
            </a:tbl>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6458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Descriptions: </a:t>
            </a:r>
            <a:r>
              <a:rPr lang="en-US" dirty="0" smtClean="0"/>
              <a:t>Guest Benchmarks</a:t>
            </a:r>
            <a:endParaRPr lang="en-US" dirty="0"/>
          </a:p>
        </p:txBody>
      </p:sp>
      <p:sp>
        <p:nvSpPr>
          <p:cNvPr id="4" name="Date Placeholder 3"/>
          <p:cNvSpPr>
            <a:spLocks noGrp="1"/>
          </p:cNvSpPr>
          <p:nvPr>
            <p:ph type="dt" sz="half" idx="10"/>
          </p:nvPr>
        </p:nvSpPr>
        <p:spPr/>
        <p:txBody>
          <a:bodyPr/>
          <a:lstStyle/>
          <a:p>
            <a:fld id="{8D2DF01E-A953-4270-9137-C4EF2C2DABBB}"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07677169"/>
              </p:ext>
            </p:extLst>
          </p:nvPr>
        </p:nvGraphicFramePr>
        <p:xfrm>
          <a:off x="228601" y="762000"/>
          <a:ext cx="8534399" cy="5334000"/>
        </p:xfrm>
        <a:graphic>
          <a:graphicData uri="http://schemas.openxmlformats.org/drawingml/2006/table">
            <a:tbl>
              <a:tblPr firstRow="1" bandRow="1">
                <a:tableStyleId>{5C22544A-7EE6-4342-B048-85BDC9FD1C3A}</a:tableStyleId>
              </a:tblPr>
              <a:tblGrid>
                <a:gridCol w="1551709"/>
                <a:gridCol w="3491345"/>
                <a:gridCol w="3491345"/>
              </a:tblGrid>
              <a:tr h="151200">
                <a:tc>
                  <a:txBody>
                    <a:bodyPr/>
                    <a:lstStyle/>
                    <a:p>
                      <a:r>
                        <a:rPr lang="en-US" sz="1400" dirty="0" smtClean="0"/>
                        <a:t>Benchmark</a:t>
                      </a:r>
                      <a:endParaRPr lang="en-US" sz="1400" dirty="0"/>
                    </a:p>
                  </a:txBody>
                  <a:tcPr/>
                </a:tc>
                <a:tc>
                  <a:txBody>
                    <a:bodyPr/>
                    <a:lstStyle/>
                    <a:p>
                      <a:r>
                        <a:rPr lang="en-US" sz="1400" dirty="0" smtClean="0"/>
                        <a:t>Benchmark</a:t>
                      </a:r>
                      <a:r>
                        <a:rPr lang="en-US" sz="1400" baseline="0" dirty="0" smtClean="0"/>
                        <a:t> Driver</a:t>
                      </a:r>
                      <a:endParaRPr lang="en-US" sz="1400" dirty="0"/>
                    </a:p>
                  </a:txBody>
                  <a:tcPr/>
                </a:tc>
                <a:tc>
                  <a:txBody>
                    <a:bodyPr/>
                    <a:lstStyle/>
                    <a:p>
                      <a:r>
                        <a:rPr lang="en-US" sz="1400" dirty="0" smtClean="0"/>
                        <a:t>Description</a:t>
                      </a:r>
                      <a:endParaRPr lang="en-US" sz="1400" dirty="0"/>
                    </a:p>
                  </a:txBody>
                  <a:tcPr/>
                </a:tc>
              </a:tr>
              <a:tr h="204400">
                <a:tc gridSpan="3">
                  <a:txBody>
                    <a:bodyPr/>
                    <a:lstStyle/>
                    <a:p>
                      <a:pPr algn="ctr"/>
                      <a:r>
                        <a:rPr lang="en-US" sz="1200" b="1" dirty="0" smtClean="0"/>
                        <a:t>Guest Runtime </a:t>
                      </a:r>
                      <a:r>
                        <a:rPr lang="en-US" sz="1200" b="1" baseline="0" dirty="0" smtClean="0"/>
                        <a:t>Benchmarks</a:t>
                      </a:r>
                      <a:endParaRPr lang="en-US" sz="1200" b="1" dirty="0"/>
                    </a:p>
                  </a:txBody>
                  <a:tcPr>
                    <a:solidFill>
                      <a:schemeClr val="bg1"/>
                    </a:solidFill>
                  </a:tcPr>
                </a:tc>
                <a:tc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0" dirty="0" smtClean="0"/>
                    </a:p>
                  </a:txBody>
                  <a:tcPr/>
                </a:tc>
                <a:tc hMerge="1">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sz="1100" b="0" dirty="0" smtClean="0"/>
                    </a:p>
                  </a:txBody>
                  <a:tcPr/>
                </a:tc>
              </a:tr>
              <a:tr h="204400">
                <a:tc>
                  <a:txBody>
                    <a:bodyPr/>
                    <a:lstStyle/>
                    <a:p>
                      <a:r>
                        <a:rPr lang="en-US" sz="1100" b="1" dirty="0" smtClean="0"/>
                        <a:t>CPU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Sysbench</a:t>
                      </a:r>
                      <a:r>
                        <a:rPr lang="en-US" sz="1000" b="0" baseline="0" dirty="0" smtClean="0"/>
                        <a:t> from within the guest</a:t>
                      </a:r>
                      <a:endParaRPr lang="en-US" sz="1000" b="0" dirty="0" smtClean="0"/>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 memory</a:t>
                      </a:r>
                      <a:r>
                        <a:rPr lang="en-US" sz="1000" b="0" baseline="0" dirty="0" smtClean="0"/>
                        <a:t> cache</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sysbench cpu test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Repeat</a:t>
                      </a:r>
                      <a:r>
                        <a:rPr lang="en-US" sz="1000" b="0" baseline="0" dirty="0" smtClean="0"/>
                        <a:t> a total of 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Average results over the 5 times</a:t>
                      </a:r>
                      <a:endParaRPr lang="en-US" sz="1000" b="0" dirty="0" smtClean="0"/>
                    </a:p>
                  </a:txBody>
                  <a:tcPr/>
                </a:tc>
              </a:tr>
              <a:tr h="204400">
                <a:tc>
                  <a:txBody>
                    <a:bodyPr/>
                    <a:lstStyle/>
                    <a:p>
                      <a:r>
                        <a:rPr lang="en-US" sz="1100" b="1" dirty="0" smtClean="0"/>
                        <a:t>OLTP (MySQL)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Sysbench</a:t>
                      </a:r>
                      <a:r>
                        <a:rPr lang="en-US" sz="1000" b="0" baseline="0" dirty="0" smtClean="0"/>
                        <a:t> from within the guest</a:t>
                      </a:r>
                      <a:endParaRPr lang="en-US" sz="1000" b="0" dirty="0" smtClean="0"/>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 memory</a:t>
                      </a:r>
                      <a:r>
                        <a:rPr lang="en-US" sz="1000" b="0" baseline="0" dirty="0" smtClean="0"/>
                        <a:t> cache</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sysbench OLTP</a:t>
                      </a:r>
                      <a:r>
                        <a:rPr lang="en-US" sz="1000" b="0" baseline="0" dirty="0" smtClean="0"/>
                        <a:t> test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Repeat a total of 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Average results over the 5 times</a:t>
                      </a:r>
                      <a:endParaRPr lang="en-US" sz="1000" b="0" dirty="0" smtClean="0"/>
                    </a:p>
                  </a:txBody>
                  <a:tcPr/>
                </a:tc>
              </a:tr>
              <a:tr h="204400">
                <a:tc>
                  <a:txBody>
                    <a:bodyPr/>
                    <a:lstStyle/>
                    <a:p>
                      <a:r>
                        <a:rPr lang="en-US" sz="1100" b="1" dirty="0" smtClean="0"/>
                        <a:t>MySQL</a:t>
                      </a:r>
                      <a:r>
                        <a:rPr lang="en-US" sz="1100" b="1" baseline="0" dirty="0" smtClean="0"/>
                        <a:t> </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Indexed</a:t>
                      </a:r>
                      <a:r>
                        <a:rPr lang="en-US" sz="1000" b="0" baseline="0" dirty="0" smtClean="0"/>
                        <a:t> insertion  benchmark</a:t>
                      </a:r>
                      <a:endParaRPr lang="en-US" sz="1000" b="0" dirty="0" smtClean="0"/>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 memory</a:t>
                      </a:r>
                      <a:r>
                        <a:rPr lang="en-US" sz="1000" b="0" baseline="0" dirty="0" smtClean="0"/>
                        <a:t> cache</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iibench for a total of 1M inserts printing stats at 100K intervals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Collect data over</a:t>
                      </a:r>
                      <a:r>
                        <a:rPr lang="en-US" sz="1000" b="0" baseline="0" dirty="0" smtClean="0"/>
                        <a:t> 5 runs &amp; average</a:t>
                      </a:r>
                      <a:endParaRPr lang="en-US" sz="1000" b="0" dirty="0" smtClean="0"/>
                    </a:p>
                  </a:txBody>
                  <a:tcPr/>
                </a:tc>
              </a:tr>
              <a:tr h="204400">
                <a:tc>
                  <a:txBody>
                    <a:bodyPr/>
                    <a:lstStyle/>
                    <a:p>
                      <a:r>
                        <a:rPr lang="en-US" sz="1100" b="1" dirty="0" smtClean="0"/>
                        <a:t>File I/O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Sysbench</a:t>
                      </a:r>
                      <a:r>
                        <a:rPr lang="en-US" sz="1000" b="0" baseline="0" dirty="0" smtClean="0"/>
                        <a:t> from within the guest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Synchronous IO</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 memory</a:t>
                      </a:r>
                      <a:r>
                        <a:rPr lang="en-US" sz="1000" b="0" baseline="0" dirty="0" smtClean="0"/>
                        <a:t> cache</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sysbench OLTP</a:t>
                      </a:r>
                      <a:r>
                        <a:rPr lang="en-US" sz="1000" b="0" baseline="0" dirty="0" smtClean="0"/>
                        <a:t> test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Repeat a total of 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Average results over the 5 times</a:t>
                      </a:r>
                      <a:endParaRPr lang="en-US" sz="1000" b="0" dirty="0" smtClean="0"/>
                    </a:p>
                  </a:txBody>
                  <a:tcPr/>
                </a:tc>
              </a:tr>
              <a:tr h="204400">
                <a:tc>
                  <a:txBody>
                    <a:bodyPr/>
                    <a:lstStyle/>
                    <a:p>
                      <a:r>
                        <a:rPr lang="en-US" sz="1100" b="1" dirty="0" smtClean="0"/>
                        <a:t>Memory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Mbw from within the guest</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a:t>
                      </a:r>
                      <a:r>
                        <a:rPr lang="en-US" sz="1000" b="0" baseline="0" dirty="0" smtClean="0"/>
                        <a:t> memory cache</a:t>
                      </a:r>
                      <a:endParaRPr lang="en-US" sz="1000" b="0" dirty="0" smtClean="0"/>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mbw with array size of 1000 MiB</a:t>
                      </a:r>
                      <a:r>
                        <a:rPr lang="en-US" sz="1000" b="0" baseline="0" dirty="0" smtClean="0"/>
                        <a:t> and each test 10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Collect average over 10 runs per test</a:t>
                      </a:r>
                      <a:endParaRPr lang="en-US" sz="1000" b="0" dirty="0" smtClean="0"/>
                    </a:p>
                  </a:txBody>
                  <a:tcPr/>
                </a:tc>
              </a:tr>
              <a:tr h="204400">
                <a:tc>
                  <a:txBody>
                    <a:bodyPr/>
                    <a:lstStyle/>
                    <a:p>
                      <a:r>
                        <a:rPr lang="en-US" sz="1100" b="1" dirty="0" smtClean="0"/>
                        <a:t>Network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Netperf</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netperf server on controller</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From guest run netperf client in IPv4 mode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Repeat</a:t>
                      </a:r>
                      <a:r>
                        <a:rPr lang="en-US" sz="1000" b="0" baseline="0" dirty="0" smtClean="0"/>
                        <a:t> text 5x</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Average results</a:t>
                      </a:r>
                      <a:endParaRPr lang="en-US" sz="1000" b="0" dirty="0" smtClean="0"/>
                    </a:p>
                  </a:txBody>
                  <a:tcPr/>
                </a:tc>
              </a:tr>
              <a:tr h="204400">
                <a:tc>
                  <a:txBody>
                    <a:bodyPr/>
                    <a:lstStyle/>
                    <a:p>
                      <a:r>
                        <a:rPr lang="en-US" sz="1100" b="1" dirty="0" smtClean="0"/>
                        <a:t>Application type</a:t>
                      </a:r>
                      <a:r>
                        <a:rPr lang="en-US" sz="1100" b="1" baseline="0" dirty="0" smtClean="0"/>
                        <a:t> performance</a:t>
                      </a:r>
                      <a:endParaRPr lang="en-US" sz="1100"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0" dirty="0" smtClean="0"/>
                        <a:t>Blogbench</a:t>
                      </a:r>
                    </a:p>
                  </a:txBody>
                  <a:tcPr/>
                </a:tc>
                <a:tc>
                  <a: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Clear memory cache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Run blogbench for 5 minutes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dirty="0" smtClean="0"/>
                        <a:t>Repeat</a:t>
                      </a:r>
                      <a:r>
                        <a:rPr lang="en-US" sz="1000" b="0" baseline="0" dirty="0" smtClean="0"/>
                        <a:t> 5 times</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sz="1000" b="0" baseline="0" dirty="0" smtClean="0"/>
                        <a:t>Average read / write scores</a:t>
                      </a:r>
                      <a:endParaRPr lang="en-US" sz="1000" b="0" dirty="0" smtClean="0"/>
                    </a:p>
                  </a:txBody>
                  <a:tcPr/>
                </a:tc>
              </a:tr>
            </a:tbl>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990026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Steady state VM packing</a:t>
            </a:r>
            <a:endParaRPr lang="en-US" dirty="0"/>
          </a:p>
        </p:txBody>
      </p:sp>
      <p:sp>
        <p:nvSpPr>
          <p:cNvPr id="5" name="Text Placeholder 4"/>
          <p:cNvSpPr>
            <a:spLocks noGrp="1"/>
          </p:cNvSpPr>
          <p:nvPr>
            <p:ph type="body" idx="1"/>
          </p:nvPr>
        </p:nvSpPr>
        <p:spPr/>
        <p:txBody>
          <a:bodyPr/>
          <a:lstStyle/>
          <a:p>
            <a:r>
              <a:rPr lang="en-US" dirty="0" smtClean="0"/>
              <a:t>OpenStack Cloudy Benchmark</a:t>
            </a:r>
            <a:endParaRPr lang="en-US" dirty="0"/>
          </a:p>
        </p:txBody>
      </p:sp>
      <p:sp>
        <p:nvSpPr>
          <p:cNvPr id="6" name="Date Placeholder 5"/>
          <p:cNvSpPr>
            <a:spLocks noGrp="1"/>
          </p:cNvSpPr>
          <p:nvPr>
            <p:ph type="dt" sz="half" idx="10"/>
          </p:nvPr>
        </p:nvSpPr>
        <p:spPr/>
        <p:txBody>
          <a:bodyPr/>
          <a:lstStyle/>
          <a:p>
            <a:fld id="{641E25F7-EEF2-453F-BCD1-B835E969EC9C}"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14</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06580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Cloudy Performance: Steady State Packing</a:t>
            </a:r>
            <a:endParaRPr lang="en-US" dirty="0"/>
          </a:p>
        </p:txBody>
      </p:sp>
      <p:sp>
        <p:nvSpPr>
          <p:cNvPr id="7" name="Content Placeholder 6"/>
          <p:cNvSpPr>
            <a:spLocks noGrp="1"/>
          </p:cNvSpPr>
          <p:nvPr>
            <p:ph idx="1"/>
          </p:nvPr>
        </p:nvSpPr>
        <p:spPr>
          <a:xfrm>
            <a:off x="381000" y="762000"/>
            <a:ext cx="5181600" cy="5562600"/>
          </a:xfrm>
        </p:spPr>
        <p:txBody>
          <a:bodyPr/>
          <a:lstStyle/>
          <a:p>
            <a:r>
              <a:rPr lang="en-US" dirty="0" smtClean="0"/>
              <a:t>Benchmark scenario overview</a:t>
            </a:r>
          </a:p>
          <a:p>
            <a:pPr lvl="1"/>
            <a:r>
              <a:rPr lang="en-US" dirty="0" smtClean="0"/>
              <a:t>Pre-cache VM image on compute node prior to test</a:t>
            </a:r>
          </a:p>
          <a:p>
            <a:pPr lvl="1"/>
            <a:r>
              <a:rPr lang="en-US" dirty="0" smtClean="0"/>
              <a:t>Boot 15 VM asynchronously in succession</a:t>
            </a:r>
          </a:p>
          <a:p>
            <a:pPr lvl="1"/>
            <a:r>
              <a:rPr lang="en-US" dirty="0" smtClean="0"/>
              <a:t>Wait for 5 minutes (to achieve steady-state on the compute node)</a:t>
            </a:r>
          </a:p>
          <a:p>
            <a:pPr lvl="1"/>
            <a:r>
              <a:rPr lang="en-US" dirty="0" smtClean="0"/>
              <a:t>Delete all 15 VMs asynchronously in succession</a:t>
            </a:r>
          </a:p>
          <a:p>
            <a:r>
              <a:rPr lang="en-US" dirty="0" smtClean="0"/>
              <a:t>Benchmark driver</a:t>
            </a:r>
          </a:p>
          <a:p>
            <a:pPr lvl="1"/>
            <a:r>
              <a:rPr lang="en-US" dirty="0" smtClean="0">
                <a:hlinkClick r:id="rId2"/>
              </a:rPr>
              <a:t>cpu_bench.py</a:t>
            </a:r>
            <a:endParaRPr lang="en-US" dirty="0" smtClean="0"/>
          </a:p>
          <a:p>
            <a:r>
              <a:rPr lang="en-US" dirty="0" smtClean="0"/>
              <a:t>High level goals</a:t>
            </a:r>
          </a:p>
          <a:p>
            <a:pPr lvl="1"/>
            <a:r>
              <a:rPr lang="en-US" dirty="0" smtClean="0"/>
              <a:t>Understand compute node characteristics under steady-state conditions with 15 packed / active VMs</a:t>
            </a:r>
          </a:p>
          <a:p>
            <a:pPr marL="225425" lvl="1" indent="0">
              <a:buNone/>
            </a:pPr>
            <a:endParaRPr lang="en-US" dirty="0"/>
          </a:p>
        </p:txBody>
      </p:sp>
      <p:sp>
        <p:nvSpPr>
          <p:cNvPr id="4" name="Date Placeholder 3"/>
          <p:cNvSpPr>
            <a:spLocks noGrp="1"/>
          </p:cNvSpPr>
          <p:nvPr>
            <p:ph type="dt" sz="half" idx="10"/>
          </p:nvPr>
        </p:nvSpPr>
        <p:spPr/>
        <p:txBody>
          <a:bodyPr/>
          <a:lstStyle/>
          <a:p>
            <a:fld id="{BDB57B50-48D7-474A-8794-B9A4D2B63DF4}"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15</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114507269"/>
              </p:ext>
            </p:extLst>
          </p:nvPr>
        </p:nvGraphicFramePr>
        <p:xfrm>
          <a:off x="1371600" y="4114800"/>
          <a:ext cx="6729412"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18083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5B4C496A-7073-4AA6-9547-32FE8B50134A}"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16</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708137755"/>
              </p:ext>
            </p:extLst>
          </p:nvPr>
        </p:nvGraphicFramePr>
        <p:xfrm>
          <a:off x="304800" y="838200"/>
          <a:ext cx="84582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7315200" y="8382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0.54</a:t>
            </a:r>
          </a:p>
          <a:p>
            <a:r>
              <a:rPr lang="en-US" b="1" dirty="0">
                <a:solidFill>
                  <a:schemeClr val="accent2"/>
                </a:solidFill>
              </a:rPr>
              <a:t>–</a:t>
            </a:r>
            <a:r>
              <a:rPr lang="en-US" sz="1100" dirty="0">
                <a:solidFill>
                  <a:schemeClr val="tx1"/>
                </a:solidFill>
              </a:rPr>
              <a:t>  </a:t>
            </a:r>
            <a:r>
              <a:rPr lang="en-US" sz="1100" dirty="0" smtClean="0">
                <a:solidFill>
                  <a:schemeClr val="tx1"/>
                </a:solidFill>
              </a:rPr>
              <a:t>0.17</a:t>
            </a:r>
            <a:endParaRPr lang="en-US" sz="1100" dirty="0">
              <a:solidFill>
                <a:schemeClr val="tx1"/>
              </a:solidFill>
            </a:endParaRPr>
          </a:p>
        </p:txBody>
      </p:sp>
      <p:graphicFrame>
        <p:nvGraphicFramePr>
          <p:cNvPr id="9" name="Chart 8"/>
          <p:cNvGraphicFramePr>
            <a:graphicFrameLocks/>
          </p:cNvGraphicFramePr>
          <p:nvPr>
            <p:extLst>
              <p:ext uri="{D42A27DB-BD31-4B8C-83A1-F6EECF244321}">
                <p14:modId xmlns:p14="http://schemas.microsoft.com/office/powerpoint/2010/main" val="3396183915"/>
              </p:ext>
            </p:extLst>
          </p:nvPr>
        </p:nvGraphicFramePr>
        <p:xfrm>
          <a:off x="228600" y="3733800"/>
          <a:ext cx="8610600" cy="26289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7315200" y="3810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7.64</a:t>
            </a:r>
          </a:p>
          <a:p>
            <a:r>
              <a:rPr lang="en-US" b="1" dirty="0">
                <a:solidFill>
                  <a:schemeClr val="accent2"/>
                </a:solidFill>
              </a:rPr>
              <a:t>–</a:t>
            </a:r>
            <a:r>
              <a:rPr lang="en-US" sz="1100" dirty="0">
                <a:solidFill>
                  <a:schemeClr val="tx1"/>
                </a:solidFill>
              </a:rPr>
              <a:t>  </a:t>
            </a:r>
            <a:r>
              <a:rPr lang="en-US" sz="1100" dirty="0" smtClean="0">
                <a:solidFill>
                  <a:schemeClr val="tx1"/>
                </a:solidFill>
              </a:rPr>
              <a:t>1.4</a:t>
            </a:r>
            <a:endParaRPr lang="en-US" sz="1100" dirty="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5865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7EAFBF52-547B-45F8-BF40-773A963ED8FD}"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17</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636307344"/>
              </p:ext>
            </p:extLst>
          </p:nvPr>
        </p:nvGraphicFramePr>
        <p:xfrm>
          <a:off x="381000" y="838201"/>
          <a:ext cx="8382000"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943219510"/>
              </p:ext>
            </p:extLst>
          </p:nvPr>
        </p:nvGraphicFramePr>
        <p:xfrm>
          <a:off x="381000" y="3733800"/>
          <a:ext cx="8382000"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7315200" y="8382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0.2</a:t>
            </a:r>
          </a:p>
          <a:p>
            <a:r>
              <a:rPr lang="en-US" b="1" dirty="0">
                <a:solidFill>
                  <a:schemeClr val="accent2"/>
                </a:solidFill>
              </a:rPr>
              <a:t>–</a:t>
            </a:r>
            <a:r>
              <a:rPr lang="en-US" sz="1100" dirty="0">
                <a:solidFill>
                  <a:schemeClr val="tx1"/>
                </a:solidFill>
              </a:rPr>
              <a:t>  </a:t>
            </a:r>
            <a:r>
              <a:rPr lang="en-US" sz="1100" dirty="0" smtClean="0">
                <a:solidFill>
                  <a:schemeClr val="tx1"/>
                </a:solidFill>
              </a:rPr>
              <a:t>0.03</a:t>
            </a:r>
            <a:endParaRPr lang="en-US" sz="1100" dirty="0">
              <a:solidFill>
                <a:schemeClr val="tx1"/>
              </a:solidFill>
            </a:endParaRPr>
          </a:p>
        </p:txBody>
      </p:sp>
      <p:sp>
        <p:nvSpPr>
          <p:cNvPr id="9" name="Rectangle 8"/>
          <p:cNvSpPr/>
          <p:nvPr/>
        </p:nvSpPr>
        <p:spPr>
          <a:xfrm>
            <a:off x="7315200" y="3810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1.91</a:t>
            </a:r>
          </a:p>
          <a:p>
            <a:r>
              <a:rPr lang="en-US" b="1" dirty="0">
                <a:solidFill>
                  <a:schemeClr val="accent2"/>
                </a:solidFill>
              </a:rPr>
              <a:t>–</a:t>
            </a:r>
            <a:r>
              <a:rPr lang="en-US" sz="1100" dirty="0">
                <a:solidFill>
                  <a:schemeClr val="tx1"/>
                </a:solidFill>
              </a:rPr>
              <a:t>  </a:t>
            </a:r>
            <a:r>
              <a:rPr lang="en-US" sz="1100" dirty="0" smtClean="0">
                <a:solidFill>
                  <a:schemeClr val="tx1"/>
                </a:solidFill>
              </a:rPr>
              <a:t>0.36</a:t>
            </a:r>
            <a:endParaRPr lang="en-US" sz="1100" dirty="0">
              <a:solidFill>
                <a:schemeClr val="tx1"/>
              </a:solidFill>
            </a:endParaRPr>
          </a:p>
        </p:txBody>
      </p:sp>
      <p:sp>
        <p:nvSpPr>
          <p:cNvPr id="10" name="TextBox 9"/>
          <p:cNvSpPr txBox="1"/>
          <p:nvPr/>
        </p:nvSpPr>
        <p:spPr>
          <a:xfrm>
            <a:off x="380999" y="3276600"/>
            <a:ext cx="821059" cy="261610"/>
          </a:xfrm>
          <a:prstGeom prst="rect">
            <a:avLst/>
          </a:prstGeom>
          <a:noFill/>
        </p:spPr>
        <p:txBody>
          <a:bodyPr wrap="none" rtlCol="0">
            <a:spAutoFit/>
          </a:bodyPr>
          <a:lstStyle/>
          <a:p>
            <a:r>
              <a:rPr lang="en-US" sz="1100" dirty="0" smtClean="0"/>
              <a:t>31 seconds</a:t>
            </a:r>
            <a:endParaRPr lang="en-US" sz="1100" dirty="0"/>
          </a:p>
        </p:txBody>
      </p:sp>
      <p:cxnSp>
        <p:nvCxnSpPr>
          <p:cNvPr id="11" name="Straight Arrow Connector 10"/>
          <p:cNvCxnSpPr>
            <a:stCxn id="10" idx="0"/>
          </p:cNvCxnSpPr>
          <p:nvPr/>
        </p:nvCxnSpPr>
        <p:spPr>
          <a:xfrm flipV="1">
            <a:off x="791529" y="2971800"/>
            <a:ext cx="12287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77200" y="3124200"/>
            <a:ext cx="893193" cy="261610"/>
          </a:xfrm>
          <a:prstGeom prst="rect">
            <a:avLst/>
          </a:prstGeom>
          <a:noFill/>
        </p:spPr>
        <p:txBody>
          <a:bodyPr wrap="none" rtlCol="0">
            <a:spAutoFit/>
          </a:bodyPr>
          <a:lstStyle/>
          <a:p>
            <a:r>
              <a:rPr lang="en-US" sz="1100" dirty="0" smtClean="0"/>
              <a:t>243 seconds</a:t>
            </a:r>
            <a:endParaRPr lang="en-US" sz="1100" dirty="0"/>
          </a:p>
        </p:txBody>
      </p:sp>
      <p:cxnSp>
        <p:nvCxnSpPr>
          <p:cNvPr id="13" name="Straight Arrow Connector 12"/>
          <p:cNvCxnSpPr/>
          <p:nvPr/>
        </p:nvCxnSpPr>
        <p:spPr>
          <a:xfrm flipH="1" flipV="1">
            <a:off x="8040366" y="2807904"/>
            <a:ext cx="52933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1000" y="6172200"/>
            <a:ext cx="821059" cy="261610"/>
          </a:xfrm>
          <a:prstGeom prst="rect">
            <a:avLst/>
          </a:prstGeom>
          <a:noFill/>
        </p:spPr>
        <p:txBody>
          <a:bodyPr wrap="none" rtlCol="0">
            <a:spAutoFit/>
          </a:bodyPr>
          <a:lstStyle/>
          <a:p>
            <a:r>
              <a:rPr lang="en-US" sz="1100" dirty="0" smtClean="0"/>
              <a:t>95 seconds</a:t>
            </a:r>
            <a:endParaRPr lang="en-US" sz="1100" dirty="0"/>
          </a:p>
        </p:txBody>
      </p:sp>
      <p:cxnSp>
        <p:nvCxnSpPr>
          <p:cNvPr id="15" name="Straight Arrow Connector 14"/>
          <p:cNvCxnSpPr>
            <a:stCxn id="14" idx="0"/>
          </p:cNvCxnSpPr>
          <p:nvPr/>
        </p:nvCxnSpPr>
        <p:spPr>
          <a:xfrm flipV="1">
            <a:off x="791530" y="5867400"/>
            <a:ext cx="12287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149334" y="6019800"/>
            <a:ext cx="893193" cy="261610"/>
          </a:xfrm>
          <a:prstGeom prst="rect">
            <a:avLst/>
          </a:prstGeom>
          <a:noFill/>
        </p:spPr>
        <p:txBody>
          <a:bodyPr wrap="none" rtlCol="0">
            <a:spAutoFit/>
          </a:bodyPr>
          <a:lstStyle/>
          <a:p>
            <a:r>
              <a:rPr lang="en-US" sz="1100" dirty="0" smtClean="0"/>
              <a:t>307 seconds</a:t>
            </a:r>
            <a:endParaRPr lang="en-US" sz="1100" dirty="0"/>
          </a:p>
        </p:txBody>
      </p:sp>
      <p:cxnSp>
        <p:nvCxnSpPr>
          <p:cNvPr id="17" name="Straight Arrow Connector 16"/>
          <p:cNvCxnSpPr>
            <a:stCxn id="16" idx="0"/>
          </p:cNvCxnSpPr>
          <p:nvPr/>
        </p:nvCxnSpPr>
        <p:spPr>
          <a:xfrm flipH="1" flipV="1">
            <a:off x="8077200" y="5715000"/>
            <a:ext cx="51873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ooter Placeholder 18"/>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67176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63E34A43-84E7-4AA0-B569-954758497383}"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18</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03532436"/>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04800" y="5987534"/>
            <a:ext cx="732893" cy="369332"/>
          </a:xfrm>
          <a:prstGeom prst="rect">
            <a:avLst/>
          </a:prstGeom>
          <a:noFill/>
        </p:spPr>
        <p:txBody>
          <a:bodyPr wrap="none" rtlCol="0">
            <a:spAutoFit/>
          </a:bodyPr>
          <a:lstStyle/>
          <a:p>
            <a:r>
              <a:rPr lang="en-US" sz="900" b="1" dirty="0" smtClean="0"/>
              <a:t>docker: 31s</a:t>
            </a:r>
          </a:p>
          <a:p>
            <a:r>
              <a:rPr lang="en-US" sz="900" b="1" dirty="0" smtClean="0"/>
              <a:t>KVM: 95s</a:t>
            </a:r>
            <a:endParaRPr lang="en-US" sz="900" b="1" dirty="0"/>
          </a:p>
        </p:txBody>
      </p:sp>
      <p:cxnSp>
        <p:nvCxnSpPr>
          <p:cNvPr id="8" name="Straight Arrow Connector 7"/>
          <p:cNvCxnSpPr>
            <a:stCxn id="3" idx="0"/>
          </p:cNvCxnSpPr>
          <p:nvPr/>
        </p:nvCxnSpPr>
        <p:spPr>
          <a:xfrm flipV="1">
            <a:off x="671247" y="5867400"/>
            <a:ext cx="243153"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030107" y="5943600"/>
            <a:ext cx="790601" cy="369332"/>
          </a:xfrm>
          <a:prstGeom prst="rect">
            <a:avLst/>
          </a:prstGeom>
          <a:noFill/>
        </p:spPr>
        <p:txBody>
          <a:bodyPr wrap="none" rtlCol="0">
            <a:spAutoFit/>
          </a:bodyPr>
          <a:lstStyle/>
          <a:p>
            <a:r>
              <a:rPr lang="en-US" sz="900" b="1" dirty="0" smtClean="0"/>
              <a:t>docker: 243s</a:t>
            </a:r>
          </a:p>
          <a:p>
            <a:r>
              <a:rPr lang="en-US" sz="900" b="1" dirty="0" smtClean="0"/>
              <a:t>KVM: 307s</a:t>
            </a:r>
            <a:endParaRPr lang="en-US" sz="900" b="1" dirty="0"/>
          </a:p>
        </p:txBody>
      </p:sp>
      <p:cxnSp>
        <p:nvCxnSpPr>
          <p:cNvPr id="11" name="Straight Arrow Connector 10"/>
          <p:cNvCxnSpPr>
            <a:stCxn id="10" idx="0"/>
          </p:cNvCxnSpPr>
          <p:nvPr/>
        </p:nvCxnSpPr>
        <p:spPr>
          <a:xfrm flipH="1" flipV="1">
            <a:off x="7543800" y="5715000"/>
            <a:ext cx="88160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17828" y="12573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Docker Averages</a:t>
            </a:r>
          </a:p>
          <a:p>
            <a:r>
              <a:rPr lang="en-US" b="1" dirty="0" smtClean="0">
                <a:solidFill>
                  <a:schemeClr val="tx2">
                    <a:lumMod val="75000"/>
                  </a:schemeClr>
                </a:solidFill>
              </a:rPr>
              <a:t>–</a:t>
            </a:r>
            <a:r>
              <a:rPr lang="en-US" sz="1100" dirty="0" smtClean="0">
                <a:solidFill>
                  <a:schemeClr val="tx1"/>
                </a:solidFill>
              </a:rPr>
              <a:t>  0.2</a:t>
            </a:r>
          </a:p>
          <a:p>
            <a:r>
              <a:rPr lang="en-US" b="1" dirty="0">
                <a:solidFill>
                  <a:schemeClr val="tx2">
                    <a:lumMod val="60000"/>
                    <a:lumOff val="40000"/>
                  </a:schemeClr>
                </a:solidFill>
              </a:rPr>
              <a:t>–</a:t>
            </a:r>
            <a:r>
              <a:rPr lang="en-US" sz="1100" dirty="0">
                <a:solidFill>
                  <a:schemeClr val="tx1"/>
                </a:solidFill>
              </a:rPr>
              <a:t>  </a:t>
            </a:r>
            <a:r>
              <a:rPr lang="en-US" sz="1100" dirty="0" smtClean="0">
                <a:solidFill>
                  <a:schemeClr val="tx1"/>
                </a:solidFill>
              </a:rPr>
              <a:t>0.03</a:t>
            </a:r>
            <a:endParaRPr lang="en-US" sz="1100" dirty="0">
              <a:solidFill>
                <a:schemeClr val="tx1"/>
              </a:solidFill>
            </a:endParaRPr>
          </a:p>
        </p:txBody>
      </p:sp>
      <p:sp>
        <p:nvSpPr>
          <p:cNvPr id="17" name="Rectangle 16"/>
          <p:cNvSpPr/>
          <p:nvPr/>
        </p:nvSpPr>
        <p:spPr>
          <a:xfrm>
            <a:off x="7315200" y="22098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KVM Averages</a:t>
            </a:r>
          </a:p>
          <a:p>
            <a:r>
              <a:rPr lang="en-US" b="1" dirty="0" smtClean="0">
                <a:solidFill>
                  <a:schemeClr val="accent2">
                    <a:lumMod val="50000"/>
                  </a:schemeClr>
                </a:solidFill>
              </a:rPr>
              <a:t>–</a:t>
            </a:r>
            <a:r>
              <a:rPr lang="en-US" sz="1100" dirty="0" smtClean="0">
                <a:solidFill>
                  <a:schemeClr val="tx1"/>
                </a:solidFill>
              </a:rPr>
              <a:t>  1.91</a:t>
            </a:r>
          </a:p>
          <a:p>
            <a:r>
              <a:rPr lang="en-US" b="1" dirty="0">
                <a:solidFill>
                  <a:schemeClr val="accent2"/>
                </a:solidFill>
              </a:rPr>
              <a:t>–</a:t>
            </a:r>
            <a:r>
              <a:rPr lang="en-US" sz="1100" dirty="0">
                <a:solidFill>
                  <a:schemeClr val="tx1"/>
                </a:solidFill>
              </a:rPr>
              <a:t>  </a:t>
            </a:r>
            <a:r>
              <a:rPr lang="en-US" sz="1100" dirty="0" smtClean="0">
                <a:solidFill>
                  <a:schemeClr val="tx1"/>
                </a:solidFill>
              </a:rPr>
              <a:t>0.36</a:t>
            </a:r>
            <a:endParaRPr lang="en-US" sz="1100" dirty="0">
              <a:solidFill>
                <a:schemeClr val="tx1"/>
              </a:solidFill>
            </a:endParaRPr>
          </a:p>
        </p:txBody>
      </p:sp>
      <p:sp>
        <p:nvSpPr>
          <p:cNvPr id="7" name="Footer Placeholder 6"/>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50729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23E074FC-1735-4656-A26E-A78C05497F9B}"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19</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083971467"/>
              </p:ext>
            </p:extLst>
          </p:nvPr>
        </p:nvGraphicFramePr>
        <p:xfrm>
          <a:off x="228600" y="838200"/>
          <a:ext cx="8534400" cy="2514601"/>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96200" y="760207"/>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734 MB</a:t>
            </a:r>
            <a:endParaRPr lang="en-US" sz="1100" dirty="0">
              <a:solidFill>
                <a:schemeClr val="tx1"/>
              </a:solidFill>
            </a:endParaRPr>
          </a:p>
          <a:p>
            <a:endParaRPr lang="en-US" sz="1100" b="1" dirty="0" smtClean="0">
              <a:solidFill>
                <a:schemeClr val="tx1"/>
              </a:solidFill>
            </a:endParaRPr>
          </a:p>
          <a:p>
            <a:r>
              <a:rPr lang="en-US" sz="1100" b="1" dirty="0" smtClean="0">
                <a:solidFill>
                  <a:schemeClr val="tx1"/>
                </a:solidFill>
              </a:rPr>
              <a:t>Per VM</a:t>
            </a:r>
          </a:p>
          <a:p>
            <a:r>
              <a:rPr lang="en-US" sz="1100" dirty="0" smtClean="0">
                <a:solidFill>
                  <a:schemeClr val="tx1"/>
                </a:solidFill>
              </a:rPr>
              <a:t>49 MB</a:t>
            </a:r>
          </a:p>
        </p:txBody>
      </p:sp>
      <p:graphicFrame>
        <p:nvGraphicFramePr>
          <p:cNvPr id="8" name="Chart 7"/>
          <p:cNvGraphicFramePr>
            <a:graphicFrameLocks/>
          </p:cNvGraphicFramePr>
          <p:nvPr>
            <p:extLst>
              <p:ext uri="{D42A27DB-BD31-4B8C-83A1-F6EECF244321}">
                <p14:modId xmlns:p14="http://schemas.microsoft.com/office/powerpoint/2010/main" val="2109130950"/>
              </p:ext>
            </p:extLst>
          </p:nvPr>
        </p:nvGraphicFramePr>
        <p:xfrm>
          <a:off x="304800" y="3810000"/>
          <a:ext cx="8534400" cy="26289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96200" y="3810000"/>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4387 MB</a:t>
            </a:r>
            <a:endParaRPr lang="en-US" sz="1100" dirty="0">
              <a:solidFill>
                <a:schemeClr val="tx1"/>
              </a:solidFill>
            </a:endParaRPr>
          </a:p>
          <a:p>
            <a:endParaRPr lang="en-US" sz="1100" b="1" dirty="0" smtClean="0">
              <a:solidFill>
                <a:schemeClr val="tx1"/>
              </a:solidFill>
            </a:endParaRPr>
          </a:p>
          <a:p>
            <a:r>
              <a:rPr lang="en-US" sz="1100" b="1" dirty="0" smtClean="0">
                <a:solidFill>
                  <a:schemeClr val="tx1"/>
                </a:solidFill>
              </a:rPr>
              <a:t>Per VM</a:t>
            </a:r>
          </a:p>
          <a:p>
            <a:r>
              <a:rPr lang="en-US" sz="1100" dirty="0" smtClean="0">
                <a:solidFill>
                  <a:schemeClr val="tx1"/>
                </a:solidFill>
              </a:rPr>
              <a:t>292 MB</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71914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Autofit/>
          </a:bodyPr>
          <a:lstStyle/>
          <a:p>
            <a:r>
              <a:rPr lang="en-US" dirty="0" smtClean="0"/>
              <a:t>How is this version (v2.0) different from the initial benchmarks?</a:t>
            </a:r>
          </a:p>
          <a:p>
            <a:pPr lvl="1"/>
            <a:r>
              <a:rPr lang="en-US" dirty="0" smtClean="0"/>
              <a:t>See the revision history within this document.</a:t>
            </a:r>
            <a:endParaRPr lang="en-US" dirty="0" smtClean="0"/>
          </a:p>
          <a:p>
            <a:r>
              <a:rPr lang="en-US" dirty="0" smtClean="0"/>
              <a:t>Are </a:t>
            </a:r>
            <a:r>
              <a:rPr lang="en-US" dirty="0" smtClean="0"/>
              <a:t>there any artifacts associated with the test?</a:t>
            </a:r>
          </a:p>
          <a:p>
            <a:pPr lvl="1"/>
            <a:r>
              <a:rPr lang="en-US" dirty="0" smtClean="0"/>
              <a:t>Yes; see </a:t>
            </a:r>
            <a:r>
              <a:rPr lang="en-US" dirty="0"/>
              <a:t>my github repo: </a:t>
            </a:r>
            <a:r>
              <a:rPr lang="en-US" dirty="0">
                <a:hlinkClick r:id="rId2"/>
              </a:rPr>
              <a:t>https://</a:t>
            </a:r>
            <a:r>
              <a:rPr lang="en-US" dirty="0" smtClean="0">
                <a:hlinkClick r:id="rId2"/>
              </a:rPr>
              <a:t>github.com/bodenr/cloudy-docker-kvm-bench</a:t>
            </a:r>
            <a:endParaRPr lang="en-US" dirty="0" smtClean="0"/>
          </a:p>
          <a:p>
            <a:r>
              <a:rPr lang="en-US" dirty="0" smtClean="0"/>
              <a:t>Do these results imply an LXC based technology replaces the need for traditional hypervisors?</a:t>
            </a:r>
          </a:p>
          <a:p>
            <a:pPr lvl="1"/>
            <a:r>
              <a:rPr lang="en-US" dirty="0" smtClean="0"/>
              <a:t>In my opinion, traditional VMs will become the “edge case” moving forward for use cases which are currently based on Linux flavored VMs. However I believe there will still be cases for traditional VMs, some of which are detailed in the </a:t>
            </a:r>
            <a:r>
              <a:rPr lang="en-US" dirty="0" smtClean="0">
                <a:hlinkClick r:id="rId3"/>
              </a:rPr>
              <a:t>LXC Realization presentation</a:t>
            </a:r>
            <a:r>
              <a:rPr lang="en-US" dirty="0" smtClean="0"/>
              <a:t>.</a:t>
            </a:r>
          </a:p>
          <a:p>
            <a:r>
              <a:rPr lang="en-US" dirty="0" smtClean="0"/>
              <a:t>Are these results scientific?</a:t>
            </a:r>
          </a:p>
          <a:p>
            <a:pPr lvl="1"/>
            <a:r>
              <a:rPr lang="en-US" dirty="0" smtClean="0"/>
              <a:t>No. Disclaimers have been attached to any documentation related to these tests to indicate such. These tests are meant to be a set of “litmus” tests to gain an initial understanding of how LXC compares to traditional hypervisors specifically in the Cloud space</a:t>
            </a:r>
            <a:r>
              <a:rPr lang="en-US" dirty="0" smtClean="0"/>
              <a:t>.</a:t>
            </a:r>
          </a:p>
          <a:p>
            <a:r>
              <a:rPr lang="en-US" dirty="0"/>
              <a:t>Do you welcome comments / feedback on the test?</a:t>
            </a:r>
          </a:p>
          <a:p>
            <a:pPr lvl="1"/>
            <a:r>
              <a:rPr lang="en-US" dirty="0"/>
              <a:t>Yes; the goal of these tests is to educate the community on LXC based technologies vs traditional hypervisors. As such they are fully disclosed in complete and hence open to feedback of any kind.</a:t>
            </a:r>
          </a:p>
          <a:p>
            <a:endParaRPr lang="en-US" dirty="0" smtClean="0"/>
          </a:p>
        </p:txBody>
      </p:sp>
      <p:sp>
        <p:nvSpPr>
          <p:cNvPr id="4" name="Date Placeholder 3"/>
          <p:cNvSpPr>
            <a:spLocks noGrp="1"/>
          </p:cNvSpPr>
          <p:nvPr>
            <p:ph type="dt" sz="half" idx="10"/>
          </p:nvPr>
        </p:nvSpPr>
        <p:spPr/>
        <p:txBody>
          <a:bodyPr/>
          <a:lstStyle/>
          <a:p>
            <a:fld id="{F09518BD-B292-4102-A8B9-29154DA03152}"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36912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39EACC3C-DD6A-4D4C-8BA2-1AD0922E61E2}"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7713242"/>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85394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Steady State Packing</a:t>
            </a:r>
          </a:p>
        </p:txBody>
      </p:sp>
      <p:sp>
        <p:nvSpPr>
          <p:cNvPr id="4" name="Date Placeholder 3"/>
          <p:cNvSpPr>
            <a:spLocks noGrp="1"/>
          </p:cNvSpPr>
          <p:nvPr>
            <p:ph type="dt" sz="half" idx="10"/>
          </p:nvPr>
        </p:nvSpPr>
        <p:spPr/>
        <p:txBody>
          <a:bodyPr/>
          <a:lstStyle/>
          <a:p>
            <a:fld id="{912237F8-EB56-426D-A56C-D599A2A706A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21</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627327094"/>
              </p:ext>
            </p:extLst>
          </p:nvPr>
        </p:nvGraphicFramePr>
        <p:xfrm>
          <a:off x="381000" y="762000"/>
          <a:ext cx="838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467600" y="8382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0.15 %</a:t>
            </a:r>
          </a:p>
        </p:txBody>
      </p:sp>
      <p:graphicFrame>
        <p:nvGraphicFramePr>
          <p:cNvPr id="8" name="Chart 7"/>
          <p:cNvGraphicFramePr>
            <a:graphicFrameLocks/>
          </p:cNvGraphicFramePr>
          <p:nvPr>
            <p:extLst>
              <p:ext uri="{D42A27DB-BD31-4B8C-83A1-F6EECF244321}">
                <p14:modId xmlns:p14="http://schemas.microsoft.com/office/powerpoint/2010/main" val="2006193151"/>
              </p:ext>
            </p:extLst>
          </p:nvPr>
        </p:nvGraphicFramePr>
        <p:xfrm>
          <a:off x="304800" y="3810000"/>
          <a:ext cx="8534400" cy="2747963"/>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467600" y="3793067"/>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35.9 %</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15177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Serially boot 15 vms</a:t>
            </a:r>
            <a:endParaRPr lang="en-US" dirty="0"/>
          </a:p>
        </p:txBody>
      </p:sp>
      <p:sp>
        <p:nvSpPr>
          <p:cNvPr id="5" name="Text Placeholder 4"/>
          <p:cNvSpPr>
            <a:spLocks noGrp="1"/>
          </p:cNvSpPr>
          <p:nvPr>
            <p:ph type="body" idx="1"/>
          </p:nvPr>
        </p:nvSpPr>
        <p:spPr/>
        <p:txBody>
          <a:bodyPr/>
          <a:lstStyle/>
          <a:p>
            <a:r>
              <a:rPr lang="en-US" dirty="0" smtClean="0"/>
              <a:t>OpenStack Cloudy Benchmark</a:t>
            </a:r>
            <a:endParaRPr lang="en-US" dirty="0"/>
          </a:p>
        </p:txBody>
      </p:sp>
      <p:sp>
        <p:nvSpPr>
          <p:cNvPr id="6" name="Date Placeholder 5"/>
          <p:cNvSpPr>
            <a:spLocks noGrp="1"/>
          </p:cNvSpPr>
          <p:nvPr>
            <p:ph type="dt" sz="half" idx="10"/>
          </p:nvPr>
        </p:nvSpPr>
        <p:spPr/>
        <p:txBody>
          <a:bodyPr/>
          <a:lstStyle/>
          <a:p>
            <a:fld id="{8AF036E2-ABC4-4B5E-ADA0-EA4FEF72216C}"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22</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99299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Cloudy Performance: Serial VM Boot</a:t>
            </a:r>
            <a:endParaRPr lang="en-US" dirty="0"/>
          </a:p>
        </p:txBody>
      </p:sp>
      <p:sp>
        <p:nvSpPr>
          <p:cNvPr id="7" name="Content Placeholder 6"/>
          <p:cNvSpPr>
            <a:spLocks noGrp="1"/>
          </p:cNvSpPr>
          <p:nvPr>
            <p:ph idx="1"/>
          </p:nvPr>
        </p:nvSpPr>
        <p:spPr>
          <a:xfrm>
            <a:off x="381000" y="762000"/>
            <a:ext cx="5410200" cy="5562600"/>
          </a:xfrm>
        </p:spPr>
        <p:txBody>
          <a:bodyPr/>
          <a:lstStyle/>
          <a:p>
            <a:r>
              <a:rPr lang="en-US" dirty="0" smtClean="0"/>
              <a:t>Benchmark scenario overview</a:t>
            </a:r>
          </a:p>
          <a:p>
            <a:pPr lvl="1"/>
            <a:r>
              <a:rPr lang="en-US" dirty="0" smtClean="0"/>
              <a:t>Pre-cache VM image on compute node prior to test</a:t>
            </a:r>
          </a:p>
          <a:p>
            <a:pPr lvl="1"/>
            <a:r>
              <a:rPr lang="en-US" dirty="0" smtClean="0"/>
              <a:t>Boot VM</a:t>
            </a:r>
          </a:p>
          <a:p>
            <a:pPr lvl="1"/>
            <a:r>
              <a:rPr lang="en-US" dirty="0" smtClean="0"/>
              <a:t>Wait for VM to become ACTIVE</a:t>
            </a:r>
          </a:p>
          <a:p>
            <a:pPr lvl="1"/>
            <a:r>
              <a:rPr lang="en-US" dirty="0" smtClean="0"/>
              <a:t>Repeat the above steps for a total of 15 VMs</a:t>
            </a:r>
          </a:p>
          <a:p>
            <a:pPr lvl="1"/>
            <a:r>
              <a:rPr lang="en-US" dirty="0" smtClean="0"/>
              <a:t>Delete all VMs</a:t>
            </a:r>
            <a:endParaRPr lang="en-US" dirty="0"/>
          </a:p>
          <a:p>
            <a:r>
              <a:rPr lang="en-US" dirty="0"/>
              <a:t>Benchmark driver</a:t>
            </a:r>
          </a:p>
          <a:p>
            <a:pPr lvl="1"/>
            <a:r>
              <a:rPr lang="en-US" dirty="0" smtClean="0"/>
              <a:t>OpenStack Rally</a:t>
            </a:r>
            <a:endParaRPr lang="en-US" dirty="0"/>
          </a:p>
          <a:p>
            <a:r>
              <a:rPr lang="en-US" dirty="0"/>
              <a:t>High level goals</a:t>
            </a:r>
          </a:p>
          <a:p>
            <a:pPr lvl="1"/>
            <a:r>
              <a:rPr lang="en-US" dirty="0"/>
              <a:t>Understand compute node characteristics under </a:t>
            </a:r>
            <a:r>
              <a:rPr lang="en-US" dirty="0" smtClean="0"/>
              <a:t>sustained VM boots</a:t>
            </a:r>
            <a:endParaRPr lang="en-US" dirty="0"/>
          </a:p>
          <a:p>
            <a:pPr lvl="1"/>
            <a:endParaRPr lang="en-US" dirty="0" smtClean="0"/>
          </a:p>
        </p:txBody>
      </p:sp>
      <p:sp>
        <p:nvSpPr>
          <p:cNvPr id="4" name="Date Placeholder 3"/>
          <p:cNvSpPr>
            <a:spLocks noGrp="1"/>
          </p:cNvSpPr>
          <p:nvPr>
            <p:ph type="dt" sz="half" idx="10"/>
          </p:nvPr>
        </p:nvSpPr>
        <p:spPr/>
        <p:txBody>
          <a:bodyPr/>
          <a:lstStyle/>
          <a:p>
            <a:fld id="{8F3E0D30-CADD-45AC-A3DD-9EBF15D2CAF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23</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987247867"/>
              </p:ext>
            </p:extLst>
          </p:nvPr>
        </p:nvGraphicFramePr>
        <p:xfrm>
          <a:off x="1371600" y="4191000"/>
          <a:ext cx="64770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24402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0306A696-E56B-4EA3-B4DD-F44C099B2B58}"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24</a:t>
            </a:fld>
            <a:endParaRPr lang="en-US" dirty="0"/>
          </a:p>
        </p:txBody>
      </p:sp>
      <p:graphicFrame>
        <p:nvGraphicFramePr>
          <p:cNvPr id="6" name="Content Placeholder 5"/>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43615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B25C5603-837A-4B2A-AB4D-5A7F29631BEC}"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25</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542561520"/>
              </p:ext>
            </p:extLst>
          </p:nvPr>
        </p:nvGraphicFramePr>
        <p:xfrm>
          <a:off x="304800" y="838200"/>
          <a:ext cx="8534400" cy="25146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20000" y="825062"/>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1.39</a:t>
            </a:r>
          </a:p>
          <a:p>
            <a:r>
              <a:rPr lang="en-US" b="1" dirty="0">
                <a:solidFill>
                  <a:schemeClr val="accent2"/>
                </a:solidFill>
              </a:rPr>
              <a:t>–</a:t>
            </a:r>
            <a:r>
              <a:rPr lang="en-US" sz="1100" dirty="0">
                <a:solidFill>
                  <a:schemeClr val="tx1"/>
                </a:solidFill>
              </a:rPr>
              <a:t>  </a:t>
            </a:r>
            <a:r>
              <a:rPr lang="en-US" sz="1100" dirty="0" smtClean="0">
                <a:solidFill>
                  <a:schemeClr val="tx1"/>
                </a:solidFill>
              </a:rPr>
              <a:t>0.57</a:t>
            </a:r>
            <a:endParaRPr lang="en-US" sz="1100"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374251683"/>
              </p:ext>
            </p:extLst>
          </p:nvPr>
        </p:nvGraphicFramePr>
        <p:xfrm>
          <a:off x="304800" y="3886200"/>
          <a:ext cx="8534400" cy="258128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20000" y="39624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13.45</a:t>
            </a:r>
          </a:p>
          <a:p>
            <a:r>
              <a:rPr lang="en-US" b="1" dirty="0">
                <a:solidFill>
                  <a:schemeClr val="accent2"/>
                </a:solidFill>
              </a:rPr>
              <a:t>–</a:t>
            </a:r>
            <a:r>
              <a:rPr lang="en-US" sz="1100" dirty="0">
                <a:solidFill>
                  <a:schemeClr val="tx1"/>
                </a:solidFill>
              </a:rPr>
              <a:t>  </a:t>
            </a:r>
            <a:r>
              <a:rPr lang="en-US" sz="1100" dirty="0" smtClean="0">
                <a:solidFill>
                  <a:schemeClr val="tx1"/>
                </a:solidFill>
              </a:rPr>
              <a:t>2.23</a:t>
            </a:r>
            <a:endParaRPr lang="en-US" sz="1100" dirty="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92506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CC54F318-A4DC-468D-8FCA-10DE930CD28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0792436"/>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847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9C372281-8E56-4EA2-BFF7-A5BF296E6E9C}"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27</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22467096"/>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81000" y="6172200"/>
            <a:ext cx="748923" cy="261610"/>
          </a:xfrm>
          <a:prstGeom prst="rect">
            <a:avLst/>
          </a:prstGeom>
          <a:noFill/>
        </p:spPr>
        <p:txBody>
          <a:bodyPr wrap="none" rtlCol="0">
            <a:spAutoFit/>
          </a:bodyPr>
          <a:lstStyle/>
          <a:p>
            <a:r>
              <a:rPr lang="en-US" sz="1100" dirty="0" smtClean="0"/>
              <a:t>8 seconds</a:t>
            </a:r>
            <a:endParaRPr lang="en-US" sz="1100" dirty="0"/>
          </a:p>
        </p:txBody>
      </p:sp>
      <p:cxnSp>
        <p:nvCxnSpPr>
          <p:cNvPr id="9" name="Straight Arrow Connector 8"/>
          <p:cNvCxnSpPr>
            <a:stCxn id="7" idx="0"/>
          </p:cNvCxnSpPr>
          <p:nvPr/>
        </p:nvCxnSpPr>
        <p:spPr>
          <a:xfrm flipV="1">
            <a:off x="755462" y="5867400"/>
            <a:ext cx="15893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5200" y="6172200"/>
            <a:ext cx="821059" cy="261610"/>
          </a:xfrm>
          <a:prstGeom prst="rect">
            <a:avLst/>
          </a:prstGeom>
          <a:noFill/>
        </p:spPr>
        <p:txBody>
          <a:bodyPr wrap="none" rtlCol="0">
            <a:spAutoFit/>
          </a:bodyPr>
          <a:lstStyle/>
          <a:p>
            <a:r>
              <a:rPr lang="en-US" sz="1100" dirty="0" smtClean="0"/>
              <a:t>58 seconds</a:t>
            </a:r>
            <a:endParaRPr lang="en-US" sz="1100" dirty="0"/>
          </a:p>
        </p:txBody>
      </p:sp>
      <p:cxnSp>
        <p:nvCxnSpPr>
          <p:cNvPr id="11" name="Straight Arrow Connector 10"/>
          <p:cNvCxnSpPr>
            <a:stCxn id="10" idx="0"/>
          </p:cNvCxnSpPr>
          <p:nvPr/>
        </p:nvCxnSpPr>
        <p:spPr>
          <a:xfrm flipH="1" flipV="1">
            <a:off x="7086600" y="5791200"/>
            <a:ext cx="63913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16675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77CE542E-E2CD-4F64-8AD8-08E0AC435234}"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28</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519077283"/>
              </p:ext>
            </p:extLst>
          </p:nvPr>
        </p:nvGraphicFramePr>
        <p:xfrm>
          <a:off x="304800" y="914400"/>
          <a:ext cx="838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96200" y="760207"/>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677 MB</a:t>
            </a:r>
            <a:endParaRPr lang="en-US" sz="1100" dirty="0">
              <a:solidFill>
                <a:schemeClr val="tx1"/>
              </a:solidFill>
            </a:endParaRPr>
          </a:p>
          <a:p>
            <a:endParaRPr lang="en-US" sz="1100" b="1" dirty="0" smtClean="0">
              <a:solidFill>
                <a:schemeClr val="tx1"/>
              </a:solidFill>
            </a:endParaRPr>
          </a:p>
          <a:p>
            <a:r>
              <a:rPr lang="en-US" sz="1100" b="1" dirty="0" smtClean="0">
                <a:solidFill>
                  <a:schemeClr val="tx1"/>
                </a:solidFill>
              </a:rPr>
              <a:t>Per VM</a:t>
            </a:r>
          </a:p>
          <a:p>
            <a:r>
              <a:rPr lang="en-US" sz="1100" dirty="0" smtClean="0">
                <a:solidFill>
                  <a:schemeClr val="tx1"/>
                </a:solidFill>
              </a:rPr>
              <a:t>45 MB</a:t>
            </a:r>
          </a:p>
        </p:txBody>
      </p:sp>
      <p:graphicFrame>
        <p:nvGraphicFramePr>
          <p:cNvPr id="9" name="Chart 8"/>
          <p:cNvGraphicFramePr>
            <a:graphicFrameLocks/>
          </p:cNvGraphicFramePr>
          <p:nvPr>
            <p:extLst>
              <p:ext uri="{D42A27DB-BD31-4B8C-83A1-F6EECF244321}">
                <p14:modId xmlns:p14="http://schemas.microsoft.com/office/powerpoint/2010/main" val="1577751329"/>
              </p:ext>
            </p:extLst>
          </p:nvPr>
        </p:nvGraphicFramePr>
        <p:xfrm>
          <a:off x="304800" y="3962400"/>
          <a:ext cx="8382000" cy="2667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7696200" y="4038600"/>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2737 MB</a:t>
            </a:r>
            <a:endParaRPr lang="en-US" sz="1100" dirty="0">
              <a:solidFill>
                <a:schemeClr val="tx1"/>
              </a:solidFill>
            </a:endParaRPr>
          </a:p>
          <a:p>
            <a:endParaRPr lang="en-US" sz="1100" b="1" dirty="0" smtClean="0">
              <a:solidFill>
                <a:schemeClr val="tx1"/>
              </a:solidFill>
            </a:endParaRPr>
          </a:p>
          <a:p>
            <a:r>
              <a:rPr lang="en-US" sz="1100" b="1" dirty="0" smtClean="0">
                <a:solidFill>
                  <a:schemeClr val="tx1"/>
                </a:solidFill>
              </a:rPr>
              <a:t>Per VM</a:t>
            </a:r>
          </a:p>
          <a:p>
            <a:r>
              <a:rPr lang="en-US" sz="1100" dirty="0" smtClean="0">
                <a:solidFill>
                  <a:schemeClr val="tx1"/>
                </a:solidFill>
              </a:rPr>
              <a:t>182 MB</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68561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3E701987-A5E5-43C7-B811-D3DBB973E3AF}"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29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58417453"/>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08470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Continued</a:t>
            </a:r>
            <a:endParaRPr lang="en-US" dirty="0"/>
          </a:p>
        </p:txBody>
      </p:sp>
      <p:sp>
        <p:nvSpPr>
          <p:cNvPr id="3" name="Content Placeholder 2"/>
          <p:cNvSpPr>
            <a:spLocks noGrp="1"/>
          </p:cNvSpPr>
          <p:nvPr>
            <p:ph idx="1"/>
          </p:nvPr>
        </p:nvSpPr>
        <p:spPr/>
        <p:txBody>
          <a:bodyPr/>
          <a:lstStyle/>
          <a:p>
            <a:r>
              <a:rPr lang="en-US" dirty="0" smtClean="0"/>
              <a:t>Should </a:t>
            </a:r>
            <a:r>
              <a:rPr lang="en-US" dirty="0"/>
              <a:t>I act on these results?</a:t>
            </a:r>
          </a:p>
          <a:p>
            <a:pPr lvl="1"/>
            <a:r>
              <a:rPr lang="en-US" dirty="0"/>
              <a:t>I believe the results provide enough information to gain some interest. I expect any organization, group or individual considering actions as a result will perform their own validation to assert the technology choice is beneficial for their consumption prior to adoption.</a:t>
            </a:r>
          </a:p>
          <a:p>
            <a:r>
              <a:rPr lang="en-US" dirty="0"/>
              <a:t>Is further / deeper testing and investigation warranted?</a:t>
            </a:r>
          </a:p>
          <a:p>
            <a:pPr lvl="1"/>
            <a:r>
              <a:rPr lang="en-US" dirty="0"/>
              <a:t>Absolutely. These tests should be conducted in a more active manner to understand the root causes for any differences. Additional tests and variations are also needed including; various KVM disk cache modes, skinny VM images (i.e. JeOS), impacts of database settings, docker storage drivers, etc.</a:t>
            </a:r>
          </a:p>
          <a:p>
            <a:r>
              <a:rPr lang="en-US" dirty="0"/>
              <a:t>Is this a direct measurement of the hypervisor (KVM) or LXC engine (docker)?</a:t>
            </a:r>
          </a:p>
          <a:p>
            <a:pPr lvl="1"/>
            <a:r>
              <a:rPr lang="en-US" dirty="0"/>
              <a:t>No, many factors play into results. For example the compute node has the nova virt driver running which is obviously different in implementation between nova libvirt-kvm and nova docker. Thus it’s implementation *may* have an impact on the compute node metrics and performance.</a:t>
            </a:r>
          </a:p>
          <a:p>
            <a:endParaRPr lang="en-US" dirty="0"/>
          </a:p>
        </p:txBody>
      </p:sp>
      <p:sp>
        <p:nvSpPr>
          <p:cNvPr id="4" name="Date Placeholder 3"/>
          <p:cNvSpPr>
            <a:spLocks noGrp="1"/>
          </p:cNvSpPr>
          <p:nvPr>
            <p:ph type="dt" sz="half" idx="10"/>
          </p:nvPr>
        </p:nvSpPr>
        <p:spPr/>
        <p:txBody>
          <a:bodyPr/>
          <a:lstStyle/>
          <a:p>
            <a:fld id="{EDE794CC-9684-4B39-8A67-3D5E18B1ACBC}"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dirty="0"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3</a:t>
            </a:fld>
            <a:endParaRPr lang="en-US" dirty="0"/>
          </a:p>
        </p:txBody>
      </p:sp>
    </p:spTree>
    <p:extLst>
      <p:ext uri="{BB962C8B-B14F-4D97-AF65-F5344CB8AC3E}">
        <p14:creationId xmlns:p14="http://schemas.microsoft.com/office/powerpoint/2010/main" val="3074427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FC06CC46-8CD5-4188-AC6B-A47F004F374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0198052"/>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381000" y="6172200"/>
            <a:ext cx="694421" cy="261610"/>
          </a:xfrm>
          <a:prstGeom prst="rect">
            <a:avLst/>
          </a:prstGeom>
          <a:noFill/>
        </p:spPr>
        <p:txBody>
          <a:bodyPr wrap="none" rtlCol="0">
            <a:spAutoFit/>
          </a:bodyPr>
          <a:lstStyle/>
          <a:p>
            <a:r>
              <a:rPr lang="en-US" sz="1100" dirty="0" smtClean="0"/>
              <a:t>1 second</a:t>
            </a:r>
            <a:endParaRPr lang="en-US" sz="1100" dirty="0"/>
          </a:p>
        </p:txBody>
      </p:sp>
      <p:cxnSp>
        <p:nvCxnSpPr>
          <p:cNvPr id="8" name="Straight Arrow Connector 7"/>
          <p:cNvCxnSpPr>
            <a:stCxn id="7" idx="0"/>
          </p:cNvCxnSpPr>
          <p:nvPr/>
        </p:nvCxnSpPr>
        <p:spPr>
          <a:xfrm flipV="1">
            <a:off x="728211" y="5867400"/>
            <a:ext cx="567189"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96200" y="6172200"/>
            <a:ext cx="821059" cy="261610"/>
          </a:xfrm>
          <a:prstGeom prst="rect">
            <a:avLst/>
          </a:prstGeom>
          <a:noFill/>
        </p:spPr>
        <p:txBody>
          <a:bodyPr wrap="none" rtlCol="0">
            <a:spAutoFit/>
          </a:bodyPr>
          <a:lstStyle/>
          <a:p>
            <a:r>
              <a:rPr lang="en-US" sz="1100" dirty="0" smtClean="0"/>
              <a:t>67 seconds</a:t>
            </a:r>
            <a:endParaRPr lang="en-US" sz="1100" dirty="0"/>
          </a:p>
        </p:txBody>
      </p:sp>
      <p:cxnSp>
        <p:nvCxnSpPr>
          <p:cNvPr id="11" name="Straight Arrow Connector 10"/>
          <p:cNvCxnSpPr>
            <a:stCxn id="10" idx="0"/>
          </p:cNvCxnSpPr>
          <p:nvPr/>
        </p:nvCxnSpPr>
        <p:spPr>
          <a:xfrm flipH="1" flipV="1">
            <a:off x="7391400" y="5791200"/>
            <a:ext cx="71533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580656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Boot</a:t>
            </a:r>
          </a:p>
        </p:txBody>
      </p:sp>
      <p:sp>
        <p:nvSpPr>
          <p:cNvPr id="4" name="Date Placeholder 3"/>
          <p:cNvSpPr>
            <a:spLocks noGrp="1"/>
          </p:cNvSpPr>
          <p:nvPr>
            <p:ph type="dt" sz="half" idx="10"/>
          </p:nvPr>
        </p:nvSpPr>
        <p:spPr/>
        <p:txBody>
          <a:bodyPr/>
          <a:lstStyle/>
          <a:p>
            <a:fld id="{5721B739-3D19-471C-B9D7-C0D3C2C84F1A}"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31</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089538471"/>
              </p:ext>
            </p:extLst>
          </p:nvPr>
        </p:nvGraphicFramePr>
        <p:xfrm>
          <a:off x="304800" y="838200"/>
          <a:ext cx="8458200" cy="280987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247467" y="1093611"/>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0.25 %</a:t>
            </a:r>
          </a:p>
        </p:txBody>
      </p:sp>
      <p:graphicFrame>
        <p:nvGraphicFramePr>
          <p:cNvPr id="8" name="Chart 7"/>
          <p:cNvGraphicFramePr>
            <a:graphicFrameLocks/>
          </p:cNvGraphicFramePr>
          <p:nvPr>
            <p:extLst>
              <p:ext uri="{D42A27DB-BD31-4B8C-83A1-F6EECF244321}">
                <p14:modId xmlns:p14="http://schemas.microsoft.com/office/powerpoint/2010/main" val="3734992223"/>
              </p:ext>
            </p:extLst>
          </p:nvPr>
        </p:nvGraphicFramePr>
        <p:xfrm>
          <a:off x="228600" y="3962400"/>
          <a:ext cx="8534400"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391400" y="39624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11.18 %</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75350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Serial Vm Soft reboot</a:t>
            </a:r>
            <a:endParaRPr lang="en-US" dirty="0"/>
          </a:p>
        </p:txBody>
      </p:sp>
      <p:sp>
        <p:nvSpPr>
          <p:cNvPr id="5" name="Text Placeholder 4"/>
          <p:cNvSpPr>
            <a:spLocks noGrp="1"/>
          </p:cNvSpPr>
          <p:nvPr>
            <p:ph type="body" idx="1"/>
          </p:nvPr>
        </p:nvSpPr>
        <p:spPr/>
        <p:txBody>
          <a:bodyPr/>
          <a:lstStyle/>
          <a:p>
            <a:r>
              <a:rPr lang="en-US" dirty="0" smtClean="0"/>
              <a:t>OpenStack Cloudy Benchmark</a:t>
            </a:r>
            <a:endParaRPr lang="en-US" dirty="0"/>
          </a:p>
        </p:txBody>
      </p:sp>
      <p:sp>
        <p:nvSpPr>
          <p:cNvPr id="6" name="Date Placeholder 5"/>
          <p:cNvSpPr>
            <a:spLocks noGrp="1"/>
          </p:cNvSpPr>
          <p:nvPr>
            <p:ph type="dt" sz="half" idx="10"/>
          </p:nvPr>
        </p:nvSpPr>
        <p:spPr/>
        <p:txBody>
          <a:bodyPr/>
          <a:lstStyle/>
          <a:p>
            <a:fld id="{DA60D70B-F443-4F88-A412-AEC1FEA05D5D}"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32</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4738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Cloudy Performance: Serial VM </a:t>
            </a:r>
            <a:r>
              <a:rPr lang="en-US" dirty="0" smtClean="0"/>
              <a:t>Reboot</a:t>
            </a:r>
            <a:endParaRPr lang="en-US" dirty="0"/>
          </a:p>
        </p:txBody>
      </p:sp>
      <p:sp>
        <p:nvSpPr>
          <p:cNvPr id="7" name="Content Placeholder 6"/>
          <p:cNvSpPr>
            <a:spLocks noGrp="1"/>
          </p:cNvSpPr>
          <p:nvPr>
            <p:ph idx="1"/>
          </p:nvPr>
        </p:nvSpPr>
        <p:spPr>
          <a:xfrm>
            <a:off x="381000" y="762000"/>
            <a:ext cx="7086600" cy="3276600"/>
          </a:xfrm>
        </p:spPr>
        <p:txBody>
          <a:bodyPr>
            <a:normAutofit lnSpcReduction="10000"/>
          </a:bodyPr>
          <a:lstStyle/>
          <a:p>
            <a:r>
              <a:rPr lang="en-US" dirty="0"/>
              <a:t>Benchmark scenario </a:t>
            </a:r>
            <a:r>
              <a:rPr lang="en-US" dirty="0" smtClean="0"/>
              <a:t>overview</a:t>
            </a:r>
          </a:p>
          <a:p>
            <a:pPr lvl="1"/>
            <a:r>
              <a:rPr lang="en-US" dirty="0" smtClean="0"/>
              <a:t>Pre-cache VM image on compute node prior to test</a:t>
            </a:r>
          </a:p>
          <a:p>
            <a:pPr lvl="1"/>
            <a:r>
              <a:rPr lang="en-US" dirty="0" smtClean="0"/>
              <a:t>Boot a VM &amp; wait for it to become ACTIVE</a:t>
            </a:r>
          </a:p>
          <a:p>
            <a:pPr lvl="1"/>
            <a:r>
              <a:rPr lang="en-US" dirty="0" smtClean="0"/>
              <a:t>Soft reboot the VM and wait for it to become ACTIVE</a:t>
            </a:r>
          </a:p>
          <a:p>
            <a:pPr lvl="2"/>
            <a:r>
              <a:rPr lang="en-US" dirty="0" smtClean="0"/>
              <a:t>Repeat reboot a total of 5 times</a:t>
            </a:r>
          </a:p>
          <a:p>
            <a:pPr lvl="1"/>
            <a:r>
              <a:rPr lang="en-US" dirty="0" smtClean="0"/>
              <a:t>Delete VM</a:t>
            </a:r>
          </a:p>
          <a:p>
            <a:pPr lvl="1"/>
            <a:r>
              <a:rPr lang="en-US" dirty="0" smtClean="0"/>
              <a:t>Repeat the above for a total of 5 VMs</a:t>
            </a:r>
          </a:p>
          <a:p>
            <a:r>
              <a:rPr lang="en-US" dirty="0"/>
              <a:t>Benchmark driver</a:t>
            </a:r>
          </a:p>
          <a:p>
            <a:pPr lvl="1"/>
            <a:r>
              <a:rPr lang="en-US" dirty="0"/>
              <a:t>OpenStack Rally</a:t>
            </a:r>
          </a:p>
          <a:p>
            <a:r>
              <a:rPr lang="en-US" dirty="0"/>
              <a:t>High level goals</a:t>
            </a:r>
          </a:p>
          <a:p>
            <a:pPr lvl="1"/>
            <a:r>
              <a:rPr lang="en-US" dirty="0"/>
              <a:t>Understand compute node characteristics under sustained VM </a:t>
            </a:r>
            <a:r>
              <a:rPr lang="en-US" dirty="0" smtClean="0"/>
              <a:t>reboots</a:t>
            </a:r>
            <a:endParaRPr lang="en-US" dirty="0"/>
          </a:p>
          <a:p>
            <a:pPr lvl="1"/>
            <a:endParaRPr lang="en-US" dirty="0" smtClean="0"/>
          </a:p>
        </p:txBody>
      </p:sp>
      <p:sp>
        <p:nvSpPr>
          <p:cNvPr id="4" name="Date Placeholder 3"/>
          <p:cNvSpPr>
            <a:spLocks noGrp="1"/>
          </p:cNvSpPr>
          <p:nvPr>
            <p:ph type="dt" sz="half" idx="10"/>
          </p:nvPr>
        </p:nvSpPr>
        <p:spPr/>
        <p:txBody>
          <a:bodyPr/>
          <a:lstStyle/>
          <a:p>
            <a:fld id="{86D9BA89-8D01-4B61-B3D3-EAF1843A549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33</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500124908"/>
              </p:ext>
            </p:extLst>
          </p:nvPr>
        </p:nvGraphicFramePr>
        <p:xfrm>
          <a:off x="1295400" y="4114800"/>
          <a:ext cx="6881813" cy="26670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600046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Reboot</a:t>
            </a:r>
          </a:p>
        </p:txBody>
      </p:sp>
      <p:sp>
        <p:nvSpPr>
          <p:cNvPr id="4" name="Date Placeholder 3"/>
          <p:cNvSpPr>
            <a:spLocks noGrp="1"/>
          </p:cNvSpPr>
          <p:nvPr>
            <p:ph type="dt" sz="half" idx="10"/>
          </p:nvPr>
        </p:nvSpPr>
        <p:spPr/>
        <p:txBody>
          <a:bodyPr/>
          <a:lstStyle/>
          <a:p>
            <a:fld id="{60E37199-21B0-4C40-A659-93531CA115DA}"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34</a:t>
            </a:fld>
            <a:endParaRPr lang="en-US" dirty="0"/>
          </a:p>
        </p:txBody>
      </p:sp>
      <p:graphicFrame>
        <p:nvGraphicFramePr>
          <p:cNvPr id="6" name="Content Placeholder 5"/>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908307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Reboot</a:t>
            </a:r>
          </a:p>
        </p:txBody>
      </p:sp>
      <p:sp>
        <p:nvSpPr>
          <p:cNvPr id="4" name="Date Placeholder 3"/>
          <p:cNvSpPr>
            <a:spLocks noGrp="1"/>
          </p:cNvSpPr>
          <p:nvPr>
            <p:ph type="dt" sz="half" idx="10"/>
          </p:nvPr>
        </p:nvSpPr>
        <p:spPr/>
        <p:txBody>
          <a:bodyPr/>
          <a:lstStyle/>
          <a:p>
            <a:fld id="{937D537C-D048-4F30-BCA6-1C2FA94B3CE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35</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9928661"/>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6691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Reboot</a:t>
            </a:r>
          </a:p>
        </p:txBody>
      </p:sp>
      <p:sp>
        <p:nvSpPr>
          <p:cNvPr id="4" name="Date Placeholder 3"/>
          <p:cNvSpPr>
            <a:spLocks noGrp="1"/>
          </p:cNvSpPr>
          <p:nvPr>
            <p:ph type="dt" sz="half" idx="10"/>
          </p:nvPr>
        </p:nvSpPr>
        <p:spPr/>
        <p:txBody>
          <a:bodyPr/>
          <a:lstStyle/>
          <a:p>
            <a:fld id="{F93A6EED-44D0-478F-ABFA-DE533374D5E4}"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36</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3181144857"/>
              </p:ext>
            </p:extLst>
          </p:nvPr>
        </p:nvGraphicFramePr>
        <p:xfrm>
          <a:off x="304800" y="762000"/>
          <a:ext cx="8458199"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871864583"/>
              </p:ext>
            </p:extLst>
          </p:nvPr>
        </p:nvGraphicFramePr>
        <p:xfrm>
          <a:off x="304800" y="3886200"/>
          <a:ext cx="8458200" cy="276701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7620000" y="825062"/>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0.69</a:t>
            </a:r>
          </a:p>
          <a:p>
            <a:r>
              <a:rPr lang="en-US" b="1" dirty="0">
                <a:solidFill>
                  <a:schemeClr val="accent2"/>
                </a:solidFill>
              </a:rPr>
              <a:t>–</a:t>
            </a:r>
            <a:r>
              <a:rPr lang="en-US" sz="1100" dirty="0">
                <a:solidFill>
                  <a:schemeClr val="tx1"/>
                </a:solidFill>
              </a:rPr>
              <a:t>  </a:t>
            </a:r>
            <a:r>
              <a:rPr lang="en-US" sz="1100" dirty="0" smtClean="0">
                <a:solidFill>
                  <a:schemeClr val="tx1"/>
                </a:solidFill>
              </a:rPr>
              <a:t>0.26</a:t>
            </a:r>
            <a:endParaRPr lang="en-US" sz="1100" dirty="0">
              <a:solidFill>
                <a:schemeClr val="tx1"/>
              </a:solidFill>
            </a:endParaRPr>
          </a:p>
        </p:txBody>
      </p:sp>
      <p:sp>
        <p:nvSpPr>
          <p:cNvPr id="9" name="Rectangle 8"/>
          <p:cNvSpPr/>
          <p:nvPr/>
        </p:nvSpPr>
        <p:spPr>
          <a:xfrm>
            <a:off x="7617178" y="3810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0.84</a:t>
            </a:r>
          </a:p>
          <a:p>
            <a:r>
              <a:rPr lang="en-US" b="1" dirty="0">
                <a:solidFill>
                  <a:schemeClr val="accent2"/>
                </a:solidFill>
              </a:rPr>
              <a:t>–</a:t>
            </a:r>
            <a:r>
              <a:rPr lang="en-US" sz="1100" dirty="0">
                <a:solidFill>
                  <a:schemeClr val="tx1"/>
                </a:solidFill>
              </a:rPr>
              <a:t>  </a:t>
            </a:r>
            <a:r>
              <a:rPr lang="en-US" sz="1100" dirty="0" smtClean="0">
                <a:solidFill>
                  <a:schemeClr val="tx1"/>
                </a:solidFill>
              </a:rPr>
              <a:t>0.18</a:t>
            </a:r>
            <a:endParaRPr lang="en-US" sz="1100" dirty="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71455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Reboot</a:t>
            </a:r>
          </a:p>
        </p:txBody>
      </p:sp>
      <p:sp>
        <p:nvSpPr>
          <p:cNvPr id="4" name="Date Placeholder 3"/>
          <p:cNvSpPr>
            <a:spLocks noGrp="1"/>
          </p:cNvSpPr>
          <p:nvPr>
            <p:ph type="dt" sz="half" idx="10"/>
          </p:nvPr>
        </p:nvSpPr>
        <p:spPr/>
        <p:txBody>
          <a:bodyPr/>
          <a:lstStyle/>
          <a:p>
            <a:fld id="{26D51E4F-AA88-45C5-BE67-5413BEAEB26F}"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37</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200357130"/>
              </p:ext>
            </p:extLst>
          </p:nvPr>
        </p:nvGraphicFramePr>
        <p:xfrm>
          <a:off x="304800" y="685800"/>
          <a:ext cx="8458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96200" y="760207"/>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b="1" dirty="0" smtClean="0">
              <a:solidFill>
                <a:schemeClr val="tx1"/>
              </a:solidFill>
            </a:endParaRPr>
          </a:p>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48 MB</a:t>
            </a:r>
            <a:endParaRPr lang="en-US" sz="1100" dirty="0">
              <a:solidFill>
                <a:schemeClr val="tx1"/>
              </a:solidFill>
            </a:endParaRPr>
          </a:p>
          <a:p>
            <a:endParaRPr lang="en-US" sz="1100" b="1" dirty="0" smtClean="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3760134336"/>
              </p:ext>
            </p:extLst>
          </p:nvPr>
        </p:nvGraphicFramePr>
        <p:xfrm>
          <a:off x="381000" y="3886200"/>
          <a:ext cx="83058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96200" y="3886200"/>
            <a:ext cx="1219200" cy="91619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b="1" dirty="0" smtClean="0">
              <a:solidFill>
                <a:schemeClr val="tx1"/>
              </a:solidFill>
            </a:endParaRPr>
          </a:p>
          <a:p>
            <a:r>
              <a:rPr lang="en-US" sz="1100" b="1" dirty="0" smtClean="0">
                <a:solidFill>
                  <a:schemeClr val="tx1"/>
                </a:solidFill>
              </a:rPr>
              <a:t>Delta</a:t>
            </a:r>
            <a:endParaRPr lang="en-US" sz="1100" dirty="0" smtClean="0">
              <a:solidFill>
                <a:schemeClr val="tx1"/>
              </a:solidFill>
            </a:endParaRPr>
          </a:p>
          <a:p>
            <a:r>
              <a:rPr lang="en-US" sz="1100" dirty="0" smtClean="0">
                <a:solidFill>
                  <a:schemeClr val="tx1"/>
                </a:solidFill>
              </a:rPr>
              <a:t>486 MB</a:t>
            </a:r>
            <a:endParaRPr lang="en-US" sz="1100" dirty="0">
              <a:solidFill>
                <a:schemeClr val="tx1"/>
              </a:solidFill>
            </a:endParaRPr>
          </a:p>
          <a:p>
            <a:endParaRPr lang="en-US" sz="1100" b="1" dirty="0" smtClean="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73100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Serial VM Reboot</a:t>
            </a:r>
          </a:p>
        </p:txBody>
      </p:sp>
      <p:sp>
        <p:nvSpPr>
          <p:cNvPr id="4" name="Date Placeholder 3"/>
          <p:cNvSpPr>
            <a:spLocks noGrp="1"/>
          </p:cNvSpPr>
          <p:nvPr>
            <p:ph type="dt" sz="half" idx="10"/>
          </p:nvPr>
        </p:nvSpPr>
        <p:spPr/>
        <p:txBody>
          <a:bodyPr/>
          <a:lstStyle/>
          <a:p>
            <a:fld id="{560D3C20-AB39-4041-AB85-0F46E126DAF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38</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058015490"/>
              </p:ext>
            </p:extLst>
          </p:nvPr>
        </p:nvGraphicFramePr>
        <p:xfrm>
          <a:off x="304800" y="762000"/>
          <a:ext cx="8458200" cy="28908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96200" y="762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0.4 %</a:t>
            </a:r>
          </a:p>
        </p:txBody>
      </p:sp>
      <p:graphicFrame>
        <p:nvGraphicFramePr>
          <p:cNvPr id="8" name="Chart 7"/>
          <p:cNvGraphicFramePr>
            <a:graphicFrameLocks/>
          </p:cNvGraphicFramePr>
          <p:nvPr>
            <p:extLst>
              <p:ext uri="{D42A27DB-BD31-4B8C-83A1-F6EECF244321}">
                <p14:modId xmlns:p14="http://schemas.microsoft.com/office/powerpoint/2010/main" val="1752857350"/>
              </p:ext>
            </p:extLst>
          </p:nvPr>
        </p:nvGraphicFramePr>
        <p:xfrm>
          <a:off x="381000" y="3810000"/>
          <a:ext cx="8534400" cy="2767013"/>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70800" y="3810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0.33 %</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923444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Snapshot vm to image</a:t>
            </a:r>
            <a:endParaRPr lang="en-US" dirty="0"/>
          </a:p>
        </p:txBody>
      </p:sp>
      <p:sp>
        <p:nvSpPr>
          <p:cNvPr id="5" name="Text Placeholder 4"/>
          <p:cNvSpPr>
            <a:spLocks noGrp="1"/>
          </p:cNvSpPr>
          <p:nvPr>
            <p:ph type="body" idx="1"/>
          </p:nvPr>
        </p:nvSpPr>
        <p:spPr/>
        <p:txBody>
          <a:bodyPr/>
          <a:lstStyle/>
          <a:p>
            <a:r>
              <a:rPr lang="en-US" dirty="0"/>
              <a:t>OpenStack Cloudy </a:t>
            </a:r>
            <a:r>
              <a:rPr lang="en-US" dirty="0" smtClean="0"/>
              <a:t>Benchmark</a:t>
            </a:r>
            <a:endParaRPr lang="en-US" dirty="0"/>
          </a:p>
        </p:txBody>
      </p:sp>
      <p:sp>
        <p:nvSpPr>
          <p:cNvPr id="2" name="Date Placeholder 1"/>
          <p:cNvSpPr>
            <a:spLocks noGrp="1"/>
          </p:cNvSpPr>
          <p:nvPr>
            <p:ph type="dt" sz="half" idx="10"/>
          </p:nvPr>
        </p:nvSpPr>
        <p:spPr/>
        <p:txBody>
          <a:bodyPr/>
          <a:lstStyle/>
          <a:p>
            <a:fld id="{8640B72C-6DA3-4CC7-89C9-3FA5D43B1EF0}" type="datetime1">
              <a:rPr lang="en-US" smtClean="0"/>
              <a:t>5/11/2014</a:t>
            </a:fld>
            <a:endParaRPr lang="en-US" dirty="0"/>
          </a:p>
        </p:txBody>
      </p:sp>
      <p:sp>
        <p:nvSpPr>
          <p:cNvPr id="3" name="Slide Number Placeholder 2"/>
          <p:cNvSpPr>
            <a:spLocks noGrp="1"/>
          </p:cNvSpPr>
          <p:nvPr>
            <p:ph type="sldNum" sz="quarter" idx="12"/>
          </p:nvPr>
        </p:nvSpPr>
        <p:spPr/>
        <p:txBody>
          <a:bodyPr/>
          <a:lstStyle/>
          <a:p>
            <a:fld id="{541987EE-A67F-4ED0-970D-FD2C0E62F3ED}" type="slidenum">
              <a:rPr lang="en-US" smtClean="0"/>
              <a:t>39</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78203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History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37624074"/>
              </p:ext>
            </p:extLst>
          </p:nvPr>
        </p:nvGraphicFramePr>
        <p:xfrm>
          <a:off x="381000" y="762000"/>
          <a:ext cx="8305800" cy="2016760"/>
        </p:xfrm>
        <a:graphic>
          <a:graphicData uri="http://schemas.openxmlformats.org/drawingml/2006/table">
            <a:tbl>
              <a:tblPr firstRow="1" bandRow="1">
                <a:tableStyleId>{5C22544A-7EE6-4342-B048-85BDC9FD1C3A}</a:tableStyleId>
              </a:tblPr>
              <a:tblGrid>
                <a:gridCol w="914400"/>
                <a:gridCol w="7391400"/>
              </a:tblGrid>
              <a:tr h="152400">
                <a:tc>
                  <a:txBody>
                    <a:bodyPr/>
                    <a:lstStyle/>
                    <a:p>
                      <a:r>
                        <a:rPr lang="en-US" sz="1200" b="1" dirty="0" smtClean="0"/>
                        <a:t>Revision</a:t>
                      </a:r>
                      <a:endParaRPr lang="en-US" sz="1200" b="1" dirty="0"/>
                    </a:p>
                  </a:txBody>
                  <a:tcPr/>
                </a:tc>
                <a:tc>
                  <a:txBody>
                    <a:bodyPr/>
                    <a:lstStyle/>
                    <a:p>
                      <a:r>
                        <a:rPr lang="en-US" sz="1200" b="1" dirty="0" smtClean="0"/>
                        <a:t>Overview</a:t>
                      </a:r>
                      <a:r>
                        <a:rPr lang="en-US" sz="1200" b="1" baseline="0" dirty="0" smtClean="0"/>
                        <a:t> of changes</a:t>
                      </a:r>
                      <a:endParaRPr lang="en-US" sz="1200" b="1" dirty="0"/>
                    </a:p>
                  </a:txBody>
                  <a:tcPr/>
                </a:tc>
              </a:tr>
              <a:tr h="370840">
                <a:tc>
                  <a:txBody>
                    <a:bodyPr/>
                    <a:lstStyle/>
                    <a:p>
                      <a:r>
                        <a:rPr lang="en-US" sz="1200" b="1" dirty="0" smtClean="0"/>
                        <a:t>V1.0</a:t>
                      </a:r>
                      <a:endParaRPr lang="en-US" sz="1200" b="1" dirty="0"/>
                    </a:p>
                  </a:txBody>
                  <a:tcPr/>
                </a:tc>
                <a:tc>
                  <a:txBody>
                    <a:bodyPr/>
                    <a:lstStyle/>
                    <a:p>
                      <a:pPr marL="171450" indent="-171450">
                        <a:buFontTx/>
                        <a:buChar char="-"/>
                      </a:pPr>
                      <a:r>
                        <a:rPr lang="en-US" sz="1200" dirty="0" smtClean="0"/>
                        <a:t>Initial document</a:t>
                      </a:r>
                      <a:r>
                        <a:rPr lang="en-US" sz="1200" baseline="0" dirty="0" smtClean="0"/>
                        <a:t> release</a:t>
                      </a:r>
                    </a:p>
                  </a:txBody>
                  <a:tcPr/>
                </a:tc>
              </a:tr>
              <a:tr h="370840">
                <a:tc>
                  <a:txBody>
                    <a:bodyPr/>
                    <a:lstStyle/>
                    <a:p>
                      <a:r>
                        <a:rPr lang="en-US" sz="1200" b="1" dirty="0" smtClean="0"/>
                        <a:t>V2.0</a:t>
                      </a:r>
                      <a:endParaRPr lang="en-US" sz="1200" b="1" dirty="0"/>
                    </a:p>
                  </a:txBody>
                  <a:tcPr/>
                </a:tc>
                <a:tc>
                  <a:txBody>
                    <a:bodyPr/>
                    <a:lstStyle/>
                    <a:p>
                      <a:pPr marL="285750" marR="0" lvl="1" indent="-285750" algn="l" defTabSz="914400" rtl="0" eaLnBrk="1" fontAlgn="auto" latinLnBrk="0" hangingPunct="1">
                        <a:lnSpc>
                          <a:spcPct val="100000"/>
                        </a:lnSpc>
                        <a:spcBef>
                          <a:spcPts val="0"/>
                        </a:spcBef>
                        <a:spcAft>
                          <a:spcPts val="0"/>
                        </a:spcAft>
                        <a:buClrTx/>
                        <a:buSzTx/>
                        <a:buFontTx/>
                        <a:buChar char="-"/>
                        <a:tabLst/>
                        <a:defRPr/>
                      </a:pPr>
                      <a:r>
                        <a:rPr lang="en-US" sz="1200" dirty="0" smtClean="0"/>
                        <a:t>All tests were re-run using a single docker image throughout the tests (see my </a:t>
                      </a:r>
                      <a:r>
                        <a:rPr lang="en-US" sz="1200" dirty="0" err="1" smtClean="0">
                          <a:hlinkClick r:id="rId2"/>
                        </a:rPr>
                        <a:t>Dockerfile</a:t>
                      </a:r>
                      <a:r>
                        <a:rPr lang="en-US" sz="1200" dirty="0" smtClean="0"/>
                        <a:t>).</a:t>
                      </a:r>
                    </a:p>
                    <a:p>
                      <a:pPr marL="285750" marR="0" lvl="1" indent="-285750" algn="l" defTabSz="914400" rtl="0" eaLnBrk="1" fontAlgn="auto" latinLnBrk="0" hangingPunct="1">
                        <a:lnSpc>
                          <a:spcPct val="100000"/>
                        </a:lnSpc>
                        <a:spcBef>
                          <a:spcPts val="0"/>
                        </a:spcBef>
                        <a:spcAft>
                          <a:spcPts val="0"/>
                        </a:spcAft>
                        <a:buClrTx/>
                        <a:buSzTx/>
                        <a:buFontTx/>
                        <a:buChar char="-"/>
                        <a:tabLst/>
                        <a:defRPr/>
                      </a:pPr>
                      <a:r>
                        <a:rPr lang="en-US" sz="1200" dirty="0" smtClean="0"/>
                        <a:t>As the result of an astute reader, the 15 VM serial “packing” test reflects VM boot overhead rather than steady-state; this version clarifies such claims.</a:t>
                      </a:r>
                    </a:p>
                    <a:p>
                      <a:pPr marL="285750" marR="0" lvl="1" indent="-285750" algn="l" defTabSz="914400" rtl="0" eaLnBrk="1" fontAlgn="auto" latinLnBrk="0" hangingPunct="1">
                        <a:lnSpc>
                          <a:spcPct val="100000"/>
                        </a:lnSpc>
                        <a:spcBef>
                          <a:spcPts val="0"/>
                        </a:spcBef>
                        <a:spcAft>
                          <a:spcPts val="0"/>
                        </a:spcAft>
                        <a:buClrTx/>
                        <a:buSzTx/>
                        <a:buFontTx/>
                        <a:buChar char="-"/>
                        <a:tabLst/>
                        <a:defRPr/>
                      </a:pPr>
                      <a:r>
                        <a:rPr lang="en-US" sz="1200" dirty="0" smtClean="0"/>
                        <a:t>A new Cloudy test was added to better understand steady-state CPU.</a:t>
                      </a:r>
                    </a:p>
                    <a:p>
                      <a:pPr marL="285750" marR="0" lvl="1" indent="-285750" algn="l" defTabSz="914400" rtl="0" eaLnBrk="1" fontAlgn="auto" latinLnBrk="0" hangingPunct="1">
                        <a:lnSpc>
                          <a:spcPct val="100000"/>
                        </a:lnSpc>
                        <a:spcBef>
                          <a:spcPts val="0"/>
                        </a:spcBef>
                        <a:spcAft>
                          <a:spcPts val="0"/>
                        </a:spcAft>
                        <a:buClrTx/>
                        <a:buSzTx/>
                        <a:buFontTx/>
                        <a:buChar char="-"/>
                        <a:tabLst/>
                        <a:defRPr/>
                      </a:pPr>
                      <a:r>
                        <a:rPr lang="en-US" sz="1200" dirty="0" smtClean="0"/>
                        <a:t>Rather than presenting direct claims of density, raw data and graphs are presented to let the reader draw their own conclusions.</a:t>
                      </a:r>
                    </a:p>
                    <a:p>
                      <a:pPr marL="285750" marR="0" lvl="1" indent="-285750" algn="l" defTabSz="914400" rtl="0" eaLnBrk="1" fontAlgn="auto" latinLnBrk="0" hangingPunct="1">
                        <a:lnSpc>
                          <a:spcPct val="100000"/>
                        </a:lnSpc>
                        <a:spcBef>
                          <a:spcPts val="0"/>
                        </a:spcBef>
                        <a:spcAft>
                          <a:spcPts val="0"/>
                        </a:spcAft>
                        <a:buClrTx/>
                        <a:buSzTx/>
                        <a:buFontTx/>
                        <a:buChar char="-"/>
                        <a:tabLst/>
                        <a:defRPr/>
                      </a:pPr>
                      <a:r>
                        <a:rPr lang="en-US" sz="1200" dirty="0" smtClean="0"/>
                        <a:t>Additional “in the guest” tests were performed including </a:t>
                      </a:r>
                      <a:r>
                        <a:rPr lang="en-US" sz="1200" dirty="0" err="1" smtClean="0"/>
                        <a:t>blogbench</a:t>
                      </a:r>
                      <a:r>
                        <a:rPr lang="en-US" sz="1200" dirty="0" smtClean="0"/>
                        <a:t>.</a:t>
                      </a:r>
                    </a:p>
                  </a:txBody>
                  <a:tcPr/>
                </a:tc>
              </a:tr>
            </a:tbl>
          </a:graphicData>
        </a:graphic>
      </p:graphicFrame>
      <p:sp>
        <p:nvSpPr>
          <p:cNvPr id="4" name="Date Placeholder 3"/>
          <p:cNvSpPr>
            <a:spLocks noGrp="1"/>
          </p:cNvSpPr>
          <p:nvPr>
            <p:ph type="dt" sz="half" idx="10"/>
          </p:nvPr>
        </p:nvSpPr>
        <p:spPr/>
        <p:txBody>
          <a:bodyPr/>
          <a:lstStyle/>
          <a:p>
            <a:fld id="{EDE794CC-9684-4B39-8A67-3D5E18B1ACBC}"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4</a:t>
            </a:fld>
            <a:endParaRPr lang="en-US" dirty="0"/>
          </a:p>
        </p:txBody>
      </p:sp>
    </p:spTree>
    <p:extLst>
      <p:ext uri="{BB962C8B-B14F-4D97-AF65-F5344CB8AC3E}">
        <p14:creationId xmlns:p14="http://schemas.microsoft.com/office/powerpoint/2010/main" val="800186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Cloudy Performance: Snapshot VM To Image</a:t>
            </a:r>
          </a:p>
        </p:txBody>
      </p:sp>
      <p:sp>
        <p:nvSpPr>
          <p:cNvPr id="7" name="Content Placeholder 6"/>
          <p:cNvSpPr>
            <a:spLocks noGrp="1"/>
          </p:cNvSpPr>
          <p:nvPr>
            <p:ph idx="1"/>
          </p:nvPr>
        </p:nvSpPr>
        <p:spPr/>
        <p:txBody>
          <a:bodyPr/>
          <a:lstStyle/>
          <a:p>
            <a:r>
              <a:rPr lang="en-US" dirty="0"/>
              <a:t>Benchmark scenario overview</a:t>
            </a:r>
          </a:p>
          <a:p>
            <a:pPr lvl="1"/>
            <a:r>
              <a:rPr lang="en-US" dirty="0"/>
              <a:t>Pre-cache VM image on compute node prior to </a:t>
            </a:r>
            <a:r>
              <a:rPr lang="en-US" dirty="0" smtClean="0"/>
              <a:t>test</a:t>
            </a:r>
          </a:p>
          <a:p>
            <a:pPr lvl="1"/>
            <a:r>
              <a:rPr lang="en-US" dirty="0" smtClean="0"/>
              <a:t>Boot a VM</a:t>
            </a:r>
          </a:p>
          <a:p>
            <a:pPr lvl="1"/>
            <a:r>
              <a:rPr lang="en-US" dirty="0" smtClean="0"/>
              <a:t>Wait for it to become ACTIVE</a:t>
            </a:r>
          </a:p>
          <a:p>
            <a:pPr lvl="1"/>
            <a:r>
              <a:rPr lang="en-US" dirty="0" smtClean="0"/>
              <a:t>Snapshot the VM</a:t>
            </a:r>
          </a:p>
          <a:p>
            <a:pPr lvl="1"/>
            <a:r>
              <a:rPr lang="en-US" dirty="0" smtClean="0"/>
              <a:t>Wait for image to become ACTIVE</a:t>
            </a:r>
          </a:p>
          <a:p>
            <a:pPr lvl="1"/>
            <a:r>
              <a:rPr lang="en-US" dirty="0" smtClean="0"/>
              <a:t>Delete VM</a:t>
            </a:r>
          </a:p>
          <a:p>
            <a:r>
              <a:rPr lang="en-US" dirty="0"/>
              <a:t>Benchmark driver</a:t>
            </a:r>
          </a:p>
          <a:p>
            <a:pPr lvl="1"/>
            <a:r>
              <a:rPr lang="en-US" dirty="0"/>
              <a:t>OpenStack Rally</a:t>
            </a:r>
          </a:p>
          <a:p>
            <a:r>
              <a:rPr lang="en-US" dirty="0"/>
              <a:t>High level goals</a:t>
            </a:r>
          </a:p>
          <a:p>
            <a:pPr lvl="1"/>
            <a:r>
              <a:rPr lang="en-US" dirty="0"/>
              <a:t>Understand </a:t>
            </a:r>
            <a:r>
              <a:rPr lang="en-US" dirty="0" smtClean="0"/>
              <a:t>cloudy ops times from a user perspective</a:t>
            </a:r>
            <a:endParaRPr lang="en-US" dirty="0"/>
          </a:p>
          <a:p>
            <a:pPr lvl="1"/>
            <a:endParaRPr lang="en-US" dirty="0"/>
          </a:p>
        </p:txBody>
      </p:sp>
      <p:sp>
        <p:nvSpPr>
          <p:cNvPr id="4" name="Date Placeholder 3"/>
          <p:cNvSpPr>
            <a:spLocks noGrp="1"/>
          </p:cNvSpPr>
          <p:nvPr>
            <p:ph type="dt" sz="half" idx="10"/>
          </p:nvPr>
        </p:nvSpPr>
        <p:spPr/>
        <p:txBody>
          <a:bodyPr/>
          <a:lstStyle/>
          <a:p>
            <a:fld id="{A01DDFA9-5D09-482E-9E8A-E6A405B815F7}"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40</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552064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Snapshot VM To Image</a:t>
            </a:r>
          </a:p>
        </p:txBody>
      </p:sp>
      <p:sp>
        <p:nvSpPr>
          <p:cNvPr id="4" name="Date Placeholder 3"/>
          <p:cNvSpPr>
            <a:spLocks noGrp="1"/>
          </p:cNvSpPr>
          <p:nvPr>
            <p:ph type="dt" sz="half" idx="10"/>
          </p:nvPr>
        </p:nvSpPr>
        <p:spPr/>
        <p:txBody>
          <a:bodyPr/>
          <a:lstStyle/>
          <a:p>
            <a:fld id="{82303A0F-DAB7-42CD-BC60-187831C263D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41</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0467542"/>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79792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Snapshot VM To Image</a:t>
            </a:r>
          </a:p>
        </p:txBody>
      </p:sp>
      <p:sp>
        <p:nvSpPr>
          <p:cNvPr id="4" name="Date Placeholder 3"/>
          <p:cNvSpPr>
            <a:spLocks noGrp="1"/>
          </p:cNvSpPr>
          <p:nvPr>
            <p:ph type="dt" sz="half" idx="10"/>
          </p:nvPr>
        </p:nvSpPr>
        <p:spPr/>
        <p:txBody>
          <a:bodyPr/>
          <a:lstStyle/>
          <a:p>
            <a:fld id="{F7DCC5A3-42E3-4256-BDDA-5B55DFEF2560}"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42</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109032137"/>
              </p:ext>
            </p:extLst>
          </p:nvPr>
        </p:nvGraphicFramePr>
        <p:xfrm>
          <a:off x="304800" y="685800"/>
          <a:ext cx="8458200" cy="2819399"/>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620000" y="825062"/>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0.42</a:t>
            </a:r>
          </a:p>
          <a:p>
            <a:r>
              <a:rPr lang="en-US" b="1" dirty="0">
                <a:solidFill>
                  <a:schemeClr val="accent2"/>
                </a:solidFill>
              </a:rPr>
              <a:t>–</a:t>
            </a:r>
            <a:r>
              <a:rPr lang="en-US" sz="1100" dirty="0">
                <a:solidFill>
                  <a:schemeClr val="tx1"/>
                </a:solidFill>
              </a:rPr>
              <a:t>  </a:t>
            </a:r>
            <a:r>
              <a:rPr lang="en-US" sz="1100" dirty="0" smtClean="0">
                <a:solidFill>
                  <a:schemeClr val="tx1"/>
                </a:solidFill>
              </a:rPr>
              <a:t>0.15</a:t>
            </a:r>
            <a:endParaRPr lang="en-US" sz="1100" dirty="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310324131"/>
              </p:ext>
            </p:extLst>
          </p:nvPr>
        </p:nvGraphicFramePr>
        <p:xfrm>
          <a:off x="381000" y="3600456"/>
          <a:ext cx="8458200" cy="3028944"/>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620000" y="37338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Averages</a:t>
            </a:r>
          </a:p>
          <a:p>
            <a:r>
              <a:rPr lang="en-US" b="1" dirty="0" smtClean="0">
                <a:solidFill>
                  <a:srgbClr val="0070C0"/>
                </a:solidFill>
              </a:rPr>
              <a:t>–</a:t>
            </a:r>
            <a:r>
              <a:rPr lang="en-US" sz="1100" dirty="0" smtClean="0">
                <a:solidFill>
                  <a:schemeClr val="tx1"/>
                </a:solidFill>
              </a:rPr>
              <a:t>  1.46</a:t>
            </a:r>
          </a:p>
          <a:p>
            <a:r>
              <a:rPr lang="en-US" b="1" dirty="0">
                <a:solidFill>
                  <a:schemeClr val="accent2"/>
                </a:solidFill>
              </a:rPr>
              <a:t>–</a:t>
            </a:r>
            <a:r>
              <a:rPr lang="en-US" sz="1100" dirty="0">
                <a:solidFill>
                  <a:schemeClr val="tx1"/>
                </a:solidFill>
              </a:rPr>
              <a:t>  </a:t>
            </a:r>
            <a:r>
              <a:rPr lang="en-US" sz="1100" dirty="0" smtClean="0">
                <a:solidFill>
                  <a:schemeClr val="tx1"/>
                </a:solidFill>
              </a:rPr>
              <a:t>1.0</a:t>
            </a:r>
            <a:endParaRPr lang="en-US" sz="1100" dirty="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319336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Snapshot VM To Image</a:t>
            </a:r>
          </a:p>
        </p:txBody>
      </p:sp>
      <p:sp>
        <p:nvSpPr>
          <p:cNvPr id="4" name="Date Placeholder 3"/>
          <p:cNvSpPr>
            <a:spLocks noGrp="1"/>
          </p:cNvSpPr>
          <p:nvPr>
            <p:ph type="dt" sz="half" idx="10"/>
          </p:nvPr>
        </p:nvSpPr>
        <p:spPr/>
        <p:txBody>
          <a:bodyPr/>
          <a:lstStyle/>
          <a:p>
            <a:fld id="{135CD3E4-05EA-4A65-A2FE-368382B83A20}"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43</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876346332"/>
              </p:ext>
            </p:extLst>
          </p:nvPr>
        </p:nvGraphicFramePr>
        <p:xfrm>
          <a:off x="304800" y="3886200"/>
          <a:ext cx="8458200" cy="28575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467600" y="38100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b="1" dirty="0" smtClean="0">
              <a:solidFill>
                <a:schemeClr val="tx1"/>
              </a:solidFill>
            </a:endParaRPr>
          </a:p>
          <a:p>
            <a:r>
              <a:rPr lang="en-US" sz="1100" b="1" dirty="0" smtClean="0">
                <a:solidFill>
                  <a:schemeClr val="tx1"/>
                </a:solidFill>
              </a:rPr>
              <a:t>Delta</a:t>
            </a:r>
          </a:p>
          <a:p>
            <a:r>
              <a:rPr lang="en-US" sz="1100" dirty="0" smtClean="0">
                <a:solidFill>
                  <a:schemeClr val="tx1"/>
                </a:solidFill>
              </a:rPr>
              <a:t>114 MB</a:t>
            </a:r>
          </a:p>
          <a:p>
            <a:endParaRPr lang="en-US" sz="1100" dirty="0" smtClean="0">
              <a:solidFill>
                <a:schemeClr val="tx1"/>
              </a:solidFill>
            </a:endParaRPr>
          </a:p>
        </p:txBody>
      </p:sp>
      <p:graphicFrame>
        <p:nvGraphicFramePr>
          <p:cNvPr id="8" name="Chart 7"/>
          <p:cNvGraphicFramePr>
            <a:graphicFrameLocks/>
          </p:cNvGraphicFramePr>
          <p:nvPr>
            <p:extLst>
              <p:ext uri="{D42A27DB-BD31-4B8C-83A1-F6EECF244321}">
                <p14:modId xmlns:p14="http://schemas.microsoft.com/office/powerpoint/2010/main" val="2546422523"/>
              </p:ext>
            </p:extLst>
          </p:nvPr>
        </p:nvGraphicFramePr>
        <p:xfrm>
          <a:off x="217311" y="762000"/>
          <a:ext cx="8458200" cy="2777772"/>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467600" y="9906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lang="en-US" sz="1100" b="1" dirty="0" smtClean="0">
              <a:solidFill>
                <a:schemeClr val="tx1"/>
              </a:solidFill>
            </a:endParaRPr>
          </a:p>
          <a:p>
            <a:r>
              <a:rPr lang="en-US" sz="1100" b="1" dirty="0" smtClean="0">
                <a:solidFill>
                  <a:schemeClr val="tx1"/>
                </a:solidFill>
              </a:rPr>
              <a:t>Delta</a:t>
            </a:r>
          </a:p>
          <a:p>
            <a:r>
              <a:rPr lang="en-US" sz="1100" dirty="0" smtClean="0">
                <a:solidFill>
                  <a:schemeClr val="tx1"/>
                </a:solidFill>
              </a:rPr>
              <a:t>57 MB</a:t>
            </a:r>
          </a:p>
          <a:p>
            <a:endParaRPr lang="en-US" sz="1100" dirty="0" smtClean="0">
              <a:solidFill>
                <a:schemeClr val="tx1"/>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272300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Cloudy Performance: Snapshot VM To Image</a:t>
            </a:r>
          </a:p>
        </p:txBody>
      </p:sp>
      <p:sp>
        <p:nvSpPr>
          <p:cNvPr id="4" name="Date Placeholder 3"/>
          <p:cNvSpPr>
            <a:spLocks noGrp="1"/>
          </p:cNvSpPr>
          <p:nvPr>
            <p:ph type="dt" sz="half" idx="10"/>
          </p:nvPr>
        </p:nvSpPr>
        <p:spPr/>
        <p:txBody>
          <a:bodyPr/>
          <a:lstStyle/>
          <a:p>
            <a:fld id="{DB9836AE-60D2-4B84-9575-AE26132CD9F7}"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230571824"/>
              </p:ext>
            </p:extLst>
          </p:nvPr>
        </p:nvGraphicFramePr>
        <p:xfrm>
          <a:off x="304800" y="756356"/>
          <a:ext cx="8458200" cy="25908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7772400" y="6858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0.06 %</a:t>
            </a:r>
          </a:p>
        </p:txBody>
      </p:sp>
      <p:graphicFrame>
        <p:nvGraphicFramePr>
          <p:cNvPr id="8" name="Chart 7"/>
          <p:cNvGraphicFramePr>
            <a:graphicFrameLocks/>
          </p:cNvGraphicFramePr>
          <p:nvPr>
            <p:extLst>
              <p:ext uri="{D42A27DB-BD31-4B8C-83A1-F6EECF244321}">
                <p14:modId xmlns:p14="http://schemas.microsoft.com/office/powerpoint/2010/main" val="3637528708"/>
              </p:ext>
            </p:extLst>
          </p:nvPr>
        </p:nvGraphicFramePr>
        <p:xfrm>
          <a:off x="381000" y="3886200"/>
          <a:ext cx="85344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7772400" y="3886200"/>
            <a:ext cx="1219200" cy="8382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b="1" dirty="0" smtClean="0">
                <a:solidFill>
                  <a:schemeClr val="tx1"/>
                </a:solidFill>
              </a:rPr>
              <a:t>Average</a:t>
            </a:r>
          </a:p>
          <a:p>
            <a:endParaRPr lang="en-US" sz="1100" dirty="0" smtClean="0">
              <a:solidFill>
                <a:schemeClr val="tx1"/>
              </a:solidFill>
            </a:endParaRPr>
          </a:p>
          <a:p>
            <a:r>
              <a:rPr lang="en-US" sz="1100" dirty="0" smtClean="0">
                <a:solidFill>
                  <a:schemeClr val="tx1"/>
                </a:solidFill>
              </a:rPr>
              <a:t>0.47 %</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747053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a:t>
            </a:r>
            <a:r>
              <a:rPr lang="en-US" dirty="0" smtClean="0"/>
              <a:t>benchmarks</a:t>
            </a:r>
            <a:endParaRPr lang="en-US" dirty="0"/>
          </a:p>
        </p:txBody>
      </p:sp>
      <p:sp>
        <p:nvSpPr>
          <p:cNvPr id="3" name="Text Placeholder 2"/>
          <p:cNvSpPr>
            <a:spLocks noGrp="1"/>
          </p:cNvSpPr>
          <p:nvPr>
            <p:ph type="body" idx="1"/>
          </p:nvPr>
        </p:nvSpPr>
        <p:spPr/>
        <p:txBody>
          <a:bodyPr/>
          <a:lstStyle/>
          <a:p>
            <a:r>
              <a:rPr lang="en-US" dirty="0" smtClean="0"/>
              <a:t>Guest VM Benchmark</a:t>
            </a:r>
            <a:endParaRPr lang="en-US" dirty="0"/>
          </a:p>
        </p:txBody>
      </p:sp>
      <p:sp>
        <p:nvSpPr>
          <p:cNvPr id="4" name="Date Placeholder 3"/>
          <p:cNvSpPr>
            <a:spLocks noGrp="1"/>
          </p:cNvSpPr>
          <p:nvPr>
            <p:ph type="dt" sz="half" idx="10"/>
          </p:nvPr>
        </p:nvSpPr>
        <p:spPr/>
        <p:txBody>
          <a:bodyPr/>
          <a:lstStyle/>
          <a:p>
            <a:fld id="{81C69976-6842-4978-8B95-32EBE8640A5F}"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45</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17414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Docker </a:t>
            </a:r>
            <a:r>
              <a:rPr lang="en-US" dirty="0" smtClean="0"/>
              <a:t>Container for </a:t>
            </a:r>
            <a:r>
              <a:rPr lang="en-US" dirty="0"/>
              <a:t>2CPU x 4G RAM</a:t>
            </a:r>
          </a:p>
        </p:txBody>
      </p:sp>
      <p:sp>
        <p:nvSpPr>
          <p:cNvPr id="3" name="Content Placeholder 2"/>
          <p:cNvSpPr>
            <a:spLocks noGrp="1"/>
          </p:cNvSpPr>
          <p:nvPr>
            <p:ph idx="1"/>
          </p:nvPr>
        </p:nvSpPr>
        <p:spPr/>
        <p:txBody>
          <a:bodyPr/>
          <a:lstStyle/>
          <a:p>
            <a:r>
              <a:rPr lang="en-US" dirty="0"/>
              <a:t>Configuring docker LXC for 2CPU x 4G RAM</a:t>
            </a:r>
          </a:p>
          <a:p>
            <a:pPr lvl="1"/>
            <a:r>
              <a:rPr lang="en-US" dirty="0"/>
              <a:t>Pin container to 2 CPUs / Mems</a:t>
            </a:r>
          </a:p>
          <a:p>
            <a:pPr lvl="2"/>
            <a:r>
              <a:rPr lang="en-US" dirty="0"/>
              <a:t>Create </a:t>
            </a:r>
            <a:r>
              <a:rPr lang="en-US" dirty="0">
                <a:latin typeface="Consolas" panose="020B0609020204030204" pitchFamily="49" charset="0"/>
                <a:cs typeface="Consolas" panose="020B0609020204030204" pitchFamily="49" charset="0"/>
              </a:rPr>
              <a:t>cpuset</a:t>
            </a:r>
            <a:r>
              <a:rPr lang="en-US" dirty="0"/>
              <a:t> cgroup</a:t>
            </a:r>
          </a:p>
          <a:p>
            <a:pPr lvl="2"/>
            <a:r>
              <a:rPr lang="en-US" dirty="0"/>
              <a:t>Pin group to </a:t>
            </a:r>
            <a:r>
              <a:rPr lang="en-US" dirty="0">
                <a:latin typeface="Consolas" panose="020B0609020204030204" pitchFamily="49" charset="0"/>
                <a:cs typeface="Consolas" panose="020B0609020204030204" pitchFamily="49" charset="0"/>
              </a:rPr>
              <a:t>cpuset.mems</a:t>
            </a:r>
            <a:r>
              <a:rPr lang="en-US" dirty="0"/>
              <a:t> to 0,1</a:t>
            </a:r>
          </a:p>
          <a:p>
            <a:pPr lvl="2"/>
            <a:r>
              <a:rPr lang="en-US" dirty="0"/>
              <a:t>Pin group to </a:t>
            </a:r>
            <a:r>
              <a:rPr lang="en-US" dirty="0">
                <a:latin typeface="Consolas" panose="020B0609020204030204" pitchFamily="49" charset="0"/>
                <a:cs typeface="Consolas" panose="020B0609020204030204" pitchFamily="49" charset="0"/>
              </a:rPr>
              <a:t>cpuset.cpus</a:t>
            </a:r>
            <a:r>
              <a:rPr lang="en-US" dirty="0">
                <a:cs typeface="Consolas" panose="020B0609020204030204" pitchFamily="49" charset="0"/>
              </a:rPr>
              <a:t> to </a:t>
            </a:r>
            <a:r>
              <a:rPr lang="en-US" dirty="0"/>
              <a:t>0,1</a:t>
            </a:r>
          </a:p>
          <a:p>
            <a:pPr lvl="2"/>
            <a:r>
              <a:rPr lang="en-US" dirty="0"/>
              <a:t>Add container root proc to </a:t>
            </a:r>
            <a:r>
              <a:rPr lang="en-US" dirty="0">
                <a:latin typeface="Consolas" panose="020B0609020204030204" pitchFamily="49" charset="0"/>
                <a:cs typeface="Consolas" panose="020B0609020204030204" pitchFamily="49" charset="0"/>
              </a:rPr>
              <a:t>tasks</a:t>
            </a:r>
          </a:p>
          <a:p>
            <a:pPr lvl="1"/>
            <a:r>
              <a:rPr lang="en-US" dirty="0"/>
              <a:t>Limit container memory to 4G</a:t>
            </a:r>
          </a:p>
          <a:p>
            <a:pPr lvl="2"/>
            <a:r>
              <a:rPr lang="en-US" dirty="0"/>
              <a:t>Create </a:t>
            </a:r>
            <a:r>
              <a:rPr lang="en-US" dirty="0">
                <a:latin typeface="Consolas" panose="020B0609020204030204" pitchFamily="49" charset="0"/>
                <a:cs typeface="Consolas" panose="020B0609020204030204" pitchFamily="49" charset="0"/>
              </a:rPr>
              <a:t>memory</a:t>
            </a:r>
            <a:r>
              <a:rPr lang="en-US" dirty="0"/>
              <a:t> cgroup</a:t>
            </a:r>
          </a:p>
          <a:p>
            <a:pPr lvl="2"/>
            <a:r>
              <a:rPr lang="en-US" dirty="0"/>
              <a:t>Set </a:t>
            </a:r>
            <a:r>
              <a:rPr lang="en-US" dirty="0">
                <a:latin typeface="Consolas" panose="020B0609020204030204" pitchFamily="49" charset="0"/>
                <a:cs typeface="Consolas" panose="020B0609020204030204" pitchFamily="49" charset="0"/>
              </a:rPr>
              <a:t>memory.limit_in_bytes</a:t>
            </a:r>
            <a:r>
              <a:rPr lang="en-US" dirty="0"/>
              <a:t> to 4G</a:t>
            </a:r>
          </a:p>
          <a:p>
            <a:pPr lvl="2"/>
            <a:r>
              <a:rPr lang="en-US" dirty="0"/>
              <a:t>Add container root proc to </a:t>
            </a:r>
            <a:r>
              <a:rPr lang="en-US" dirty="0">
                <a:latin typeface="Consolas" panose="020B0609020204030204" pitchFamily="49" charset="0"/>
                <a:cs typeface="Consolas" panose="020B0609020204030204" pitchFamily="49" charset="0"/>
              </a:rPr>
              <a:t>tasks</a:t>
            </a:r>
          </a:p>
          <a:p>
            <a:pPr lvl="1"/>
            <a:r>
              <a:rPr lang="en-US" dirty="0">
                <a:cs typeface="Consolas" panose="020B0609020204030204" pitchFamily="49" charset="0"/>
              </a:rPr>
              <a:t>Limit blkio</a:t>
            </a:r>
          </a:p>
          <a:p>
            <a:pPr lvl="2"/>
            <a:r>
              <a:rPr lang="en-US" dirty="0">
                <a:cs typeface="Consolas" panose="020B0609020204030204" pitchFamily="49" charset="0"/>
              </a:rPr>
              <a:t>Create </a:t>
            </a:r>
            <a:r>
              <a:rPr lang="en-US" dirty="0">
                <a:latin typeface="Consolas" panose="020B0609020204030204" pitchFamily="49" charset="0"/>
                <a:cs typeface="Consolas" panose="020B0609020204030204" pitchFamily="49" charset="0"/>
              </a:rPr>
              <a:t>blkio</a:t>
            </a:r>
            <a:r>
              <a:rPr lang="en-US" dirty="0">
                <a:cs typeface="Consolas" panose="020B0609020204030204" pitchFamily="49" charset="0"/>
              </a:rPr>
              <a:t> cgroup</a:t>
            </a:r>
          </a:p>
          <a:p>
            <a:pPr lvl="2"/>
            <a:r>
              <a:rPr lang="en-US" dirty="0">
                <a:cs typeface="Consolas" panose="020B0609020204030204" pitchFamily="49" charset="0"/>
              </a:rPr>
              <a:t>Add container root process of LXC to </a:t>
            </a:r>
            <a:r>
              <a:rPr lang="en-US" dirty="0">
                <a:latin typeface="Consolas" panose="020B0609020204030204" pitchFamily="49" charset="0"/>
                <a:cs typeface="Consolas" panose="020B0609020204030204" pitchFamily="49" charset="0"/>
              </a:rPr>
              <a:t>tasks</a:t>
            </a:r>
          </a:p>
          <a:p>
            <a:pPr lvl="2"/>
            <a:r>
              <a:rPr lang="en-US" dirty="0">
                <a:cs typeface="Consolas" panose="020B0609020204030204" pitchFamily="49" charset="0"/>
              </a:rPr>
              <a:t>Default </a:t>
            </a:r>
            <a:r>
              <a:rPr lang="en-US" dirty="0">
                <a:latin typeface="Consolas" panose="020B0609020204030204" pitchFamily="49" charset="0"/>
                <a:cs typeface="Consolas" panose="020B0609020204030204" pitchFamily="49" charset="0"/>
              </a:rPr>
              <a:t>blkio.weight</a:t>
            </a:r>
            <a:r>
              <a:rPr lang="en-US" dirty="0">
                <a:cs typeface="Consolas" panose="020B0609020204030204" pitchFamily="49" charset="0"/>
              </a:rPr>
              <a:t> of 500</a:t>
            </a:r>
          </a:p>
          <a:p>
            <a:endParaRPr lang="en-US" dirty="0"/>
          </a:p>
        </p:txBody>
      </p:sp>
      <p:sp>
        <p:nvSpPr>
          <p:cNvPr id="4" name="Date Placeholder 3"/>
          <p:cNvSpPr>
            <a:spLocks noGrp="1"/>
          </p:cNvSpPr>
          <p:nvPr>
            <p:ph type="dt" sz="half" idx="10"/>
          </p:nvPr>
        </p:nvSpPr>
        <p:spPr/>
        <p:txBody>
          <a:bodyPr/>
          <a:lstStyle/>
          <a:p>
            <a:fld id="{9768AFA6-464E-44B4-B16B-4A566CFF27A3}"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46</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801679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Guest Performance: CPU</a:t>
            </a:r>
          </a:p>
        </p:txBody>
      </p:sp>
      <p:sp>
        <p:nvSpPr>
          <p:cNvPr id="7" name="Content Placeholder 6"/>
          <p:cNvSpPr>
            <a:spLocks noGrp="1"/>
          </p:cNvSpPr>
          <p:nvPr>
            <p:ph idx="1"/>
          </p:nvPr>
        </p:nvSpPr>
        <p:spPr/>
        <p:txBody>
          <a:bodyPr/>
          <a:lstStyle/>
          <a:p>
            <a:r>
              <a:rPr lang="en-US" dirty="0"/>
              <a:t>Linux sysbench </a:t>
            </a:r>
            <a:r>
              <a:rPr lang="en-US" dirty="0" smtClean="0"/>
              <a:t>0.4.12 cpu test</a:t>
            </a:r>
          </a:p>
          <a:p>
            <a:r>
              <a:rPr lang="en-US" dirty="0" smtClean="0"/>
              <a:t>Calculate prime numbers up to 20000</a:t>
            </a:r>
          </a:p>
          <a:p>
            <a:r>
              <a:rPr lang="en-US" dirty="0" smtClean="0"/>
              <a:t>2 threads</a:t>
            </a:r>
            <a:endParaRPr lang="en-US" dirty="0"/>
          </a:p>
          <a:p>
            <a:r>
              <a:rPr lang="en-US" dirty="0" smtClean="0"/>
              <a:t>Instance size</a:t>
            </a:r>
          </a:p>
          <a:p>
            <a:pPr lvl="1"/>
            <a:r>
              <a:rPr lang="en-US" dirty="0" smtClean="0"/>
              <a:t>4G RAM</a:t>
            </a:r>
          </a:p>
          <a:p>
            <a:pPr lvl="1"/>
            <a:r>
              <a:rPr lang="en-US" dirty="0" smtClean="0"/>
              <a:t>2 CPU cores</a:t>
            </a:r>
          </a:p>
          <a:p>
            <a:pPr lvl="1"/>
            <a:r>
              <a:rPr lang="en-US" dirty="0" smtClean="0"/>
              <a:t>20G disk</a:t>
            </a:r>
            <a:endParaRPr lang="en-US" dirty="0"/>
          </a:p>
        </p:txBody>
      </p:sp>
      <p:sp>
        <p:nvSpPr>
          <p:cNvPr id="4" name="Date Placeholder 3"/>
          <p:cNvSpPr>
            <a:spLocks noGrp="1"/>
          </p:cNvSpPr>
          <p:nvPr>
            <p:ph type="dt" sz="half" idx="10"/>
          </p:nvPr>
        </p:nvSpPr>
        <p:spPr/>
        <p:txBody>
          <a:bodyPr/>
          <a:lstStyle/>
          <a:p>
            <a:fld id="{6E528D9C-FCE6-4502-AB27-C1E28B1B4139}"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47</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6739545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CPU</a:t>
            </a:r>
          </a:p>
        </p:txBody>
      </p:sp>
      <p:sp>
        <p:nvSpPr>
          <p:cNvPr id="4" name="Date Placeholder 3"/>
          <p:cNvSpPr>
            <a:spLocks noGrp="1"/>
          </p:cNvSpPr>
          <p:nvPr>
            <p:ph type="dt" sz="half" idx="10"/>
          </p:nvPr>
        </p:nvSpPr>
        <p:spPr/>
        <p:txBody>
          <a:bodyPr/>
          <a:lstStyle/>
          <a:p>
            <a:fld id="{2827B365-0148-426C-BA0F-1ACF5D79FFA2}"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48</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6633865"/>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730035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a:t>
            </a:r>
            <a:r>
              <a:rPr lang="en-US" dirty="0" smtClean="0"/>
              <a:t>Memory</a:t>
            </a:r>
            <a:endParaRPr lang="en-US" dirty="0"/>
          </a:p>
        </p:txBody>
      </p:sp>
      <p:sp>
        <p:nvSpPr>
          <p:cNvPr id="3" name="Content Placeholder 2"/>
          <p:cNvSpPr>
            <a:spLocks noGrp="1"/>
          </p:cNvSpPr>
          <p:nvPr>
            <p:ph idx="1"/>
          </p:nvPr>
        </p:nvSpPr>
        <p:spPr/>
        <p:txBody>
          <a:bodyPr/>
          <a:lstStyle/>
          <a:p>
            <a:r>
              <a:rPr lang="en-US" dirty="0" smtClean="0"/>
              <a:t>Linux mbw 1.1.1-2</a:t>
            </a:r>
          </a:p>
          <a:p>
            <a:r>
              <a:rPr lang="en-US" dirty="0" smtClean="0"/>
              <a:t>Instance size</a:t>
            </a:r>
          </a:p>
          <a:p>
            <a:pPr lvl="1"/>
            <a:r>
              <a:rPr lang="en-US" dirty="0" smtClean="0"/>
              <a:t>2 CPU</a:t>
            </a:r>
          </a:p>
          <a:p>
            <a:pPr lvl="1"/>
            <a:r>
              <a:rPr lang="en-US" dirty="0" smtClean="0"/>
              <a:t>4G memory</a:t>
            </a:r>
          </a:p>
          <a:p>
            <a:r>
              <a:rPr lang="en-US" dirty="0" smtClean="0"/>
              <a:t>Execution options</a:t>
            </a:r>
          </a:p>
          <a:p>
            <a:pPr lvl="1"/>
            <a:r>
              <a:rPr lang="en-US" dirty="0" smtClean="0"/>
              <a:t>10 runs; average</a:t>
            </a:r>
          </a:p>
          <a:p>
            <a:pPr lvl="1"/>
            <a:r>
              <a:rPr lang="en-US" dirty="0" smtClean="0"/>
              <a:t>1000 MiB</a:t>
            </a:r>
            <a:endParaRPr lang="en-US" dirty="0"/>
          </a:p>
        </p:txBody>
      </p:sp>
      <p:sp>
        <p:nvSpPr>
          <p:cNvPr id="4" name="Date Placeholder 3"/>
          <p:cNvSpPr>
            <a:spLocks noGrp="1"/>
          </p:cNvSpPr>
          <p:nvPr>
            <p:ph type="dt" sz="half" idx="10"/>
          </p:nvPr>
        </p:nvSpPr>
        <p:spPr/>
        <p:txBody>
          <a:bodyPr/>
          <a:lstStyle/>
          <a:p>
            <a:fld id="{1600A7EA-EBAB-4259-8C8A-9A55DC9D6357}"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49</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89215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Linux Containers (LXC)</a:t>
            </a:r>
            <a:endParaRPr lang="en-US" dirty="0"/>
          </a:p>
        </p:txBody>
      </p:sp>
      <p:sp>
        <p:nvSpPr>
          <p:cNvPr id="3" name="Content Placeholder 2"/>
          <p:cNvSpPr>
            <a:spLocks noGrp="1"/>
          </p:cNvSpPr>
          <p:nvPr>
            <p:ph idx="1"/>
          </p:nvPr>
        </p:nvSpPr>
        <p:spPr/>
        <p:txBody>
          <a:bodyPr>
            <a:normAutofit/>
          </a:bodyPr>
          <a:lstStyle/>
          <a:p>
            <a:r>
              <a:rPr lang="en-US" dirty="0" smtClean="0"/>
              <a:t>Fast</a:t>
            </a:r>
          </a:p>
          <a:p>
            <a:pPr lvl="1"/>
            <a:r>
              <a:rPr lang="en-US" dirty="0" smtClean="0"/>
              <a:t>Runtime performance near bare metal speeds</a:t>
            </a:r>
          </a:p>
          <a:p>
            <a:pPr lvl="1"/>
            <a:r>
              <a:rPr lang="en-US" dirty="0" smtClean="0"/>
              <a:t>Management operations (run, stop , start, etc.) in seconds / milliseconds</a:t>
            </a:r>
          </a:p>
          <a:p>
            <a:r>
              <a:rPr lang="en-US" dirty="0" smtClean="0"/>
              <a:t>Agile</a:t>
            </a:r>
          </a:p>
          <a:p>
            <a:pPr lvl="1"/>
            <a:r>
              <a:rPr lang="en-US" dirty="0" smtClean="0"/>
              <a:t>VM-like agility – it’s still “virtualization”</a:t>
            </a:r>
          </a:p>
          <a:p>
            <a:pPr lvl="1"/>
            <a:r>
              <a:rPr lang="en-US" dirty="0"/>
              <a:t>Seamlessly “migrate” between virtual and bare metal </a:t>
            </a:r>
            <a:r>
              <a:rPr lang="en-US" dirty="0" smtClean="0"/>
              <a:t>environments</a:t>
            </a:r>
          </a:p>
          <a:p>
            <a:r>
              <a:rPr lang="en-US" dirty="0" smtClean="0"/>
              <a:t>Flexible</a:t>
            </a:r>
          </a:p>
          <a:p>
            <a:pPr lvl="1"/>
            <a:r>
              <a:rPr lang="en-US" dirty="0" smtClean="0"/>
              <a:t>Containerize a “system”</a:t>
            </a:r>
          </a:p>
          <a:p>
            <a:pPr lvl="1"/>
            <a:r>
              <a:rPr lang="en-US" dirty="0" smtClean="0"/>
              <a:t>Containerize “application(s)”</a:t>
            </a:r>
          </a:p>
          <a:p>
            <a:r>
              <a:rPr lang="en-US" dirty="0" smtClean="0"/>
              <a:t>Lightweight</a:t>
            </a:r>
          </a:p>
          <a:p>
            <a:pPr lvl="1"/>
            <a:r>
              <a:rPr lang="en-US" dirty="0" smtClean="0"/>
              <a:t>Just enough Operating System (JeOS)</a:t>
            </a:r>
          </a:p>
          <a:p>
            <a:pPr lvl="1"/>
            <a:r>
              <a:rPr lang="en-US" dirty="0" smtClean="0"/>
              <a:t>Minimal per container penalty</a:t>
            </a:r>
          </a:p>
          <a:p>
            <a:r>
              <a:rPr lang="en-US" dirty="0" smtClean="0"/>
              <a:t>Inexpensive</a:t>
            </a:r>
          </a:p>
          <a:p>
            <a:pPr lvl="1"/>
            <a:r>
              <a:rPr lang="en-US" dirty="0" smtClean="0"/>
              <a:t>Open source – free – lower TCO</a:t>
            </a:r>
          </a:p>
          <a:p>
            <a:pPr lvl="1"/>
            <a:r>
              <a:rPr lang="en-US" dirty="0" smtClean="0"/>
              <a:t>Supported with out-of-the-box modern Linux kernel</a:t>
            </a:r>
          </a:p>
          <a:p>
            <a:r>
              <a:rPr lang="en-US" dirty="0" smtClean="0"/>
              <a:t>Ecosystem</a:t>
            </a:r>
          </a:p>
          <a:p>
            <a:pPr lvl="1"/>
            <a:r>
              <a:rPr lang="en-US" dirty="0" smtClean="0"/>
              <a:t>Growing in popularity</a:t>
            </a:r>
          </a:p>
          <a:p>
            <a:pPr lvl="1"/>
            <a:r>
              <a:rPr lang="en-US" dirty="0" smtClean="0"/>
              <a:t>Vibrant community &amp; numerous 3</a:t>
            </a:r>
            <a:r>
              <a:rPr lang="en-US" baseline="30000" dirty="0" smtClean="0"/>
              <a:t>rd</a:t>
            </a:r>
            <a:r>
              <a:rPr lang="en-US" dirty="0" smtClean="0"/>
              <a:t> party apps</a:t>
            </a:r>
          </a:p>
          <a:p>
            <a:pPr marL="0" indent="0">
              <a:buNone/>
            </a:pPr>
            <a:endParaRPr lang="en-US" dirty="0"/>
          </a:p>
        </p:txBody>
      </p:sp>
      <p:sp>
        <p:nvSpPr>
          <p:cNvPr id="4" name="Date Placeholder 3"/>
          <p:cNvSpPr>
            <a:spLocks noGrp="1"/>
          </p:cNvSpPr>
          <p:nvPr>
            <p:ph type="dt" sz="half" idx="10"/>
          </p:nvPr>
        </p:nvSpPr>
        <p:spPr/>
        <p:txBody>
          <a:bodyPr/>
          <a:lstStyle/>
          <a:p>
            <a:fld id="{BAC611B0-ECCC-4F7F-990F-C18784478A6E}"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429481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Memory</a:t>
            </a:r>
          </a:p>
        </p:txBody>
      </p:sp>
      <p:sp>
        <p:nvSpPr>
          <p:cNvPr id="4" name="Date Placeholder 3"/>
          <p:cNvSpPr>
            <a:spLocks noGrp="1"/>
          </p:cNvSpPr>
          <p:nvPr>
            <p:ph type="dt" sz="half" idx="10"/>
          </p:nvPr>
        </p:nvSpPr>
        <p:spPr/>
        <p:txBody>
          <a:bodyPr/>
          <a:lstStyle/>
          <a:p>
            <a:fld id="{043B241A-D158-4B87-BBC6-E5E6803A98D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50</a:t>
            </a:fld>
            <a:endParaRPr lang="en-US" dirty="0"/>
          </a:p>
        </p:txBody>
      </p:sp>
      <p:graphicFrame>
        <p:nvGraphicFramePr>
          <p:cNvPr id="6" name="Content Placeholder 5"/>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722992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a:t>
            </a:r>
            <a:r>
              <a:rPr lang="en-US" dirty="0" smtClean="0"/>
              <a:t>Network</a:t>
            </a:r>
            <a:endParaRPr lang="en-US" dirty="0"/>
          </a:p>
        </p:txBody>
      </p:sp>
      <p:sp>
        <p:nvSpPr>
          <p:cNvPr id="3" name="Content Placeholder 2"/>
          <p:cNvSpPr>
            <a:spLocks noGrp="1"/>
          </p:cNvSpPr>
          <p:nvPr>
            <p:ph idx="1"/>
          </p:nvPr>
        </p:nvSpPr>
        <p:spPr/>
        <p:txBody>
          <a:bodyPr/>
          <a:lstStyle/>
          <a:p>
            <a:r>
              <a:rPr lang="en-US" dirty="0" smtClean="0"/>
              <a:t>Netperf 2.5.0-1</a:t>
            </a:r>
            <a:endParaRPr lang="en-US" dirty="0"/>
          </a:p>
          <a:p>
            <a:pPr lvl="1"/>
            <a:r>
              <a:rPr lang="en-US" dirty="0" smtClean="0"/>
              <a:t>Netserver running on controller</a:t>
            </a:r>
          </a:p>
          <a:p>
            <a:pPr lvl="1"/>
            <a:r>
              <a:rPr lang="en-US" dirty="0" smtClean="0"/>
              <a:t>Netperf on guest</a:t>
            </a:r>
          </a:p>
          <a:p>
            <a:pPr lvl="1"/>
            <a:r>
              <a:rPr lang="en-US" dirty="0" smtClean="0"/>
              <a:t>Run netperf 5 times &amp; average results</a:t>
            </a:r>
          </a:p>
          <a:p>
            <a:r>
              <a:rPr lang="en-US" dirty="0" smtClean="0"/>
              <a:t>Instance </a:t>
            </a:r>
            <a:r>
              <a:rPr lang="en-US" dirty="0"/>
              <a:t>size</a:t>
            </a:r>
          </a:p>
          <a:p>
            <a:pPr lvl="1"/>
            <a:r>
              <a:rPr lang="en-US" dirty="0"/>
              <a:t>2 CPU</a:t>
            </a:r>
          </a:p>
          <a:p>
            <a:pPr lvl="1"/>
            <a:r>
              <a:rPr lang="en-US" dirty="0"/>
              <a:t>4G memory</a:t>
            </a:r>
          </a:p>
          <a:p>
            <a:r>
              <a:rPr lang="en-US" dirty="0"/>
              <a:t>Execution options</a:t>
            </a:r>
          </a:p>
          <a:p>
            <a:pPr lvl="1"/>
            <a:r>
              <a:rPr lang="en-US" dirty="0" smtClean="0"/>
              <a:t>IPv4 / TCP</a:t>
            </a:r>
            <a:endParaRPr lang="en-US" dirty="0"/>
          </a:p>
        </p:txBody>
      </p:sp>
      <p:sp>
        <p:nvSpPr>
          <p:cNvPr id="4" name="Date Placeholder 3"/>
          <p:cNvSpPr>
            <a:spLocks noGrp="1"/>
          </p:cNvSpPr>
          <p:nvPr>
            <p:ph type="dt" sz="half" idx="10"/>
          </p:nvPr>
        </p:nvSpPr>
        <p:spPr/>
        <p:txBody>
          <a:bodyPr/>
          <a:lstStyle/>
          <a:p>
            <a:fld id="{D13AEEAF-FC70-4212-AD79-9AE39CAF9F52}"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51</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48063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Network</a:t>
            </a:r>
          </a:p>
        </p:txBody>
      </p:sp>
      <p:sp>
        <p:nvSpPr>
          <p:cNvPr id="4" name="Date Placeholder 3"/>
          <p:cNvSpPr>
            <a:spLocks noGrp="1"/>
          </p:cNvSpPr>
          <p:nvPr>
            <p:ph type="dt" sz="half" idx="10"/>
          </p:nvPr>
        </p:nvSpPr>
        <p:spPr/>
        <p:txBody>
          <a:bodyPr/>
          <a:lstStyle/>
          <a:p>
            <a:fld id="{0AB0EE53-49D1-4753-8124-4210C0DCCB6E}"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52</a:t>
            </a:fld>
            <a:endParaRPr lang="en-US" dirty="0"/>
          </a:p>
        </p:txBody>
      </p:sp>
      <p:graphicFrame>
        <p:nvGraphicFramePr>
          <p:cNvPr id="6" name="Content Placeholder 5"/>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557091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Performance: File I/O Random Read</a:t>
            </a:r>
            <a:endParaRPr lang="en-US" dirty="0"/>
          </a:p>
        </p:txBody>
      </p:sp>
      <p:sp>
        <p:nvSpPr>
          <p:cNvPr id="3" name="Content Placeholder 2"/>
          <p:cNvSpPr>
            <a:spLocks noGrp="1"/>
          </p:cNvSpPr>
          <p:nvPr>
            <p:ph idx="1"/>
          </p:nvPr>
        </p:nvSpPr>
        <p:spPr/>
        <p:txBody>
          <a:bodyPr/>
          <a:lstStyle/>
          <a:p>
            <a:r>
              <a:rPr lang="en-US" dirty="0"/>
              <a:t>Linux sysbench 0.4.12 </a:t>
            </a:r>
            <a:r>
              <a:rPr lang="en-US" dirty="0" smtClean="0"/>
              <a:t>fileio test</a:t>
            </a:r>
            <a:endParaRPr lang="en-US" dirty="0"/>
          </a:p>
          <a:p>
            <a:pPr lvl="1"/>
            <a:r>
              <a:rPr lang="en-US" dirty="0" smtClean="0"/>
              <a:t>Synchronous IO</a:t>
            </a:r>
          </a:p>
          <a:p>
            <a:pPr lvl="1"/>
            <a:r>
              <a:rPr lang="en-US" dirty="0" smtClean="0"/>
              <a:t>Random read</a:t>
            </a:r>
          </a:p>
          <a:p>
            <a:pPr lvl="1"/>
            <a:r>
              <a:rPr lang="en-US" dirty="0" smtClean="0"/>
              <a:t>Total file size of 150G</a:t>
            </a:r>
          </a:p>
          <a:p>
            <a:pPr lvl="1"/>
            <a:r>
              <a:rPr lang="en-US" dirty="0" smtClean="0"/>
              <a:t>16K block size</a:t>
            </a:r>
          </a:p>
          <a:p>
            <a:pPr lvl="1"/>
            <a:r>
              <a:rPr lang="en-US" dirty="0" smtClean="0"/>
              <a:t>Test duration of 100s</a:t>
            </a:r>
          </a:p>
          <a:p>
            <a:r>
              <a:rPr lang="en-US" dirty="0" smtClean="0"/>
              <a:t>Thread variations: 1, 8, 16, 32, 64</a:t>
            </a:r>
            <a:endParaRPr lang="en-US" dirty="0"/>
          </a:p>
          <a:p>
            <a:r>
              <a:rPr lang="en-US" dirty="0"/>
              <a:t>Instance size</a:t>
            </a:r>
          </a:p>
          <a:p>
            <a:pPr lvl="1"/>
            <a:r>
              <a:rPr lang="en-US" dirty="0"/>
              <a:t>4G RAM</a:t>
            </a:r>
          </a:p>
          <a:p>
            <a:pPr lvl="1"/>
            <a:r>
              <a:rPr lang="en-US" dirty="0"/>
              <a:t>2 </a:t>
            </a:r>
            <a:r>
              <a:rPr lang="en-US" dirty="0" smtClean="0"/>
              <a:t>CPU cores</a:t>
            </a:r>
            <a:endParaRPr lang="en-US" dirty="0"/>
          </a:p>
          <a:p>
            <a:pPr lvl="1"/>
            <a:r>
              <a:rPr lang="en-US" dirty="0" smtClean="0"/>
              <a:t>200G disk</a:t>
            </a:r>
          </a:p>
          <a:p>
            <a:r>
              <a:rPr lang="en-US" dirty="0" smtClean="0"/>
              <a:t>KVM specs</a:t>
            </a:r>
          </a:p>
          <a:p>
            <a:pPr lvl="1"/>
            <a:r>
              <a:rPr lang="en-US" dirty="0" smtClean="0"/>
              <a:t>Disk cache mode set to </a:t>
            </a:r>
            <a:r>
              <a:rPr lang="en-US" dirty="0" smtClean="0">
                <a:latin typeface="Consolas" panose="020B0609020204030204" pitchFamily="49" charset="0"/>
                <a:cs typeface="Consolas" panose="020B0609020204030204" pitchFamily="49" charset="0"/>
              </a:rPr>
              <a:t>none</a:t>
            </a:r>
          </a:p>
          <a:p>
            <a:pPr lvl="1"/>
            <a:r>
              <a:rPr lang="en-US" dirty="0" smtClean="0"/>
              <a:t>Virtio</a:t>
            </a:r>
          </a:p>
          <a:p>
            <a:pPr lvl="1"/>
            <a:r>
              <a:rPr lang="en-US" dirty="0" smtClean="0"/>
              <a:t>Deadline scheduler (host &amp; guest)</a:t>
            </a:r>
            <a:endParaRPr lang="en-US" dirty="0"/>
          </a:p>
          <a:p>
            <a:r>
              <a:rPr lang="en-US" dirty="0" smtClean="0"/>
              <a:t>Docker specs</a:t>
            </a:r>
          </a:p>
          <a:p>
            <a:pPr lvl="1"/>
            <a:r>
              <a:rPr lang="en-US" dirty="0" smtClean="0"/>
              <a:t>AUFS storage driver</a:t>
            </a:r>
          </a:p>
          <a:p>
            <a:pPr lvl="1"/>
            <a:r>
              <a:rPr lang="en-US" dirty="0" smtClean="0"/>
              <a:t>Deadline scheduler</a:t>
            </a:r>
            <a:endParaRPr lang="en-US" dirty="0"/>
          </a:p>
        </p:txBody>
      </p:sp>
      <p:sp>
        <p:nvSpPr>
          <p:cNvPr id="4" name="Date Placeholder 3"/>
          <p:cNvSpPr>
            <a:spLocks noGrp="1"/>
          </p:cNvSpPr>
          <p:nvPr>
            <p:ph type="dt" sz="half" idx="10"/>
          </p:nvPr>
        </p:nvSpPr>
        <p:spPr/>
        <p:txBody>
          <a:bodyPr/>
          <a:lstStyle/>
          <a:p>
            <a:fld id="{ED9A5419-2A59-4B51-B966-32CCD496E470}"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53</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687615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a:t>
            </a:r>
            <a:r>
              <a:rPr lang="en-US" dirty="0" smtClean="0"/>
              <a:t>File I/O Random Read</a:t>
            </a:r>
            <a:endParaRPr lang="en-US" dirty="0"/>
          </a:p>
        </p:txBody>
      </p:sp>
      <p:sp>
        <p:nvSpPr>
          <p:cNvPr id="4" name="Date Placeholder 3"/>
          <p:cNvSpPr>
            <a:spLocks noGrp="1"/>
          </p:cNvSpPr>
          <p:nvPr>
            <p:ph type="dt" sz="half" idx="10"/>
          </p:nvPr>
        </p:nvSpPr>
        <p:spPr/>
        <p:txBody>
          <a:bodyPr/>
          <a:lstStyle/>
          <a:p>
            <a:fld id="{45F662E8-E23A-4DEE-B9B0-994880C39842}"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54</a:t>
            </a:fld>
            <a:endParaRPr lang="en-US" dirty="0"/>
          </a:p>
        </p:txBody>
      </p:sp>
      <p:graphicFrame>
        <p:nvGraphicFramePr>
          <p:cNvPr id="6" name="Content Placeholder 5"/>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701318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Performance: File I/O Random Read / Write</a:t>
            </a:r>
            <a:endParaRPr lang="en-US" dirty="0"/>
          </a:p>
        </p:txBody>
      </p:sp>
      <p:sp>
        <p:nvSpPr>
          <p:cNvPr id="3" name="Content Placeholder 2"/>
          <p:cNvSpPr>
            <a:spLocks noGrp="1"/>
          </p:cNvSpPr>
          <p:nvPr>
            <p:ph idx="1"/>
          </p:nvPr>
        </p:nvSpPr>
        <p:spPr/>
        <p:txBody>
          <a:bodyPr>
            <a:normAutofit lnSpcReduction="10000"/>
          </a:bodyPr>
          <a:lstStyle/>
          <a:p>
            <a:r>
              <a:rPr lang="en-US" dirty="0"/>
              <a:t>Linux sysbench 0.4.12 </a:t>
            </a:r>
            <a:r>
              <a:rPr lang="en-US" dirty="0" smtClean="0"/>
              <a:t>fileio test</a:t>
            </a:r>
            <a:endParaRPr lang="en-US" dirty="0"/>
          </a:p>
          <a:p>
            <a:pPr lvl="1"/>
            <a:r>
              <a:rPr lang="en-US" dirty="0" smtClean="0"/>
              <a:t>Synchronous IO</a:t>
            </a:r>
          </a:p>
          <a:p>
            <a:pPr lvl="1"/>
            <a:r>
              <a:rPr lang="en-US" dirty="0" smtClean="0"/>
              <a:t>Random read</a:t>
            </a:r>
          </a:p>
          <a:p>
            <a:pPr lvl="1"/>
            <a:r>
              <a:rPr lang="en-US" dirty="0" smtClean="0"/>
              <a:t>Total file size of 150G</a:t>
            </a:r>
          </a:p>
          <a:p>
            <a:pPr lvl="1"/>
            <a:r>
              <a:rPr lang="en-US" dirty="0" smtClean="0"/>
              <a:t>16K block size</a:t>
            </a:r>
          </a:p>
          <a:p>
            <a:pPr lvl="1"/>
            <a:r>
              <a:rPr lang="en-US" dirty="0"/>
              <a:t>Read/Write ratio for combined random IO test: </a:t>
            </a:r>
            <a:r>
              <a:rPr lang="en-US" dirty="0" smtClean="0"/>
              <a:t>1.50</a:t>
            </a:r>
          </a:p>
          <a:p>
            <a:pPr lvl="1"/>
            <a:r>
              <a:rPr lang="en-US" dirty="0" smtClean="0"/>
              <a:t>Test duration of 100s</a:t>
            </a:r>
          </a:p>
          <a:p>
            <a:r>
              <a:rPr lang="en-US" dirty="0" smtClean="0"/>
              <a:t>Thread variations: 1, 8, 16, 32, 64</a:t>
            </a:r>
            <a:endParaRPr lang="en-US" dirty="0"/>
          </a:p>
          <a:p>
            <a:r>
              <a:rPr lang="en-US" dirty="0"/>
              <a:t>Instance size</a:t>
            </a:r>
          </a:p>
          <a:p>
            <a:pPr lvl="1"/>
            <a:r>
              <a:rPr lang="en-US" dirty="0"/>
              <a:t>4G RAM</a:t>
            </a:r>
          </a:p>
          <a:p>
            <a:pPr lvl="1"/>
            <a:r>
              <a:rPr lang="en-US" dirty="0"/>
              <a:t>2 </a:t>
            </a:r>
            <a:r>
              <a:rPr lang="en-US" dirty="0" smtClean="0"/>
              <a:t>CPU cores</a:t>
            </a:r>
            <a:endParaRPr lang="en-US" dirty="0"/>
          </a:p>
          <a:p>
            <a:pPr lvl="1"/>
            <a:r>
              <a:rPr lang="en-US" dirty="0" smtClean="0"/>
              <a:t>200G disk</a:t>
            </a:r>
          </a:p>
          <a:p>
            <a:r>
              <a:rPr lang="en-US" dirty="0" smtClean="0"/>
              <a:t>KVM specs</a:t>
            </a:r>
          </a:p>
          <a:p>
            <a:pPr lvl="1"/>
            <a:r>
              <a:rPr lang="en-US" dirty="0" smtClean="0"/>
              <a:t>Disk cache mode set to </a:t>
            </a:r>
            <a:r>
              <a:rPr lang="en-US" dirty="0" smtClean="0">
                <a:latin typeface="Consolas" panose="020B0609020204030204" pitchFamily="49" charset="0"/>
                <a:cs typeface="Consolas" panose="020B0609020204030204" pitchFamily="49" charset="0"/>
              </a:rPr>
              <a:t>none</a:t>
            </a:r>
          </a:p>
          <a:p>
            <a:pPr lvl="1"/>
            <a:r>
              <a:rPr lang="en-US" dirty="0" smtClean="0"/>
              <a:t>Virtio</a:t>
            </a:r>
          </a:p>
          <a:p>
            <a:pPr lvl="1"/>
            <a:r>
              <a:rPr lang="en-US" dirty="0" smtClean="0"/>
              <a:t>Deadline scheduler (host &amp; guest)</a:t>
            </a:r>
            <a:endParaRPr lang="en-US" dirty="0"/>
          </a:p>
          <a:p>
            <a:r>
              <a:rPr lang="en-US" dirty="0" smtClean="0"/>
              <a:t>Docker specs</a:t>
            </a:r>
          </a:p>
          <a:p>
            <a:pPr lvl="1"/>
            <a:r>
              <a:rPr lang="en-US" dirty="0" smtClean="0"/>
              <a:t>AUFS storage driver</a:t>
            </a:r>
          </a:p>
          <a:p>
            <a:pPr lvl="1"/>
            <a:r>
              <a:rPr lang="en-US" dirty="0" smtClean="0"/>
              <a:t>Deadline scheduler</a:t>
            </a:r>
            <a:endParaRPr lang="en-US" dirty="0"/>
          </a:p>
        </p:txBody>
      </p:sp>
      <p:sp>
        <p:nvSpPr>
          <p:cNvPr id="4" name="Date Placeholder 3"/>
          <p:cNvSpPr>
            <a:spLocks noGrp="1"/>
          </p:cNvSpPr>
          <p:nvPr>
            <p:ph type="dt" sz="half" idx="10"/>
          </p:nvPr>
        </p:nvSpPr>
        <p:spPr/>
        <p:txBody>
          <a:bodyPr/>
          <a:lstStyle/>
          <a:p>
            <a:fld id="{BD2B531C-9D3A-4091-9682-42A0465DABB7}"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55</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114270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File I/O Random Read / Write</a:t>
            </a:r>
          </a:p>
        </p:txBody>
      </p:sp>
      <p:sp>
        <p:nvSpPr>
          <p:cNvPr id="4" name="Date Placeholder 3"/>
          <p:cNvSpPr>
            <a:spLocks noGrp="1"/>
          </p:cNvSpPr>
          <p:nvPr>
            <p:ph type="dt" sz="half" idx="10"/>
          </p:nvPr>
        </p:nvSpPr>
        <p:spPr/>
        <p:txBody>
          <a:bodyPr/>
          <a:lstStyle/>
          <a:p>
            <a:fld id="{46095196-AA0B-452A-8616-657CF35FF994}"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56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7456699"/>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3191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Guest Performance: </a:t>
            </a:r>
            <a:r>
              <a:rPr lang="en-US" dirty="0" smtClean="0"/>
              <a:t>MySQL OLTP</a:t>
            </a:r>
            <a:endParaRPr lang="en-US" dirty="0"/>
          </a:p>
        </p:txBody>
      </p:sp>
      <p:sp>
        <p:nvSpPr>
          <p:cNvPr id="5" name="Content Placeholder 4"/>
          <p:cNvSpPr>
            <a:spLocks noGrp="1"/>
          </p:cNvSpPr>
          <p:nvPr>
            <p:ph idx="1"/>
          </p:nvPr>
        </p:nvSpPr>
        <p:spPr/>
        <p:txBody>
          <a:bodyPr/>
          <a:lstStyle/>
          <a:p>
            <a:r>
              <a:rPr lang="en-US" dirty="0"/>
              <a:t>Linux sysbench 0.4.12 </a:t>
            </a:r>
            <a:r>
              <a:rPr lang="en-US" dirty="0" smtClean="0"/>
              <a:t>oltp test</a:t>
            </a:r>
            <a:endParaRPr lang="en-US" dirty="0"/>
          </a:p>
          <a:p>
            <a:pPr lvl="1"/>
            <a:r>
              <a:rPr lang="en-US" dirty="0" smtClean="0"/>
              <a:t>Table size of 2,000,000</a:t>
            </a:r>
          </a:p>
          <a:p>
            <a:pPr lvl="1"/>
            <a:r>
              <a:rPr lang="en-US" dirty="0" smtClean="0"/>
              <a:t>MySQL 5.5 (installed on Ubuntu 12.04 LTS with </a:t>
            </a:r>
            <a:r>
              <a:rPr lang="en-US" dirty="0" smtClean="0">
                <a:latin typeface="Consolas" panose="020B0609020204030204" pitchFamily="49" charset="0"/>
                <a:cs typeface="Consolas" panose="020B0609020204030204" pitchFamily="49" charset="0"/>
              </a:rPr>
              <a:t>apt-get</a:t>
            </a:r>
            <a:r>
              <a:rPr lang="en-US" dirty="0" smtClean="0"/>
              <a:t>)</a:t>
            </a:r>
          </a:p>
          <a:p>
            <a:pPr lvl="1"/>
            <a:r>
              <a:rPr lang="en-US" dirty="0" smtClean="0"/>
              <a:t>60 second iterations</a:t>
            </a:r>
          </a:p>
          <a:p>
            <a:pPr lvl="1"/>
            <a:r>
              <a:rPr lang="en-US" dirty="0" smtClean="0"/>
              <a:t>Default MySQL cnf settings</a:t>
            </a:r>
            <a:endParaRPr lang="en-US" dirty="0"/>
          </a:p>
          <a:p>
            <a:r>
              <a:rPr lang="en-US" dirty="0" smtClean="0"/>
              <a:t>Variations</a:t>
            </a:r>
          </a:p>
          <a:p>
            <a:pPr lvl="1"/>
            <a:r>
              <a:rPr lang="en-US" dirty="0" smtClean="0"/>
              <a:t>Number of threads</a:t>
            </a:r>
          </a:p>
          <a:p>
            <a:pPr lvl="1"/>
            <a:r>
              <a:rPr lang="en-US" dirty="0" smtClean="0"/>
              <a:t>Transactional random read  &amp; transactional random read / write</a:t>
            </a:r>
            <a:endParaRPr lang="en-US" dirty="0"/>
          </a:p>
          <a:p>
            <a:r>
              <a:rPr lang="en-US" dirty="0"/>
              <a:t>Instance size</a:t>
            </a:r>
          </a:p>
          <a:p>
            <a:pPr lvl="1"/>
            <a:r>
              <a:rPr lang="en-US" dirty="0"/>
              <a:t>4G RAM</a:t>
            </a:r>
          </a:p>
          <a:p>
            <a:pPr lvl="1"/>
            <a:r>
              <a:rPr lang="en-US" dirty="0"/>
              <a:t>2 CPU cores</a:t>
            </a:r>
          </a:p>
          <a:p>
            <a:pPr lvl="1"/>
            <a:r>
              <a:rPr lang="en-US" dirty="0"/>
              <a:t>20G disk</a:t>
            </a:r>
          </a:p>
          <a:p>
            <a:endParaRPr lang="en-US" dirty="0"/>
          </a:p>
        </p:txBody>
      </p:sp>
      <p:sp>
        <p:nvSpPr>
          <p:cNvPr id="6" name="Date Placeholder 5"/>
          <p:cNvSpPr>
            <a:spLocks noGrp="1"/>
          </p:cNvSpPr>
          <p:nvPr>
            <p:ph type="dt" sz="half" idx="10"/>
          </p:nvPr>
        </p:nvSpPr>
        <p:spPr/>
        <p:txBody>
          <a:bodyPr/>
          <a:lstStyle/>
          <a:p>
            <a:fld id="{08DFC2BA-882C-4CF7-BD7C-9C4DF090FEE3}"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57</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65787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Guest Performance: </a:t>
            </a:r>
            <a:r>
              <a:rPr lang="en-US" dirty="0" smtClean="0"/>
              <a:t>MySQL OLTP</a:t>
            </a:r>
            <a:endParaRPr lang="en-US" dirty="0"/>
          </a:p>
        </p:txBody>
      </p:sp>
      <p:sp>
        <p:nvSpPr>
          <p:cNvPr id="6" name="Date Placeholder 5"/>
          <p:cNvSpPr>
            <a:spLocks noGrp="1"/>
          </p:cNvSpPr>
          <p:nvPr>
            <p:ph type="dt" sz="half" idx="10"/>
          </p:nvPr>
        </p:nvSpPr>
        <p:spPr/>
        <p:txBody>
          <a:bodyPr/>
          <a:lstStyle/>
          <a:p>
            <a:fld id="{69F96C5E-6464-4EAC-90FB-697E4B603426}"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58</a:t>
            </a:fld>
            <a:endParaRPr lang="en-US" dirty="0"/>
          </a:p>
        </p:txBody>
      </p:sp>
      <p:graphicFrame>
        <p:nvGraphicFramePr>
          <p:cNvPr id="8" name="Content Placeholder 7"/>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365787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Guest Performance: </a:t>
            </a:r>
            <a:r>
              <a:rPr lang="en-US" dirty="0" smtClean="0"/>
              <a:t>MySQL OLTP</a:t>
            </a:r>
            <a:endParaRPr lang="en-US" dirty="0"/>
          </a:p>
        </p:txBody>
      </p:sp>
      <p:sp>
        <p:nvSpPr>
          <p:cNvPr id="6" name="Date Placeholder 5"/>
          <p:cNvSpPr>
            <a:spLocks noGrp="1"/>
          </p:cNvSpPr>
          <p:nvPr>
            <p:ph type="dt" sz="half" idx="10"/>
          </p:nvPr>
        </p:nvSpPr>
        <p:spPr/>
        <p:txBody>
          <a:bodyPr/>
          <a:lstStyle/>
          <a:p>
            <a:fld id="{B4A2B5F6-3A64-4E8E-AF3C-6861A8D37D15}" type="datetime1">
              <a:rPr lang="en-US" smtClean="0"/>
              <a:t>5/11/2014</a:t>
            </a:fld>
            <a:endParaRPr lang="en-US" dirty="0"/>
          </a:p>
        </p:txBody>
      </p:sp>
      <p:sp>
        <p:nvSpPr>
          <p:cNvPr id="7" name="Slide Number Placeholder 6"/>
          <p:cNvSpPr>
            <a:spLocks noGrp="1"/>
          </p:cNvSpPr>
          <p:nvPr>
            <p:ph type="sldNum" sz="quarter" idx="12"/>
          </p:nvPr>
        </p:nvSpPr>
        <p:spPr/>
        <p:txBody>
          <a:bodyPr/>
          <a:lstStyle/>
          <a:p>
            <a:fld id="{541987EE-A67F-4ED0-970D-FD2C0E62F3ED}" type="slidenum">
              <a:rPr lang="en-US" smtClean="0"/>
              <a:t>59</a:t>
            </a:fld>
            <a:endParaRPr lang="en-US" dirty="0"/>
          </a:p>
        </p:txBody>
      </p:sp>
      <p:graphicFrame>
        <p:nvGraphicFramePr>
          <p:cNvPr id="8" name="Content Placeholder 7"/>
          <p:cNvGraphicFramePr>
            <a:graphicFrameLocks noGrp="1"/>
          </p:cNvGraphicFramePr>
          <p:nvPr>
            <p:ph idx="1"/>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24157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Hypervisors vs. Linux Containers</a:t>
            </a:r>
            <a:endParaRPr lang="en-US" dirty="0"/>
          </a:p>
        </p:txBody>
      </p:sp>
      <p:grpSp>
        <p:nvGrpSpPr>
          <p:cNvPr id="51" name="Group 50"/>
          <p:cNvGrpSpPr/>
          <p:nvPr/>
        </p:nvGrpSpPr>
        <p:grpSpPr>
          <a:xfrm>
            <a:off x="228598" y="2197461"/>
            <a:ext cx="8839202" cy="4127140"/>
            <a:chOff x="457170" y="1219205"/>
            <a:chExt cx="11083635" cy="4588135"/>
          </a:xfrm>
        </p:grpSpPr>
        <p:grpSp>
          <p:nvGrpSpPr>
            <p:cNvPr id="4" name="Group 3"/>
            <p:cNvGrpSpPr/>
            <p:nvPr/>
          </p:nvGrpSpPr>
          <p:grpSpPr>
            <a:xfrm>
              <a:off x="3588316" y="1219205"/>
              <a:ext cx="4752109" cy="4336473"/>
              <a:chOff x="4038600" y="1291070"/>
              <a:chExt cx="2914650" cy="299518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71600"/>
                <a:ext cx="2914650" cy="2914650"/>
              </a:xfrm>
              <a:prstGeom prst="rect">
                <a:avLst/>
              </a:prstGeom>
            </p:spPr>
          </p:pic>
          <p:sp>
            <p:nvSpPr>
              <p:cNvPr id="6" name="Rectangle 5"/>
              <p:cNvSpPr/>
              <p:nvPr/>
            </p:nvSpPr>
            <p:spPr>
              <a:xfrm>
                <a:off x="4358409" y="1291070"/>
                <a:ext cx="1968500" cy="291465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p:cNvSpPr/>
            <p:nvPr/>
          </p:nvSpPr>
          <p:spPr>
            <a:xfrm>
              <a:off x="4205535" y="4530441"/>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8" name="Rectangle 7"/>
            <p:cNvSpPr/>
            <p:nvPr/>
          </p:nvSpPr>
          <p:spPr>
            <a:xfrm>
              <a:off x="4205530" y="4142514"/>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US" dirty="0"/>
            </a:p>
          </p:txBody>
        </p:sp>
        <p:sp>
          <p:nvSpPr>
            <p:cNvPr id="9" name="Rectangle 8"/>
            <p:cNvSpPr/>
            <p:nvPr/>
          </p:nvSpPr>
          <p:spPr>
            <a:xfrm>
              <a:off x="4219380" y="3754585"/>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Hypervisor</a:t>
              </a:r>
              <a:endParaRPr lang="en-US" dirty="0"/>
            </a:p>
          </p:txBody>
        </p:sp>
        <p:sp>
          <p:nvSpPr>
            <p:cNvPr id="10" name="Rectangle 9"/>
            <p:cNvSpPr/>
            <p:nvPr/>
          </p:nvSpPr>
          <p:spPr>
            <a:xfrm>
              <a:off x="4234695" y="2092042"/>
              <a:ext cx="1376386" cy="1607130"/>
            </a:xfrm>
            <a:prstGeom prst="rect">
              <a:avLst/>
            </a:prstGeom>
            <a:solidFill>
              <a:schemeClr val="tx1">
                <a:lumMod val="85000"/>
                <a:lumOff val="1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t>Virtual Machine</a:t>
              </a:r>
              <a:endParaRPr lang="en-US" sz="1000" dirty="0"/>
            </a:p>
          </p:txBody>
        </p:sp>
        <p:sp>
          <p:nvSpPr>
            <p:cNvPr id="11" name="Rectangle 10"/>
            <p:cNvSpPr/>
            <p:nvPr/>
          </p:nvSpPr>
          <p:spPr>
            <a:xfrm>
              <a:off x="4361053" y="3034150"/>
              <a:ext cx="1111484" cy="37190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Operating System</a:t>
              </a:r>
              <a:endParaRPr lang="en-US" sz="1000" dirty="0"/>
            </a:p>
          </p:txBody>
        </p:sp>
        <p:sp>
          <p:nvSpPr>
            <p:cNvPr id="12" name="Rectangle 11"/>
            <p:cNvSpPr/>
            <p:nvPr/>
          </p:nvSpPr>
          <p:spPr>
            <a:xfrm>
              <a:off x="4361048" y="2768746"/>
              <a:ext cx="1111484" cy="193963"/>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13" name="Rectangle 12"/>
            <p:cNvSpPr/>
            <p:nvPr/>
          </p:nvSpPr>
          <p:spPr>
            <a:xfrm>
              <a:off x="4374903" y="2188974"/>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14" name="Rectangle 13"/>
            <p:cNvSpPr/>
            <p:nvPr/>
          </p:nvSpPr>
          <p:spPr>
            <a:xfrm>
              <a:off x="4956794" y="2188969"/>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15" name="Rectangle 14"/>
            <p:cNvSpPr/>
            <p:nvPr/>
          </p:nvSpPr>
          <p:spPr>
            <a:xfrm>
              <a:off x="5661715" y="2105892"/>
              <a:ext cx="1376386" cy="1607130"/>
            </a:xfrm>
            <a:prstGeom prst="rect">
              <a:avLst/>
            </a:prstGeom>
            <a:solidFill>
              <a:schemeClr val="tx1">
                <a:lumMod val="85000"/>
                <a:lumOff val="1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t>Virtual Machine</a:t>
              </a:r>
              <a:endParaRPr lang="en-US" sz="1000" dirty="0"/>
            </a:p>
          </p:txBody>
        </p:sp>
        <p:sp>
          <p:nvSpPr>
            <p:cNvPr id="16" name="Rectangle 15"/>
            <p:cNvSpPr/>
            <p:nvPr/>
          </p:nvSpPr>
          <p:spPr>
            <a:xfrm>
              <a:off x="5788073" y="3048000"/>
              <a:ext cx="1111484" cy="37190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Operating System</a:t>
              </a:r>
              <a:endParaRPr lang="en-US" sz="1000" dirty="0"/>
            </a:p>
          </p:txBody>
        </p:sp>
        <p:sp>
          <p:nvSpPr>
            <p:cNvPr id="17" name="Rectangle 16"/>
            <p:cNvSpPr/>
            <p:nvPr/>
          </p:nvSpPr>
          <p:spPr>
            <a:xfrm>
              <a:off x="5788068" y="2782596"/>
              <a:ext cx="1111484" cy="193963"/>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18" name="Rectangle 17"/>
            <p:cNvSpPr/>
            <p:nvPr/>
          </p:nvSpPr>
          <p:spPr>
            <a:xfrm>
              <a:off x="5801923" y="2202824"/>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19" name="Rectangle 18"/>
            <p:cNvSpPr/>
            <p:nvPr/>
          </p:nvSpPr>
          <p:spPr>
            <a:xfrm>
              <a:off x="6383814" y="2202819"/>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grpSp>
          <p:nvGrpSpPr>
            <p:cNvPr id="20" name="Group 19"/>
            <p:cNvGrpSpPr/>
            <p:nvPr/>
          </p:nvGrpSpPr>
          <p:grpSpPr>
            <a:xfrm>
              <a:off x="457170" y="1248615"/>
              <a:ext cx="4752108" cy="4320913"/>
              <a:chOff x="4038600" y="1301817"/>
              <a:chExt cx="2914650" cy="2984433"/>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71600"/>
                <a:ext cx="2914650" cy="2914650"/>
              </a:xfrm>
              <a:prstGeom prst="rect">
                <a:avLst/>
              </a:prstGeom>
            </p:spPr>
          </p:pic>
          <p:sp>
            <p:nvSpPr>
              <p:cNvPr id="22" name="Rectangle 21"/>
              <p:cNvSpPr/>
              <p:nvPr/>
            </p:nvSpPr>
            <p:spPr>
              <a:xfrm>
                <a:off x="4297038" y="1301817"/>
                <a:ext cx="1968500" cy="291465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p:cNvSpPr/>
            <p:nvPr/>
          </p:nvSpPr>
          <p:spPr>
            <a:xfrm>
              <a:off x="1074391" y="4544291"/>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24" name="Rectangle 23"/>
            <p:cNvSpPr/>
            <p:nvPr/>
          </p:nvSpPr>
          <p:spPr>
            <a:xfrm>
              <a:off x="1088236" y="4156373"/>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Hypervisor</a:t>
              </a:r>
              <a:endParaRPr lang="en-US" dirty="0"/>
            </a:p>
          </p:txBody>
        </p:sp>
        <p:sp>
          <p:nvSpPr>
            <p:cNvPr id="25" name="Rectangle 24"/>
            <p:cNvSpPr/>
            <p:nvPr/>
          </p:nvSpPr>
          <p:spPr>
            <a:xfrm>
              <a:off x="1103551" y="2493830"/>
              <a:ext cx="1376386" cy="1607130"/>
            </a:xfrm>
            <a:prstGeom prst="rect">
              <a:avLst/>
            </a:prstGeom>
            <a:solidFill>
              <a:schemeClr val="tx1">
                <a:lumMod val="85000"/>
                <a:lumOff val="1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t>Virtual Machine</a:t>
              </a:r>
              <a:endParaRPr lang="en-US" sz="1000" dirty="0"/>
            </a:p>
          </p:txBody>
        </p:sp>
        <p:sp>
          <p:nvSpPr>
            <p:cNvPr id="26" name="Rectangle 25"/>
            <p:cNvSpPr/>
            <p:nvPr/>
          </p:nvSpPr>
          <p:spPr>
            <a:xfrm>
              <a:off x="1229909" y="3435938"/>
              <a:ext cx="1111484" cy="37190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Operating System</a:t>
              </a:r>
              <a:endParaRPr lang="en-US" sz="1000" dirty="0"/>
            </a:p>
          </p:txBody>
        </p:sp>
        <p:sp>
          <p:nvSpPr>
            <p:cNvPr id="27" name="Rectangle 26"/>
            <p:cNvSpPr/>
            <p:nvPr/>
          </p:nvSpPr>
          <p:spPr>
            <a:xfrm>
              <a:off x="1229904" y="3170534"/>
              <a:ext cx="1111484" cy="193963"/>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28" name="Rectangle 27"/>
            <p:cNvSpPr/>
            <p:nvPr/>
          </p:nvSpPr>
          <p:spPr>
            <a:xfrm>
              <a:off x="1243759" y="2590762"/>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29" name="Rectangle 28"/>
            <p:cNvSpPr/>
            <p:nvPr/>
          </p:nvSpPr>
          <p:spPr>
            <a:xfrm>
              <a:off x="1825650" y="2590757"/>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30" name="Rectangle 29"/>
            <p:cNvSpPr/>
            <p:nvPr/>
          </p:nvSpPr>
          <p:spPr>
            <a:xfrm>
              <a:off x="2530571" y="2507680"/>
              <a:ext cx="1376386" cy="1607130"/>
            </a:xfrm>
            <a:prstGeom prst="rect">
              <a:avLst/>
            </a:prstGeom>
            <a:solidFill>
              <a:schemeClr val="tx1">
                <a:lumMod val="85000"/>
                <a:lumOff val="1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t>Virtual Machine</a:t>
              </a:r>
              <a:endParaRPr lang="en-US" sz="1000" dirty="0"/>
            </a:p>
          </p:txBody>
        </p:sp>
        <p:sp>
          <p:nvSpPr>
            <p:cNvPr id="31" name="Rectangle 30"/>
            <p:cNvSpPr/>
            <p:nvPr/>
          </p:nvSpPr>
          <p:spPr>
            <a:xfrm>
              <a:off x="2656929" y="3449788"/>
              <a:ext cx="1111484" cy="37190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Operating System</a:t>
              </a:r>
              <a:endParaRPr lang="en-US" sz="1000" dirty="0"/>
            </a:p>
          </p:txBody>
        </p:sp>
        <p:sp>
          <p:nvSpPr>
            <p:cNvPr id="32" name="Rectangle 31"/>
            <p:cNvSpPr/>
            <p:nvPr/>
          </p:nvSpPr>
          <p:spPr>
            <a:xfrm>
              <a:off x="2656924" y="3184384"/>
              <a:ext cx="1111484" cy="193963"/>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33" name="Rectangle 32"/>
            <p:cNvSpPr/>
            <p:nvPr/>
          </p:nvSpPr>
          <p:spPr>
            <a:xfrm>
              <a:off x="2670779" y="2604612"/>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34" name="Rectangle 33"/>
            <p:cNvSpPr/>
            <p:nvPr/>
          </p:nvSpPr>
          <p:spPr>
            <a:xfrm>
              <a:off x="3252670" y="2604607"/>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grpSp>
          <p:nvGrpSpPr>
            <p:cNvPr id="35" name="Group 34"/>
            <p:cNvGrpSpPr/>
            <p:nvPr/>
          </p:nvGrpSpPr>
          <p:grpSpPr>
            <a:xfrm>
              <a:off x="6788696" y="1233050"/>
              <a:ext cx="4752109" cy="4336473"/>
              <a:chOff x="4038600" y="1291070"/>
              <a:chExt cx="2914650" cy="2995180"/>
            </a:xfrm>
          </p:grpSpPr>
          <p:pic>
            <p:nvPicPr>
              <p:cNvPr id="36" name="Picture 3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71600"/>
                <a:ext cx="2914650" cy="2914650"/>
              </a:xfrm>
              <a:prstGeom prst="rect">
                <a:avLst/>
              </a:prstGeom>
            </p:spPr>
          </p:pic>
          <p:sp>
            <p:nvSpPr>
              <p:cNvPr id="37" name="Rectangle 36"/>
              <p:cNvSpPr/>
              <p:nvPr/>
            </p:nvSpPr>
            <p:spPr>
              <a:xfrm>
                <a:off x="4358409" y="1291070"/>
                <a:ext cx="1968500" cy="291465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p:cNvSpPr/>
            <p:nvPr/>
          </p:nvSpPr>
          <p:spPr>
            <a:xfrm>
              <a:off x="7405915" y="4544286"/>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Hardware</a:t>
              </a:r>
              <a:endParaRPr lang="en-US" dirty="0"/>
            </a:p>
          </p:txBody>
        </p:sp>
        <p:sp>
          <p:nvSpPr>
            <p:cNvPr id="39" name="Rectangle 38"/>
            <p:cNvSpPr/>
            <p:nvPr/>
          </p:nvSpPr>
          <p:spPr>
            <a:xfrm>
              <a:off x="7419760" y="4156368"/>
              <a:ext cx="2832571" cy="339437"/>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Operating System</a:t>
              </a:r>
              <a:endParaRPr lang="en-US" dirty="0"/>
            </a:p>
          </p:txBody>
        </p:sp>
        <p:sp>
          <p:nvSpPr>
            <p:cNvPr id="40" name="Rectangle 39"/>
            <p:cNvSpPr/>
            <p:nvPr/>
          </p:nvSpPr>
          <p:spPr>
            <a:xfrm>
              <a:off x="7435075" y="2830071"/>
              <a:ext cx="1376386" cy="1270884"/>
            </a:xfrm>
            <a:prstGeom prst="rect">
              <a:avLst/>
            </a:prstGeom>
            <a:solidFill>
              <a:schemeClr val="bg1">
                <a:lumMod val="7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solidFill>
                    <a:schemeClr val="tx1"/>
                  </a:solidFill>
                </a:rPr>
                <a:t>Container</a:t>
              </a:r>
              <a:endParaRPr lang="en-US" sz="1000" dirty="0">
                <a:solidFill>
                  <a:schemeClr val="tx1"/>
                </a:solidFill>
              </a:endParaRPr>
            </a:p>
          </p:txBody>
        </p:sp>
        <p:sp>
          <p:nvSpPr>
            <p:cNvPr id="41" name="Rectangle 40"/>
            <p:cNvSpPr/>
            <p:nvPr/>
          </p:nvSpPr>
          <p:spPr>
            <a:xfrm>
              <a:off x="7561428" y="3586173"/>
              <a:ext cx="1111484" cy="193963"/>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42" name="Rectangle 41"/>
            <p:cNvSpPr/>
            <p:nvPr/>
          </p:nvSpPr>
          <p:spPr>
            <a:xfrm>
              <a:off x="7575283" y="3006401"/>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43" name="Rectangle 42"/>
            <p:cNvSpPr/>
            <p:nvPr/>
          </p:nvSpPr>
          <p:spPr>
            <a:xfrm>
              <a:off x="8157174" y="3006396"/>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44" name="Rectangle 43"/>
            <p:cNvSpPr/>
            <p:nvPr/>
          </p:nvSpPr>
          <p:spPr>
            <a:xfrm>
              <a:off x="8862095" y="2830071"/>
              <a:ext cx="1376386" cy="1013574"/>
            </a:xfrm>
            <a:prstGeom prst="rect">
              <a:avLst/>
            </a:prstGeom>
            <a:solidFill>
              <a:schemeClr val="bg1">
                <a:lumMod val="75000"/>
                <a:alpha val="80000"/>
              </a:scheme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000" dirty="0" smtClean="0">
                  <a:solidFill>
                    <a:schemeClr val="tx1"/>
                  </a:solidFill>
                </a:rPr>
                <a:t>Container</a:t>
              </a:r>
              <a:endParaRPr lang="en-US" sz="1000" dirty="0">
                <a:solidFill>
                  <a:schemeClr val="tx1"/>
                </a:solidFill>
              </a:endParaRPr>
            </a:p>
          </p:txBody>
        </p:sp>
        <p:sp>
          <p:nvSpPr>
            <p:cNvPr id="45" name="Rectangle 44"/>
            <p:cNvSpPr/>
            <p:nvPr/>
          </p:nvSpPr>
          <p:spPr>
            <a:xfrm>
              <a:off x="8904163" y="3946393"/>
              <a:ext cx="1347018" cy="209982"/>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Bins / libs</a:t>
              </a:r>
              <a:endParaRPr lang="en-US" sz="1000" dirty="0"/>
            </a:p>
          </p:txBody>
        </p:sp>
        <p:sp>
          <p:nvSpPr>
            <p:cNvPr id="46" name="Rectangle 45"/>
            <p:cNvSpPr/>
            <p:nvPr/>
          </p:nvSpPr>
          <p:spPr>
            <a:xfrm>
              <a:off x="9002303" y="3020251"/>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47" name="Rectangle 46"/>
            <p:cNvSpPr/>
            <p:nvPr/>
          </p:nvSpPr>
          <p:spPr>
            <a:xfrm>
              <a:off x="9584194" y="3020246"/>
              <a:ext cx="515742" cy="510504"/>
            </a:xfrm>
            <a:prstGeom prst="rect">
              <a:avLst/>
            </a:prstGeom>
            <a:solidFill>
              <a:srgbClr val="1F4E79">
                <a:alpha val="80000"/>
              </a:srgbClr>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App</a:t>
              </a:r>
              <a:endParaRPr lang="en-US" sz="1100" dirty="0"/>
            </a:p>
          </p:txBody>
        </p:sp>
        <p:sp>
          <p:nvSpPr>
            <p:cNvPr id="48" name="TextBox 47"/>
            <p:cNvSpPr txBox="1"/>
            <p:nvPr/>
          </p:nvSpPr>
          <p:spPr>
            <a:xfrm>
              <a:off x="1436442" y="5417120"/>
              <a:ext cx="2153391" cy="376370"/>
            </a:xfrm>
            <a:prstGeom prst="rect">
              <a:avLst/>
            </a:prstGeom>
            <a:noFill/>
          </p:spPr>
          <p:txBody>
            <a:bodyPr wrap="none" rtlCol="0">
              <a:spAutoFit/>
            </a:bodyPr>
            <a:lstStyle/>
            <a:p>
              <a:pPr algn="ctr"/>
              <a:r>
                <a:rPr lang="en-US" sz="1600" b="1" dirty="0" smtClean="0"/>
                <a:t>Type 1 Hypervisor</a:t>
              </a:r>
            </a:p>
          </p:txBody>
        </p:sp>
        <p:sp>
          <p:nvSpPr>
            <p:cNvPr id="49" name="TextBox 48"/>
            <p:cNvSpPr txBox="1"/>
            <p:nvPr/>
          </p:nvSpPr>
          <p:spPr>
            <a:xfrm>
              <a:off x="4609126" y="5430970"/>
              <a:ext cx="2153391" cy="376370"/>
            </a:xfrm>
            <a:prstGeom prst="rect">
              <a:avLst/>
            </a:prstGeom>
            <a:noFill/>
          </p:spPr>
          <p:txBody>
            <a:bodyPr wrap="none" rtlCol="0">
              <a:spAutoFit/>
            </a:bodyPr>
            <a:lstStyle/>
            <a:p>
              <a:pPr algn="ctr"/>
              <a:r>
                <a:rPr lang="en-US" sz="1600" b="1" dirty="0" smtClean="0"/>
                <a:t>Type 2 Hypervisor</a:t>
              </a:r>
            </a:p>
          </p:txBody>
        </p:sp>
        <p:sp>
          <p:nvSpPr>
            <p:cNvPr id="50" name="TextBox 49"/>
            <p:cNvSpPr txBox="1"/>
            <p:nvPr/>
          </p:nvSpPr>
          <p:spPr>
            <a:xfrm>
              <a:off x="7898878" y="5430966"/>
              <a:ext cx="2002397" cy="376370"/>
            </a:xfrm>
            <a:prstGeom prst="rect">
              <a:avLst/>
            </a:prstGeom>
            <a:noFill/>
          </p:spPr>
          <p:txBody>
            <a:bodyPr wrap="none" rtlCol="0">
              <a:spAutoFit/>
            </a:bodyPr>
            <a:lstStyle/>
            <a:p>
              <a:pPr algn="ctr"/>
              <a:r>
                <a:rPr lang="en-US" sz="1600" b="1" dirty="0" smtClean="0"/>
                <a:t>Linux Containers</a:t>
              </a:r>
              <a:endParaRPr lang="en-US" sz="1600" b="1" dirty="0"/>
            </a:p>
          </p:txBody>
        </p:sp>
      </p:grpSp>
      <p:sp>
        <p:nvSpPr>
          <p:cNvPr id="52" name="Date Placeholder 51"/>
          <p:cNvSpPr>
            <a:spLocks noGrp="1"/>
          </p:cNvSpPr>
          <p:nvPr>
            <p:ph type="dt" sz="half" idx="10"/>
          </p:nvPr>
        </p:nvSpPr>
        <p:spPr/>
        <p:txBody>
          <a:bodyPr/>
          <a:lstStyle/>
          <a:p>
            <a:fld id="{FDF0A035-5C86-423B-B1BB-504B03DBD807}" type="datetime1">
              <a:rPr lang="en-US" smtClean="0"/>
              <a:t>5/11/2014</a:t>
            </a:fld>
            <a:endParaRPr lang="en-US" dirty="0"/>
          </a:p>
        </p:txBody>
      </p:sp>
      <p:sp>
        <p:nvSpPr>
          <p:cNvPr id="53" name="Slide Number Placeholder 52"/>
          <p:cNvSpPr>
            <a:spLocks noGrp="1"/>
          </p:cNvSpPr>
          <p:nvPr>
            <p:ph type="sldNum" sz="quarter" idx="12"/>
          </p:nvPr>
        </p:nvSpPr>
        <p:spPr/>
        <p:txBody>
          <a:bodyPr/>
          <a:lstStyle/>
          <a:p>
            <a:fld id="{B28C4135-82FB-4454-A4EC-92D4E40D377D}" type="slidenum">
              <a:rPr lang="en-US" smtClean="0"/>
              <a:t>6</a:t>
            </a:fld>
            <a:endParaRPr lang="en-US" dirty="0"/>
          </a:p>
        </p:txBody>
      </p:sp>
      <p:sp>
        <p:nvSpPr>
          <p:cNvPr id="54" name="TextBox 53"/>
          <p:cNvSpPr txBox="1"/>
          <p:nvPr/>
        </p:nvSpPr>
        <p:spPr>
          <a:xfrm>
            <a:off x="435055" y="926812"/>
            <a:ext cx="5942268" cy="584775"/>
          </a:xfrm>
          <a:prstGeom prst="rect">
            <a:avLst/>
          </a:prstGeom>
          <a:noFill/>
        </p:spPr>
        <p:txBody>
          <a:bodyPr wrap="none" rtlCol="0">
            <a:spAutoFit/>
          </a:bodyPr>
          <a:lstStyle/>
          <a:p>
            <a:r>
              <a:rPr lang="en-US" sz="1600" b="1" dirty="0" smtClean="0">
                <a:solidFill>
                  <a:schemeClr val="tx1">
                    <a:lumMod val="75000"/>
                    <a:lumOff val="25000"/>
                  </a:schemeClr>
                </a:solidFill>
              </a:rPr>
              <a:t>Containers share the OS kernel of the host and thus are lightweight.</a:t>
            </a:r>
          </a:p>
          <a:p>
            <a:r>
              <a:rPr lang="en-US" sz="1600" b="1" dirty="0" smtClean="0">
                <a:solidFill>
                  <a:schemeClr val="tx1">
                    <a:lumMod val="75000"/>
                    <a:lumOff val="25000"/>
                  </a:schemeClr>
                </a:solidFill>
              </a:rPr>
              <a:t>However, each container must have the same OS kernel.</a:t>
            </a:r>
            <a:endParaRPr lang="en-US" sz="1600" b="1" dirty="0">
              <a:solidFill>
                <a:schemeClr val="tx1">
                  <a:lumMod val="75000"/>
                  <a:lumOff val="25000"/>
                </a:schemeClr>
              </a:solidFill>
            </a:endParaRPr>
          </a:p>
        </p:txBody>
      </p:sp>
      <p:sp>
        <p:nvSpPr>
          <p:cNvPr id="55" name="TextBox 54"/>
          <p:cNvSpPr txBox="1"/>
          <p:nvPr/>
        </p:nvSpPr>
        <p:spPr>
          <a:xfrm>
            <a:off x="6515496" y="1511587"/>
            <a:ext cx="1790304" cy="600164"/>
          </a:xfrm>
          <a:prstGeom prst="rect">
            <a:avLst/>
          </a:prstGeom>
          <a:noFill/>
        </p:spPr>
        <p:txBody>
          <a:bodyPr wrap="square" rtlCol="0">
            <a:spAutoFit/>
          </a:bodyPr>
          <a:lstStyle/>
          <a:p>
            <a:r>
              <a:rPr lang="en-US" sz="1100" b="1" dirty="0" smtClean="0">
                <a:solidFill>
                  <a:schemeClr val="tx1">
                    <a:lumMod val="75000"/>
                    <a:lumOff val="25000"/>
                  </a:schemeClr>
                </a:solidFill>
              </a:rPr>
              <a:t>Containers are isolated, but share OS and, where appropriate, libs / bins.</a:t>
            </a: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246533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MySQL </a:t>
            </a:r>
            <a:r>
              <a:rPr lang="en-US" dirty="0" smtClean="0"/>
              <a:t>Indexed Insertion</a:t>
            </a:r>
            <a:endParaRPr lang="en-US" dirty="0"/>
          </a:p>
        </p:txBody>
      </p:sp>
      <p:sp>
        <p:nvSpPr>
          <p:cNvPr id="3" name="Content Placeholder 2"/>
          <p:cNvSpPr>
            <a:spLocks noGrp="1"/>
          </p:cNvSpPr>
          <p:nvPr>
            <p:ph idx="1"/>
          </p:nvPr>
        </p:nvSpPr>
        <p:spPr/>
        <p:txBody>
          <a:bodyPr/>
          <a:lstStyle/>
          <a:p>
            <a:r>
              <a:rPr lang="en-US" dirty="0" smtClean="0"/>
              <a:t>Indexed insertion benchmark (iibench python script)</a:t>
            </a:r>
          </a:p>
          <a:p>
            <a:pPr lvl="1"/>
            <a:r>
              <a:rPr lang="en-US" dirty="0" smtClean="0"/>
              <a:t>A total of 1,000,000 insertions</a:t>
            </a:r>
          </a:p>
          <a:p>
            <a:pPr lvl="1"/>
            <a:r>
              <a:rPr lang="en-US" dirty="0" smtClean="0"/>
              <a:t>Print stats at 100K intervals</a:t>
            </a:r>
          </a:p>
          <a:p>
            <a:r>
              <a:rPr lang="en-US" dirty="0" smtClean="0"/>
              <a:t>Instance </a:t>
            </a:r>
            <a:r>
              <a:rPr lang="en-US" dirty="0"/>
              <a:t>size</a:t>
            </a:r>
          </a:p>
          <a:p>
            <a:pPr lvl="1"/>
            <a:r>
              <a:rPr lang="en-US" dirty="0"/>
              <a:t>4G RAM</a:t>
            </a:r>
          </a:p>
          <a:p>
            <a:pPr lvl="1"/>
            <a:r>
              <a:rPr lang="en-US" dirty="0"/>
              <a:t>2 CPU cores</a:t>
            </a:r>
          </a:p>
          <a:p>
            <a:pPr lvl="1"/>
            <a:r>
              <a:rPr lang="en-US" dirty="0"/>
              <a:t>20G disk</a:t>
            </a:r>
          </a:p>
          <a:p>
            <a:endParaRPr lang="en-US" dirty="0"/>
          </a:p>
        </p:txBody>
      </p:sp>
      <p:sp>
        <p:nvSpPr>
          <p:cNvPr id="4" name="Date Placeholder 3"/>
          <p:cNvSpPr>
            <a:spLocks noGrp="1"/>
          </p:cNvSpPr>
          <p:nvPr>
            <p:ph type="dt" sz="half" idx="10"/>
          </p:nvPr>
        </p:nvSpPr>
        <p:spPr/>
        <p:txBody>
          <a:bodyPr/>
          <a:lstStyle/>
          <a:p>
            <a:fld id="{CC3A62E6-26A3-45AC-933A-689DDDAEED28}"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60</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080483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Guest Performance: MySQL </a:t>
            </a:r>
            <a:r>
              <a:rPr lang="en-US" dirty="0" smtClean="0"/>
              <a:t>Indexed Insertion</a:t>
            </a:r>
            <a:endParaRPr lang="en-US" dirty="0"/>
          </a:p>
        </p:txBody>
      </p:sp>
      <p:sp>
        <p:nvSpPr>
          <p:cNvPr id="4" name="Date Placeholder 3"/>
          <p:cNvSpPr>
            <a:spLocks noGrp="1"/>
          </p:cNvSpPr>
          <p:nvPr>
            <p:ph type="dt" sz="half" idx="10"/>
          </p:nvPr>
        </p:nvSpPr>
        <p:spPr/>
        <p:txBody>
          <a:bodyPr/>
          <a:lstStyle/>
          <a:p>
            <a:fld id="{A47A0031-EB0B-44B6-AC9E-FCA7ABCCC325}"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61</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00692014"/>
              </p:ext>
            </p:extLst>
          </p:nvPr>
        </p:nvGraphicFramePr>
        <p:xfrm>
          <a:off x="381000" y="762000"/>
          <a:ext cx="8305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348096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Performance: BlogBench</a:t>
            </a:r>
            <a:endParaRPr lang="en-US" dirty="0"/>
          </a:p>
        </p:txBody>
      </p:sp>
      <p:sp>
        <p:nvSpPr>
          <p:cNvPr id="3" name="Content Placeholder 2"/>
          <p:cNvSpPr>
            <a:spLocks noGrp="1"/>
          </p:cNvSpPr>
          <p:nvPr>
            <p:ph idx="1"/>
          </p:nvPr>
        </p:nvSpPr>
        <p:spPr/>
        <p:txBody>
          <a:bodyPr>
            <a:normAutofit/>
          </a:bodyPr>
          <a:lstStyle/>
          <a:p>
            <a:r>
              <a:rPr lang="en-US" dirty="0" smtClean="0"/>
              <a:t>Blogbench 1.1</a:t>
            </a:r>
            <a:endParaRPr lang="en-US" dirty="0"/>
          </a:p>
          <a:p>
            <a:pPr lvl="1"/>
            <a:r>
              <a:rPr lang="en-US" dirty="0" smtClean="0"/>
              <a:t>Test duration of 5m</a:t>
            </a:r>
          </a:p>
          <a:p>
            <a:pPr lvl="1"/>
            <a:r>
              <a:rPr lang="en-US" dirty="0" smtClean="0"/>
              <a:t>Average results over 5 iterations of test</a:t>
            </a:r>
          </a:p>
          <a:p>
            <a:r>
              <a:rPr lang="en-US" dirty="0" smtClean="0"/>
              <a:t>Instance </a:t>
            </a:r>
            <a:r>
              <a:rPr lang="en-US" dirty="0"/>
              <a:t>size</a:t>
            </a:r>
          </a:p>
          <a:p>
            <a:pPr lvl="1"/>
            <a:r>
              <a:rPr lang="en-US" dirty="0"/>
              <a:t>4G RAM</a:t>
            </a:r>
          </a:p>
          <a:p>
            <a:pPr lvl="1"/>
            <a:r>
              <a:rPr lang="en-US" dirty="0"/>
              <a:t>2 </a:t>
            </a:r>
            <a:r>
              <a:rPr lang="en-US" dirty="0" smtClean="0"/>
              <a:t>CPU cores</a:t>
            </a:r>
            <a:endParaRPr lang="en-US" dirty="0"/>
          </a:p>
          <a:p>
            <a:pPr lvl="1"/>
            <a:r>
              <a:rPr lang="en-US" dirty="0" smtClean="0"/>
              <a:t>200G disk</a:t>
            </a:r>
          </a:p>
          <a:p>
            <a:r>
              <a:rPr lang="en-US" dirty="0" smtClean="0"/>
              <a:t>KVM specs</a:t>
            </a:r>
          </a:p>
          <a:p>
            <a:pPr lvl="1"/>
            <a:r>
              <a:rPr lang="en-US" dirty="0" smtClean="0"/>
              <a:t>Disk cache mode set to </a:t>
            </a:r>
            <a:r>
              <a:rPr lang="en-US" dirty="0" smtClean="0">
                <a:latin typeface="Consolas" panose="020B0609020204030204" pitchFamily="49" charset="0"/>
                <a:cs typeface="Consolas" panose="020B0609020204030204" pitchFamily="49" charset="0"/>
              </a:rPr>
              <a:t>none</a:t>
            </a:r>
          </a:p>
          <a:p>
            <a:pPr lvl="1"/>
            <a:r>
              <a:rPr lang="en-US" dirty="0" smtClean="0"/>
              <a:t>Virtio</a:t>
            </a:r>
          </a:p>
          <a:p>
            <a:pPr lvl="1"/>
            <a:r>
              <a:rPr lang="en-US" dirty="0" smtClean="0"/>
              <a:t>Deadline scheduler (host &amp; guest)</a:t>
            </a:r>
            <a:endParaRPr lang="en-US" dirty="0"/>
          </a:p>
          <a:p>
            <a:r>
              <a:rPr lang="en-US" dirty="0" smtClean="0"/>
              <a:t>Docker specs</a:t>
            </a:r>
          </a:p>
          <a:p>
            <a:pPr lvl="1"/>
            <a:r>
              <a:rPr lang="en-US" dirty="0" smtClean="0"/>
              <a:t>AUFS storage driver</a:t>
            </a:r>
          </a:p>
          <a:p>
            <a:pPr lvl="1"/>
            <a:r>
              <a:rPr lang="en-US" dirty="0" smtClean="0"/>
              <a:t>Deadline scheduler</a:t>
            </a:r>
            <a:endParaRPr lang="en-US" dirty="0"/>
          </a:p>
        </p:txBody>
      </p:sp>
      <p:sp>
        <p:nvSpPr>
          <p:cNvPr id="4" name="Date Placeholder 3"/>
          <p:cNvSpPr>
            <a:spLocks noGrp="1"/>
          </p:cNvSpPr>
          <p:nvPr>
            <p:ph type="dt" sz="half" idx="10"/>
          </p:nvPr>
        </p:nvSpPr>
        <p:spPr/>
        <p:txBody>
          <a:bodyPr/>
          <a:lstStyle/>
          <a:p>
            <a:fld id="{88ED2CB0-4C1A-41BF-AA2C-2188E2B0CA2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62</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03676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Performance: BlogBench</a:t>
            </a:r>
            <a:endParaRPr lang="en-US" dirty="0"/>
          </a:p>
        </p:txBody>
      </p:sp>
      <p:sp>
        <p:nvSpPr>
          <p:cNvPr id="4" name="Date Placeholder 3"/>
          <p:cNvSpPr>
            <a:spLocks noGrp="1"/>
          </p:cNvSpPr>
          <p:nvPr>
            <p:ph type="dt" sz="half" idx="10"/>
          </p:nvPr>
        </p:nvSpPr>
        <p:spPr/>
        <p:txBody>
          <a:bodyPr/>
          <a:lstStyle/>
          <a:p>
            <a:fld id="{4B8F5C48-98F7-4FC4-BADB-D2F7DE58AF3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63</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53170286"/>
              </p:ext>
            </p:extLst>
          </p:nvPr>
        </p:nvGraphicFramePr>
        <p:xfrm>
          <a:off x="304800" y="609600"/>
          <a:ext cx="8458200" cy="2514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458424130"/>
              </p:ext>
            </p:extLst>
          </p:nvPr>
        </p:nvGraphicFramePr>
        <p:xfrm>
          <a:off x="304800" y="3810000"/>
          <a:ext cx="8458200" cy="2819400"/>
        </p:xfrm>
        <a:graphic>
          <a:graphicData uri="http://schemas.openxmlformats.org/drawingml/2006/chart">
            <c:chart xmlns:c="http://schemas.openxmlformats.org/drawingml/2006/chart" xmlns:r="http://schemas.openxmlformats.org/officeDocument/2006/relationships" r:id="rId3"/>
          </a:graphicData>
        </a:graphic>
      </p:graphicFrame>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4043110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Other considerations</a:t>
            </a:r>
            <a:endParaRPr lang="en-US" dirty="0"/>
          </a:p>
        </p:txBody>
      </p:sp>
      <p:sp>
        <p:nvSpPr>
          <p:cNvPr id="4" name="Date Placeholder 3"/>
          <p:cNvSpPr>
            <a:spLocks noGrp="1"/>
          </p:cNvSpPr>
          <p:nvPr>
            <p:ph type="dt" sz="half" idx="10"/>
          </p:nvPr>
        </p:nvSpPr>
        <p:spPr/>
        <p:txBody>
          <a:bodyPr/>
          <a:lstStyle/>
          <a:p>
            <a:fld id="{1FC4C7B5-7530-48DE-96BC-55FAC9D90049}"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64</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913107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Management Impacts on LXC</a:t>
            </a:r>
            <a:endParaRPr lang="en-US" dirty="0"/>
          </a:p>
        </p:txBody>
      </p:sp>
      <p:sp>
        <p:nvSpPr>
          <p:cNvPr id="4" name="Date Placeholder 3"/>
          <p:cNvSpPr>
            <a:spLocks noGrp="1"/>
          </p:cNvSpPr>
          <p:nvPr>
            <p:ph type="dt" sz="half" idx="10"/>
          </p:nvPr>
        </p:nvSpPr>
        <p:spPr/>
        <p:txBody>
          <a:bodyPr/>
          <a:lstStyle/>
          <a:p>
            <a:fld id="{601A73FC-BC9B-43AD-9EB1-3707E2059AD1}"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65</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58196476"/>
              </p:ext>
            </p:extLst>
          </p:nvPr>
        </p:nvGraphicFramePr>
        <p:xfrm>
          <a:off x="381000" y="1447800"/>
          <a:ext cx="8305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85800" y="729734"/>
            <a:ext cx="5813002" cy="369332"/>
          </a:xfrm>
          <a:prstGeom prst="rect">
            <a:avLst/>
          </a:prstGeom>
          <a:noFill/>
        </p:spPr>
        <p:txBody>
          <a:bodyPr wrap="none" rtlCol="0">
            <a:spAutoFit/>
          </a:bodyPr>
          <a:lstStyle/>
          <a:p>
            <a:r>
              <a:rPr lang="en-US" b="1" i="1" dirty="0" smtClean="0">
                <a:solidFill>
                  <a:schemeClr val="tx2"/>
                </a:solidFill>
              </a:rPr>
              <a:t>Cloud management often caps true ops performance of LXC</a:t>
            </a:r>
            <a:endParaRPr lang="en-US" b="1" i="1" dirty="0">
              <a:solidFill>
                <a:schemeClr val="tx2"/>
              </a:solidFill>
            </a:endParaRPr>
          </a:p>
        </p:txBody>
      </p:sp>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6854127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Ubuntu MySQL Image Size</a:t>
            </a:r>
            <a:endParaRPr lang="en-US" dirty="0"/>
          </a:p>
        </p:txBody>
      </p:sp>
      <p:sp>
        <p:nvSpPr>
          <p:cNvPr id="4" name="Date Placeholder 3"/>
          <p:cNvSpPr>
            <a:spLocks noGrp="1"/>
          </p:cNvSpPr>
          <p:nvPr>
            <p:ph type="dt" sz="half" idx="10"/>
          </p:nvPr>
        </p:nvSpPr>
        <p:spPr/>
        <p:txBody>
          <a:bodyPr/>
          <a:lstStyle/>
          <a:p>
            <a:fld id="{EDE794CC-9684-4B39-8A67-3D5E18B1ACBC}"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66</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10850359"/>
              </p:ext>
            </p:extLst>
          </p:nvPr>
        </p:nvGraphicFramePr>
        <p:xfrm>
          <a:off x="381000" y="1295400"/>
          <a:ext cx="83058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85800" y="729734"/>
            <a:ext cx="5343450" cy="369332"/>
          </a:xfrm>
          <a:prstGeom prst="rect">
            <a:avLst/>
          </a:prstGeom>
          <a:noFill/>
        </p:spPr>
        <p:txBody>
          <a:bodyPr wrap="none" rtlCol="0">
            <a:spAutoFit/>
          </a:bodyPr>
          <a:lstStyle/>
          <a:p>
            <a:r>
              <a:rPr lang="en-US" b="1" i="1" dirty="0" smtClean="0">
                <a:solidFill>
                  <a:schemeClr val="tx2"/>
                </a:solidFill>
              </a:rPr>
              <a:t>Out of the box JeOS images for docker are lightweight</a:t>
            </a:r>
            <a:endParaRPr lang="en-US" b="1" i="1" dirty="0">
              <a:solidFill>
                <a:schemeClr val="tx2"/>
              </a:solidFill>
            </a:endParaRPr>
          </a:p>
        </p:txBody>
      </p:sp>
    </p:spTree>
    <p:extLst>
      <p:ext uri="{BB962C8B-B14F-4D97-AF65-F5344CB8AC3E}">
        <p14:creationId xmlns:p14="http://schemas.microsoft.com/office/powerpoint/2010/main" val="29927302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Observations</a:t>
            </a:r>
            <a:endParaRPr lang="en-US" dirty="0"/>
          </a:p>
        </p:txBody>
      </p:sp>
      <p:sp>
        <p:nvSpPr>
          <p:cNvPr id="3" name="Content Placeholder 2"/>
          <p:cNvSpPr>
            <a:spLocks noGrp="1"/>
          </p:cNvSpPr>
          <p:nvPr>
            <p:ph idx="1"/>
          </p:nvPr>
        </p:nvSpPr>
        <p:spPr/>
        <p:txBody>
          <a:bodyPr/>
          <a:lstStyle/>
          <a:p>
            <a:r>
              <a:rPr lang="en-US" dirty="0" smtClean="0"/>
              <a:t>Micro “synthetic” </a:t>
            </a:r>
            <a:r>
              <a:rPr lang="en-US" dirty="0" smtClean="0"/>
              <a:t>benchmarks do </a:t>
            </a:r>
            <a:r>
              <a:rPr lang="en-US" dirty="0" smtClean="0"/>
              <a:t>not </a:t>
            </a:r>
            <a:r>
              <a:rPr lang="en-US" dirty="0" smtClean="0"/>
              <a:t>reflect </a:t>
            </a:r>
            <a:r>
              <a:rPr lang="en-US" dirty="0" smtClean="0"/>
              <a:t>macro “application” performance</a:t>
            </a:r>
          </a:p>
          <a:p>
            <a:pPr lvl="1"/>
            <a:r>
              <a:rPr lang="en-US" dirty="0" smtClean="0"/>
              <a:t>Always benchmark your “real” workload</a:t>
            </a:r>
          </a:p>
          <a:p>
            <a:r>
              <a:rPr lang="en-US" dirty="0" smtClean="0"/>
              <a:t>Nova-docker virt driver still under development</a:t>
            </a:r>
          </a:p>
          <a:p>
            <a:pPr lvl="1"/>
            <a:r>
              <a:rPr lang="en-US" dirty="0" smtClean="0"/>
              <a:t>Great start, but additional </a:t>
            </a:r>
            <a:r>
              <a:rPr lang="en-US" dirty="0" smtClean="0">
                <a:hlinkClick r:id="rId2"/>
              </a:rPr>
              <a:t>features needed for parity </a:t>
            </a:r>
            <a:r>
              <a:rPr lang="en-US" dirty="0" smtClean="0"/>
              <a:t>(python anyone?)</a:t>
            </a:r>
          </a:p>
          <a:p>
            <a:pPr lvl="1"/>
            <a:r>
              <a:rPr lang="en-US" dirty="0" smtClean="0"/>
              <a:t>Additions to the nova-docker driver could change Cloudy performance</a:t>
            </a:r>
          </a:p>
          <a:p>
            <a:r>
              <a:rPr lang="en-US" dirty="0" smtClean="0"/>
              <a:t>Docker LXC is still under development</a:t>
            </a:r>
          </a:p>
          <a:p>
            <a:pPr lvl="1"/>
            <a:r>
              <a:rPr lang="en-US" dirty="0" smtClean="0"/>
              <a:t>Docker has not yet released v1.0 for production readiness</a:t>
            </a:r>
          </a:p>
          <a:p>
            <a:r>
              <a:rPr lang="en-US" dirty="0" smtClean="0"/>
              <a:t>KVM </a:t>
            </a:r>
            <a:r>
              <a:rPr lang="en-US" dirty="0" smtClean="0"/>
              <a:t>images can be made skinnier, but requires additional effort</a:t>
            </a:r>
          </a:p>
          <a:p>
            <a:r>
              <a:rPr lang="en-US" dirty="0" smtClean="0"/>
              <a:t>Increased density / oversubscription imposes additional complexity</a:t>
            </a:r>
          </a:p>
          <a:p>
            <a:pPr lvl="1"/>
            <a:r>
              <a:rPr lang="en-US" dirty="0" smtClean="0"/>
              <a:t>Techniques to handle resource consumption surges which exceed capacity</a:t>
            </a:r>
          </a:p>
          <a:p>
            <a:endParaRPr lang="en-US" dirty="0"/>
          </a:p>
        </p:txBody>
      </p:sp>
      <p:sp>
        <p:nvSpPr>
          <p:cNvPr id="4" name="Date Placeholder 3"/>
          <p:cNvSpPr>
            <a:spLocks noGrp="1"/>
          </p:cNvSpPr>
          <p:nvPr>
            <p:ph type="dt" sz="half" idx="10"/>
          </p:nvPr>
        </p:nvSpPr>
        <p:spPr/>
        <p:txBody>
          <a:bodyPr/>
          <a:lstStyle/>
          <a:p>
            <a:fld id="{EDE794CC-9684-4B39-8A67-3D5E18B1ACBC}" type="datetime1">
              <a:rPr lang="en-US" smtClean="0"/>
              <a:t>5/11/2014</a:t>
            </a:fld>
            <a:endParaRPr lang="en-US" dirty="0"/>
          </a:p>
        </p:txBody>
      </p:sp>
      <p:sp>
        <p:nvSpPr>
          <p:cNvPr id="5" name="Footer Placeholder 4"/>
          <p:cNvSpPr>
            <a:spLocks noGrp="1"/>
          </p:cNvSpPr>
          <p:nvPr>
            <p:ph type="ftr" sz="quarter" idx="11"/>
          </p:nvPr>
        </p:nvSpPr>
        <p:spPr/>
        <p:txBody>
          <a:bodyPr/>
          <a:lstStyle/>
          <a:p>
            <a:r>
              <a:rPr lang="en-US" smtClean="0"/>
              <a:t>Document v2.0</a:t>
            </a:r>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67</a:t>
            </a:fld>
            <a:endParaRPr lang="en-US" dirty="0"/>
          </a:p>
        </p:txBody>
      </p:sp>
    </p:spTree>
    <p:extLst>
      <p:ext uri="{BB962C8B-B14F-4D97-AF65-F5344CB8AC3E}">
        <p14:creationId xmlns:p14="http://schemas.microsoft.com/office/powerpoint/2010/main" val="429484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reference</a:t>
            </a:r>
            <a:endParaRPr lang="en-US" dirty="0"/>
          </a:p>
        </p:txBody>
      </p:sp>
      <p:sp>
        <p:nvSpPr>
          <p:cNvPr id="4" name="Date Placeholder 3"/>
          <p:cNvSpPr>
            <a:spLocks noGrp="1"/>
          </p:cNvSpPr>
          <p:nvPr>
            <p:ph type="dt" sz="half" idx="10"/>
          </p:nvPr>
        </p:nvSpPr>
        <p:spPr/>
        <p:txBody>
          <a:bodyPr/>
          <a:lstStyle/>
          <a:p>
            <a:fld id="{6FD63C9A-8E22-494C-974E-A1F4C725D2FF}"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68</a:t>
            </a:fld>
            <a:endParaRPr lang="en-US" dirty="0"/>
          </a:p>
        </p:txBody>
      </p:sp>
      <p:sp>
        <p:nvSpPr>
          <p:cNvPr id="2" name="Footer Placeholder 1"/>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789419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&amp; Related Links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http://www.slideshare.net/BodenRussell/realizing-linux-containerslxc</a:t>
            </a:r>
            <a:endParaRPr lang="en-US" dirty="0" smtClean="0"/>
          </a:p>
          <a:p>
            <a:r>
              <a:rPr lang="en-US" dirty="0">
                <a:hlinkClick r:id="rId3"/>
              </a:rPr>
              <a:t>http://</a:t>
            </a:r>
            <a:r>
              <a:rPr lang="en-US" dirty="0" smtClean="0">
                <a:hlinkClick r:id="rId3"/>
              </a:rPr>
              <a:t>www.slideshare.net/BodenRussell/kvm-and-docker-lxc-benchmarking-with-openstack</a:t>
            </a:r>
            <a:endParaRPr lang="en-US" dirty="0" smtClean="0"/>
          </a:p>
          <a:p>
            <a:r>
              <a:rPr lang="en-US" dirty="0">
                <a:hlinkClick r:id="rId4"/>
              </a:rPr>
              <a:t>https://</a:t>
            </a:r>
            <a:r>
              <a:rPr lang="en-US" dirty="0" smtClean="0">
                <a:hlinkClick r:id="rId4"/>
              </a:rPr>
              <a:t>github.com/bodenr/cloudy-docker-kvm-bench</a:t>
            </a:r>
            <a:endParaRPr lang="en-US" dirty="0" smtClean="0"/>
          </a:p>
          <a:p>
            <a:r>
              <a:rPr lang="en-US" dirty="0">
                <a:hlinkClick r:id="rId5"/>
              </a:rPr>
              <a:t>https://www.docker.io</a:t>
            </a:r>
            <a:r>
              <a:rPr lang="en-US" dirty="0" smtClean="0">
                <a:hlinkClick r:id="rId5"/>
              </a:rPr>
              <a:t>/</a:t>
            </a:r>
            <a:endParaRPr lang="en-US" dirty="0" smtClean="0"/>
          </a:p>
          <a:p>
            <a:r>
              <a:rPr lang="en-US" dirty="0">
                <a:hlinkClick r:id="rId6"/>
              </a:rPr>
              <a:t>http://sysbench.sourceforge.net</a:t>
            </a:r>
            <a:r>
              <a:rPr lang="en-US" dirty="0" smtClean="0">
                <a:hlinkClick r:id="rId6"/>
              </a:rPr>
              <a:t>/</a:t>
            </a:r>
            <a:endParaRPr lang="en-US" dirty="0" smtClean="0"/>
          </a:p>
          <a:p>
            <a:r>
              <a:rPr lang="en-US" dirty="0">
                <a:hlinkClick r:id="rId7"/>
              </a:rPr>
              <a:t>http://dag.wiee.rs/home-made/dstat</a:t>
            </a:r>
            <a:r>
              <a:rPr lang="en-US" dirty="0" smtClean="0">
                <a:hlinkClick r:id="rId7"/>
              </a:rPr>
              <a:t>/</a:t>
            </a:r>
            <a:endParaRPr lang="en-US" dirty="0" smtClean="0"/>
          </a:p>
          <a:p>
            <a:r>
              <a:rPr lang="en-US" dirty="0">
                <a:hlinkClick r:id="rId8"/>
              </a:rPr>
              <a:t>http://www.openstack.org</a:t>
            </a:r>
            <a:r>
              <a:rPr lang="en-US" dirty="0" smtClean="0">
                <a:hlinkClick r:id="rId8"/>
              </a:rPr>
              <a:t>/</a:t>
            </a:r>
            <a:endParaRPr lang="en-US" dirty="0" smtClean="0"/>
          </a:p>
          <a:p>
            <a:r>
              <a:rPr lang="en-US" dirty="0">
                <a:hlinkClick r:id="rId9"/>
              </a:rPr>
              <a:t>https://</a:t>
            </a:r>
            <a:r>
              <a:rPr lang="en-US" dirty="0" smtClean="0">
                <a:hlinkClick r:id="rId9"/>
              </a:rPr>
              <a:t>wiki.openstack.org/wiki/Rally</a:t>
            </a:r>
            <a:endParaRPr lang="en-US" dirty="0" smtClean="0"/>
          </a:p>
          <a:p>
            <a:r>
              <a:rPr lang="en-US" dirty="0">
                <a:hlinkClick r:id="rId10"/>
              </a:rPr>
              <a:t>https://</a:t>
            </a:r>
            <a:r>
              <a:rPr lang="en-US" dirty="0" smtClean="0">
                <a:hlinkClick r:id="rId10"/>
              </a:rPr>
              <a:t>wiki.openstack.org/wiki/Docker</a:t>
            </a:r>
            <a:endParaRPr lang="en-US" dirty="0" smtClean="0"/>
          </a:p>
          <a:p>
            <a:r>
              <a:rPr lang="en-US" dirty="0">
                <a:hlinkClick r:id="rId11"/>
              </a:rPr>
              <a:t>http://devstack.org</a:t>
            </a:r>
            <a:r>
              <a:rPr lang="en-US" dirty="0" smtClean="0">
                <a:hlinkClick r:id="rId11"/>
              </a:rPr>
              <a:t>/</a:t>
            </a:r>
            <a:endParaRPr lang="en-US" dirty="0" smtClean="0"/>
          </a:p>
          <a:p>
            <a:r>
              <a:rPr lang="en-US" dirty="0">
                <a:hlinkClick r:id="rId12"/>
              </a:rPr>
              <a:t>http://</a:t>
            </a:r>
            <a:r>
              <a:rPr lang="en-US" dirty="0" smtClean="0">
                <a:hlinkClick r:id="rId12"/>
              </a:rPr>
              <a:t>www.linux-kvm.org/page/Main_Page</a:t>
            </a:r>
            <a:endParaRPr lang="en-US" dirty="0" smtClean="0"/>
          </a:p>
          <a:p>
            <a:r>
              <a:rPr lang="en-US" dirty="0">
                <a:hlinkClick r:id="rId13"/>
              </a:rPr>
              <a:t>https://</a:t>
            </a:r>
            <a:r>
              <a:rPr lang="en-US" dirty="0" smtClean="0">
                <a:hlinkClick r:id="rId13"/>
              </a:rPr>
              <a:t>github.com/stackforge/nova-docker</a:t>
            </a:r>
            <a:endParaRPr lang="en-US" dirty="0" smtClean="0"/>
          </a:p>
          <a:p>
            <a:r>
              <a:rPr lang="en-US" dirty="0">
                <a:hlinkClick r:id="rId14"/>
              </a:rPr>
              <a:t>https://</a:t>
            </a:r>
            <a:r>
              <a:rPr lang="en-US" dirty="0" smtClean="0">
                <a:hlinkClick r:id="rId14"/>
              </a:rPr>
              <a:t>github.com/dotcloud/docker-registry</a:t>
            </a:r>
            <a:endParaRPr lang="en-US" dirty="0" smtClean="0"/>
          </a:p>
          <a:p>
            <a:r>
              <a:rPr lang="en-US" dirty="0">
                <a:hlinkClick r:id="rId15"/>
              </a:rPr>
              <a:t>http://www.netperf.org/netperf</a:t>
            </a:r>
            <a:r>
              <a:rPr lang="en-US" dirty="0" smtClean="0">
                <a:hlinkClick r:id="rId15"/>
              </a:rPr>
              <a:t>/</a:t>
            </a:r>
            <a:endParaRPr lang="en-US" dirty="0" smtClean="0"/>
          </a:p>
          <a:p>
            <a:r>
              <a:rPr lang="en-US" dirty="0">
                <a:hlinkClick r:id="rId16"/>
              </a:rPr>
              <a:t>http://www.tokutek.com/products/iibench</a:t>
            </a:r>
            <a:r>
              <a:rPr lang="en-US" dirty="0" smtClean="0">
                <a:hlinkClick r:id="rId16"/>
              </a:rPr>
              <a:t>/</a:t>
            </a:r>
            <a:endParaRPr lang="en-US" dirty="0" smtClean="0"/>
          </a:p>
          <a:p>
            <a:r>
              <a:rPr lang="en-US" dirty="0">
                <a:hlinkClick r:id="rId17"/>
              </a:rPr>
              <a:t>http://</a:t>
            </a:r>
            <a:r>
              <a:rPr lang="en-US" dirty="0" smtClean="0">
                <a:hlinkClick r:id="rId17"/>
              </a:rPr>
              <a:t>www.brendangregg.com/activebenchmarking.html</a:t>
            </a:r>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4B053D54-D7BD-40FC-8ADD-867770481F29}"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69</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05605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Hypervisor VM vs. LXC vs. Docker LXC</a:t>
            </a:r>
            <a:endParaRPr lang="en-US" dirty="0"/>
          </a:p>
        </p:txBody>
      </p:sp>
      <p:sp>
        <p:nvSpPr>
          <p:cNvPr id="4" name="Date Placeholder 3"/>
          <p:cNvSpPr>
            <a:spLocks noGrp="1"/>
          </p:cNvSpPr>
          <p:nvPr>
            <p:ph type="dt" sz="half" idx="10"/>
          </p:nvPr>
        </p:nvSpPr>
        <p:spPr/>
        <p:txBody>
          <a:bodyPr/>
          <a:lstStyle/>
          <a:p>
            <a:fld id="{C0660A92-E866-4A76-892A-0270ABF5988A}"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B28C4135-82FB-4454-A4EC-92D4E40D377D}" type="slidenum">
              <a:rPr lang="en-US" smtClean="0"/>
              <a:t>7</a:t>
            </a:fld>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89154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www.docker.io/static/img/docker-top-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514600"/>
            <a:ext cx="1676400" cy="50940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1660105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Cloudy Benchmark: Serially Boot 15 VMs</a:t>
            </a:r>
            <a:endParaRPr lang="en-US" dirty="0"/>
          </a:p>
        </p:txBody>
      </p:sp>
      <p:sp>
        <p:nvSpPr>
          <p:cNvPr id="3" name="Content Placeholder 2"/>
          <p:cNvSpPr>
            <a:spLocks noGrp="1"/>
          </p:cNvSpPr>
          <p:nvPr>
            <p:ph idx="1"/>
          </p:nvPr>
        </p:nvSpPr>
        <p:spPr/>
        <p:txBody>
          <a:bodyPr>
            <a:normAutofit/>
          </a:bodyPr>
          <a:lstStyle/>
          <a:p>
            <a:r>
              <a:rPr lang="en-US" sz="1400" dirty="0" smtClean="0">
                <a:cs typeface="Consolas" panose="020B0609020204030204" pitchFamily="49" charset="0"/>
              </a:rPr>
              <a:t>KVM</a:t>
            </a:r>
          </a:p>
          <a:p>
            <a:pPr marL="0" indent="0">
              <a:buNone/>
            </a:pP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nova.boot_server |   15  | 7.37148094177 | 5.78166244825 | 4.77369403839 | 6.67956886292 | 7.07061390877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7.58968496323 | 6.00853565534 | 4.99443006516 | 6.91288709641 | 7.28662061691 |      1.0      |      15     |</a:t>
            </a:r>
          </a:p>
          <a:p>
            <a:pPr marL="0" indent="0">
              <a:buNone/>
            </a:pPr>
            <a:r>
              <a:rPr lang="en-US" sz="1000" dirty="0" smtClean="0">
                <a:latin typeface="Consolas" panose="020B0609020204030204" pitchFamily="49" charset="0"/>
                <a:cs typeface="Consolas" panose="020B0609020204030204" pitchFamily="49" charset="0"/>
              </a:rPr>
              <a:t>+---------------+---------------+---------------+---------------+---------------+---------------+-------------+</a:t>
            </a:r>
          </a:p>
          <a:p>
            <a:endParaRPr lang="en-US" sz="1400" dirty="0" smtClean="0">
              <a:cs typeface="Consolas" panose="020B0609020204030204" pitchFamily="49" charset="0"/>
            </a:endParaRPr>
          </a:p>
          <a:p>
            <a:r>
              <a:rPr lang="en-US" sz="1400" dirty="0" smtClean="0">
                <a:cs typeface="Consolas" panose="020B0609020204030204" pitchFamily="49" charset="0"/>
              </a:rPr>
              <a:t>Docker</a:t>
            </a:r>
            <a:endParaRPr lang="en-US" sz="1400" dirty="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nova.boot_server |   15  | 5.18499684334 | 3.52911310196 | 2.93864893913 | 4.74490590096 | 4.95752367973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5.43275094032 | 3.77053097089 | 3.12985610962 | 4.95886874199 | 5.18047580719 |      1.0      |      15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endParaRPr lang="en-US" sz="1000"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C007849F-A8E7-436D-9528-77324BB721DE}"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70</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029802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Cloudy Performance: Serial VM Reboot</a:t>
            </a:r>
            <a:endParaRPr lang="en-US" dirty="0"/>
          </a:p>
        </p:txBody>
      </p:sp>
      <p:sp>
        <p:nvSpPr>
          <p:cNvPr id="3" name="Content Placeholder 2"/>
          <p:cNvSpPr>
            <a:spLocks noGrp="1"/>
          </p:cNvSpPr>
          <p:nvPr>
            <p:ph idx="1"/>
          </p:nvPr>
        </p:nvSpPr>
        <p:spPr/>
        <p:txBody>
          <a:bodyPr>
            <a:normAutofit/>
          </a:bodyPr>
          <a:lstStyle/>
          <a:p>
            <a:r>
              <a:rPr lang="en-US" sz="1600" dirty="0" smtClean="0">
                <a:latin typeface="Consolas" panose="020B0609020204030204" pitchFamily="49" charset="0"/>
                <a:cs typeface="Consolas" panose="020B0609020204030204" pitchFamily="49" charset="0"/>
              </a:rPr>
              <a:t>KVM</a:t>
            </a:r>
          </a:p>
          <a:p>
            <a:pPr marL="0" indent="0">
              <a:buNone/>
            </a:pP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nova.reboot_server |   10  | 124.900292158 | 124.433238959 | 123.947879076 | 124.881286669 | 124.890789413 |</a:t>
            </a:r>
          </a:p>
          <a:p>
            <a:pPr marL="0" indent="0">
              <a:buNone/>
            </a:pPr>
            <a:r>
              <a:rPr lang="en-US" sz="1000" dirty="0">
                <a:latin typeface="Consolas" panose="020B0609020204030204" pitchFamily="49" charset="0"/>
                <a:cs typeface="Consolas" panose="020B0609020204030204" pitchFamily="49" charset="0"/>
              </a:rPr>
              <a:t>|  nova.boot_server  |   2   | 7.05096197128 | 6.82815694809 |  6.6053519249 | 7.00640096664 | 7.02868146896 |</a:t>
            </a:r>
          </a:p>
          <a:p>
            <a:pPr marL="0" indent="0">
              <a:buNone/>
            </a:pPr>
            <a:r>
              <a:rPr lang="en-US" sz="1000" dirty="0">
                <a:latin typeface="Consolas" panose="020B0609020204030204" pitchFamily="49" charset="0"/>
                <a:cs typeface="Consolas" panose="020B0609020204030204" pitchFamily="49" charset="0"/>
              </a:rPr>
              <a:t>| nova.delete_server |   2   | 4.46658396721 | 3.47976005077 | 2.49293613434 | 4.26921918392 | 4.36790157557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633.087348938 | 632.493344903 | 631.899340868 | 632.968548131 | 633.027948534 |      0.4      |      5      |</a:t>
            </a:r>
          </a:p>
          <a:p>
            <a:pPr marL="0" indent="0">
              <a:buNone/>
            </a:pPr>
            <a:r>
              <a:rPr lang="en-US" sz="1000" dirty="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Docker</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nova.reboot_server |   25  | 4.48567795753 | 2.57787958145 | 2.35410904884 |  3.0847319603 | 3.48342533112 |</a:t>
            </a:r>
          </a:p>
          <a:p>
            <a:pPr marL="0" indent="0">
              <a:buNone/>
            </a:pPr>
            <a:r>
              <a:rPr lang="en-US" sz="1000" dirty="0">
                <a:latin typeface="Consolas" panose="020B0609020204030204" pitchFamily="49" charset="0"/>
                <a:cs typeface="Consolas" panose="020B0609020204030204" pitchFamily="49" charset="0"/>
              </a:rPr>
              <a:t>|  nova.boot_server  |   5   | 4.16244912148 |  3.5675860405 | 3.05103397369 | 4.03664107323 | 4.09954509735 |</a:t>
            </a:r>
          </a:p>
          <a:p>
            <a:pPr marL="0" indent="0">
              <a:buNone/>
            </a:pPr>
            <a:r>
              <a:rPr lang="en-US" sz="1000" dirty="0">
                <a:latin typeface="Consolas" panose="020B0609020204030204" pitchFamily="49" charset="0"/>
                <a:cs typeface="Consolas" panose="020B0609020204030204" pitchFamily="49" charset="0"/>
              </a:rPr>
              <a:t>| nova.delete_server |   5   | 3.54331803322 | 3.52483625412 | 3.50456190109 | 3.53761086464 | 3.54046444893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21.5702910423 | 19.9976443768 | 18.7037060261 | 20.997631073 | 21.2839610577 |      1.0      |      5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00DDCCF7-CCF8-480B-BF8D-972D119ACEC8}"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71</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726582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Performance: Snapshot VM To Image</a:t>
            </a:r>
            <a:endParaRPr lang="en-US" dirty="0"/>
          </a:p>
        </p:txBody>
      </p:sp>
      <p:sp>
        <p:nvSpPr>
          <p:cNvPr id="3" name="Content Placeholder 2"/>
          <p:cNvSpPr>
            <a:spLocks noGrp="1"/>
          </p:cNvSpPr>
          <p:nvPr>
            <p:ph idx="1"/>
          </p:nvPr>
        </p:nvSpPr>
        <p:spPr/>
        <p:txBody>
          <a:bodyPr>
            <a:normAutofit/>
          </a:bodyPr>
          <a:lstStyle/>
          <a:p>
            <a:r>
              <a:rPr lang="en-US" sz="1400" dirty="0" smtClean="0">
                <a:cs typeface="Consolas" panose="020B0609020204030204" pitchFamily="49" charset="0"/>
              </a:rPr>
              <a:t>KVM</a:t>
            </a:r>
          </a:p>
          <a:p>
            <a:pPr marL="0" indent="0">
              <a:buNone/>
            </a:pPr>
            <a:r>
              <a:rPr lang="en-US" sz="1000" dirty="0" smtClean="0">
                <a:latin typeface="Consolas" panose="020B0609020204030204" pitchFamily="49" charset="0"/>
                <a:cs typeface="Consolas" panose="020B0609020204030204" pitchFamily="49" charset="0"/>
              </a:rPr>
              <a:t>+--------------------+-------+----------------+----------------+----------------+----------------+----------------+</a:t>
            </a: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nova.delete_image  |   1   | 0.726859092712 | 0.726859092712 | 0.726859092712 | 0.726859092712 | 0.726859092712 |</a:t>
            </a:r>
          </a:p>
          <a:p>
            <a:pPr marL="0" indent="0">
              <a:buNone/>
            </a:pPr>
            <a:r>
              <a:rPr lang="en-US" sz="1000" dirty="0">
                <a:latin typeface="Consolas" panose="020B0609020204030204" pitchFamily="49" charset="0"/>
                <a:cs typeface="Consolas" panose="020B0609020204030204" pitchFamily="49" charset="0"/>
              </a:rPr>
              <a:t>| nova.create_image  |   1   | 48.0231380463  | 48.0231380463  | 48.0231380463  | 48.0231380463  | 48.0231380463  |</a:t>
            </a:r>
          </a:p>
          <a:p>
            <a:pPr marL="0" indent="0">
              <a:buNone/>
            </a:pPr>
            <a:r>
              <a:rPr lang="en-US" sz="1000" dirty="0">
                <a:latin typeface="Consolas" panose="020B0609020204030204" pitchFamily="49" charset="0"/>
                <a:cs typeface="Consolas" panose="020B0609020204030204" pitchFamily="49" charset="0"/>
              </a:rPr>
              <a:t>|  nova.boot_server  |   2   | 32.7824101448  | 19.4164011478  | 6.05039215088  | 30.1092083454  | 31.4458092451  |</a:t>
            </a:r>
          </a:p>
          <a:p>
            <a:pPr marL="0" indent="0">
              <a:buNone/>
            </a:pPr>
            <a:r>
              <a:rPr lang="en-US" sz="1000" dirty="0">
                <a:latin typeface="Consolas" panose="020B0609020204030204" pitchFamily="49" charset="0"/>
                <a:cs typeface="Consolas" panose="020B0609020204030204" pitchFamily="49" charset="0"/>
              </a:rPr>
              <a:t>| nova.delete_server |   2   | 12.3564949036  | 8.40917897224  | 4.46186304092  | 11.5670317173  | 11.9617633104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104.401446104 | 104.401446104 | 104.401446104 | 104.401446104 | 104.401446104 |      1.0      |      1      |</a:t>
            </a:r>
          </a:p>
          <a:p>
            <a:pPr marL="0" indent="0">
              <a:buNone/>
            </a:pPr>
            <a:r>
              <a:rPr lang="en-US" sz="1000" dirty="0" smtClean="0">
                <a:latin typeface="Consolas" panose="020B0609020204030204" pitchFamily="49" charset="0"/>
                <a:cs typeface="Consolas" panose="020B0609020204030204" pitchFamily="49" charset="0"/>
              </a:rPr>
              <a:t>+---------------+---------------+---------------+---------------+---------------+---------------+-------------+</a:t>
            </a:r>
          </a:p>
          <a:p>
            <a:r>
              <a:rPr lang="en-US" sz="1600" dirty="0" smtClean="0">
                <a:cs typeface="Consolas" panose="020B0609020204030204" pitchFamily="49" charset="0"/>
              </a:rPr>
              <a:t>Docker (defect deleting image)</a:t>
            </a: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action       | count |   max (sec)   |   avg (sec)   |   min (sec)   | 90 percentile | 95 percentile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nova.create_image  |   1   | 36.8875639439 | 36.8875639439 | 36.8875639439 | 36.8875639439 | 36.8875639439 |</a:t>
            </a:r>
          </a:p>
          <a:p>
            <a:pPr marL="0" indent="0">
              <a:buNone/>
            </a:pPr>
            <a:r>
              <a:rPr lang="en-US" sz="1000" dirty="0">
                <a:latin typeface="Consolas" panose="020B0609020204030204" pitchFamily="49" charset="0"/>
                <a:cs typeface="Consolas" panose="020B0609020204030204" pitchFamily="49" charset="0"/>
              </a:rPr>
              <a:t>|  nova.boot_server  |   2   | 3.96964478493 | 3.84809792042 | 3.72655105591 | 3.94533541203 | 3.95749009848 |</a:t>
            </a:r>
          </a:p>
          <a:p>
            <a:pPr marL="0" indent="0">
              <a:buNone/>
            </a:pPr>
            <a:r>
              <a:rPr lang="en-US" sz="1000" dirty="0">
                <a:latin typeface="Consolas" panose="020B0609020204030204" pitchFamily="49" charset="0"/>
                <a:cs typeface="Consolas" panose="020B0609020204030204" pitchFamily="49" charset="0"/>
              </a:rPr>
              <a:t>| nova.delete_server |   2   | 4.48610281944 | 4.46519696712 | 4.44429111481 | 4.48192164898 | 4.48401223421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max (sec) | avg (sec) | min (sec) | 90 pecentile | 95 percentile | success/total | total times |</a:t>
            </a:r>
          </a:p>
          <a:p>
            <a:pPr marL="0" indent="0">
              <a:buNone/>
            </a:pPr>
            <a:r>
              <a:rPr lang="en-US" sz="1000" dirty="0">
                <a:latin typeface="Consolas" panose="020B0609020204030204" pitchFamily="49" charset="0"/>
                <a:cs typeface="Consolas" panose="020B0609020204030204" pitchFamily="49" charset="0"/>
              </a:rPr>
              <a:t>+-----------+-----------+-----------+--------------+---------------+---------------+-------------+</a:t>
            </a:r>
          </a:p>
          <a:p>
            <a:pPr marL="0" indent="0">
              <a:buNone/>
            </a:pPr>
            <a:r>
              <a:rPr lang="en-US" sz="1000" dirty="0">
                <a:latin typeface="Consolas" panose="020B0609020204030204" pitchFamily="49" charset="0"/>
                <a:cs typeface="Consolas" panose="020B0609020204030204" pitchFamily="49" charset="0"/>
              </a:rPr>
              <a:t>|    n/a    |    n/a    |    n/a    |     n/a      |      n/a      |       0       |      1      |</a:t>
            </a:r>
          </a:p>
          <a:p>
            <a:pPr marL="0" indent="0">
              <a:buNone/>
            </a:pPr>
            <a:r>
              <a:rPr lang="en-US" sz="1000" dirty="0">
                <a:latin typeface="Consolas" panose="020B0609020204030204" pitchFamily="49" charset="0"/>
                <a:cs typeface="Consolas" panose="020B0609020204030204" pitchFamily="49" charset="0"/>
              </a:rPr>
              <a:t>+-----------+-----------+-----------+--------------+---------------+---------------+-------------+</a:t>
            </a:r>
          </a:p>
          <a:p>
            <a:pPr marL="0" indent="0">
              <a:buNone/>
            </a:pPr>
            <a:endParaRPr lang="en-US" sz="1000" dirty="0">
              <a:latin typeface="Consolas" panose="020B0609020204030204" pitchFamily="49" charset="0"/>
              <a:cs typeface="Consolas" panose="020B0609020204030204" pitchFamily="49" charset="0"/>
            </a:endParaRPr>
          </a:p>
          <a:p>
            <a:pPr marL="0" indent="0">
              <a:buNone/>
            </a:pPr>
            <a:endParaRPr lang="en-US" sz="1000"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9B7EF165-7BB1-47D3-AED8-82F81A619786}"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72</a:t>
            </a:fld>
            <a:endParaRPr lang="en-US" dirty="0"/>
          </a:p>
        </p:txBody>
      </p:sp>
      <p:sp>
        <p:nvSpPr>
          <p:cNvPr id="6" name="Footer Placeholder 5"/>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62472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in OpenStack</a:t>
            </a:r>
            <a:endParaRPr lang="en-US" dirty="0"/>
          </a:p>
        </p:txBody>
      </p:sp>
      <p:sp>
        <p:nvSpPr>
          <p:cNvPr id="3" name="Content Placeholder 2"/>
          <p:cNvSpPr>
            <a:spLocks noGrp="1"/>
          </p:cNvSpPr>
          <p:nvPr>
            <p:ph idx="1"/>
          </p:nvPr>
        </p:nvSpPr>
        <p:spPr>
          <a:xfrm>
            <a:off x="381000" y="762000"/>
            <a:ext cx="8305800" cy="2514600"/>
          </a:xfrm>
        </p:spPr>
        <p:txBody>
          <a:bodyPr/>
          <a:lstStyle/>
          <a:p>
            <a:r>
              <a:rPr lang="en-US" dirty="0" smtClean="0"/>
              <a:t>Havana</a:t>
            </a:r>
          </a:p>
          <a:p>
            <a:pPr lvl="1"/>
            <a:r>
              <a:rPr lang="en-US" dirty="0" smtClean="0"/>
              <a:t>Nova virt driver which integrates with docker REST API on backend</a:t>
            </a:r>
          </a:p>
          <a:p>
            <a:pPr lvl="1"/>
            <a:r>
              <a:rPr lang="en-US" dirty="0" smtClean="0"/>
              <a:t>Glance translator to integrate docker images with Glance</a:t>
            </a:r>
          </a:p>
          <a:p>
            <a:r>
              <a:rPr lang="en-US" dirty="0" smtClean="0"/>
              <a:t>Icehouse</a:t>
            </a:r>
          </a:p>
          <a:p>
            <a:pPr lvl="1"/>
            <a:r>
              <a:rPr lang="en-US" dirty="0" smtClean="0"/>
              <a:t>Heat plugin for docker</a:t>
            </a:r>
          </a:p>
          <a:p>
            <a:r>
              <a:rPr lang="en-US" dirty="0" smtClean="0"/>
              <a:t>Both options are still under development</a:t>
            </a:r>
            <a:endParaRPr lang="en-US" dirty="0"/>
          </a:p>
        </p:txBody>
      </p:sp>
      <p:sp>
        <p:nvSpPr>
          <p:cNvPr id="4" name="Date Placeholder 3"/>
          <p:cNvSpPr>
            <a:spLocks noGrp="1"/>
          </p:cNvSpPr>
          <p:nvPr>
            <p:ph type="dt" sz="half" idx="10"/>
          </p:nvPr>
        </p:nvSpPr>
        <p:spPr/>
        <p:txBody>
          <a:bodyPr/>
          <a:lstStyle/>
          <a:p>
            <a:fld id="{EE2A808C-1284-4515-BE75-76A054B08B1C}" type="datetime1">
              <a:rPr lang="en-US" smtClean="0"/>
              <a:t>5/11/2014</a:t>
            </a:fld>
            <a:endParaRPr lang="en-US" dirty="0"/>
          </a:p>
        </p:txBody>
      </p:sp>
      <p:sp>
        <p:nvSpPr>
          <p:cNvPr id="5" name="Slide Number Placeholder 4"/>
          <p:cNvSpPr>
            <a:spLocks noGrp="1"/>
          </p:cNvSpPr>
          <p:nvPr>
            <p:ph type="sldNum" sz="quarter" idx="12"/>
          </p:nvPr>
        </p:nvSpPr>
        <p:spPr/>
        <p:txBody>
          <a:bodyPr/>
          <a:lstStyle/>
          <a:p>
            <a:fld id="{541987EE-A67F-4ED0-970D-FD2C0E62F3ED}" type="slidenum">
              <a:rPr lang="en-US" smtClean="0"/>
              <a:t>8</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4193784"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740" y="3733800"/>
            <a:ext cx="431482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143000" y="3200400"/>
            <a:ext cx="2363468" cy="369332"/>
          </a:xfrm>
          <a:prstGeom prst="rect">
            <a:avLst/>
          </a:prstGeom>
          <a:noFill/>
        </p:spPr>
        <p:txBody>
          <a:bodyPr wrap="none" rtlCol="0">
            <a:spAutoFit/>
          </a:bodyPr>
          <a:lstStyle/>
          <a:p>
            <a:r>
              <a:rPr lang="en-US" b="1" dirty="0"/>
              <a:t>n</a:t>
            </a:r>
            <a:r>
              <a:rPr lang="en-US" b="1" dirty="0" smtClean="0"/>
              <a:t>ova-docker virt driver</a:t>
            </a:r>
            <a:endParaRPr lang="en-US" b="1" dirty="0"/>
          </a:p>
        </p:txBody>
      </p:sp>
      <p:sp>
        <p:nvSpPr>
          <p:cNvPr id="10" name="TextBox 9"/>
          <p:cNvSpPr txBox="1"/>
          <p:nvPr/>
        </p:nvSpPr>
        <p:spPr>
          <a:xfrm>
            <a:off x="5519418" y="3200400"/>
            <a:ext cx="1957202" cy="369332"/>
          </a:xfrm>
          <a:prstGeom prst="rect">
            <a:avLst/>
          </a:prstGeom>
          <a:noFill/>
        </p:spPr>
        <p:txBody>
          <a:bodyPr wrap="none" rtlCol="0">
            <a:spAutoFit/>
          </a:bodyPr>
          <a:lstStyle/>
          <a:p>
            <a:r>
              <a:rPr lang="en-US" b="1" dirty="0"/>
              <a:t>d</a:t>
            </a:r>
            <a:r>
              <a:rPr lang="en-US" b="1" dirty="0" smtClean="0"/>
              <a:t>ocker heat plugin</a:t>
            </a:r>
            <a:endParaRPr lang="en-US" b="1" dirty="0"/>
          </a:p>
        </p:txBody>
      </p:sp>
      <p:sp>
        <p:nvSpPr>
          <p:cNvPr id="6" name="Rounded Rectangle 5"/>
          <p:cNvSpPr/>
          <p:nvPr/>
        </p:nvSpPr>
        <p:spPr>
          <a:xfrm>
            <a:off x="4724400" y="5029200"/>
            <a:ext cx="1371600" cy="533400"/>
          </a:xfrm>
          <a:prstGeom prst="round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DockerInc::Docker::Container</a:t>
            </a:r>
          </a:p>
          <a:p>
            <a:pPr algn="ctr"/>
            <a:r>
              <a:rPr lang="en-US" sz="1000" dirty="0" smtClean="0">
                <a:solidFill>
                  <a:schemeClr val="tx1"/>
                </a:solidFill>
              </a:rPr>
              <a:t>(plugin)</a:t>
            </a:r>
            <a:endParaRPr lang="en-US" sz="1000" dirty="0">
              <a:solidFill>
                <a:schemeClr val="tx1"/>
              </a:solidFill>
            </a:endParaRPr>
          </a:p>
        </p:txBody>
      </p:sp>
      <p:sp>
        <p:nvSpPr>
          <p:cNvPr id="11" name="Footer Placeholder 10"/>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273048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Benchmark</a:t>
            </a:r>
            <a:endParaRPr lang="en-US" dirty="0"/>
          </a:p>
        </p:txBody>
      </p:sp>
      <p:sp>
        <p:nvSpPr>
          <p:cNvPr id="3" name="Content Placeholder 2"/>
          <p:cNvSpPr>
            <a:spLocks noGrp="1"/>
          </p:cNvSpPr>
          <p:nvPr>
            <p:ph idx="1"/>
          </p:nvPr>
        </p:nvSpPr>
        <p:spPr>
          <a:xfrm>
            <a:off x="381000" y="762000"/>
            <a:ext cx="8305800" cy="4343400"/>
          </a:xfrm>
        </p:spPr>
        <p:txBody>
          <a:bodyPr/>
          <a:lstStyle/>
          <a:p>
            <a:r>
              <a:rPr lang="en-US" dirty="0" smtClean="0"/>
              <a:t>Use case perspective</a:t>
            </a:r>
          </a:p>
          <a:p>
            <a:pPr lvl="1"/>
            <a:r>
              <a:rPr lang="en-US" dirty="0" smtClean="0"/>
              <a:t>As an OpenStack Cloud user I want a Ubuntu based VM with MySQL… Why would I choose docker LXC vs a traditional hypervisor?</a:t>
            </a:r>
          </a:p>
          <a:p>
            <a:r>
              <a:rPr lang="en-US" dirty="0" smtClean="0"/>
              <a:t>OpenStack “Cloudy” perspective</a:t>
            </a:r>
          </a:p>
          <a:p>
            <a:pPr lvl="1"/>
            <a:r>
              <a:rPr lang="en-US" dirty="0" smtClean="0"/>
              <a:t>LXC vs. traditional VM from a Cloudy (OpenStack) perspective</a:t>
            </a:r>
          </a:p>
          <a:p>
            <a:pPr lvl="1"/>
            <a:r>
              <a:rPr lang="en-US" dirty="0" smtClean="0"/>
              <a:t>VM operational times (boot, start, stop, snapshot)</a:t>
            </a:r>
          </a:p>
          <a:p>
            <a:pPr lvl="1"/>
            <a:r>
              <a:rPr lang="en-US" dirty="0" smtClean="0"/>
              <a:t>Compute node resource usage (per VM penalty); density factor</a:t>
            </a:r>
          </a:p>
          <a:p>
            <a:r>
              <a:rPr lang="en-US" dirty="0" smtClean="0"/>
              <a:t>Guest runtime perspective</a:t>
            </a:r>
          </a:p>
          <a:p>
            <a:pPr lvl="1"/>
            <a:r>
              <a:rPr lang="en-US" dirty="0" smtClean="0"/>
              <a:t>CPU, memory, file I/O, MySQL OLTP, etc.</a:t>
            </a:r>
          </a:p>
          <a:p>
            <a:r>
              <a:rPr lang="en-US" dirty="0" smtClean="0"/>
              <a:t>Why KVM?</a:t>
            </a:r>
          </a:p>
          <a:p>
            <a:pPr lvl="1"/>
            <a:r>
              <a:rPr lang="en-US" dirty="0" smtClean="0"/>
              <a:t>Exceptional performance</a:t>
            </a:r>
            <a:endParaRPr lang="en-US" dirty="0"/>
          </a:p>
        </p:txBody>
      </p:sp>
      <p:sp>
        <p:nvSpPr>
          <p:cNvPr id="4" name="TextBox 3"/>
          <p:cNvSpPr txBox="1"/>
          <p:nvPr/>
        </p:nvSpPr>
        <p:spPr>
          <a:xfrm>
            <a:off x="1066800" y="4800600"/>
            <a:ext cx="7010400" cy="1631216"/>
          </a:xfrm>
          <a:prstGeom prst="rect">
            <a:avLst/>
          </a:prstGeom>
          <a:noFill/>
        </p:spPr>
        <p:txBody>
          <a:bodyPr wrap="square" rtlCol="0">
            <a:spAutoFit/>
          </a:bodyPr>
          <a:lstStyle/>
          <a:p>
            <a:pPr algn="ctr"/>
            <a:r>
              <a:rPr lang="en-US" sz="2800" b="1" dirty="0" smtClean="0">
                <a:solidFill>
                  <a:srgbClr val="0070C0"/>
                </a:solidFill>
              </a:rPr>
              <a:t>DISCLAIMERS</a:t>
            </a:r>
          </a:p>
          <a:p>
            <a:pPr algn="ctr"/>
            <a:r>
              <a:rPr lang="en-US" b="1" dirty="0" smtClean="0">
                <a:solidFill>
                  <a:schemeClr val="tx1">
                    <a:lumMod val="65000"/>
                    <a:lumOff val="35000"/>
                  </a:schemeClr>
                </a:solidFill>
              </a:rPr>
              <a:t>The tests herein are semi-active litmus tests – no in depth tuning, analysis, etc. More active testing is warranted. These results do not necessary reflect your workload or exact performance nor are they guaranteed to be statistically sound.</a:t>
            </a:r>
            <a:endParaRPr lang="en-US" b="1" dirty="0">
              <a:solidFill>
                <a:schemeClr val="tx1">
                  <a:lumMod val="65000"/>
                  <a:lumOff val="35000"/>
                </a:schemeClr>
              </a:solidFill>
            </a:endParaRPr>
          </a:p>
        </p:txBody>
      </p:sp>
      <p:sp>
        <p:nvSpPr>
          <p:cNvPr id="5" name="Date Placeholder 4"/>
          <p:cNvSpPr>
            <a:spLocks noGrp="1"/>
          </p:cNvSpPr>
          <p:nvPr>
            <p:ph type="dt" sz="half" idx="10"/>
          </p:nvPr>
        </p:nvSpPr>
        <p:spPr/>
        <p:txBody>
          <a:bodyPr/>
          <a:lstStyle/>
          <a:p>
            <a:fld id="{209376AA-5A53-4D6A-AD50-E513FC469851}" type="datetime1">
              <a:rPr lang="en-US" smtClean="0"/>
              <a:t>5/11/2014</a:t>
            </a:fld>
            <a:endParaRPr lang="en-US" dirty="0"/>
          </a:p>
        </p:txBody>
      </p:sp>
      <p:sp>
        <p:nvSpPr>
          <p:cNvPr id="6" name="Slide Number Placeholder 5"/>
          <p:cNvSpPr>
            <a:spLocks noGrp="1"/>
          </p:cNvSpPr>
          <p:nvPr>
            <p:ph type="sldNum" sz="quarter" idx="12"/>
          </p:nvPr>
        </p:nvSpPr>
        <p:spPr/>
        <p:txBody>
          <a:bodyPr/>
          <a:lstStyle/>
          <a:p>
            <a:fld id="{541987EE-A67F-4ED0-970D-FD2C0E62F3ED}" type="slidenum">
              <a:rPr lang="en-US" smtClean="0"/>
              <a:t>9</a:t>
            </a:fld>
            <a:endParaRPr lang="en-US" dirty="0"/>
          </a:p>
        </p:txBody>
      </p:sp>
      <p:sp>
        <p:nvSpPr>
          <p:cNvPr id="7" name="Footer Placeholder 6"/>
          <p:cNvSpPr>
            <a:spLocks noGrp="1"/>
          </p:cNvSpPr>
          <p:nvPr>
            <p:ph type="ftr" sz="quarter" idx="11"/>
          </p:nvPr>
        </p:nvSpPr>
        <p:spPr/>
        <p:txBody>
          <a:bodyPr/>
          <a:lstStyle/>
          <a:p>
            <a:r>
              <a:rPr lang="en-US" dirty="0" smtClean="0"/>
              <a:t>Document v2.0</a:t>
            </a:r>
            <a:endParaRPr lang="en-US" dirty="0"/>
          </a:p>
        </p:txBody>
      </p:sp>
    </p:spTree>
    <p:extLst>
      <p:ext uri="{BB962C8B-B14F-4D97-AF65-F5344CB8AC3E}">
        <p14:creationId xmlns:p14="http://schemas.microsoft.com/office/powerpoint/2010/main" val="3200023696"/>
      </p:ext>
    </p:extLst>
  </p:cSld>
  <p:clrMapOvr>
    <a:masterClrMapping/>
  </p:clrMapOvr>
</p:sld>
</file>

<file path=ppt/theme/theme1.xml><?xml version="1.0" encoding="utf-8"?>
<a:theme xmlns:a="http://schemas.openxmlformats.org/drawingml/2006/main" name="MinimalTemplate - BlueTitl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MinimalTemplate.potx" id="{A65EA2B9-7281-4B0B-806D-865D3CCDC7BD}" vid="{DB5D5A54-84F2-4134-B510-069E17F4AD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MinimalTemplate - BlueTitle</Template>
  <TotalTime>7679</TotalTime>
  <Words>4387</Words>
  <Application>Microsoft Office PowerPoint</Application>
  <PresentationFormat>On-screen Show (4:3)</PresentationFormat>
  <Paragraphs>1067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MinimalTemplate - BlueTitle</vt:lpstr>
      <vt:lpstr>Passive Benchmarking with docker LXC, KVM &amp; OpenStack Hosted @ SoftLayer</vt:lpstr>
      <vt:lpstr>FAQ</vt:lpstr>
      <vt:lpstr>FAQ Continued</vt:lpstr>
      <vt:lpstr>Revision History</vt:lpstr>
      <vt:lpstr>Why Linux Containers (LXC)</vt:lpstr>
      <vt:lpstr>Hypervisors vs. Linux Containers</vt:lpstr>
      <vt:lpstr>Hypervisor VM vs. LXC vs. Docker LXC</vt:lpstr>
      <vt:lpstr>Docker in OpenStack</vt:lpstr>
      <vt:lpstr>About This Benchmark</vt:lpstr>
      <vt:lpstr>Benchmark Environment Topology @ SoftLayer</vt:lpstr>
      <vt:lpstr>Benchmark Specs</vt:lpstr>
      <vt:lpstr>Test Descriptions: Cloudy Benchmarks</vt:lpstr>
      <vt:lpstr>Test Descriptions: Guest Benchmarks</vt:lpstr>
      <vt:lpstr>Steady state VM packing</vt:lpstr>
      <vt:lpstr>Cloudy Performance: Steady State Packing</vt:lpstr>
      <vt:lpstr>Cloudy Performance: Steady State Packing</vt:lpstr>
      <vt:lpstr>Cloudy Performance: Steady State Packing</vt:lpstr>
      <vt:lpstr>Cloudy Performance: Steady State Packing</vt:lpstr>
      <vt:lpstr>Cloudy Performance: Steady State Packing</vt:lpstr>
      <vt:lpstr>Cloudy Performance: Steady State Packing</vt:lpstr>
      <vt:lpstr>Cloudy Performance: Steady State Packing</vt:lpstr>
      <vt:lpstr>Serially boot 15 vms</vt:lpstr>
      <vt:lpstr>Cloudy Performance: Serial VM Boot</vt:lpstr>
      <vt:lpstr>Cloudy Performance: Serial VM Boot</vt:lpstr>
      <vt:lpstr>Cloudy Performance: Serial VM Boot</vt:lpstr>
      <vt:lpstr>Cloudy Performance: Serial VM Boot</vt:lpstr>
      <vt:lpstr>Cloudy Performance: Serial VM Boot</vt:lpstr>
      <vt:lpstr>Cloudy Performance: Serial VM Boot</vt:lpstr>
      <vt:lpstr>Cloudy Performance: Serial VM Boot</vt:lpstr>
      <vt:lpstr>Cloudy Performance: Serial VM Boot</vt:lpstr>
      <vt:lpstr>Cloudy Performance: Serial VM Boot</vt:lpstr>
      <vt:lpstr>Serial Vm Soft reboot</vt:lpstr>
      <vt:lpstr>Cloudy Performance: Serial VM Reboot</vt:lpstr>
      <vt:lpstr>Cloudy Performance: Serial VM Reboot</vt:lpstr>
      <vt:lpstr>Cloudy Performance: Serial VM Reboot</vt:lpstr>
      <vt:lpstr>Cloudy Performance: Serial VM Reboot</vt:lpstr>
      <vt:lpstr>Cloudy Performance: Serial VM Reboot</vt:lpstr>
      <vt:lpstr>Cloudy Performance: Serial VM Reboot</vt:lpstr>
      <vt:lpstr>Snapshot vm to image</vt:lpstr>
      <vt:lpstr>Cloudy Performance: Snapshot VM To Image</vt:lpstr>
      <vt:lpstr>Cloudy Performance: Snapshot VM To Image</vt:lpstr>
      <vt:lpstr>Cloudy Performance: Snapshot VM To Image</vt:lpstr>
      <vt:lpstr>Cloudy Performance: Snapshot VM To Image</vt:lpstr>
      <vt:lpstr>Cloudy Performance: Snapshot VM To Image</vt:lpstr>
      <vt:lpstr>Guest performance benchmarks</vt:lpstr>
      <vt:lpstr>Configuring Docker Container for 2CPU x 4G RAM</vt:lpstr>
      <vt:lpstr>Guest Performance: CPU</vt:lpstr>
      <vt:lpstr>Guest Performance: CPU</vt:lpstr>
      <vt:lpstr>Guest Performance: Memory</vt:lpstr>
      <vt:lpstr>Guest Performance: Memory</vt:lpstr>
      <vt:lpstr>Guest Performance: Network</vt:lpstr>
      <vt:lpstr>Guest Performance: Network</vt:lpstr>
      <vt:lpstr>Guest Performance: File I/O Random Read</vt:lpstr>
      <vt:lpstr>Guest Performance: File I/O Random Read</vt:lpstr>
      <vt:lpstr>Guest Performance: File I/O Random Read / Write</vt:lpstr>
      <vt:lpstr>Guest Performance: File I/O Random Read / Write</vt:lpstr>
      <vt:lpstr>Guest Performance: MySQL OLTP</vt:lpstr>
      <vt:lpstr>Guest Performance: MySQL OLTP</vt:lpstr>
      <vt:lpstr>Guest Performance: MySQL OLTP</vt:lpstr>
      <vt:lpstr>Guest Performance: MySQL Indexed Insertion</vt:lpstr>
      <vt:lpstr>Guest Performance: MySQL Indexed Insertion</vt:lpstr>
      <vt:lpstr>Guest Performance: BlogBench</vt:lpstr>
      <vt:lpstr>Guest Performance: BlogBench</vt:lpstr>
      <vt:lpstr>Other considerations</vt:lpstr>
      <vt:lpstr>Cloud Management Impacts on LXC</vt:lpstr>
      <vt:lpstr>Ubuntu MySQL Image Size</vt:lpstr>
      <vt:lpstr>Other Observations</vt:lpstr>
      <vt:lpstr>reference</vt:lpstr>
      <vt:lpstr>References &amp; Related Links</vt:lpstr>
      <vt:lpstr>Cloudy Benchmark: Serially Boot 15 VMs</vt:lpstr>
      <vt:lpstr>Cloudy Performance: Serial VM Reboot</vt:lpstr>
      <vt:lpstr>Cloud Performance: Snapshot VM To Image</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LXC Benchmark</dc:title>
  <dc:creator>IBM_ADMIN</dc:creator>
  <cp:lastModifiedBy>IBM_ADMIN</cp:lastModifiedBy>
  <cp:revision>1187</cp:revision>
  <dcterms:created xsi:type="dcterms:W3CDTF">2014-04-21T09:09:23Z</dcterms:created>
  <dcterms:modified xsi:type="dcterms:W3CDTF">2014-05-11T10:19:01Z</dcterms:modified>
</cp:coreProperties>
</file>