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8" r:id="rId19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orient="horz" pos="935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pos="3583">
          <p15:clr>
            <a:srgbClr val="A4A3A4"/>
          </p15:clr>
        </p15:guide>
        <p15:guide id="7" pos="6102">
          <p15:clr>
            <a:srgbClr val="A4A3A4"/>
          </p15:clr>
        </p15:guide>
        <p15:guide id="8" pos="148">
          <p15:clr>
            <a:srgbClr val="A4A3A4"/>
          </p15:clr>
        </p15:guide>
        <p15:guide id="9" pos="5978">
          <p15:clr>
            <a:srgbClr val="A4A3A4"/>
          </p15:clr>
        </p15:guide>
        <p15:guide id="10" pos="1669">
          <p15:clr>
            <a:srgbClr val="A4A3A4"/>
          </p15:clr>
        </p15:guide>
        <p15:guide id="11" pos="2349">
          <p15:clr>
            <a:srgbClr val="A4A3A4"/>
          </p15:clr>
        </p15:guide>
        <p15:guide id="12" pos="2394">
          <p15:clr>
            <a:srgbClr val="A4A3A4"/>
          </p15:clr>
        </p15:guide>
        <p15:guide id="13" pos="3120">
          <p15:clr>
            <a:srgbClr val="A4A3A4"/>
          </p15:clr>
        </p15:guide>
        <p15:guide id="14" pos="1988">
          <p15:clr>
            <a:srgbClr val="A4A3A4"/>
          </p15:clr>
        </p15:guide>
        <p15:guide id="15" pos="27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38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572" y="132"/>
      </p:cViewPr>
      <p:guideLst>
        <p:guide orient="horz" pos="2160"/>
        <p:guide orient="horz" pos="2387"/>
        <p:guide orient="horz" pos="618"/>
        <p:guide orient="horz" pos="935"/>
        <p:guide orient="horz" pos="1117"/>
        <p:guide pos="3583"/>
        <p:guide pos="6102"/>
        <p:guide pos="148"/>
        <p:guide pos="5978"/>
        <p:guide pos="1669"/>
        <p:guide pos="2349"/>
        <p:guide pos="2394"/>
        <p:guide pos="3120"/>
        <p:guide pos="1988"/>
        <p:guide pos="27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2"/>
        <p:guide pos="2138"/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3228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030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14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97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373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8684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02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60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973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61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03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49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018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26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6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98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7fe36c0f_0_8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407fe36c0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3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27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07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848544" y="3048631"/>
            <a:ext cx="7566660" cy="59427"/>
          </a:xfrm>
          <a:prstGeom prst="rect">
            <a:avLst/>
          </a:prstGeom>
          <a:solidFill>
            <a:srgbClr val="0666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219199" y="2463856"/>
            <a:ext cx="69456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Zabbix-Grafana Deep Dive hands on lab 실습 교육</a:t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7404841" y="3339465"/>
            <a:ext cx="1188721" cy="44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-3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>
  <p:cSld name="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00600" cy="45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-8094" y="464893"/>
            <a:ext cx="9914093" cy="45719"/>
          </a:xfrm>
          <a:prstGeom prst="rect">
            <a:avLst/>
          </a:prstGeom>
          <a:solidFill>
            <a:srgbClr val="0666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iviperf.com/zabbix/index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2703129" y="3084413"/>
            <a:ext cx="40728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403479" y="3226338"/>
            <a:ext cx="3088500" cy="115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3994979" y="3704088"/>
            <a:ext cx="1832200" cy="544500"/>
            <a:chOff x="2316550" y="2884500"/>
            <a:chExt cx="1832200" cy="544500"/>
          </a:xfrm>
        </p:grpSpPr>
        <p:sp>
          <p:nvSpPr>
            <p:cNvPr id="104" name="Google Shape;104;p14"/>
            <p:cNvSpPr/>
            <p:nvPr/>
          </p:nvSpPr>
          <p:spPr>
            <a:xfrm>
              <a:off x="2316550" y="2884500"/>
              <a:ext cx="839400" cy="544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(Metric)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309350" y="2884500"/>
              <a:ext cx="839400" cy="544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Trigger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4"/>
          <p:cNvSpPr/>
          <p:nvPr/>
        </p:nvSpPr>
        <p:spPr>
          <a:xfrm>
            <a:off x="2347129" y="2539963"/>
            <a:ext cx="4931400" cy="205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HOSTGROUP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Hostgroup, Host, Template 개념도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971006" y="3145379"/>
            <a:ext cx="65826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설정 - User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102" y="4181392"/>
            <a:ext cx="6333651" cy="234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102" y="1101234"/>
            <a:ext cx="5559418" cy="257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Group 생성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User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생성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07" y="4201819"/>
            <a:ext cx="5532535" cy="250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514" y="1101877"/>
            <a:ext cx="5049130" cy="2913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4169" y="4201819"/>
            <a:ext cx="3430280" cy="102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설정 – User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966113" y="2158764"/>
            <a:ext cx="661530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User: 설정, 관리 메뉴 X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966113" y="3217933"/>
            <a:ext cx="661530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관리자: 설정 메뉴 사용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966113" y="4415913"/>
            <a:ext cx="661530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최고 관리자: 관리 메뉴 사용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설정 - 스크립트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780" y="1142251"/>
            <a:ext cx="1717505" cy="17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9100" y="1197980"/>
            <a:ext cx="3528043" cy="17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946" y="3354565"/>
            <a:ext cx="4824289" cy="29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5555477" y="4496937"/>
            <a:ext cx="395571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가볍게 특정 호스트에 대한, 실행하고 싶은 커맨드 등록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설정 - </a:t>
            </a:r>
            <a:r>
              <a:rPr lang="en-US" sz="2000">
                <a:solidFill>
                  <a:schemeClr val="dk1"/>
                </a:solidFill>
              </a:rPr>
              <a:t>Queue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758352" y="4074461"/>
            <a:ext cx="4988478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성능에 대한 지표 -&gt; Queue가 많이 쌓이면 부하가 많은 상태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352" y="1534553"/>
            <a:ext cx="8539766" cy="218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설정 – 데이터보존, 값 매핑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16280" y="6059519"/>
            <a:ext cx="13141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보존 기간 설정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30" y="949072"/>
            <a:ext cx="2913147" cy="493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5583" y="1039259"/>
            <a:ext cx="6421068" cy="182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3275583" y="2940754"/>
            <a:ext cx="262750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Metric 값에 대한 Value 매핑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/>
          <p:nvPr/>
        </p:nvSpPr>
        <p:spPr>
          <a:xfrm>
            <a:off x="4061988" y="2297574"/>
            <a:ext cx="2431409" cy="221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/>
        </p:nvSpPr>
        <p:spPr>
          <a:xfrm>
            <a:off x="2286693" y="3158245"/>
            <a:ext cx="5225277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970" y="1517190"/>
            <a:ext cx="7056086" cy="428660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/>
          <p:nvPr/>
        </p:nvSpPr>
        <p:spPr>
          <a:xfrm>
            <a:off x="3816838" y="2820926"/>
            <a:ext cx="888272" cy="197626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3816838" y="4693535"/>
            <a:ext cx="888272" cy="197626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5291644" y="5214396"/>
            <a:ext cx="2197175" cy="197626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  <a:endParaRPr/>
          </a:p>
        </p:txBody>
      </p:sp>
      <p:pic>
        <p:nvPicPr>
          <p:cNvPr id="36" name="Google Shape;36;p7" descr="network device icon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8660" y="2820926"/>
            <a:ext cx="1027893" cy="3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 descr="network device icon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8660" y="2498851"/>
            <a:ext cx="1027893" cy="3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 descr="VMware iconì ëí ì´ë¯¸ì§ ê²ìê²°ê³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5458" y="1632756"/>
            <a:ext cx="449002" cy="44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 descr="VMware iconì ëí ì´ë¯¸ì§ ê²ìê²°ê³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4744" y="1632756"/>
            <a:ext cx="449002" cy="44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 descr="VMware iconì ëí ì´ë¯¸ì§ ê²ìê²°ê³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6899" y="1632756"/>
            <a:ext cx="449002" cy="44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 descr="VMware iconì ëí ì´ë¯¸ì§ ê²ìê²°ê³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9189" y="1632756"/>
            <a:ext cx="449002" cy="449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7"/>
          <p:cNvCxnSpPr>
            <a:endCxn id="36" idx="3"/>
          </p:cNvCxnSpPr>
          <p:nvPr/>
        </p:nvCxnSpPr>
        <p:spPr>
          <a:xfrm rot="10800000">
            <a:off x="3316553" y="2981963"/>
            <a:ext cx="925500" cy="5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7"/>
          <p:cNvCxnSpPr/>
          <p:nvPr/>
        </p:nvCxnSpPr>
        <p:spPr>
          <a:xfrm rot="10800000">
            <a:off x="3316553" y="2604306"/>
            <a:ext cx="925568" cy="925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7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Stack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247395" y="648625"/>
            <a:ext cx="2387552" cy="120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Server, Proxy</a:t>
            </a:r>
            <a:endParaRPr/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Listen Port</a:t>
            </a:r>
            <a:endParaRPr/>
          </a:p>
          <a:p>
            <a:pPr marL="1714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1005</a:t>
            </a:r>
            <a:r>
              <a:rPr lang="en-US" sz="1100">
                <a:solidFill>
                  <a:schemeClr val="dk1"/>
                </a:solidFill>
              </a:rPr>
              <a:t>1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(Data 수신용)</a:t>
            </a:r>
            <a:endParaRPr/>
          </a:p>
          <a:p>
            <a:pPr marL="1714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80, 443 (Web GUI용)</a:t>
            </a:r>
            <a:endParaRPr/>
          </a:p>
          <a:p>
            <a:pPr marL="1714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3389 (MySQL Outbound)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585561" y="539240"/>
            <a:ext cx="2387552" cy="89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  <a:endParaRPr/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Listen Port</a:t>
            </a:r>
            <a:endParaRPr/>
          </a:p>
          <a:p>
            <a:pPr marL="1714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1005</a:t>
            </a:r>
            <a:r>
              <a:rPr lang="en-US" sz="1100">
                <a:solidFill>
                  <a:schemeClr val="dk1"/>
                </a:solidFill>
              </a:rPr>
              <a:t>0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(Data 수신용)</a:t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3950912" y="3708450"/>
            <a:ext cx="620124" cy="155388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Sender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9" y="741914"/>
            <a:ext cx="4399048" cy="276651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4046" y="741914"/>
            <a:ext cx="4424955" cy="260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589" y="3851441"/>
            <a:ext cx="4527110" cy="265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18115" y="3508426"/>
            <a:ext cx="2778781" cy="30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설치 – Front 초기 설정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1592729" y="3068438"/>
            <a:ext cx="6465421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265042" y="1087497"/>
            <a:ext cx="35189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http://www.suiviperf.com/zabbix/index.php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Agent 설치 - Windows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042" y="1621980"/>
            <a:ext cx="7859632" cy="44821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/>
        </p:nvSpPr>
        <p:spPr>
          <a:xfrm>
            <a:off x="340490" y="6204029"/>
            <a:ext cx="1962874" cy="37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Services에 등록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/>
        </p:nvSpPr>
        <p:spPr>
          <a:xfrm>
            <a:off x="13770" y="0"/>
            <a:ext cx="5489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Agent 설치 - Windows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5404757" y="0"/>
            <a:ext cx="43842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67" y="751125"/>
            <a:ext cx="3308479" cy="60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146" y="671000"/>
            <a:ext cx="2336522" cy="60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/>
        </p:nvSpPr>
        <p:spPr>
          <a:xfrm>
            <a:off x="3729050" y="2114975"/>
            <a:ext cx="2336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</a:rPr>
              <a:t>NSG Port Open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Zabbix Server 10051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7801975" y="2114975"/>
            <a:ext cx="2336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</a:rPr>
              <a:t>NSG Port Open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Zabbix Agent 10050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Agent 설치 - Windows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339" y="1486170"/>
            <a:ext cx="8353323" cy="434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1632" y="879172"/>
            <a:ext cx="4758566" cy="337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0400" y="4632893"/>
            <a:ext cx="6426334" cy="167456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Agent 등록 - Windows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A4 용지(210x297mm)</PresentationFormat>
  <Paragraphs>62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Jung SangHyun</cp:lastModifiedBy>
  <cp:revision>1</cp:revision>
  <dcterms:modified xsi:type="dcterms:W3CDTF">2018-08-28T15:39:57Z</dcterms:modified>
</cp:coreProperties>
</file>