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75" r:id="rId21"/>
    <p:sldId id="281" r:id="rId22"/>
    <p:sldId id="282" r:id="rId23"/>
    <p:sldId id="276" r:id="rId24"/>
    <p:sldId id="283" r:id="rId25"/>
    <p:sldId id="277" r:id="rId26"/>
    <p:sldId id="284" r:id="rId27"/>
    <p:sldId id="278" r:id="rId28"/>
    <p:sldId id="285" r:id="rId29"/>
    <p:sldId id="286" r:id="rId30"/>
    <p:sldId id="279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3F691-6215-4E70-8F7B-1EBC4699CA13}" v="2" dt="2025-06-12T15:33:36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훈 김" userId="f34bacfa09532be6" providerId="LiveId" clId="{C503F691-6215-4E70-8F7B-1EBC4699CA13}"/>
    <pc:docChg chg="undo custSel addSld modSld">
      <pc:chgData name="상훈 김" userId="f34bacfa09532be6" providerId="LiveId" clId="{C503F691-6215-4E70-8F7B-1EBC4699CA13}" dt="2025-06-12T15:37:50.118" v="352" actId="26606"/>
      <pc:docMkLst>
        <pc:docMk/>
      </pc:docMkLst>
      <pc:sldChg chg="addSp delSp modSp mod">
        <pc:chgData name="상훈 김" userId="f34bacfa09532be6" providerId="LiveId" clId="{C503F691-6215-4E70-8F7B-1EBC4699CA13}" dt="2025-06-12T15:37:50.118" v="352" actId="26606"/>
        <pc:sldMkLst>
          <pc:docMk/>
          <pc:sldMk cId="96339321" sldId="256"/>
        </pc:sldMkLst>
        <pc:spChg chg="mod">
          <ac:chgData name="상훈 김" userId="f34bacfa09532be6" providerId="LiveId" clId="{C503F691-6215-4E70-8F7B-1EBC4699CA13}" dt="2025-06-12T15:37:50.118" v="352" actId="26606"/>
          <ac:spMkLst>
            <pc:docMk/>
            <pc:sldMk cId="96339321" sldId="256"/>
            <ac:spMk id="2" creationId="{62DF080A-E593-25B9-FAEF-E2A90F3BED5E}"/>
          </ac:spMkLst>
        </pc:spChg>
        <pc:spChg chg="mod">
          <ac:chgData name="상훈 김" userId="f34bacfa09532be6" providerId="LiveId" clId="{C503F691-6215-4E70-8F7B-1EBC4699CA13}" dt="2025-06-12T15:37:50.118" v="352" actId="26606"/>
          <ac:spMkLst>
            <pc:docMk/>
            <pc:sldMk cId="96339321" sldId="256"/>
            <ac:spMk id="3" creationId="{D3A82B8A-3C54-A837-5912-623E07CC89AE}"/>
          </ac:spMkLst>
        </pc:spChg>
        <pc:spChg chg="add del">
          <ac:chgData name="상훈 김" userId="f34bacfa09532be6" providerId="LiveId" clId="{C503F691-6215-4E70-8F7B-1EBC4699CA13}" dt="2025-06-12T15:37:50.118" v="352" actId="26606"/>
          <ac:spMkLst>
            <pc:docMk/>
            <pc:sldMk cId="96339321" sldId="256"/>
            <ac:spMk id="8" creationId="{3AD318CC-E2A8-4E27-9548-A047A78999B1}"/>
          </ac:spMkLst>
        </pc:spChg>
        <pc:spChg chg="add del">
          <ac:chgData name="상훈 김" userId="f34bacfa09532be6" providerId="LiveId" clId="{C503F691-6215-4E70-8F7B-1EBC4699CA13}" dt="2025-06-12T15:37:50.118" v="352" actId="26606"/>
          <ac:spMkLst>
            <pc:docMk/>
            <pc:sldMk cId="96339321" sldId="256"/>
            <ac:spMk id="14" creationId="{2C1BBA94-3F40-40AA-8BB9-E69E25E537C1}"/>
          </ac:spMkLst>
        </pc:spChg>
        <pc:spChg chg="add del">
          <ac:chgData name="상훈 김" userId="f34bacfa09532be6" providerId="LiveId" clId="{C503F691-6215-4E70-8F7B-1EBC4699CA13}" dt="2025-06-12T15:37:45.807" v="349" actId="26606"/>
          <ac:spMkLst>
            <pc:docMk/>
            <pc:sldMk cId="96339321" sldId="256"/>
            <ac:spMk id="19" creationId="{B6CDA21F-E7AF-4C75-8395-33F58D5B0E45}"/>
          </ac:spMkLst>
        </pc:spChg>
        <pc:spChg chg="add del">
          <ac:chgData name="상훈 김" userId="f34bacfa09532be6" providerId="LiveId" clId="{C503F691-6215-4E70-8F7B-1EBC4699CA13}" dt="2025-06-12T15:37:50.111" v="351" actId="26606"/>
          <ac:spMkLst>
            <pc:docMk/>
            <pc:sldMk cId="96339321" sldId="256"/>
            <ac:spMk id="20" creationId="{9B7AD9F6-8CE7-4299-8FC6-328F4DCD3FF9}"/>
          </ac:spMkLst>
        </pc:spChg>
        <pc:spChg chg="add">
          <ac:chgData name="상훈 김" userId="f34bacfa09532be6" providerId="LiveId" clId="{C503F691-6215-4E70-8F7B-1EBC4699CA13}" dt="2025-06-12T15:37:50.118" v="352" actId="26606"/>
          <ac:spMkLst>
            <pc:docMk/>
            <pc:sldMk cId="96339321" sldId="256"/>
            <ac:spMk id="25" creationId="{CBC4F608-B4B8-48C3-9572-C0F061B1CD99}"/>
          </ac:spMkLst>
        </pc:spChg>
        <pc:spChg chg="add del">
          <ac:chgData name="상훈 김" userId="f34bacfa09532be6" providerId="LiveId" clId="{C503F691-6215-4E70-8F7B-1EBC4699CA13}" dt="2025-06-12T15:37:45.807" v="349" actId="26606"/>
          <ac:spMkLst>
            <pc:docMk/>
            <pc:sldMk cId="96339321" sldId="256"/>
            <ac:spMk id="26" creationId="{D5B0017B-2ECA-49AF-B397-DC140825DF8D}"/>
          </ac:spMkLst>
        </pc:spChg>
        <pc:spChg chg="add del">
          <ac:chgData name="상훈 김" userId="f34bacfa09532be6" providerId="LiveId" clId="{C503F691-6215-4E70-8F7B-1EBC4699CA13}" dt="2025-06-12T15:37:50.111" v="351" actId="26606"/>
          <ac:spMkLst>
            <pc:docMk/>
            <pc:sldMk cId="96339321" sldId="256"/>
            <ac:spMk id="30" creationId="{F49775AF-8896-43EE-92C6-83497D6DC56F}"/>
          </ac:spMkLst>
        </pc:spChg>
        <pc:spChg chg="add">
          <ac:chgData name="상훈 김" userId="f34bacfa09532be6" providerId="LiveId" clId="{C503F691-6215-4E70-8F7B-1EBC4699CA13}" dt="2025-06-12T15:37:50.118" v="352" actId="26606"/>
          <ac:spMkLst>
            <pc:docMk/>
            <pc:sldMk cId="96339321" sldId="256"/>
            <ac:spMk id="32" creationId="{4DA718D0-4865-4629-8134-44F68D41D574}"/>
          </ac:spMkLst>
        </pc:spChg>
        <pc:grpChg chg="add del">
          <ac:chgData name="상훈 김" userId="f34bacfa09532be6" providerId="LiveId" clId="{C503F691-6215-4E70-8F7B-1EBC4699CA13}" dt="2025-06-12T15:37:50.118" v="352" actId="26606"/>
          <ac:grpSpMkLst>
            <pc:docMk/>
            <pc:sldMk cId="96339321" sldId="256"/>
            <ac:grpSpMk id="10" creationId="{B14B560F-9DD7-4302-A60B-EBD3EF59B073}"/>
          </ac:grpSpMkLst>
        </pc:grpChg>
        <pc:grpChg chg="add del">
          <ac:chgData name="상훈 김" userId="f34bacfa09532be6" providerId="LiveId" clId="{C503F691-6215-4E70-8F7B-1EBC4699CA13}" dt="2025-06-12T15:37:45.807" v="349" actId="26606"/>
          <ac:grpSpMkLst>
            <pc:docMk/>
            <pc:sldMk cId="96339321" sldId="256"/>
            <ac:grpSpMk id="21" creationId="{AE1C45F0-260A-458C-96ED-C1F6D2151219}"/>
          </ac:grpSpMkLst>
        </pc:grpChg>
        <pc:grpChg chg="add">
          <ac:chgData name="상훈 김" userId="f34bacfa09532be6" providerId="LiveId" clId="{C503F691-6215-4E70-8F7B-1EBC4699CA13}" dt="2025-06-12T15:37:50.118" v="352" actId="26606"/>
          <ac:grpSpMkLst>
            <pc:docMk/>
            <pc:sldMk cId="96339321" sldId="256"/>
            <ac:grpSpMk id="33" creationId="{65167ED7-6315-43AB-B1B6-C326D5FD8F84}"/>
          </ac:grpSpMkLst>
        </pc:grpChg>
        <pc:picChg chg="add del">
          <ac:chgData name="상훈 김" userId="f34bacfa09532be6" providerId="LiveId" clId="{C503F691-6215-4E70-8F7B-1EBC4699CA13}" dt="2025-06-12T15:37:50.111" v="351" actId="26606"/>
          <ac:picMkLst>
            <pc:docMk/>
            <pc:sldMk cId="96339321" sldId="256"/>
            <ac:picMk id="16" creationId="{5A9FF844-3FE1-2751-3B6A-1CEB0080DE12}"/>
          </ac:picMkLst>
        </pc:picChg>
        <pc:cxnChg chg="add del">
          <ac:chgData name="상훈 김" userId="f34bacfa09532be6" providerId="LiveId" clId="{C503F691-6215-4E70-8F7B-1EBC4699CA13}" dt="2025-06-12T15:37:45.807" v="349" actId="26606"/>
          <ac:cxnSpMkLst>
            <pc:docMk/>
            <pc:sldMk cId="96339321" sldId="256"/>
            <ac:cxnSpMk id="28" creationId="{6CF1BAF6-AD41-4082-B212-8A1F9A2E8779}"/>
          </ac:cxnSpMkLst>
        </pc:cxnChg>
      </pc:sldChg>
      <pc:sldChg chg="addSp modSp mod setBg">
        <pc:chgData name="상훈 김" userId="f34bacfa09532be6" providerId="LiveId" clId="{C503F691-6215-4E70-8F7B-1EBC4699CA13}" dt="2025-06-12T15:26:24.136" v="0" actId="26606"/>
        <pc:sldMkLst>
          <pc:docMk/>
          <pc:sldMk cId="798314152" sldId="267"/>
        </pc:sldMkLst>
        <pc:spChg chg="mod">
          <ac:chgData name="상훈 김" userId="f34bacfa09532be6" providerId="LiveId" clId="{C503F691-6215-4E70-8F7B-1EBC4699CA13}" dt="2025-06-12T15:26:24.136" v="0" actId="26606"/>
          <ac:spMkLst>
            <pc:docMk/>
            <pc:sldMk cId="798314152" sldId="267"/>
            <ac:spMk id="2" creationId="{190B3FFD-0655-8E57-74AC-649A60F06A1F}"/>
          </ac:spMkLst>
        </pc:spChg>
        <pc:spChg chg="mod">
          <ac:chgData name="상훈 김" userId="f34bacfa09532be6" providerId="LiveId" clId="{C503F691-6215-4E70-8F7B-1EBC4699CA13}" dt="2025-06-12T15:26:24.136" v="0" actId="26606"/>
          <ac:spMkLst>
            <pc:docMk/>
            <pc:sldMk cId="798314152" sldId="267"/>
            <ac:spMk id="3" creationId="{9674C74C-5441-1E3C-7CBB-23C79AE84BDA}"/>
          </ac:spMkLst>
        </pc:spChg>
        <pc:spChg chg="add">
          <ac:chgData name="상훈 김" userId="f34bacfa09532be6" providerId="LiveId" clId="{C503F691-6215-4E70-8F7B-1EBC4699CA13}" dt="2025-06-12T15:26:24.136" v="0" actId="26606"/>
          <ac:spMkLst>
            <pc:docMk/>
            <pc:sldMk cId="798314152" sldId="267"/>
            <ac:spMk id="20" creationId="{26CAED0A-2A45-4C9C-BCDD-21A8A092C5F3}"/>
          </ac:spMkLst>
        </pc:spChg>
        <pc:spChg chg="add">
          <ac:chgData name="상훈 김" userId="f34bacfa09532be6" providerId="LiveId" clId="{C503F691-6215-4E70-8F7B-1EBC4699CA13}" dt="2025-06-12T15:26:24.136" v="0" actId="26606"/>
          <ac:spMkLst>
            <pc:docMk/>
            <pc:sldMk cId="798314152" sldId="267"/>
            <ac:spMk id="22" creationId="{3A9A4357-BD1D-4622-A4FE-766E6AB8DE84}"/>
          </ac:spMkLst>
        </pc:spChg>
        <pc:spChg chg="add">
          <ac:chgData name="상훈 김" userId="f34bacfa09532be6" providerId="LiveId" clId="{C503F691-6215-4E70-8F7B-1EBC4699CA13}" dt="2025-06-12T15:26:24.136" v="0" actId="26606"/>
          <ac:spMkLst>
            <pc:docMk/>
            <pc:sldMk cId="798314152" sldId="267"/>
            <ac:spMk id="24" creationId="{E659831F-0D9A-4C63-9EBB-8435B85A440F}"/>
          </ac:spMkLst>
        </pc:spChg>
        <pc:spChg chg="add">
          <ac:chgData name="상훈 김" userId="f34bacfa09532be6" providerId="LiveId" clId="{C503F691-6215-4E70-8F7B-1EBC4699CA13}" dt="2025-06-12T15:26:24.136" v="0" actId="26606"/>
          <ac:spMkLst>
            <pc:docMk/>
            <pc:sldMk cId="798314152" sldId="267"/>
            <ac:spMk id="26" creationId="{E6995CE5-F890-4ABA-82A2-26507CE8D2A3}"/>
          </ac:spMkLst>
        </pc:spChg>
        <pc:picChg chg="mod ord">
          <ac:chgData name="상훈 김" userId="f34bacfa09532be6" providerId="LiveId" clId="{C503F691-6215-4E70-8F7B-1EBC4699CA13}" dt="2025-06-12T15:26:24.136" v="0" actId="26606"/>
          <ac:picMkLst>
            <pc:docMk/>
            <pc:sldMk cId="798314152" sldId="267"/>
            <ac:picMk id="14" creationId="{DB1BE0E1-E3EE-0F69-1589-F9BFE23A19F2}"/>
          </ac:picMkLst>
        </pc:picChg>
        <pc:picChg chg="mod">
          <ac:chgData name="상훈 김" userId="f34bacfa09532be6" providerId="LiveId" clId="{C503F691-6215-4E70-8F7B-1EBC4699CA13}" dt="2025-06-12T15:26:24.136" v="0" actId="26606"/>
          <ac:picMkLst>
            <pc:docMk/>
            <pc:sldMk cId="798314152" sldId="267"/>
            <ac:picMk id="15" creationId="{69BB1077-D165-1BD4-C5E5-A43D0DF74003}"/>
          </ac:picMkLst>
        </pc:picChg>
      </pc:sldChg>
      <pc:sldChg chg="addSp delSp modSp mod setBg">
        <pc:chgData name="상훈 김" userId="f34bacfa09532be6" providerId="LiveId" clId="{C503F691-6215-4E70-8F7B-1EBC4699CA13}" dt="2025-06-12T15:27:44.792" v="27" actId="1076"/>
        <pc:sldMkLst>
          <pc:docMk/>
          <pc:sldMk cId="4033387782" sldId="268"/>
        </pc:sldMkLst>
        <pc:spChg chg="mod ord">
          <ac:chgData name="상훈 김" userId="f34bacfa09532be6" providerId="LiveId" clId="{C503F691-6215-4E70-8F7B-1EBC4699CA13}" dt="2025-06-12T15:26:57.739" v="5" actId="26606"/>
          <ac:spMkLst>
            <pc:docMk/>
            <pc:sldMk cId="4033387782" sldId="268"/>
            <ac:spMk id="2" creationId="{42FA4C49-2057-1829-E83A-AFEC1678817A}"/>
          </ac:spMkLst>
        </pc:spChg>
        <pc:spChg chg="mod ord">
          <ac:chgData name="상훈 김" userId="f34bacfa09532be6" providerId="LiveId" clId="{C503F691-6215-4E70-8F7B-1EBC4699CA13}" dt="2025-06-12T15:26:57.739" v="5" actId="26606"/>
          <ac:spMkLst>
            <pc:docMk/>
            <pc:sldMk cId="4033387782" sldId="268"/>
            <ac:spMk id="12" creationId="{714C8845-58B9-7E3A-30AE-E1DD2EFF9CC9}"/>
          </ac:spMkLst>
        </pc:spChg>
        <pc:spChg chg="add del">
          <ac:chgData name="상훈 김" userId="f34bacfa09532be6" providerId="LiveId" clId="{C503F691-6215-4E70-8F7B-1EBC4699CA13}" dt="2025-06-12T15:26:45.483" v="2" actId="26606"/>
          <ac:spMkLst>
            <pc:docMk/>
            <pc:sldMk cId="4033387782" sldId="268"/>
            <ac:spMk id="17" creationId="{6112B4A7-3559-4D03-BE94-7DA52DBD6D40}"/>
          </ac:spMkLst>
        </pc:spChg>
        <pc:spChg chg="add del">
          <ac:chgData name="상훈 김" userId="f34bacfa09532be6" providerId="LiveId" clId="{C503F691-6215-4E70-8F7B-1EBC4699CA13}" dt="2025-06-12T15:26:45.483" v="2" actId="26606"/>
          <ac:spMkLst>
            <pc:docMk/>
            <pc:sldMk cId="4033387782" sldId="268"/>
            <ac:spMk id="19" creationId="{90464369-70FA-42AF-948F-80664CA7BFE5}"/>
          </ac:spMkLst>
        </pc:spChg>
        <pc:spChg chg="add del">
          <ac:chgData name="상훈 김" userId="f34bacfa09532be6" providerId="LiveId" clId="{C503F691-6215-4E70-8F7B-1EBC4699CA13}" dt="2025-06-12T15:26:45.483" v="2" actId="26606"/>
          <ac:spMkLst>
            <pc:docMk/>
            <pc:sldMk cId="4033387782" sldId="268"/>
            <ac:spMk id="21" creationId="{A648176E-454C-437C-B0FC-9B82FCF32B24}"/>
          </ac:spMkLst>
        </pc:spChg>
        <pc:spChg chg="add del">
          <ac:chgData name="상훈 김" userId="f34bacfa09532be6" providerId="LiveId" clId="{C503F691-6215-4E70-8F7B-1EBC4699CA13}" dt="2025-06-12T15:26:45.483" v="2" actId="26606"/>
          <ac:spMkLst>
            <pc:docMk/>
            <pc:sldMk cId="4033387782" sldId="268"/>
            <ac:spMk id="23" creationId="{A6604B49-AD5C-4590-B051-06C8222ECD99}"/>
          </ac:spMkLst>
        </pc:spChg>
        <pc:spChg chg="add del">
          <ac:chgData name="상훈 김" userId="f34bacfa09532be6" providerId="LiveId" clId="{C503F691-6215-4E70-8F7B-1EBC4699CA13}" dt="2025-06-12T15:26:45.483" v="2" actId="26606"/>
          <ac:spMkLst>
            <pc:docMk/>
            <pc:sldMk cId="4033387782" sldId="268"/>
            <ac:spMk id="25" creationId="{CC552A98-EF7D-4D42-AB69-066B786AB55B}"/>
          </ac:spMkLst>
        </pc:spChg>
        <pc:spChg chg="add del">
          <ac:chgData name="상훈 김" userId="f34bacfa09532be6" providerId="LiveId" clId="{C503F691-6215-4E70-8F7B-1EBC4699CA13}" dt="2025-06-12T15:26:57.730" v="4" actId="26606"/>
          <ac:spMkLst>
            <pc:docMk/>
            <pc:sldMk cId="4033387782" sldId="268"/>
            <ac:spMk id="27" creationId="{A4864A0B-4663-4052-A3D8-E2BB2CFCEAB9}"/>
          </ac:spMkLst>
        </pc:spChg>
        <pc:spChg chg="add del">
          <ac:chgData name="상훈 김" userId="f34bacfa09532be6" providerId="LiveId" clId="{C503F691-6215-4E70-8F7B-1EBC4699CA13}" dt="2025-06-12T15:26:57.730" v="4" actId="26606"/>
          <ac:spMkLst>
            <pc:docMk/>
            <pc:sldMk cId="4033387782" sldId="268"/>
            <ac:spMk id="28" creationId="{B8ABD4F0-F3AF-4397-B777-A0D45BFDAD24}"/>
          </ac:spMkLst>
        </pc:spChg>
        <pc:spChg chg="add">
          <ac:chgData name="상훈 김" userId="f34bacfa09532be6" providerId="LiveId" clId="{C503F691-6215-4E70-8F7B-1EBC4699CA13}" dt="2025-06-12T15:26:57.739" v="5" actId="26606"/>
          <ac:spMkLst>
            <pc:docMk/>
            <pc:sldMk cId="4033387782" sldId="268"/>
            <ac:spMk id="31" creationId="{530EFD65-02A8-AED2-F42B-BAE9D42F8598}"/>
          </ac:spMkLst>
        </pc:spChg>
        <pc:picChg chg="mod ord">
          <ac:chgData name="상훈 김" userId="f34bacfa09532be6" providerId="LiveId" clId="{C503F691-6215-4E70-8F7B-1EBC4699CA13}" dt="2025-06-12T15:27:32.096" v="23" actId="14100"/>
          <ac:picMkLst>
            <pc:docMk/>
            <pc:sldMk cId="4033387782" sldId="268"/>
            <ac:picMk id="5" creationId="{FC2500AB-D746-DC6B-522B-A4CF7BFEA9AF}"/>
          </ac:picMkLst>
        </pc:picChg>
        <pc:picChg chg="mod ord">
          <ac:chgData name="상훈 김" userId="f34bacfa09532be6" providerId="LiveId" clId="{C503F691-6215-4E70-8F7B-1EBC4699CA13}" dt="2025-06-12T15:27:25.900" v="20" actId="1076"/>
          <ac:picMkLst>
            <pc:docMk/>
            <pc:sldMk cId="4033387782" sldId="268"/>
            <ac:picMk id="7" creationId="{1478C977-B9B5-681F-E66B-05114DB11B04}"/>
          </ac:picMkLst>
        </pc:picChg>
        <pc:picChg chg="mod ord">
          <ac:chgData name="상훈 김" userId="f34bacfa09532be6" providerId="LiveId" clId="{C503F691-6215-4E70-8F7B-1EBC4699CA13}" dt="2025-06-12T15:27:44.792" v="27" actId="1076"/>
          <ac:picMkLst>
            <pc:docMk/>
            <pc:sldMk cId="4033387782" sldId="268"/>
            <ac:picMk id="9" creationId="{CF83D198-A252-F16F-1449-C0FDD7CFB9A7}"/>
          </ac:picMkLst>
        </pc:picChg>
        <pc:picChg chg="mod">
          <ac:chgData name="상훈 김" userId="f34bacfa09532be6" providerId="LiveId" clId="{C503F691-6215-4E70-8F7B-1EBC4699CA13}" dt="2025-06-12T15:27:27.246" v="21" actId="1076"/>
          <ac:picMkLst>
            <pc:docMk/>
            <pc:sldMk cId="4033387782" sldId="268"/>
            <ac:picMk id="11" creationId="{48FAA65A-C8A2-2351-0C1D-DED72DA7A000}"/>
          </ac:picMkLst>
        </pc:picChg>
        <pc:cxnChg chg="add">
          <ac:chgData name="상훈 김" userId="f34bacfa09532be6" providerId="LiveId" clId="{C503F691-6215-4E70-8F7B-1EBC4699CA13}" dt="2025-06-12T15:26:57.739" v="5" actId="26606"/>
          <ac:cxnSpMkLst>
            <pc:docMk/>
            <pc:sldMk cId="4033387782" sldId="268"/>
            <ac:cxnSpMk id="30" creationId="{37C77032-C865-6057-7D7A-E2743CFA20F9}"/>
          </ac:cxnSpMkLst>
        </pc:cxnChg>
      </pc:sldChg>
      <pc:sldChg chg="addSp delSp modSp mod setBg">
        <pc:chgData name="상훈 김" userId="f34bacfa09532be6" providerId="LiveId" clId="{C503F691-6215-4E70-8F7B-1EBC4699CA13}" dt="2025-06-12T15:28:44.088" v="35" actId="1076"/>
        <pc:sldMkLst>
          <pc:docMk/>
          <pc:sldMk cId="1619096317" sldId="269"/>
        </pc:sldMkLst>
        <pc:spChg chg="mod">
          <ac:chgData name="상훈 김" userId="f34bacfa09532be6" providerId="LiveId" clId="{C503F691-6215-4E70-8F7B-1EBC4699CA13}" dt="2025-06-12T15:28:23.259" v="31" actId="26606"/>
          <ac:spMkLst>
            <pc:docMk/>
            <pc:sldMk cId="1619096317" sldId="269"/>
            <ac:spMk id="2" creationId="{A56D4D69-72FD-3FC5-370B-B666724BC3A5}"/>
          </ac:spMkLst>
        </pc:spChg>
        <pc:spChg chg="mod">
          <ac:chgData name="상훈 김" userId="f34bacfa09532be6" providerId="LiveId" clId="{C503F691-6215-4E70-8F7B-1EBC4699CA13}" dt="2025-06-12T15:28:23.259" v="31" actId="26606"/>
          <ac:spMkLst>
            <pc:docMk/>
            <pc:sldMk cId="1619096317" sldId="269"/>
            <ac:spMk id="19" creationId="{32484489-ADD1-B8C1-21AE-BDF785E5BB80}"/>
          </ac:spMkLst>
        </pc:spChg>
        <pc:spChg chg="add del">
          <ac:chgData name="상훈 김" userId="f34bacfa09532be6" providerId="LiveId" clId="{C503F691-6215-4E70-8F7B-1EBC4699CA13}" dt="2025-06-12T15:28:23.259" v="31" actId="26606"/>
          <ac:spMkLst>
            <pc:docMk/>
            <pc:sldMk cId="1619096317" sldId="269"/>
            <ac:spMk id="24" creationId="{FF93924A-10DF-4647-8C7A-115C0175774D}"/>
          </ac:spMkLst>
        </pc:spChg>
        <pc:picChg chg="mod ord">
          <ac:chgData name="상훈 김" userId="f34bacfa09532be6" providerId="LiveId" clId="{C503F691-6215-4E70-8F7B-1EBC4699CA13}" dt="2025-06-12T15:28:23.259" v="31" actId="26606"/>
          <ac:picMkLst>
            <pc:docMk/>
            <pc:sldMk cId="1619096317" sldId="269"/>
            <ac:picMk id="5" creationId="{0E804A8F-7B34-10F0-A353-6DCC0192C8F7}"/>
          </ac:picMkLst>
        </pc:picChg>
        <pc:picChg chg="mod ord">
          <ac:chgData name="상훈 김" userId="f34bacfa09532be6" providerId="LiveId" clId="{C503F691-6215-4E70-8F7B-1EBC4699CA13}" dt="2025-06-12T15:28:23.259" v="31" actId="26606"/>
          <ac:picMkLst>
            <pc:docMk/>
            <pc:sldMk cId="1619096317" sldId="269"/>
            <ac:picMk id="7" creationId="{E3FDC3B9-415C-77E0-FBCE-C2726C8B44EE}"/>
          </ac:picMkLst>
        </pc:picChg>
        <pc:picChg chg="mod">
          <ac:chgData name="상훈 김" userId="f34bacfa09532be6" providerId="LiveId" clId="{C503F691-6215-4E70-8F7B-1EBC4699CA13}" dt="2025-06-12T15:28:23.259" v="31" actId="26606"/>
          <ac:picMkLst>
            <pc:docMk/>
            <pc:sldMk cId="1619096317" sldId="269"/>
            <ac:picMk id="9" creationId="{AE2BB304-9161-D912-17AD-EF14C84A0F6C}"/>
          </ac:picMkLst>
        </pc:picChg>
        <pc:picChg chg="mod ord">
          <ac:chgData name="상훈 김" userId="f34bacfa09532be6" providerId="LiveId" clId="{C503F691-6215-4E70-8F7B-1EBC4699CA13}" dt="2025-06-12T15:28:42.457" v="34" actId="1076"/>
          <ac:picMkLst>
            <pc:docMk/>
            <pc:sldMk cId="1619096317" sldId="269"/>
            <ac:picMk id="11" creationId="{36507D65-E2E6-BC67-14BB-45E54D7EFF49}"/>
          </ac:picMkLst>
        </pc:picChg>
        <pc:picChg chg="mod">
          <ac:chgData name="상훈 김" userId="f34bacfa09532be6" providerId="LiveId" clId="{C503F691-6215-4E70-8F7B-1EBC4699CA13}" dt="2025-06-12T15:28:44.088" v="35" actId="1076"/>
          <ac:picMkLst>
            <pc:docMk/>
            <pc:sldMk cId="1619096317" sldId="269"/>
            <ac:picMk id="13" creationId="{D0AB8C2F-3664-9536-A7F0-0173ABDAEB01}"/>
          </ac:picMkLst>
        </pc:picChg>
        <pc:picChg chg="mod ord">
          <ac:chgData name="상훈 김" userId="f34bacfa09532be6" providerId="LiveId" clId="{C503F691-6215-4E70-8F7B-1EBC4699CA13}" dt="2025-06-12T15:28:38.409" v="33" actId="1076"/>
          <ac:picMkLst>
            <pc:docMk/>
            <pc:sldMk cId="1619096317" sldId="269"/>
            <ac:picMk id="18" creationId="{5B87CE74-A812-27E3-B692-CB5FAA5AB26E}"/>
          </ac:picMkLst>
        </pc:picChg>
      </pc:sldChg>
      <pc:sldChg chg="addSp modSp mod setBg">
        <pc:chgData name="상훈 김" userId="f34bacfa09532be6" providerId="LiveId" clId="{C503F691-6215-4E70-8F7B-1EBC4699CA13}" dt="2025-06-12T15:28:53.836" v="36" actId="26606"/>
        <pc:sldMkLst>
          <pc:docMk/>
          <pc:sldMk cId="2287992743" sldId="270"/>
        </pc:sldMkLst>
        <pc:spChg chg="mod">
          <ac:chgData name="상훈 김" userId="f34bacfa09532be6" providerId="LiveId" clId="{C503F691-6215-4E70-8F7B-1EBC4699CA13}" dt="2025-06-12T15:28:53.836" v="36" actId="26606"/>
          <ac:spMkLst>
            <pc:docMk/>
            <pc:sldMk cId="2287992743" sldId="270"/>
            <ac:spMk id="2" creationId="{F992F0C8-CA9A-4A6A-2E28-CD2C8D05CCC2}"/>
          </ac:spMkLst>
        </pc:spChg>
        <pc:spChg chg="mod">
          <ac:chgData name="상훈 김" userId="f34bacfa09532be6" providerId="LiveId" clId="{C503F691-6215-4E70-8F7B-1EBC4699CA13}" dt="2025-06-12T15:28:53.836" v="36" actId="26606"/>
          <ac:spMkLst>
            <pc:docMk/>
            <pc:sldMk cId="2287992743" sldId="270"/>
            <ac:spMk id="3" creationId="{0AB04FE2-4CAD-A712-FD58-D92ABB94094C}"/>
          </ac:spMkLst>
        </pc:spChg>
        <pc:spChg chg="add">
          <ac:chgData name="상훈 김" userId="f34bacfa09532be6" providerId="LiveId" clId="{C503F691-6215-4E70-8F7B-1EBC4699CA13}" dt="2025-06-12T15:28:53.836" v="36" actId="26606"/>
          <ac:spMkLst>
            <pc:docMk/>
            <pc:sldMk cId="2287992743" sldId="270"/>
            <ac:spMk id="19" creationId="{DBC6133C-0615-4CE4-9132-37E609A9BDFA}"/>
          </ac:spMkLst>
        </pc:spChg>
        <pc:spChg chg="add">
          <ac:chgData name="상훈 김" userId="f34bacfa09532be6" providerId="LiveId" clId="{C503F691-6215-4E70-8F7B-1EBC4699CA13}" dt="2025-06-12T15:28:53.836" v="36" actId="26606"/>
          <ac:spMkLst>
            <pc:docMk/>
            <pc:sldMk cId="2287992743" sldId="270"/>
            <ac:spMk id="21" creationId="{169CC832-2974-4E8D-90ED-3E2941BA7336}"/>
          </ac:spMkLst>
        </pc:spChg>
        <pc:spChg chg="add">
          <ac:chgData name="상훈 김" userId="f34bacfa09532be6" providerId="LiveId" clId="{C503F691-6215-4E70-8F7B-1EBC4699CA13}" dt="2025-06-12T15:28:53.836" v="36" actId="26606"/>
          <ac:spMkLst>
            <pc:docMk/>
            <pc:sldMk cId="2287992743" sldId="270"/>
            <ac:spMk id="23" creationId="{55222F96-971A-4F90-B841-6BAB416C7AC1}"/>
          </ac:spMkLst>
        </pc:spChg>
        <pc:spChg chg="add">
          <ac:chgData name="상훈 김" userId="f34bacfa09532be6" providerId="LiveId" clId="{C503F691-6215-4E70-8F7B-1EBC4699CA13}" dt="2025-06-12T15:28:53.836" v="36" actId="26606"/>
          <ac:spMkLst>
            <pc:docMk/>
            <pc:sldMk cId="2287992743" sldId="270"/>
            <ac:spMk id="25" creationId="{08980754-6F4B-43C9-B9BE-127B6BED6586}"/>
          </ac:spMkLst>
        </pc:spChg>
        <pc:spChg chg="add">
          <ac:chgData name="상훈 김" userId="f34bacfa09532be6" providerId="LiveId" clId="{C503F691-6215-4E70-8F7B-1EBC4699CA13}" dt="2025-06-12T15:28:53.836" v="36" actId="26606"/>
          <ac:spMkLst>
            <pc:docMk/>
            <pc:sldMk cId="2287992743" sldId="270"/>
            <ac:spMk id="27" creationId="{2C1BBA94-3F40-40AA-8BB9-E69E25E537C1}"/>
          </ac:spMkLst>
        </pc:spChg>
        <pc:picChg chg="mod">
          <ac:chgData name="상훈 김" userId="f34bacfa09532be6" providerId="LiveId" clId="{C503F691-6215-4E70-8F7B-1EBC4699CA13}" dt="2025-06-12T15:28:53.836" v="36" actId="26606"/>
          <ac:picMkLst>
            <pc:docMk/>
            <pc:sldMk cId="2287992743" sldId="270"/>
            <ac:picMk id="14" creationId="{C2C77264-1167-9053-DEDA-5B961F3373B8}"/>
          </ac:picMkLst>
        </pc:picChg>
      </pc:sldChg>
      <pc:sldChg chg="addSp modSp mod setBg">
        <pc:chgData name="상훈 김" userId="f34bacfa09532be6" providerId="LiveId" clId="{C503F691-6215-4E70-8F7B-1EBC4699CA13}" dt="2025-06-12T15:28:58.925" v="37" actId="26606"/>
        <pc:sldMkLst>
          <pc:docMk/>
          <pc:sldMk cId="2367335925" sldId="271"/>
        </pc:sldMkLst>
        <pc:spChg chg="mod">
          <ac:chgData name="상훈 김" userId="f34bacfa09532be6" providerId="LiveId" clId="{C503F691-6215-4E70-8F7B-1EBC4699CA13}" dt="2025-06-12T15:28:58.925" v="37" actId="26606"/>
          <ac:spMkLst>
            <pc:docMk/>
            <pc:sldMk cId="2367335925" sldId="271"/>
            <ac:spMk id="2" creationId="{911D93D8-17E0-F1F2-A230-2790BDB9C900}"/>
          </ac:spMkLst>
        </pc:spChg>
        <pc:spChg chg="mod ord">
          <ac:chgData name="상훈 김" userId="f34bacfa09532be6" providerId="LiveId" clId="{C503F691-6215-4E70-8F7B-1EBC4699CA13}" dt="2025-06-12T15:28:58.925" v="37" actId="26606"/>
          <ac:spMkLst>
            <pc:docMk/>
            <pc:sldMk cId="2367335925" sldId="271"/>
            <ac:spMk id="12" creationId="{5E44B3B5-E7FE-681D-8AAD-8FC30FFEA609}"/>
          </ac:spMkLst>
        </pc:spChg>
        <pc:spChg chg="add">
          <ac:chgData name="상훈 김" userId="f34bacfa09532be6" providerId="LiveId" clId="{C503F691-6215-4E70-8F7B-1EBC4699CA13}" dt="2025-06-12T15:28:58.925" v="37" actId="26606"/>
          <ac:spMkLst>
            <pc:docMk/>
            <pc:sldMk cId="2367335925" sldId="271"/>
            <ac:spMk id="17" creationId="{524E9777-DF7E-45E5-B387-86C306DA64AB}"/>
          </ac:spMkLst>
        </pc:spChg>
        <pc:spChg chg="add">
          <ac:chgData name="상훈 김" userId="f34bacfa09532be6" providerId="LiveId" clId="{C503F691-6215-4E70-8F7B-1EBC4699CA13}" dt="2025-06-12T15:28:58.925" v="37" actId="26606"/>
          <ac:spMkLst>
            <pc:docMk/>
            <pc:sldMk cId="2367335925" sldId="271"/>
            <ac:spMk id="19" creationId="{90464369-70FA-42AF-948F-80664CA7BFE5}"/>
          </ac:spMkLst>
        </pc:spChg>
        <pc:spChg chg="add">
          <ac:chgData name="상훈 김" userId="f34bacfa09532be6" providerId="LiveId" clId="{C503F691-6215-4E70-8F7B-1EBC4699CA13}" dt="2025-06-12T15:28:58.925" v="37" actId="26606"/>
          <ac:spMkLst>
            <pc:docMk/>
            <pc:sldMk cId="2367335925" sldId="271"/>
            <ac:spMk id="21" creationId="{A6604B49-AD5C-4590-B051-06C8222ECD99}"/>
          </ac:spMkLst>
        </pc:spChg>
        <pc:spChg chg="add">
          <ac:chgData name="상훈 김" userId="f34bacfa09532be6" providerId="LiveId" clId="{C503F691-6215-4E70-8F7B-1EBC4699CA13}" dt="2025-06-12T15:28:58.925" v="37" actId="26606"/>
          <ac:spMkLst>
            <pc:docMk/>
            <pc:sldMk cId="2367335925" sldId="271"/>
            <ac:spMk id="23" creationId="{A648176E-454C-437C-B0FC-9B82FCF32B24}"/>
          </ac:spMkLst>
        </pc:spChg>
        <pc:spChg chg="add">
          <ac:chgData name="상훈 김" userId="f34bacfa09532be6" providerId="LiveId" clId="{C503F691-6215-4E70-8F7B-1EBC4699CA13}" dt="2025-06-12T15:28:58.925" v="37" actId="26606"/>
          <ac:spMkLst>
            <pc:docMk/>
            <pc:sldMk cId="2367335925" sldId="271"/>
            <ac:spMk id="25" creationId="{4335D5A6-AB7A-4677-8D44-034515D66C4B}"/>
          </ac:spMkLst>
        </pc:spChg>
        <pc:picChg chg="mod ord">
          <ac:chgData name="상훈 김" userId="f34bacfa09532be6" providerId="LiveId" clId="{C503F691-6215-4E70-8F7B-1EBC4699CA13}" dt="2025-06-12T15:28:58.925" v="37" actId="26606"/>
          <ac:picMkLst>
            <pc:docMk/>
            <pc:sldMk cId="2367335925" sldId="271"/>
            <ac:picMk id="5" creationId="{E7A21154-F3B7-51D5-CC38-D1E36801AB98}"/>
          </ac:picMkLst>
        </pc:picChg>
        <pc:picChg chg="mod">
          <ac:chgData name="상훈 김" userId="f34bacfa09532be6" providerId="LiveId" clId="{C503F691-6215-4E70-8F7B-1EBC4699CA13}" dt="2025-06-12T15:28:58.925" v="37" actId="26606"/>
          <ac:picMkLst>
            <pc:docMk/>
            <pc:sldMk cId="2367335925" sldId="271"/>
            <ac:picMk id="7" creationId="{FA1F43F6-8CC9-7011-0E9A-14709A75A802}"/>
          </ac:picMkLst>
        </pc:picChg>
        <pc:picChg chg="mod ord">
          <ac:chgData name="상훈 김" userId="f34bacfa09532be6" providerId="LiveId" clId="{C503F691-6215-4E70-8F7B-1EBC4699CA13}" dt="2025-06-12T15:28:58.925" v="37" actId="26606"/>
          <ac:picMkLst>
            <pc:docMk/>
            <pc:sldMk cId="2367335925" sldId="271"/>
            <ac:picMk id="11" creationId="{CB960DB4-FECA-A157-3AC4-2511BD6570E8}"/>
          </ac:picMkLst>
        </pc:picChg>
      </pc:sldChg>
      <pc:sldChg chg="addSp modSp mod setBg">
        <pc:chgData name="상훈 김" userId="f34bacfa09532be6" providerId="LiveId" clId="{C503F691-6215-4E70-8F7B-1EBC4699CA13}" dt="2025-06-12T15:29:03.363" v="38" actId="26606"/>
        <pc:sldMkLst>
          <pc:docMk/>
          <pc:sldMk cId="2520927203" sldId="272"/>
        </pc:sldMkLst>
        <pc:spChg chg="mod">
          <ac:chgData name="상훈 김" userId="f34bacfa09532be6" providerId="LiveId" clId="{C503F691-6215-4E70-8F7B-1EBC4699CA13}" dt="2025-06-12T15:29:03.363" v="38" actId="26606"/>
          <ac:spMkLst>
            <pc:docMk/>
            <pc:sldMk cId="2520927203" sldId="272"/>
            <ac:spMk id="2" creationId="{11C680AE-D6E2-0385-DDD9-1D1CE1A7B8A1}"/>
          </ac:spMkLst>
        </pc:spChg>
        <pc:spChg chg="mod">
          <ac:chgData name="상훈 김" userId="f34bacfa09532be6" providerId="LiveId" clId="{C503F691-6215-4E70-8F7B-1EBC4699CA13}" dt="2025-06-12T15:29:03.363" v="38" actId="26606"/>
          <ac:spMkLst>
            <pc:docMk/>
            <pc:sldMk cId="2520927203" sldId="272"/>
            <ac:spMk id="3" creationId="{C376C0A6-E72D-9384-52FC-FB3C5676F290}"/>
          </ac:spMkLst>
        </pc:spChg>
        <pc:spChg chg="add">
          <ac:chgData name="상훈 김" userId="f34bacfa09532be6" providerId="LiveId" clId="{C503F691-6215-4E70-8F7B-1EBC4699CA13}" dt="2025-06-12T15:29:03.363" v="38" actId="26606"/>
          <ac:spMkLst>
            <pc:docMk/>
            <pc:sldMk cId="2520927203" sldId="272"/>
            <ac:spMk id="16" creationId="{DBC6133C-0615-4CE4-9132-37E609A9BDFA}"/>
          </ac:spMkLst>
        </pc:spChg>
        <pc:spChg chg="add">
          <ac:chgData name="상훈 김" userId="f34bacfa09532be6" providerId="LiveId" clId="{C503F691-6215-4E70-8F7B-1EBC4699CA13}" dt="2025-06-12T15:29:03.363" v="38" actId="26606"/>
          <ac:spMkLst>
            <pc:docMk/>
            <pc:sldMk cId="2520927203" sldId="272"/>
            <ac:spMk id="18" creationId="{169CC832-2974-4E8D-90ED-3E2941BA7336}"/>
          </ac:spMkLst>
        </pc:spChg>
        <pc:spChg chg="add">
          <ac:chgData name="상훈 김" userId="f34bacfa09532be6" providerId="LiveId" clId="{C503F691-6215-4E70-8F7B-1EBC4699CA13}" dt="2025-06-12T15:29:03.363" v="38" actId="26606"/>
          <ac:spMkLst>
            <pc:docMk/>
            <pc:sldMk cId="2520927203" sldId="272"/>
            <ac:spMk id="20" creationId="{55222F96-971A-4F90-B841-6BAB416C7AC1}"/>
          </ac:spMkLst>
        </pc:spChg>
        <pc:spChg chg="add">
          <ac:chgData name="상훈 김" userId="f34bacfa09532be6" providerId="LiveId" clId="{C503F691-6215-4E70-8F7B-1EBC4699CA13}" dt="2025-06-12T15:29:03.363" v="38" actId="26606"/>
          <ac:spMkLst>
            <pc:docMk/>
            <pc:sldMk cId="2520927203" sldId="272"/>
            <ac:spMk id="22" creationId="{08980754-6F4B-43C9-B9BE-127B6BED6586}"/>
          </ac:spMkLst>
        </pc:spChg>
        <pc:spChg chg="add">
          <ac:chgData name="상훈 김" userId="f34bacfa09532be6" providerId="LiveId" clId="{C503F691-6215-4E70-8F7B-1EBC4699CA13}" dt="2025-06-12T15:29:03.363" v="38" actId="26606"/>
          <ac:spMkLst>
            <pc:docMk/>
            <pc:sldMk cId="2520927203" sldId="272"/>
            <ac:spMk id="24" creationId="{2C1BBA94-3F40-40AA-8BB9-E69E25E537C1}"/>
          </ac:spMkLst>
        </pc:spChg>
        <pc:picChg chg="mod">
          <ac:chgData name="상훈 김" userId="f34bacfa09532be6" providerId="LiveId" clId="{C503F691-6215-4E70-8F7B-1EBC4699CA13}" dt="2025-06-12T15:29:03.363" v="38" actId="26606"/>
          <ac:picMkLst>
            <pc:docMk/>
            <pc:sldMk cId="2520927203" sldId="272"/>
            <ac:picMk id="11" creationId="{25113AF9-FD59-D709-D0F5-8186CFB568D6}"/>
          </ac:picMkLst>
        </pc:picChg>
      </pc:sldChg>
      <pc:sldChg chg="addSp modSp mod setBg">
        <pc:chgData name="상훈 김" userId="f34bacfa09532be6" providerId="LiveId" clId="{C503F691-6215-4E70-8F7B-1EBC4699CA13}" dt="2025-06-12T15:29:40.864" v="50" actId="1076"/>
        <pc:sldMkLst>
          <pc:docMk/>
          <pc:sldMk cId="1396140" sldId="273"/>
        </pc:sldMkLst>
        <pc:spChg chg="mod">
          <ac:chgData name="상훈 김" userId="f34bacfa09532be6" providerId="LiveId" clId="{C503F691-6215-4E70-8F7B-1EBC4699CA13}" dt="2025-06-12T15:29:07.327" v="39" actId="26606"/>
          <ac:spMkLst>
            <pc:docMk/>
            <pc:sldMk cId="1396140" sldId="273"/>
            <ac:spMk id="2" creationId="{866AFBAF-F1EB-4948-7BC1-A96C35A2F2E4}"/>
          </ac:spMkLst>
        </pc:spChg>
        <pc:spChg chg="mod">
          <ac:chgData name="상훈 김" userId="f34bacfa09532be6" providerId="LiveId" clId="{C503F691-6215-4E70-8F7B-1EBC4699CA13}" dt="2025-06-12T15:29:07.327" v="39" actId="26606"/>
          <ac:spMkLst>
            <pc:docMk/>
            <pc:sldMk cId="1396140" sldId="273"/>
            <ac:spMk id="12" creationId="{5576774A-88F8-F144-AA11-51749F58BF21}"/>
          </ac:spMkLst>
        </pc:spChg>
        <pc:spChg chg="add">
          <ac:chgData name="상훈 김" userId="f34bacfa09532be6" providerId="LiveId" clId="{C503F691-6215-4E70-8F7B-1EBC4699CA13}" dt="2025-06-12T15:29:07.327" v="39" actId="26606"/>
          <ac:spMkLst>
            <pc:docMk/>
            <pc:sldMk cId="1396140" sldId="273"/>
            <ac:spMk id="17" creationId="{B7412B8E-484B-4452-8644-AD263F593B44}"/>
          </ac:spMkLst>
        </pc:spChg>
        <pc:spChg chg="add">
          <ac:chgData name="상훈 김" userId="f34bacfa09532be6" providerId="LiveId" clId="{C503F691-6215-4E70-8F7B-1EBC4699CA13}" dt="2025-06-12T15:29:07.327" v="39" actId="26606"/>
          <ac:spMkLst>
            <pc:docMk/>
            <pc:sldMk cId="1396140" sldId="273"/>
            <ac:spMk id="24" creationId="{D5B0017B-2ECA-49AF-B397-DC140825DF8D}"/>
          </ac:spMkLst>
        </pc:spChg>
        <pc:spChg chg="add">
          <ac:chgData name="상훈 김" userId="f34bacfa09532be6" providerId="LiveId" clId="{C503F691-6215-4E70-8F7B-1EBC4699CA13}" dt="2025-06-12T15:29:07.327" v="39" actId="26606"/>
          <ac:spMkLst>
            <pc:docMk/>
            <pc:sldMk cId="1396140" sldId="273"/>
            <ac:spMk id="26" creationId="{0FD95D09-2666-454C-AE57-F5C7D86606F8}"/>
          </ac:spMkLst>
        </pc:spChg>
        <pc:grpChg chg="add">
          <ac:chgData name="상훈 김" userId="f34bacfa09532be6" providerId="LiveId" clId="{C503F691-6215-4E70-8F7B-1EBC4699CA13}" dt="2025-06-12T15:29:07.327" v="39" actId="26606"/>
          <ac:grpSpMkLst>
            <pc:docMk/>
            <pc:sldMk cId="1396140" sldId="273"/>
            <ac:grpSpMk id="19" creationId="{AE1C45F0-260A-458C-96ED-C1F6D2151219}"/>
          </ac:grpSpMkLst>
        </pc:grpChg>
        <pc:picChg chg="mod ord">
          <ac:chgData name="상훈 김" userId="f34bacfa09532be6" providerId="LiveId" clId="{C503F691-6215-4E70-8F7B-1EBC4699CA13}" dt="2025-06-12T15:29:31.752" v="44" actId="14100"/>
          <ac:picMkLst>
            <pc:docMk/>
            <pc:sldMk cId="1396140" sldId="273"/>
            <ac:picMk id="5" creationId="{4AA3E6ED-9814-53D4-AB96-393BBF37751B}"/>
          </ac:picMkLst>
        </pc:picChg>
        <pc:picChg chg="mod ord">
          <ac:chgData name="상훈 김" userId="f34bacfa09532be6" providerId="LiveId" clId="{C503F691-6215-4E70-8F7B-1EBC4699CA13}" dt="2025-06-12T15:29:40.864" v="50" actId="1076"/>
          <ac:picMkLst>
            <pc:docMk/>
            <pc:sldMk cId="1396140" sldId="273"/>
            <ac:picMk id="7" creationId="{0B3DE5FE-ED23-9FFB-7443-5EC3841E3C0E}"/>
          </ac:picMkLst>
        </pc:picChg>
        <pc:picChg chg="mod ord">
          <ac:chgData name="상훈 김" userId="f34bacfa09532be6" providerId="LiveId" clId="{C503F691-6215-4E70-8F7B-1EBC4699CA13}" dt="2025-06-12T15:29:36.464" v="47" actId="1076"/>
          <ac:picMkLst>
            <pc:docMk/>
            <pc:sldMk cId="1396140" sldId="273"/>
            <ac:picMk id="9" creationId="{D6829D61-ABD4-EA82-3659-77191B4D4DEF}"/>
          </ac:picMkLst>
        </pc:picChg>
        <pc:cxnChg chg="add">
          <ac:chgData name="상훈 김" userId="f34bacfa09532be6" providerId="LiveId" clId="{C503F691-6215-4E70-8F7B-1EBC4699CA13}" dt="2025-06-12T15:29:07.327" v="39" actId="26606"/>
          <ac:cxnSpMkLst>
            <pc:docMk/>
            <pc:sldMk cId="1396140" sldId="273"/>
            <ac:cxnSpMk id="28" creationId="{6CF1BAF6-AD41-4082-B212-8A1F9A2E8779}"/>
          </ac:cxnSpMkLst>
        </pc:cxnChg>
      </pc:sldChg>
      <pc:sldChg chg="addSp modSp mod setBg">
        <pc:chgData name="상훈 김" userId="f34bacfa09532be6" providerId="LiveId" clId="{C503F691-6215-4E70-8F7B-1EBC4699CA13}" dt="2025-06-12T15:30:17.457" v="67" actId="1076"/>
        <pc:sldMkLst>
          <pc:docMk/>
          <pc:sldMk cId="2397070442" sldId="274"/>
        </pc:sldMkLst>
        <pc:spChg chg="mod">
          <ac:chgData name="상훈 김" userId="f34bacfa09532be6" providerId="LiveId" clId="{C503F691-6215-4E70-8F7B-1EBC4699CA13}" dt="2025-06-12T15:29:17.202" v="40" actId="26606"/>
          <ac:spMkLst>
            <pc:docMk/>
            <pc:sldMk cId="2397070442" sldId="274"/>
            <ac:spMk id="2" creationId="{ECE5A933-380E-5C20-A29D-D119E6C49FEC}"/>
          </ac:spMkLst>
        </pc:spChg>
        <pc:spChg chg="mod">
          <ac:chgData name="상훈 김" userId="f34bacfa09532be6" providerId="LiveId" clId="{C503F691-6215-4E70-8F7B-1EBC4699CA13}" dt="2025-06-12T15:29:17.202" v="40" actId="26606"/>
          <ac:spMkLst>
            <pc:docMk/>
            <pc:sldMk cId="2397070442" sldId="274"/>
            <ac:spMk id="3" creationId="{09F4AC79-F962-8DFB-6C92-A6B64F152B17}"/>
          </ac:spMkLst>
        </pc:spChg>
        <pc:spChg chg="add">
          <ac:chgData name="상훈 김" userId="f34bacfa09532be6" providerId="LiveId" clId="{C503F691-6215-4E70-8F7B-1EBC4699CA13}" dt="2025-06-12T15:29:17.202" v="40" actId="26606"/>
          <ac:spMkLst>
            <pc:docMk/>
            <pc:sldMk cId="2397070442" sldId="274"/>
            <ac:spMk id="16" creationId="{524E9777-DF7E-45E5-B387-86C306DA64AB}"/>
          </ac:spMkLst>
        </pc:spChg>
        <pc:spChg chg="add">
          <ac:chgData name="상훈 김" userId="f34bacfa09532be6" providerId="LiveId" clId="{C503F691-6215-4E70-8F7B-1EBC4699CA13}" dt="2025-06-12T15:29:17.202" v="40" actId="26606"/>
          <ac:spMkLst>
            <pc:docMk/>
            <pc:sldMk cId="2397070442" sldId="274"/>
            <ac:spMk id="18" creationId="{90464369-70FA-42AF-948F-80664CA7BFE5}"/>
          </ac:spMkLst>
        </pc:spChg>
        <pc:spChg chg="add">
          <ac:chgData name="상훈 김" userId="f34bacfa09532be6" providerId="LiveId" clId="{C503F691-6215-4E70-8F7B-1EBC4699CA13}" dt="2025-06-12T15:29:17.202" v="40" actId="26606"/>
          <ac:spMkLst>
            <pc:docMk/>
            <pc:sldMk cId="2397070442" sldId="274"/>
            <ac:spMk id="20" creationId="{A6604B49-AD5C-4590-B051-06C8222ECD99}"/>
          </ac:spMkLst>
        </pc:spChg>
        <pc:spChg chg="add">
          <ac:chgData name="상훈 김" userId="f34bacfa09532be6" providerId="LiveId" clId="{C503F691-6215-4E70-8F7B-1EBC4699CA13}" dt="2025-06-12T15:29:17.202" v="40" actId="26606"/>
          <ac:spMkLst>
            <pc:docMk/>
            <pc:sldMk cId="2397070442" sldId="274"/>
            <ac:spMk id="22" creationId="{A648176E-454C-437C-B0FC-9B82FCF32B24}"/>
          </ac:spMkLst>
        </pc:spChg>
        <pc:spChg chg="add">
          <ac:chgData name="상훈 김" userId="f34bacfa09532be6" providerId="LiveId" clId="{C503F691-6215-4E70-8F7B-1EBC4699CA13}" dt="2025-06-12T15:29:17.202" v="40" actId="26606"/>
          <ac:spMkLst>
            <pc:docMk/>
            <pc:sldMk cId="2397070442" sldId="274"/>
            <ac:spMk id="24" creationId="{4335D5A6-AB7A-4677-8D44-034515D66C4B}"/>
          </ac:spMkLst>
        </pc:spChg>
        <pc:picChg chg="mod ord">
          <ac:chgData name="상훈 김" userId="f34bacfa09532be6" providerId="LiveId" clId="{C503F691-6215-4E70-8F7B-1EBC4699CA13}" dt="2025-06-12T15:30:06.391" v="61" actId="1076"/>
          <ac:picMkLst>
            <pc:docMk/>
            <pc:sldMk cId="2397070442" sldId="274"/>
            <ac:picMk id="5" creationId="{A7A1A6C1-B2B7-E6D8-452A-E3801C934EF8}"/>
          </ac:picMkLst>
        </pc:picChg>
        <pc:picChg chg="mod">
          <ac:chgData name="상훈 김" userId="f34bacfa09532be6" providerId="LiveId" clId="{C503F691-6215-4E70-8F7B-1EBC4699CA13}" dt="2025-06-12T15:30:08.288" v="62" actId="1076"/>
          <ac:picMkLst>
            <pc:docMk/>
            <pc:sldMk cId="2397070442" sldId="274"/>
            <ac:picMk id="7" creationId="{B534A8A2-3E0B-2E3F-91C2-AD40A36A0EEF}"/>
          </ac:picMkLst>
        </pc:picChg>
        <pc:picChg chg="mod">
          <ac:chgData name="상훈 김" userId="f34bacfa09532be6" providerId="LiveId" clId="{C503F691-6215-4E70-8F7B-1EBC4699CA13}" dt="2025-06-12T15:30:13.496" v="65" actId="1076"/>
          <ac:picMkLst>
            <pc:docMk/>
            <pc:sldMk cId="2397070442" sldId="274"/>
            <ac:picMk id="9" creationId="{768259F6-1CA4-B576-33A9-77DE651FBE96}"/>
          </ac:picMkLst>
        </pc:picChg>
        <pc:picChg chg="mod ord">
          <ac:chgData name="상훈 김" userId="f34bacfa09532be6" providerId="LiveId" clId="{C503F691-6215-4E70-8F7B-1EBC4699CA13}" dt="2025-06-12T15:30:17.457" v="67" actId="1076"/>
          <ac:picMkLst>
            <pc:docMk/>
            <pc:sldMk cId="2397070442" sldId="274"/>
            <ac:picMk id="11" creationId="{4F4484BD-82A1-3E04-592C-51DC5CD5A3ED}"/>
          </ac:picMkLst>
        </pc:picChg>
      </pc:sldChg>
      <pc:sldChg chg="addSp modSp mod setBg">
        <pc:chgData name="상훈 김" userId="f34bacfa09532be6" providerId="LiveId" clId="{C503F691-6215-4E70-8F7B-1EBC4699CA13}" dt="2025-06-12T15:30:37.392" v="68" actId="26606"/>
        <pc:sldMkLst>
          <pc:docMk/>
          <pc:sldMk cId="755112663" sldId="275"/>
        </pc:sldMkLst>
        <pc:spChg chg="mod">
          <ac:chgData name="상훈 김" userId="f34bacfa09532be6" providerId="LiveId" clId="{C503F691-6215-4E70-8F7B-1EBC4699CA13}" dt="2025-06-12T15:30:37.392" v="68" actId="26606"/>
          <ac:spMkLst>
            <pc:docMk/>
            <pc:sldMk cId="755112663" sldId="275"/>
            <ac:spMk id="2" creationId="{64AC45D9-0B3D-425E-59AD-BABD2EBCEA13}"/>
          </ac:spMkLst>
        </pc:spChg>
        <pc:spChg chg="mod">
          <ac:chgData name="상훈 김" userId="f34bacfa09532be6" providerId="LiveId" clId="{C503F691-6215-4E70-8F7B-1EBC4699CA13}" dt="2025-06-12T15:30:37.392" v="68" actId="26606"/>
          <ac:spMkLst>
            <pc:docMk/>
            <pc:sldMk cId="755112663" sldId="275"/>
            <ac:spMk id="3" creationId="{CD39C7D3-D47A-4A75-CF66-6875EBA722ED}"/>
          </ac:spMkLst>
        </pc:spChg>
        <pc:spChg chg="add">
          <ac:chgData name="상훈 김" userId="f34bacfa09532be6" providerId="LiveId" clId="{C503F691-6215-4E70-8F7B-1EBC4699CA13}" dt="2025-06-12T15:30:37.392" v="68" actId="26606"/>
          <ac:spMkLst>
            <pc:docMk/>
            <pc:sldMk cId="755112663" sldId="275"/>
            <ac:spMk id="12" creationId="{058A14AF-9FB5-4CC7-BA35-E8E85D3EDF0E}"/>
          </ac:spMkLst>
        </pc:spChg>
        <pc:spChg chg="add">
          <ac:chgData name="상훈 김" userId="f34bacfa09532be6" providerId="LiveId" clId="{C503F691-6215-4E70-8F7B-1EBC4699CA13}" dt="2025-06-12T15:30:37.392" v="68" actId="26606"/>
          <ac:spMkLst>
            <pc:docMk/>
            <pc:sldMk cId="755112663" sldId="275"/>
            <ac:spMk id="14" creationId="{3A9A4357-BD1D-4622-A4FE-766E6AB8DE84}"/>
          </ac:spMkLst>
        </pc:spChg>
        <pc:spChg chg="add">
          <ac:chgData name="상훈 김" userId="f34bacfa09532be6" providerId="LiveId" clId="{C503F691-6215-4E70-8F7B-1EBC4699CA13}" dt="2025-06-12T15:30:37.392" v="68" actId="26606"/>
          <ac:spMkLst>
            <pc:docMk/>
            <pc:sldMk cId="755112663" sldId="275"/>
            <ac:spMk id="16" creationId="{E659831F-0D9A-4C63-9EBB-8435B85A440F}"/>
          </ac:spMkLst>
        </pc:spChg>
        <pc:spChg chg="add">
          <ac:chgData name="상훈 김" userId="f34bacfa09532be6" providerId="LiveId" clId="{C503F691-6215-4E70-8F7B-1EBC4699CA13}" dt="2025-06-12T15:30:37.392" v="68" actId="26606"/>
          <ac:spMkLst>
            <pc:docMk/>
            <pc:sldMk cId="755112663" sldId="275"/>
            <ac:spMk id="18" creationId="{E6995CE5-F890-4ABA-82A2-26507CE8D2A3}"/>
          </ac:spMkLst>
        </pc:spChg>
        <pc:picChg chg="mod">
          <ac:chgData name="상훈 김" userId="f34bacfa09532be6" providerId="LiveId" clId="{C503F691-6215-4E70-8F7B-1EBC4699CA13}" dt="2025-06-12T15:30:37.392" v="68" actId="26606"/>
          <ac:picMkLst>
            <pc:docMk/>
            <pc:sldMk cId="755112663" sldId="275"/>
            <ac:picMk id="7" creationId="{E7A6AF92-8BF9-0B36-A1A3-6CB3AFA08EE5}"/>
          </ac:picMkLst>
        </pc:picChg>
      </pc:sldChg>
      <pc:sldChg chg="addSp delSp modSp mod setBg">
        <pc:chgData name="상훈 김" userId="f34bacfa09532be6" providerId="LiveId" clId="{C503F691-6215-4E70-8F7B-1EBC4699CA13}" dt="2025-06-12T15:31:48.498" v="75" actId="26606"/>
        <pc:sldMkLst>
          <pc:docMk/>
          <pc:sldMk cId="3044432158" sldId="277"/>
        </pc:sldMkLst>
        <pc:spChg chg="mod">
          <ac:chgData name="상훈 김" userId="f34bacfa09532be6" providerId="LiveId" clId="{C503F691-6215-4E70-8F7B-1EBC4699CA13}" dt="2025-06-12T15:31:48.498" v="75" actId="26606"/>
          <ac:spMkLst>
            <pc:docMk/>
            <pc:sldMk cId="3044432158" sldId="277"/>
            <ac:spMk id="2" creationId="{DF7E3317-0C4E-71C2-E0BF-22539911AFCF}"/>
          </ac:spMkLst>
        </pc:spChg>
        <pc:spChg chg="mod">
          <ac:chgData name="상훈 김" userId="f34bacfa09532be6" providerId="LiveId" clId="{C503F691-6215-4E70-8F7B-1EBC4699CA13}" dt="2025-06-12T15:31:48.498" v="75" actId="26606"/>
          <ac:spMkLst>
            <pc:docMk/>
            <pc:sldMk cId="3044432158" sldId="277"/>
            <ac:spMk id="3" creationId="{19942F2D-C61C-EF84-5865-43B0F3F99E18}"/>
          </ac:spMkLst>
        </pc:spChg>
        <pc:spChg chg="add del">
          <ac:chgData name="상훈 김" userId="f34bacfa09532be6" providerId="LiveId" clId="{C503F691-6215-4E70-8F7B-1EBC4699CA13}" dt="2025-06-12T15:31:48.498" v="75" actId="26606"/>
          <ac:spMkLst>
            <pc:docMk/>
            <pc:sldMk cId="3044432158" sldId="277"/>
            <ac:spMk id="10" creationId="{058A14AF-9FB5-4CC7-BA35-E8E85D3EDF0E}"/>
          </ac:spMkLst>
        </pc:spChg>
        <pc:spChg chg="add del">
          <ac:chgData name="상훈 김" userId="f34bacfa09532be6" providerId="LiveId" clId="{C503F691-6215-4E70-8F7B-1EBC4699CA13}" dt="2025-06-12T15:31:48.498" v="75" actId="26606"/>
          <ac:spMkLst>
            <pc:docMk/>
            <pc:sldMk cId="3044432158" sldId="277"/>
            <ac:spMk id="12" creationId="{3A9A4357-BD1D-4622-A4FE-766E6AB8DE84}"/>
          </ac:spMkLst>
        </pc:spChg>
        <pc:spChg chg="add del">
          <ac:chgData name="상훈 김" userId="f34bacfa09532be6" providerId="LiveId" clId="{C503F691-6215-4E70-8F7B-1EBC4699CA13}" dt="2025-06-12T15:31:48.498" v="75" actId="26606"/>
          <ac:spMkLst>
            <pc:docMk/>
            <pc:sldMk cId="3044432158" sldId="277"/>
            <ac:spMk id="14" creationId="{E659831F-0D9A-4C63-9EBB-8435B85A440F}"/>
          </ac:spMkLst>
        </pc:spChg>
        <pc:spChg chg="add del">
          <ac:chgData name="상훈 김" userId="f34bacfa09532be6" providerId="LiveId" clId="{C503F691-6215-4E70-8F7B-1EBC4699CA13}" dt="2025-06-12T15:31:48.498" v="75" actId="26606"/>
          <ac:spMkLst>
            <pc:docMk/>
            <pc:sldMk cId="3044432158" sldId="277"/>
            <ac:spMk id="16" creationId="{E6995CE5-F890-4ABA-82A2-26507CE8D2A3}"/>
          </ac:spMkLst>
        </pc:spChg>
        <pc:picChg chg="mod">
          <ac:chgData name="상훈 김" userId="f34bacfa09532be6" providerId="LiveId" clId="{C503F691-6215-4E70-8F7B-1EBC4699CA13}" dt="2025-06-12T15:31:48.498" v="75" actId="26606"/>
          <ac:picMkLst>
            <pc:docMk/>
            <pc:sldMk cId="3044432158" sldId="277"/>
            <ac:picMk id="5" creationId="{AAFF28DB-A54B-C08D-F76F-1429B8D872CD}"/>
          </ac:picMkLst>
        </pc:picChg>
      </pc:sldChg>
      <pc:sldChg chg="addSp modSp mod setBg">
        <pc:chgData name="상훈 김" userId="f34bacfa09532be6" providerId="LiveId" clId="{C503F691-6215-4E70-8F7B-1EBC4699CA13}" dt="2025-06-12T15:32:14.490" v="83" actId="26606"/>
        <pc:sldMkLst>
          <pc:docMk/>
          <pc:sldMk cId="641834659" sldId="279"/>
        </pc:sldMkLst>
        <pc:spChg chg="mod">
          <ac:chgData name="상훈 김" userId="f34bacfa09532be6" providerId="LiveId" clId="{C503F691-6215-4E70-8F7B-1EBC4699CA13}" dt="2025-06-12T15:32:14.490" v="83" actId="26606"/>
          <ac:spMkLst>
            <pc:docMk/>
            <pc:sldMk cId="641834659" sldId="279"/>
            <ac:spMk id="2" creationId="{08C2E399-3ADD-572B-43F5-21D0F3058D9E}"/>
          </ac:spMkLst>
        </pc:spChg>
        <pc:spChg chg="mod">
          <ac:chgData name="상훈 김" userId="f34bacfa09532be6" providerId="LiveId" clId="{C503F691-6215-4E70-8F7B-1EBC4699CA13}" dt="2025-06-12T15:32:14.490" v="83" actId="26606"/>
          <ac:spMkLst>
            <pc:docMk/>
            <pc:sldMk cId="641834659" sldId="279"/>
            <ac:spMk id="3" creationId="{55D16AEA-CD84-7923-9FF5-08722878126F}"/>
          </ac:spMkLst>
        </pc:spChg>
        <pc:spChg chg="add">
          <ac:chgData name="상훈 김" userId="f34bacfa09532be6" providerId="LiveId" clId="{C503F691-6215-4E70-8F7B-1EBC4699CA13}" dt="2025-06-12T15:32:14.490" v="83" actId="26606"/>
          <ac:spMkLst>
            <pc:docMk/>
            <pc:sldMk cId="641834659" sldId="279"/>
            <ac:spMk id="12" creationId="{149FB5C3-7336-4FE0-A30C-CC0A3646D499}"/>
          </ac:spMkLst>
        </pc:spChg>
        <pc:spChg chg="add">
          <ac:chgData name="상훈 김" userId="f34bacfa09532be6" providerId="LiveId" clId="{C503F691-6215-4E70-8F7B-1EBC4699CA13}" dt="2025-06-12T15:32:14.490" v="83" actId="26606"/>
          <ac:spMkLst>
            <pc:docMk/>
            <pc:sldMk cId="641834659" sldId="279"/>
            <ac:spMk id="18" creationId="{0DA909B4-15FF-46A6-8A7F-7AEF977FE9ED}"/>
          </ac:spMkLst>
        </pc:spChg>
        <pc:spChg chg="add">
          <ac:chgData name="상훈 김" userId="f34bacfa09532be6" providerId="LiveId" clId="{C503F691-6215-4E70-8F7B-1EBC4699CA13}" dt="2025-06-12T15:32:14.490" v="83" actId="26606"/>
          <ac:spMkLst>
            <pc:docMk/>
            <pc:sldMk cId="641834659" sldId="279"/>
            <ac:spMk id="20" creationId="{1382A32C-5B0C-4B1C-A074-76C6DBCC9F87}"/>
          </ac:spMkLst>
        </pc:spChg>
        <pc:grpChg chg="add">
          <ac:chgData name="상훈 김" userId="f34bacfa09532be6" providerId="LiveId" clId="{C503F691-6215-4E70-8F7B-1EBC4699CA13}" dt="2025-06-12T15:32:14.490" v="83" actId="26606"/>
          <ac:grpSpMkLst>
            <pc:docMk/>
            <pc:sldMk cId="641834659" sldId="279"/>
            <ac:grpSpMk id="14" creationId="{19A6B5CE-CB1D-48EE-8B43-E952235C8371}"/>
          </ac:grpSpMkLst>
        </pc:grpChg>
        <pc:picChg chg="mod">
          <ac:chgData name="상훈 김" userId="f34bacfa09532be6" providerId="LiveId" clId="{C503F691-6215-4E70-8F7B-1EBC4699CA13}" dt="2025-06-12T15:32:14.490" v="83" actId="26606"/>
          <ac:picMkLst>
            <pc:docMk/>
            <pc:sldMk cId="641834659" sldId="279"/>
            <ac:picMk id="5" creationId="{126F47B9-6DDC-4E38-613F-0A508C8743B0}"/>
          </ac:picMkLst>
        </pc:picChg>
        <pc:picChg chg="mod">
          <ac:chgData name="상훈 김" userId="f34bacfa09532be6" providerId="LiveId" clId="{C503F691-6215-4E70-8F7B-1EBC4699CA13}" dt="2025-06-12T15:32:14.490" v="83" actId="26606"/>
          <ac:picMkLst>
            <pc:docMk/>
            <pc:sldMk cId="641834659" sldId="279"/>
            <ac:picMk id="7" creationId="{07C2D6BB-B8CA-617F-F32F-39784C9AAB62}"/>
          </ac:picMkLst>
        </pc:picChg>
      </pc:sldChg>
      <pc:sldChg chg="addSp modSp mod setBg">
        <pc:chgData name="상훈 김" userId="f34bacfa09532be6" providerId="LiveId" clId="{C503F691-6215-4E70-8F7B-1EBC4699CA13}" dt="2025-06-12T15:30:41.782" v="69" actId="26606"/>
        <pc:sldMkLst>
          <pc:docMk/>
          <pc:sldMk cId="885276128" sldId="281"/>
        </pc:sldMkLst>
        <pc:spChg chg="mod">
          <ac:chgData name="상훈 김" userId="f34bacfa09532be6" providerId="LiveId" clId="{C503F691-6215-4E70-8F7B-1EBC4699CA13}" dt="2025-06-12T15:30:41.782" v="69" actId="26606"/>
          <ac:spMkLst>
            <pc:docMk/>
            <pc:sldMk cId="885276128" sldId="281"/>
            <ac:spMk id="2" creationId="{44795D16-D2BD-DDBF-83EB-90E0CE0F9FD5}"/>
          </ac:spMkLst>
        </pc:spChg>
        <pc:spChg chg="add">
          <ac:chgData name="상훈 김" userId="f34bacfa09532be6" providerId="LiveId" clId="{C503F691-6215-4E70-8F7B-1EBC4699CA13}" dt="2025-06-12T15:30:41.782" v="69" actId="26606"/>
          <ac:spMkLst>
            <pc:docMk/>
            <pc:sldMk cId="885276128" sldId="281"/>
            <ac:spMk id="16" creationId="{18ED5DE8-CA8B-4332-9D76-60AD9B81830E}"/>
          </ac:spMkLst>
        </pc:spChg>
        <pc:spChg chg="add">
          <ac:chgData name="상훈 김" userId="f34bacfa09532be6" providerId="LiveId" clId="{C503F691-6215-4E70-8F7B-1EBC4699CA13}" dt="2025-06-12T15:30:41.782" v="69" actId="26606"/>
          <ac:spMkLst>
            <pc:docMk/>
            <pc:sldMk cId="885276128" sldId="281"/>
            <ac:spMk id="22" creationId="{04357C93-F0CB-4A1C-8F77-4E9063789819}"/>
          </ac:spMkLst>
        </pc:spChg>
        <pc:grpChg chg="add">
          <ac:chgData name="상훈 김" userId="f34bacfa09532be6" providerId="LiveId" clId="{C503F691-6215-4E70-8F7B-1EBC4699CA13}" dt="2025-06-12T15:30:41.782" v="69" actId="26606"/>
          <ac:grpSpMkLst>
            <pc:docMk/>
            <pc:sldMk cId="885276128" sldId="281"/>
            <ac:grpSpMk id="18" creationId="{22983B4D-AA9E-4FCA-A321-B87362793229}"/>
          </ac:grpSpMkLst>
        </pc:grpChg>
        <pc:picChg chg="mod ord">
          <ac:chgData name="상훈 김" userId="f34bacfa09532be6" providerId="LiveId" clId="{C503F691-6215-4E70-8F7B-1EBC4699CA13}" dt="2025-06-12T15:30:41.782" v="69" actId="26606"/>
          <ac:picMkLst>
            <pc:docMk/>
            <pc:sldMk cId="885276128" sldId="281"/>
            <ac:picMk id="5" creationId="{C9FD3E8A-EAE2-441F-D384-18C7EBE1D80A}"/>
          </ac:picMkLst>
        </pc:picChg>
        <pc:picChg chg="mod">
          <ac:chgData name="상훈 김" userId="f34bacfa09532be6" providerId="LiveId" clId="{C503F691-6215-4E70-8F7B-1EBC4699CA13}" dt="2025-06-12T15:30:41.782" v="69" actId="26606"/>
          <ac:picMkLst>
            <pc:docMk/>
            <pc:sldMk cId="885276128" sldId="281"/>
            <ac:picMk id="7" creationId="{0AC97BFB-7DD6-B75D-23CA-7A67B82FD1FD}"/>
          </ac:picMkLst>
        </pc:picChg>
        <pc:picChg chg="mod">
          <ac:chgData name="상훈 김" userId="f34bacfa09532be6" providerId="LiveId" clId="{C503F691-6215-4E70-8F7B-1EBC4699CA13}" dt="2025-06-12T15:30:41.782" v="69" actId="26606"/>
          <ac:picMkLst>
            <pc:docMk/>
            <pc:sldMk cId="885276128" sldId="281"/>
            <ac:picMk id="9" creationId="{690DC02B-879C-10B1-A8E9-EF5E623BBAEF}"/>
          </ac:picMkLst>
        </pc:picChg>
        <pc:picChg chg="mod">
          <ac:chgData name="상훈 김" userId="f34bacfa09532be6" providerId="LiveId" clId="{C503F691-6215-4E70-8F7B-1EBC4699CA13}" dt="2025-06-12T15:30:41.782" v="69" actId="26606"/>
          <ac:picMkLst>
            <pc:docMk/>
            <pc:sldMk cId="885276128" sldId="281"/>
            <ac:picMk id="11" creationId="{5BD15124-50BB-85F6-E2DF-E32EBFD4D98C}"/>
          </ac:picMkLst>
        </pc:picChg>
      </pc:sldChg>
      <pc:sldChg chg="addSp delSp modSp mod setBg">
        <pc:chgData name="상훈 김" userId="f34bacfa09532be6" providerId="LiveId" clId="{C503F691-6215-4E70-8F7B-1EBC4699CA13}" dt="2025-06-12T15:32:10.428" v="82" actId="1076"/>
        <pc:sldMkLst>
          <pc:docMk/>
          <pc:sldMk cId="1766294599" sldId="286"/>
        </pc:sldMkLst>
        <pc:spChg chg="mod">
          <ac:chgData name="상훈 김" userId="f34bacfa09532be6" providerId="LiveId" clId="{C503F691-6215-4E70-8F7B-1EBC4699CA13}" dt="2025-06-12T15:31:59.490" v="76" actId="26606"/>
          <ac:spMkLst>
            <pc:docMk/>
            <pc:sldMk cId="1766294599" sldId="286"/>
            <ac:spMk id="2" creationId="{2E3F31FE-3060-3817-4F5B-D182E317A8A7}"/>
          </ac:spMkLst>
        </pc:spChg>
        <pc:spChg chg="add">
          <ac:chgData name="상훈 김" userId="f34bacfa09532be6" providerId="LiveId" clId="{C503F691-6215-4E70-8F7B-1EBC4699CA13}" dt="2025-06-12T15:31:59.490" v="76" actId="26606"/>
          <ac:spMkLst>
            <pc:docMk/>
            <pc:sldMk cId="1766294599" sldId="286"/>
            <ac:spMk id="11" creationId="{7C98A213-5994-475E-B327-DC6EC27FBA8B}"/>
          </ac:spMkLst>
        </pc:spChg>
        <pc:spChg chg="add">
          <ac:chgData name="상훈 김" userId="f34bacfa09532be6" providerId="LiveId" clId="{C503F691-6215-4E70-8F7B-1EBC4699CA13}" dt="2025-06-12T15:31:59.490" v="76" actId="26606"/>
          <ac:spMkLst>
            <pc:docMk/>
            <pc:sldMk cId="1766294599" sldId="286"/>
            <ac:spMk id="12" creationId="{4B030A0D-0DAD-4A99-89BB-419527D6A64B}"/>
          </ac:spMkLst>
        </pc:spChg>
        <pc:spChg chg="add del">
          <ac:chgData name="상훈 김" userId="f34bacfa09532be6" providerId="LiveId" clId="{C503F691-6215-4E70-8F7B-1EBC4699CA13}" dt="2025-06-12T15:31:45.243" v="72" actId="26606"/>
          <ac:spMkLst>
            <pc:docMk/>
            <pc:sldMk cId="1766294599" sldId="286"/>
            <ac:spMk id="14" creationId="{2111B97A-2FB0-4625-8C2E-CDCB1AF683A2}"/>
          </ac:spMkLst>
        </pc:spChg>
        <pc:spChg chg="add del">
          <ac:chgData name="상훈 김" userId="f34bacfa09532be6" providerId="LiveId" clId="{C503F691-6215-4E70-8F7B-1EBC4699CA13}" dt="2025-06-12T15:31:45.243" v="72" actId="26606"/>
          <ac:spMkLst>
            <pc:docMk/>
            <pc:sldMk cId="1766294599" sldId="286"/>
            <ac:spMk id="20" creationId="{8ED94938-268E-4C0A-A08A-B3980C78BAEB}"/>
          </ac:spMkLst>
        </pc:spChg>
        <pc:spChg chg="add del">
          <ac:chgData name="상훈 김" userId="f34bacfa09532be6" providerId="LiveId" clId="{C503F691-6215-4E70-8F7B-1EBC4699CA13}" dt="2025-06-12T15:31:48.132" v="74" actId="26606"/>
          <ac:spMkLst>
            <pc:docMk/>
            <pc:sldMk cId="1766294599" sldId="286"/>
            <ac:spMk id="22" creationId="{7C98A213-5994-475E-B327-DC6EC27FBA8B}"/>
          </ac:spMkLst>
        </pc:spChg>
        <pc:spChg chg="add del">
          <ac:chgData name="상훈 김" userId="f34bacfa09532be6" providerId="LiveId" clId="{C503F691-6215-4E70-8F7B-1EBC4699CA13}" dt="2025-06-12T15:31:48.132" v="74" actId="26606"/>
          <ac:spMkLst>
            <pc:docMk/>
            <pc:sldMk cId="1766294599" sldId="286"/>
            <ac:spMk id="23" creationId="{4B030A0D-0DAD-4A99-89BB-419527D6A64B}"/>
          </ac:spMkLst>
        </pc:spChg>
        <pc:grpChg chg="add del">
          <ac:chgData name="상훈 김" userId="f34bacfa09532be6" providerId="LiveId" clId="{C503F691-6215-4E70-8F7B-1EBC4699CA13}" dt="2025-06-12T15:31:45.243" v="72" actId="26606"/>
          <ac:grpSpMkLst>
            <pc:docMk/>
            <pc:sldMk cId="1766294599" sldId="286"/>
            <ac:grpSpMk id="16" creationId="{B83D307E-DF68-43F8-97CE-0AAE950A7129}"/>
          </ac:grpSpMkLst>
        </pc:grpChg>
        <pc:picChg chg="mod ord">
          <ac:chgData name="상훈 김" userId="f34bacfa09532be6" providerId="LiveId" clId="{C503F691-6215-4E70-8F7B-1EBC4699CA13}" dt="2025-06-12T15:32:10.428" v="82" actId="1076"/>
          <ac:picMkLst>
            <pc:docMk/>
            <pc:sldMk cId="1766294599" sldId="286"/>
            <ac:picMk id="5" creationId="{16A0F8D9-2C85-E237-F8F7-E5D65D348C17}"/>
          </ac:picMkLst>
        </pc:picChg>
        <pc:picChg chg="mod ord">
          <ac:chgData name="상훈 김" userId="f34bacfa09532be6" providerId="LiveId" clId="{C503F691-6215-4E70-8F7B-1EBC4699CA13}" dt="2025-06-12T15:32:05.398" v="79" actId="14100"/>
          <ac:picMkLst>
            <pc:docMk/>
            <pc:sldMk cId="1766294599" sldId="286"/>
            <ac:picMk id="7" creationId="{3A38CD5B-B5AF-881E-84B7-DA5FE28EE0CB}"/>
          </ac:picMkLst>
        </pc:picChg>
        <pc:picChg chg="mod">
          <ac:chgData name="상훈 김" userId="f34bacfa09532be6" providerId="LiveId" clId="{C503F691-6215-4E70-8F7B-1EBC4699CA13}" dt="2025-06-12T15:32:02.363" v="77" actId="14100"/>
          <ac:picMkLst>
            <pc:docMk/>
            <pc:sldMk cId="1766294599" sldId="286"/>
            <ac:picMk id="9" creationId="{211F7D64-7BAD-E49A-5370-DBC05851F525}"/>
          </ac:picMkLst>
        </pc:picChg>
      </pc:sldChg>
      <pc:sldChg chg="addSp modSp new mod setBg">
        <pc:chgData name="상훈 김" userId="f34bacfa09532be6" providerId="LiveId" clId="{C503F691-6215-4E70-8F7B-1EBC4699CA13}" dt="2025-06-12T15:36:44.732" v="344" actId="26606"/>
        <pc:sldMkLst>
          <pc:docMk/>
          <pc:sldMk cId="3366881792" sldId="288"/>
        </pc:sldMkLst>
        <pc:spChg chg="mod">
          <ac:chgData name="상훈 김" userId="f34bacfa09532be6" providerId="LiveId" clId="{C503F691-6215-4E70-8F7B-1EBC4699CA13}" dt="2025-06-12T15:36:44.732" v="344" actId="26606"/>
          <ac:spMkLst>
            <pc:docMk/>
            <pc:sldMk cId="3366881792" sldId="288"/>
            <ac:spMk id="2" creationId="{D19CC261-4AE9-D715-80A1-E7F578B668D5}"/>
          </ac:spMkLst>
        </pc:spChg>
        <pc:spChg chg="mod">
          <ac:chgData name="상훈 김" userId="f34bacfa09532be6" providerId="LiveId" clId="{C503F691-6215-4E70-8F7B-1EBC4699CA13}" dt="2025-06-12T15:36:44.732" v="344" actId="26606"/>
          <ac:spMkLst>
            <pc:docMk/>
            <pc:sldMk cId="3366881792" sldId="288"/>
            <ac:spMk id="3" creationId="{21337286-C440-BB0F-06D0-94B14A25DBF4}"/>
          </ac:spMkLst>
        </pc:spChg>
        <pc:spChg chg="add">
          <ac:chgData name="상훈 김" userId="f34bacfa09532be6" providerId="LiveId" clId="{C503F691-6215-4E70-8F7B-1EBC4699CA13}" dt="2025-06-12T15:36:44.732" v="344" actId="26606"/>
          <ac:spMkLst>
            <pc:docMk/>
            <pc:sldMk cId="3366881792" sldId="288"/>
            <ac:spMk id="8" creationId="{B6CDA21F-E7AF-4C75-8395-33F58D5B0E45}"/>
          </ac:spMkLst>
        </pc:spChg>
        <pc:spChg chg="add">
          <ac:chgData name="상훈 김" userId="f34bacfa09532be6" providerId="LiveId" clId="{C503F691-6215-4E70-8F7B-1EBC4699CA13}" dt="2025-06-12T15:36:44.732" v="344" actId="26606"/>
          <ac:spMkLst>
            <pc:docMk/>
            <pc:sldMk cId="3366881792" sldId="288"/>
            <ac:spMk id="15" creationId="{D5B0017B-2ECA-49AF-B397-DC140825DF8D}"/>
          </ac:spMkLst>
        </pc:spChg>
        <pc:grpChg chg="add">
          <ac:chgData name="상훈 김" userId="f34bacfa09532be6" providerId="LiveId" clId="{C503F691-6215-4E70-8F7B-1EBC4699CA13}" dt="2025-06-12T15:36:44.732" v="344" actId="26606"/>
          <ac:grpSpMkLst>
            <pc:docMk/>
            <pc:sldMk cId="3366881792" sldId="288"/>
            <ac:grpSpMk id="10" creationId="{AE1C45F0-260A-458C-96ED-C1F6D2151219}"/>
          </ac:grpSpMkLst>
        </pc:grpChg>
        <pc:cxnChg chg="add">
          <ac:chgData name="상훈 김" userId="f34bacfa09532be6" providerId="LiveId" clId="{C503F691-6215-4E70-8F7B-1EBC4699CA13}" dt="2025-06-12T15:36:44.732" v="344" actId="26606"/>
          <ac:cxnSpMkLst>
            <pc:docMk/>
            <pc:sldMk cId="3366881792" sldId="288"/>
            <ac:cxnSpMk id="17" creationId="{6CF1BAF6-AD41-4082-B212-8A1F9A2E877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F662F-CB12-4057-BF0B-1B1C83EB28A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6BAD17A-9475-40AF-882A-EF310DA855BF}">
      <dgm:prSet/>
      <dgm:spPr/>
      <dgm:t>
        <a:bodyPr/>
        <a:lstStyle/>
        <a:p>
          <a:r>
            <a:rPr lang="ko-KR"/>
            <a:t>깃허브 정리</a:t>
          </a:r>
          <a:endParaRPr lang="en-US"/>
        </a:p>
      </dgm:t>
    </dgm:pt>
    <dgm:pt modelId="{6B4B819A-4522-4480-9E14-2FBCDA12D743}" type="parTrans" cxnId="{4B07AE7A-93C0-4602-BB75-0E055318298F}">
      <dgm:prSet/>
      <dgm:spPr/>
      <dgm:t>
        <a:bodyPr/>
        <a:lstStyle/>
        <a:p>
          <a:endParaRPr lang="en-US"/>
        </a:p>
      </dgm:t>
    </dgm:pt>
    <dgm:pt modelId="{435959FE-821C-4623-873C-4E33E25027FC}" type="sibTrans" cxnId="{4B07AE7A-93C0-4602-BB75-0E055318298F}">
      <dgm:prSet/>
      <dgm:spPr/>
      <dgm:t>
        <a:bodyPr/>
        <a:lstStyle/>
        <a:p>
          <a:endParaRPr lang="en-US"/>
        </a:p>
      </dgm:t>
    </dgm:pt>
    <dgm:pt modelId="{6822E3EE-A476-4208-872E-932CF73B6326}">
      <dgm:prSet/>
      <dgm:spPr/>
      <dgm:t>
        <a:bodyPr/>
        <a:lstStyle/>
        <a:p>
          <a:r>
            <a:rPr lang="ko-KR"/>
            <a:t>리눅스 명령어 구현</a:t>
          </a:r>
          <a:endParaRPr lang="en-US"/>
        </a:p>
      </dgm:t>
    </dgm:pt>
    <dgm:pt modelId="{895DB97C-F378-49B7-AC5C-F12D0ADDEDF9}" type="parTrans" cxnId="{19B90D94-1F42-4C6A-A700-A16FCFC7E9E3}">
      <dgm:prSet/>
      <dgm:spPr/>
      <dgm:t>
        <a:bodyPr/>
        <a:lstStyle/>
        <a:p>
          <a:endParaRPr lang="en-US"/>
        </a:p>
      </dgm:t>
    </dgm:pt>
    <dgm:pt modelId="{8DC13562-792C-477D-8525-DC13CD56CB08}" type="sibTrans" cxnId="{19B90D94-1F42-4C6A-A700-A16FCFC7E9E3}">
      <dgm:prSet/>
      <dgm:spPr/>
      <dgm:t>
        <a:bodyPr/>
        <a:lstStyle/>
        <a:p>
          <a:endParaRPr lang="en-US"/>
        </a:p>
      </dgm:t>
    </dgm:pt>
    <dgm:pt modelId="{AB226B62-A853-47FD-B455-CB797B86A3A3}" type="pres">
      <dgm:prSet presAssocID="{1AEF662F-CB12-4057-BF0B-1B1C83EB28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386143-35E8-4BA9-BAB4-687BFEE822C1}" type="pres">
      <dgm:prSet presAssocID="{D6BAD17A-9475-40AF-882A-EF310DA855BF}" presName="hierRoot1" presStyleCnt="0"/>
      <dgm:spPr/>
    </dgm:pt>
    <dgm:pt modelId="{EA571582-F078-4871-8226-FC16E5B8882A}" type="pres">
      <dgm:prSet presAssocID="{D6BAD17A-9475-40AF-882A-EF310DA855BF}" presName="composite" presStyleCnt="0"/>
      <dgm:spPr/>
    </dgm:pt>
    <dgm:pt modelId="{D2C7DB0F-090A-41EA-9D8B-4346D150CD18}" type="pres">
      <dgm:prSet presAssocID="{D6BAD17A-9475-40AF-882A-EF310DA855BF}" presName="background" presStyleLbl="node0" presStyleIdx="0" presStyleCnt="2"/>
      <dgm:spPr/>
    </dgm:pt>
    <dgm:pt modelId="{D7EA7563-FAF2-488F-8739-09C7F52622EB}" type="pres">
      <dgm:prSet presAssocID="{D6BAD17A-9475-40AF-882A-EF310DA855BF}" presName="text" presStyleLbl="fgAcc0" presStyleIdx="0" presStyleCnt="2">
        <dgm:presLayoutVars>
          <dgm:chPref val="3"/>
        </dgm:presLayoutVars>
      </dgm:prSet>
      <dgm:spPr/>
    </dgm:pt>
    <dgm:pt modelId="{DCB46AA9-A94D-4050-A9C1-511A3D36A0C6}" type="pres">
      <dgm:prSet presAssocID="{D6BAD17A-9475-40AF-882A-EF310DA855BF}" presName="hierChild2" presStyleCnt="0"/>
      <dgm:spPr/>
    </dgm:pt>
    <dgm:pt modelId="{9A5E08B9-00B0-45CD-B75D-B115FF820F59}" type="pres">
      <dgm:prSet presAssocID="{6822E3EE-A476-4208-872E-932CF73B6326}" presName="hierRoot1" presStyleCnt="0"/>
      <dgm:spPr/>
    </dgm:pt>
    <dgm:pt modelId="{05884A97-FBDF-432C-BD4A-973E16DF0732}" type="pres">
      <dgm:prSet presAssocID="{6822E3EE-A476-4208-872E-932CF73B6326}" presName="composite" presStyleCnt="0"/>
      <dgm:spPr/>
    </dgm:pt>
    <dgm:pt modelId="{B1E7EF77-270B-48C0-9E05-0064825421B5}" type="pres">
      <dgm:prSet presAssocID="{6822E3EE-A476-4208-872E-932CF73B6326}" presName="background" presStyleLbl="node0" presStyleIdx="1" presStyleCnt="2"/>
      <dgm:spPr/>
    </dgm:pt>
    <dgm:pt modelId="{CD55C225-399C-4D96-9B66-D0CA8D8273FB}" type="pres">
      <dgm:prSet presAssocID="{6822E3EE-A476-4208-872E-932CF73B6326}" presName="text" presStyleLbl="fgAcc0" presStyleIdx="1" presStyleCnt="2">
        <dgm:presLayoutVars>
          <dgm:chPref val="3"/>
        </dgm:presLayoutVars>
      </dgm:prSet>
      <dgm:spPr/>
    </dgm:pt>
    <dgm:pt modelId="{60967FF7-3BF1-4E14-B385-ACDD6CDA1FC8}" type="pres">
      <dgm:prSet presAssocID="{6822E3EE-A476-4208-872E-932CF73B6326}" presName="hierChild2" presStyleCnt="0"/>
      <dgm:spPr/>
    </dgm:pt>
  </dgm:ptLst>
  <dgm:cxnLst>
    <dgm:cxn modelId="{4B07AE7A-93C0-4602-BB75-0E055318298F}" srcId="{1AEF662F-CB12-4057-BF0B-1B1C83EB28A2}" destId="{D6BAD17A-9475-40AF-882A-EF310DA855BF}" srcOrd="0" destOrd="0" parTransId="{6B4B819A-4522-4480-9E14-2FBCDA12D743}" sibTransId="{435959FE-821C-4623-873C-4E33E25027FC}"/>
    <dgm:cxn modelId="{19B90D94-1F42-4C6A-A700-A16FCFC7E9E3}" srcId="{1AEF662F-CB12-4057-BF0B-1B1C83EB28A2}" destId="{6822E3EE-A476-4208-872E-932CF73B6326}" srcOrd="1" destOrd="0" parTransId="{895DB97C-F378-49B7-AC5C-F12D0ADDEDF9}" sibTransId="{8DC13562-792C-477D-8525-DC13CD56CB08}"/>
    <dgm:cxn modelId="{62E4C7B6-C703-47DE-9BF9-0412BE896D1A}" type="presOf" srcId="{D6BAD17A-9475-40AF-882A-EF310DA855BF}" destId="{D7EA7563-FAF2-488F-8739-09C7F52622EB}" srcOrd="0" destOrd="0" presId="urn:microsoft.com/office/officeart/2005/8/layout/hierarchy1"/>
    <dgm:cxn modelId="{B95FCCDB-D9EA-4035-A544-5E32D730D72D}" type="presOf" srcId="{1AEF662F-CB12-4057-BF0B-1B1C83EB28A2}" destId="{AB226B62-A853-47FD-B455-CB797B86A3A3}" srcOrd="0" destOrd="0" presId="urn:microsoft.com/office/officeart/2005/8/layout/hierarchy1"/>
    <dgm:cxn modelId="{36EB10F0-BF7C-4C4D-B8F9-EEF617D43AA7}" type="presOf" srcId="{6822E3EE-A476-4208-872E-932CF73B6326}" destId="{CD55C225-399C-4D96-9B66-D0CA8D8273FB}" srcOrd="0" destOrd="0" presId="urn:microsoft.com/office/officeart/2005/8/layout/hierarchy1"/>
    <dgm:cxn modelId="{1DC9B496-304C-4A84-A5CF-E6A7893443F6}" type="presParOf" srcId="{AB226B62-A853-47FD-B455-CB797B86A3A3}" destId="{DC386143-35E8-4BA9-BAB4-687BFEE822C1}" srcOrd="0" destOrd="0" presId="urn:microsoft.com/office/officeart/2005/8/layout/hierarchy1"/>
    <dgm:cxn modelId="{83A5960C-0FA7-454A-965F-8A4320A950BC}" type="presParOf" srcId="{DC386143-35E8-4BA9-BAB4-687BFEE822C1}" destId="{EA571582-F078-4871-8226-FC16E5B8882A}" srcOrd="0" destOrd="0" presId="urn:microsoft.com/office/officeart/2005/8/layout/hierarchy1"/>
    <dgm:cxn modelId="{429DBD63-7E83-4666-9769-A696F9DD2763}" type="presParOf" srcId="{EA571582-F078-4871-8226-FC16E5B8882A}" destId="{D2C7DB0F-090A-41EA-9D8B-4346D150CD18}" srcOrd="0" destOrd="0" presId="urn:microsoft.com/office/officeart/2005/8/layout/hierarchy1"/>
    <dgm:cxn modelId="{9A7A68A7-C72D-49B7-81F0-DA06628DC6BD}" type="presParOf" srcId="{EA571582-F078-4871-8226-FC16E5B8882A}" destId="{D7EA7563-FAF2-488F-8739-09C7F52622EB}" srcOrd="1" destOrd="0" presId="urn:microsoft.com/office/officeart/2005/8/layout/hierarchy1"/>
    <dgm:cxn modelId="{06B828C0-9785-40E5-923C-6542071E4A81}" type="presParOf" srcId="{DC386143-35E8-4BA9-BAB4-687BFEE822C1}" destId="{DCB46AA9-A94D-4050-A9C1-511A3D36A0C6}" srcOrd="1" destOrd="0" presId="urn:microsoft.com/office/officeart/2005/8/layout/hierarchy1"/>
    <dgm:cxn modelId="{88DC0A0F-A18A-4961-AE74-CA6A44C88674}" type="presParOf" srcId="{AB226B62-A853-47FD-B455-CB797B86A3A3}" destId="{9A5E08B9-00B0-45CD-B75D-B115FF820F59}" srcOrd="1" destOrd="0" presId="urn:microsoft.com/office/officeart/2005/8/layout/hierarchy1"/>
    <dgm:cxn modelId="{2742C1F4-CF48-4790-8AF7-8B875290971E}" type="presParOf" srcId="{9A5E08B9-00B0-45CD-B75D-B115FF820F59}" destId="{05884A97-FBDF-432C-BD4A-973E16DF0732}" srcOrd="0" destOrd="0" presId="urn:microsoft.com/office/officeart/2005/8/layout/hierarchy1"/>
    <dgm:cxn modelId="{DB910E38-ED9E-4965-BC1F-1A8FA4F65FC9}" type="presParOf" srcId="{05884A97-FBDF-432C-BD4A-973E16DF0732}" destId="{B1E7EF77-270B-48C0-9E05-0064825421B5}" srcOrd="0" destOrd="0" presId="urn:microsoft.com/office/officeart/2005/8/layout/hierarchy1"/>
    <dgm:cxn modelId="{6A7F56AE-1AAC-4B2E-A3C5-DFC55F1C86DF}" type="presParOf" srcId="{05884A97-FBDF-432C-BD4A-973E16DF0732}" destId="{CD55C225-399C-4D96-9B66-D0CA8D8273FB}" srcOrd="1" destOrd="0" presId="urn:microsoft.com/office/officeart/2005/8/layout/hierarchy1"/>
    <dgm:cxn modelId="{B5571B31-FD11-4C9D-9D58-00E63DBEB7DE}" type="presParOf" srcId="{9A5E08B9-00B0-45CD-B75D-B115FF820F59}" destId="{60967FF7-3BF1-4E14-B385-ACDD6CDA1F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7DB0F-090A-41EA-9D8B-4346D150CD1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A7563-FAF2-488F-8739-09C7F52622E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5400" kern="1200"/>
            <a:t>깃허브 정리</a:t>
          </a:r>
          <a:endParaRPr lang="en-US" sz="5400" kern="1200"/>
        </a:p>
      </dsp:txBody>
      <dsp:txXfrm>
        <a:off x="696297" y="538547"/>
        <a:ext cx="4171627" cy="2590157"/>
      </dsp:txXfrm>
    </dsp:sp>
    <dsp:sp modelId="{B1E7EF77-270B-48C0-9E05-0064825421B5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5C225-399C-4D96-9B66-D0CA8D8273FB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5400" kern="1200"/>
            <a:t>리눅스 명령어 구현</a:t>
          </a:r>
          <a:endParaRPr lang="en-US" sz="54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B061-5B5D-8CE6-B99D-6C5038B8E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C7811-A681-A774-B357-20E15AB38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C96E9-6D9B-9D42-9981-D30433AF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3DA7-C31D-B6DF-E376-AC830398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86FF9-7B89-3165-DBDC-DE5895B4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8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0C86F-FA66-196D-8A63-BEAB8D64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D4023-2DF0-A023-686C-60059134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FF8CF-786D-D09F-43A4-FA5CEC9C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CE2DC-4FFE-0FC9-CFF2-854EB2D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99425-025C-5C97-C6D8-D2A04CAB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7F3F32-67C3-3430-5A1D-95B996789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C01E20-CEA3-0D89-994D-024D87B08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5AF8A-E8A5-F861-64FA-93BD8F37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75FB6-304D-B13B-C608-B3C19ED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70A64-F7E6-68B6-2917-B24E8D89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3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979C7-952B-78B6-9F91-61930C34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93289-10DC-B51E-E236-346503EC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71086-16E3-1CE7-350B-1AF9CB4F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C87F1-E085-CFFE-8962-BF360544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92E61-0886-9A08-DE37-73347384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5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2568B-350C-A248-7748-E0FA778A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5AF07-7D6C-D589-F453-9BF37BD8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0FB13-93DF-DE38-93F5-7DB98DBB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6F8A7-8664-3C74-61A1-6B43967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10464-50DF-8516-8D9D-1209CF30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4035A-16F7-8351-80AB-9E797AB0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3DD44-C8D9-D37F-70C9-E30C38BE9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BBF37-C03F-5590-4A01-522567213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0AFA7-F852-09D9-9880-F61DDD12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5BC80-7993-1CAA-9AD8-EFB6A4B7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BC1F1-7C76-9F0E-AA19-6363BE2C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A0DD7-D3F9-7C7F-7ABF-7ED4B4FE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34428-8DFA-730B-C99C-CA320AF0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53C39-2BB3-E79B-8E34-0F07C07C6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4504AF-D572-F932-FFC0-10C5EB12A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521B99-41B6-E520-06B9-721B5BDDF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80EE5-0156-40BD-1118-A866E69E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685343-09E5-D5D5-E9E9-A1E36DC6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F8CE8B-FEEE-126E-A7BC-B73789A9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9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87A2E-2D4F-783A-EEA4-DA8B9199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4BFC5-7C0A-4EA5-ECDC-7FC7CFE8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9FFC4D-E661-112C-2FEC-1C227DB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5F22C1-F926-9A22-3F33-94FFE042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41B829-45A7-37D9-D78A-2E9482B3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2EEF0-A3AA-8ECF-C52A-A949D101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CD072A-DC60-CE4D-7959-06E4EAA5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1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DA59F-29B7-F7BB-14A0-61ABCB07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CB9F-D5AF-A5AB-DCD6-806804F5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23D30-9A92-9958-8E65-2FD5BBF8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94218-BBFD-FE26-B444-F90DC80E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90CDB-19DE-AC19-DD87-42C4893C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CFCEC-A346-44B3-3587-4676DC0C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3A519-A8DA-45A7-A4F6-71F1A834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D4B32E-9260-E95A-C6B6-1242928FE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28BD3-34A4-4493-C958-C6CBDA0E2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BD568-CE8D-03C7-7B54-DB396039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5B90A-8067-0ED4-9480-276529B3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3DEC3-3F47-81BC-3F73-F3F73EDD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1F454-0C3D-2E85-DA4B-03E02686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3AA20-A528-0E9A-4761-67DEDCDD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A1DA9-07A2-9812-A063-8D6C3BF03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ED4D0-33B5-418B-B80F-F86142997D85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6ECF-1517-447A-46E4-5B41D06A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F5012-F9E1-492F-6E6A-4E12AFA21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C2F1A-A24D-4872-A0E5-E8D70D7CE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7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8352341/systempg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DF080A-E593-25B9-FAEF-E2A90F3BE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깃 허브 정리 및 </a:t>
            </a:r>
            <a:br>
              <a:rPr lang="en-US" altLang="ko-KR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리눅스 명령어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A82B8A-3C54-A837-5912-623E07CC8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>
                <a:hlinkClick r:id="rId2"/>
              </a:rPr>
              <a:t>https://github.com/8352341/systempgm</a:t>
            </a:r>
            <a:endParaRPr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/>
              <a:t>2020875015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/>
              <a:t>김상훈</a:t>
            </a:r>
          </a:p>
        </p:txBody>
      </p:sp>
    </p:spTree>
    <p:extLst>
      <p:ext uri="{BB962C8B-B14F-4D97-AF65-F5344CB8AC3E}">
        <p14:creationId xmlns:p14="http://schemas.microsoft.com/office/powerpoint/2010/main" val="9633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C1FDD-924A-1BEC-855C-A9B32B7D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Uname-a,-s,-n,-r,-v,-m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47FA5-28C7-476B-CF5C-4BB677431310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s,n,r,v,m</a:t>
            </a:r>
            <a:r>
              <a:rPr lang="ko-KR" altLang="en-US" sz="2000"/>
              <a:t>의 변수를 생성후</a:t>
            </a:r>
            <a:r>
              <a:rPr lang="en-US" altLang="ko-KR" sz="2000"/>
              <a:t>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Uname()</a:t>
            </a:r>
            <a:r>
              <a:rPr lang="ko-KR" altLang="en-US" sz="2000"/>
              <a:t>로 정보를 가져오고</a:t>
            </a:r>
            <a:r>
              <a:rPr lang="en-US" altLang="ko-KR" sz="2000"/>
              <a:t>a,s,n,r,v,m </a:t>
            </a:r>
            <a:r>
              <a:rPr lang="ko-KR" altLang="en-US" sz="2000"/>
              <a:t>옵션을 만들어 옵션에 따라 변수들을 활성화 합니다</a:t>
            </a:r>
            <a:r>
              <a:rPr lang="en-US" altLang="ko-KR" sz="200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활성화 된 변수에 따라 </a:t>
            </a:r>
            <a:r>
              <a:rPr lang="en-US" altLang="ko-KR" sz="2000"/>
              <a:t>uname()</a:t>
            </a:r>
            <a:r>
              <a:rPr lang="ko-KR" altLang="en-US" sz="2000"/>
              <a:t>으로 가져온 정보를 출력합니다</a:t>
            </a:r>
            <a:r>
              <a:rPr lang="en-US" altLang="ko-KR" sz="2000"/>
              <a:t>. 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</p:txBody>
      </p:sp>
      <p:pic>
        <p:nvPicPr>
          <p:cNvPr id="7" name="그림 6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9139470-240F-215C-B4A5-0597DE9B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0" b="4"/>
          <a:stretch>
            <a:fillRect/>
          </a:stretch>
        </p:blipFill>
        <p:spPr>
          <a:xfrm>
            <a:off x="6946666" y="774285"/>
            <a:ext cx="2112264" cy="1999673"/>
          </a:xfrm>
          <a:prstGeom prst="rect">
            <a:avLst/>
          </a:prstGeom>
        </p:spPr>
      </p:pic>
      <p:pic>
        <p:nvPicPr>
          <p:cNvPr id="5" name="내용 개체 틀 4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C37845D-988D-AAE7-FD1C-95E7DBD7B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9" b="-7"/>
          <a:stretch>
            <a:fillRect/>
          </a:stretch>
        </p:blipFill>
        <p:spPr>
          <a:xfrm>
            <a:off x="9223523" y="774285"/>
            <a:ext cx="2112264" cy="1999673"/>
          </a:xfrm>
          <a:prstGeom prst="rect">
            <a:avLst/>
          </a:prstGeom>
        </p:spPr>
      </p:pic>
      <p:pic>
        <p:nvPicPr>
          <p:cNvPr id="11" name="내용 개체 틀 4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CBDC91C-0713-6CF3-2687-2AF4274E3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7" r="1" b="9515"/>
          <a:stretch>
            <a:fillRect/>
          </a:stretch>
        </p:blipFill>
        <p:spPr>
          <a:xfrm>
            <a:off x="6946667" y="2942704"/>
            <a:ext cx="4389120" cy="32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0B3FFD-0655-8E57-74AC-649A60F0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Ls</a:t>
            </a:r>
            <a:endParaRPr lang="ko-KR" altLang="en-US" sz="4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4C74C-5441-1E3C-7CBB-23C79AE8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ctr">
            <a:normAutofit/>
          </a:bodyPr>
          <a:lstStyle/>
          <a:p>
            <a:r>
              <a:rPr lang="en-US" altLang="ko-KR" sz="1700" dirty="0"/>
              <a:t>ls : </a:t>
            </a:r>
            <a:r>
              <a:rPr lang="ko-KR" altLang="en-US" sz="1700" dirty="0"/>
              <a:t>현재 디렉토리의 파일 이름을 출력합니다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-a : </a:t>
            </a:r>
            <a:r>
              <a:rPr lang="ko-KR" altLang="en-US" sz="1700" dirty="0"/>
              <a:t>숨김 파일까지 모두 출력합니다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-l : </a:t>
            </a:r>
            <a:r>
              <a:rPr lang="ko-KR" altLang="en-US" sz="1700" dirty="0"/>
              <a:t>파일의 상세 정보를 출력합니다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-R : </a:t>
            </a:r>
            <a:r>
              <a:rPr lang="ko-KR" altLang="en-US" sz="1700" dirty="0"/>
              <a:t>파일의 하위 디렉토리까지 출력합니다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-t : </a:t>
            </a:r>
            <a:r>
              <a:rPr lang="ko-KR" altLang="en-US" sz="1700" dirty="0"/>
              <a:t>수정 시간 기준으로 정렬합니다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-S : </a:t>
            </a:r>
            <a:r>
              <a:rPr lang="ko-KR" altLang="en-US" sz="1700" dirty="0"/>
              <a:t>파일 크기 기준으로 정렬합니다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pic>
        <p:nvPicPr>
          <p:cNvPr id="15" name="그림 1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BB1077-D165-1BD4-C5E5-A43D0DF74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r="9708" b="4"/>
          <a:stretch>
            <a:fillRect/>
          </a:stretch>
        </p:blipFill>
        <p:spPr>
          <a:xfrm>
            <a:off x="5418759" y="2559047"/>
            <a:ext cx="2741805" cy="3639451"/>
          </a:xfrm>
          <a:prstGeom prst="rect">
            <a:avLst/>
          </a:prstGeom>
        </p:spPr>
      </p:pic>
      <p:pic>
        <p:nvPicPr>
          <p:cNvPr id="14" name="그림 13" descr="텍스트, 스크린샷, 폰트, 메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1BE0E1-E3EE-0F69-1589-F9BFE23A1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" r="12155" b="4"/>
          <a:stretch>
            <a:fillRect/>
          </a:stretch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A4C49-2057-1829-E83A-AFEC1678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3486"/>
            <a:ext cx="3836127" cy="21578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3200"/>
              <a:t>ls, ls-a, ls-l</a:t>
            </a:r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4C8845-58B9-7E3A-30AE-E1DD2EFF9CC9}"/>
              </a:ext>
            </a:extLst>
          </p:cNvPr>
          <p:cNvSpPr txBox="1"/>
          <p:nvPr/>
        </p:nvSpPr>
        <p:spPr>
          <a:xfrm>
            <a:off x="5437910" y="838201"/>
            <a:ext cx="5886136" cy="246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옵션이 없으면 기본출력</a:t>
            </a:r>
            <a:endParaRPr lang="en-US" altLang="ko-KR" sz="20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-a</a:t>
            </a:r>
            <a:r>
              <a:rPr lang="ko-KR" altLang="en-US" sz="2000"/>
              <a:t>는 </a:t>
            </a:r>
            <a:r>
              <a:rPr lang="en-US" altLang="ko-KR" sz="2000"/>
              <a:t>“.” </a:t>
            </a:r>
            <a:r>
              <a:rPr lang="ko-KR" altLang="en-US" sz="2000"/>
              <a:t>으로 시작하는 파일까지 출력하고</a:t>
            </a:r>
            <a:br>
              <a:rPr lang="en-US" altLang="ko-KR" sz="2000"/>
            </a:br>
            <a:r>
              <a:rPr lang="en-US" altLang="ko-KR" sz="2000"/>
              <a:t>-l</a:t>
            </a:r>
            <a:r>
              <a:rPr lang="ko-KR" altLang="en-US" sz="2000"/>
              <a:t>는 권한</a:t>
            </a:r>
            <a:r>
              <a:rPr lang="en-US" altLang="ko-KR" sz="2000"/>
              <a:t>,</a:t>
            </a:r>
            <a:r>
              <a:rPr lang="ko-KR" altLang="en-US" sz="2000"/>
              <a:t>링크 수</a:t>
            </a:r>
            <a:r>
              <a:rPr lang="en-US" altLang="ko-KR" sz="2000"/>
              <a:t> ,</a:t>
            </a:r>
            <a:r>
              <a:rPr lang="ko-KR" altLang="en-US" sz="2000"/>
              <a:t>소유자 이름 등을 출력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530EFD65-02A8-AED2-F42B-BAE9D42F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6701"/>
            <a:ext cx="12192000" cy="33013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478C977-B9B5-681F-E66B-05114DB11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" y="3583461"/>
            <a:ext cx="5192440" cy="869732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FAA65A-C8A2-2351-0C1D-DED72DA7A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" y="4770295"/>
            <a:ext cx="5276527" cy="944219"/>
          </a:xfrm>
          <a:prstGeom prst="rect">
            <a:avLst/>
          </a:prstGeom>
        </p:spPr>
      </p:pic>
      <p:pic>
        <p:nvPicPr>
          <p:cNvPr id="5" name="내용 개체 틀 4" descr="텍스트, 스크린샷, 폰트, 시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2500AB-D746-DC6B-522B-A4CF7BFEA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" y="5894568"/>
            <a:ext cx="5423044" cy="869731"/>
          </a:xfrm>
          <a:prstGeom prst="rect">
            <a:avLst/>
          </a:prstGeom>
        </p:spPr>
      </p:pic>
      <p:pic>
        <p:nvPicPr>
          <p:cNvPr id="9" name="그림 8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83D198-A252-F16F-1449-C0FDD7CFB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83" y="2523896"/>
            <a:ext cx="5509263" cy="42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D4D69-72FD-3FC5-370B-B666724B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ls-</a:t>
            </a:r>
            <a:r>
              <a:rPr lang="en-US" altLang="ko-KR" dirty="0" err="1"/>
              <a:t>R,ls</a:t>
            </a:r>
            <a:r>
              <a:rPr lang="en-US" altLang="ko-KR" dirty="0"/>
              <a:t>-</a:t>
            </a:r>
            <a:r>
              <a:rPr lang="en-US" altLang="ko-KR" dirty="0" err="1"/>
              <a:t>t,ls</a:t>
            </a:r>
            <a:r>
              <a:rPr lang="en-US" altLang="ko-KR" dirty="0"/>
              <a:t>-S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804A8F-7B34-10F0-A353-6DCC0192C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1825702"/>
            <a:ext cx="5448902" cy="2074849"/>
          </a:xfrm>
        </p:spPr>
      </p:pic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FDC3B9-415C-77E0-FBCE-C2726C8B4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4752870"/>
            <a:ext cx="4915586" cy="1154686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E2BB304-9161-D912-17AD-EF14C84A0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5902791"/>
            <a:ext cx="4915586" cy="943107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6507D65-E2E6-BC67-14BB-45E54D7EF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702"/>
            <a:ext cx="4072932" cy="1391075"/>
          </a:xfrm>
          <a:prstGeom prst="rect">
            <a:avLst/>
          </a:prstGeom>
        </p:spPr>
      </p:pic>
      <p:pic>
        <p:nvPicPr>
          <p:cNvPr id="13" name="그림 12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AB8C2F-3664-9536-A7F0-0173ABDAE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8" y="3429000"/>
            <a:ext cx="5363323" cy="752580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87CE74-A812-27E3-B692-CB5FAA5AB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4000290"/>
            <a:ext cx="4944165" cy="7525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484489-ADD1-B8C1-21AE-BDF785E5BB80}"/>
              </a:ext>
            </a:extLst>
          </p:cNvPr>
          <p:cNvSpPr txBox="1"/>
          <p:nvPr/>
        </p:nvSpPr>
        <p:spPr>
          <a:xfrm>
            <a:off x="8777661" y="4276841"/>
            <a:ext cx="2878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-R</a:t>
            </a:r>
            <a:r>
              <a:rPr lang="ko-KR" altLang="en-US"/>
              <a:t>에선 재귀적으로 디렉터리 내부를 탐색해 경로이름까지 출력</a:t>
            </a:r>
            <a:endParaRPr lang="en-US" altLang="ko-KR"/>
          </a:p>
          <a:p>
            <a:r>
              <a:rPr lang="en-US" altLang="ko-KR"/>
              <a:t>-t</a:t>
            </a:r>
            <a:r>
              <a:rPr lang="ko-KR" altLang="en-US"/>
              <a:t>에선 시간을 비교해 시간순으로 정렬하고</a:t>
            </a:r>
            <a:endParaRPr lang="en-US" altLang="ko-KR"/>
          </a:p>
          <a:p>
            <a:r>
              <a:rPr lang="en-US" altLang="ko-KR"/>
              <a:t>-S</a:t>
            </a:r>
            <a:r>
              <a:rPr lang="ko-KR" altLang="en-US"/>
              <a:t>에선 파일크기끼리 비교해 정렬한다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909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2F0C8-CA9A-4A6A-2E28-CD2C8D05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/>
              <a:t>Cat</a:t>
            </a:r>
            <a:endParaRPr lang="ko-KR" altLang="en-US" sz="3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04FE2-4CAD-A712-FD58-D92ABB94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altLang="ko-KR" sz="1800"/>
              <a:t>Cat:</a:t>
            </a:r>
            <a:r>
              <a:rPr lang="ko-KR" altLang="en-US" sz="1800"/>
              <a:t>파일의 내용을 출력하고</a:t>
            </a:r>
            <a:r>
              <a:rPr lang="en-US" altLang="ko-KR" sz="1800"/>
              <a:t>, </a:t>
            </a:r>
            <a:r>
              <a:rPr lang="ko-KR" altLang="en-US" sz="1800"/>
              <a:t>입력하지 않을 경우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 </a:t>
            </a:r>
            <a:r>
              <a:rPr lang="ko-KR" altLang="en-US" sz="1800"/>
              <a:t>입력한걸 출력합니다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-n : </a:t>
            </a:r>
            <a:r>
              <a:rPr lang="ko-KR" altLang="en-US" sz="1800"/>
              <a:t>줄 번호 출력합니다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-s : </a:t>
            </a:r>
            <a:r>
              <a:rPr lang="ko-KR" altLang="en-US" sz="1800"/>
              <a:t>줄 끝 표시합니다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-E : </a:t>
            </a:r>
            <a:r>
              <a:rPr lang="ko-KR" altLang="en-US" sz="1800"/>
              <a:t>연속된 빈줄 제거합니다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C77264-1167-9053-DEDA-5B961F337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35" y="650494"/>
            <a:ext cx="4658623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9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1D93D8-17E0-F1F2-A230-2790BDB9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573896"/>
            <a:ext cx="3639746" cy="141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/>
              <a:t>cat, cat -n, cat -s, cat -E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4B3B5-E7FE-681D-8AAD-8FC30FFEA609}"/>
              </a:ext>
            </a:extLst>
          </p:cNvPr>
          <p:cNvSpPr txBox="1"/>
          <p:nvPr/>
        </p:nvSpPr>
        <p:spPr>
          <a:xfrm>
            <a:off x="587987" y="2620641"/>
            <a:ext cx="3634877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/>
              <a:t>기본 </a:t>
            </a:r>
            <a:r>
              <a:rPr lang="en-US" altLang="ko-KR" sz="1500"/>
              <a:t>Cat</a:t>
            </a:r>
            <a:r>
              <a:rPr lang="ko-KR" altLang="en-US" sz="1500"/>
              <a:t>을 실행하면 파일을 읽기 모드로 연다</a:t>
            </a:r>
            <a:r>
              <a:rPr lang="en-US" altLang="ko-KR" sz="150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/>
              <a:t>-n</a:t>
            </a:r>
            <a:r>
              <a:rPr lang="ko-KR" altLang="en-US" sz="1500"/>
              <a:t>에선 줄번호를 </a:t>
            </a:r>
            <a:r>
              <a:rPr lang="en-US" altLang="ko-KR" sz="1500"/>
              <a:t>1</a:t>
            </a:r>
            <a:r>
              <a:rPr lang="ko-KR" altLang="en-US" sz="1500"/>
              <a:t>씩 증가시키면서 앞에 출력한다</a:t>
            </a:r>
            <a:endParaRPr lang="en-US" altLang="ko-KR" sz="15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/>
              <a:t>-E </a:t>
            </a:r>
            <a:r>
              <a:rPr lang="ko-KR" altLang="en-US" sz="1500"/>
              <a:t>에선 줄 끝에</a:t>
            </a:r>
            <a:r>
              <a:rPr lang="en-US" altLang="ko-KR" sz="1500"/>
              <a:t>\n</a:t>
            </a:r>
            <a:r>
              <a:rPr lang="ko-KR" altLang="en-US" sz="1500"/>
              <a:t>을 찾아 </a:t>
            </a:r>
            <a:r>
              <a:rPr lang="en-US" altLang="ko-KR" sz="1500"/>
              <a:t>%s</a:t>
            </a:r>
            <a:r>
              <a:rPr lang="ko-KR" altLang="en-US" sz="1500"/>
              <a:t>로 변경한다</a:t>
            </a:r>
            <a:endParaRPr lang="en-US" altLang="ko-KR" sz="15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/>
              <a:t>-s</a:t>
            </a:r>
            <a:r>
              <a:rPr lang="ko-KR" altLang="en-US" sz="1500"/>
              <a:t>는 앞에 빈 줄일 경우 플래그를 켜 고 다음 줄도 빈 줄일 경우 건너뜀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B960DB4-FECA-A157-3AC4-2511BD657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49" y="1214579"/>
            <a:ext cx="2121408" cy="975847"/>
          </a:xfrm>
          <a:prstGeom prst="rect">
            <a:avLst/>
          </a:prstGeom>
        </p:spPr>
      </p:pic>
      <p:pic>
        <p:nvPicPr>
          <p:cNvPr id="7" name="그림 6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1F43F6-8CC9-7011-0E9A-14709A75A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19" y="1110294"/>
            <a:ext cx="2121408" cy="1187988"/>
          </a:xfrm>
          <a:prstGeom prst="rect">
            <a:avLst/>
          </a:prstGeom>
        </p:spPr>
      </p:pic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A21154-F3B7-51D5-CC38-D1E36801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89" y="1299435"/>
            <a:ext cx="2121408" cy="806134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2229CDC-7A1B-BC4B-6EDA-9200588FE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49" y="3528624"/>
            <a:ext cx="6680148" cy="16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3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C680AE-D6E2-0385-DDD9-1D1CE1A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/>
              <a:t>Ps</a:t>
            </a:r>
            <a:endParaRPr lang="ko-KR" altLang="en-US" sz="3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C0A6-E72D-9384-52FC-FB3C5676F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altLang="ko-KR" sz="1800"/>
              <a:t>ps : </a:t>
            </a:r>
            <a:r>
              <a:rPr lang="ko-KR" altLang="en-US" sz="1800"/>
              <a:t>프로세스 관련 정보를 출력합니다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-u : </a:t>
            </a:r>
            <a:r>
              <a:rPr lang="ko-KR" altLang="en-US" sz="1800"/>
              <a:t>현재 사용자 프로세스를 출력합니다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-f : </a:t>
            </a:r>
            <a:r>
              <a:rPr lang="ko-KR" altLang="en-US" sz="1800"/>
              <a:t>전체 정보</a:t>
            </a:r>
            <a:r>
              <a:rPr lang="en-US" altLang="ko-KR" sz="1800"/>
              <a:t>(UID, PID, PPID, CMD </a:t>
            </a:r>
            <a:r>
              <a:rPr lang="ko-KR" altLang="en-US" sz="1800"/>
              <a:t>등</a:t>
            </a:r>
            <a:r>
              <a:rPr lang="en-US" altLang="ko-KR" sz="1800"/>
              <a:t>)</a:t>
            </a:r>
            <a:r>
              <a:rPr lang="ko-KR" altLang="en-US" sz="1800"/>
              <a:t>를 출력합니다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-e : </a:t>
            </a:r>
            <a:r>
              <a:rPr lang="ko-KR" altLang="en-US" sz="1800"/>
              <a:t>전체 사용자 프로세스 출력합니다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텍스트, 스크린샷, 폰트, 메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113AF9-FD59-D709-D0F5-8186CFB5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765887"/>
            <a:ext cx="5628018" cy="50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412B8E-484B-4452-8644-AD263F593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6AFBAF-F1EB-4948-7BC1-A96C35A2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/>
              <a:t>ps-u,ps-f,ps-u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6774A-88F8-F144-AA11-51749F58BF21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UID</a:t>
            </a:r>
            <a:r>
              <a:rPr lang="ko-KR" altLang="en-US" dirty="0"/>
              <a:t>로 시작하는 문장을 통해 </a:t>
            </a:r>
            <a:r>
              <a:rPr lang="en-US" altLang="ko-KR" dirty="0"/>
              <a:t>UID</a:t>
            </a:r>
            <a:r>
              <a:rPr lang="ko-KR" altLang="en-US" dirty="0"/>
              <a:t>값을 읽어오고 </a:t>
            </a:r>
            <a:r>
              <a:rPr lang="en-US" altLang="ko-KR" dirty="0"/>
              <a:t>UID</a:t>
            </a:r>
            <a:r>
              <a:rPr lang="ko-KR" altLang="en-US" dirty="0"/>
              <a:t>를 사용해 사용자 이름을 찾는다</a:t>
            </a: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-f</a:t>
            </a:r>
            <a:r>
              <a:rPr lang="ko-KR" altLang="en-US" dirty="0"/>
              <a:t>의 옵션을 확인해 출력을 다르게 한다</a:t>
            </a: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-e</a:t>
            </a:r>
            <a:r>
              <a:rPr lang="en-US" altLang="ko-KR"/>
              <a:t> </a:t>
            </a:r>
            <a:r>
              <a:rPr lang="ko-KR" altLang="en-US" dirty="0"/>
              <a:t>옵션을 확인해 프로세스를 어디까지 보여줄지 결정한다</a:t>
            </a:r>
            <a:endParaRPr lang="ko-KR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D95D09-2666-454C-AE57-F5C7D866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9" y="650054"/>
            <a:ext cx="4719382" cy="5596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829D61-ABD4-EA82-3659-77191B4D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19" y="2032572"/>
            <a:ext cx="4088550" cy="2074938"/>
          </a:xfrm>
          <a:prstGeom prst="rect">
            <a:avLst/>
          </a:prstGeom>
        </p:spPr>
      </p:pic>
      <p:pic>
        <p:nvPicPr>
          <p:cNvPr id="7" name="그림 6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B3DE5FE-ED23-9FFB-7443-5EC3841E3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47" y="815441"/>
            <a:ext cx="3433554" cy="1094280"/>
          </a:xfrm>
          <a:prstGeom prst="rect">
            <a:avLst/>
          </a:prstGeom>
        </p:spPr>
      </p:pic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A3E6ED-9814-53D4-AB96-393BBF377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18" y="4230357"/>
            <a:ext cx="4512553" cy="162963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E5A933-380E-5C20-A29D-D119E6C4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573896"/>
            <a:ext cx="3639746" cy="1414145"/>
          </a:xfrm>
        </p:spPr>
        <p:txBody>
          <a:bodyPr anchor="b">
            <a:normAutofit/>
          </a:bodyPr>
          <a:lstStyle/>
          <a:p>
            <a:r>
              <a:rPr lang="en-US" altLang="ko-KR" sz="3600"/>
              <a:t>Df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4AC79-F962-8DFB-6C92-A6B64F15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7" y="2620641"/>
            <a:ext cx="3634877" cy="3023702"/>
          </a:xfrm>
        </p:spPr>
        <p:txBody>
          <a:bodyPr anchor="ctr">
            <a:normAutofit/>
          </a:bodyPr>
          <a:lstStyle/>
          <a:p>
            <a:r>
              <a:rPr lang="en-US" altLang="ko-KR" sz="1800"/>
              <a:t>df : </a:t>
            </a:r>
            <a:r>
              <a:rPr lang="ko-KR" altLang="en-US" sz="1800"/>
              <a:t>디스크의 전체 용량</a:t>
            </a:r>
            <a:r>
              <a:rPr lang="en-US" altLang="ko-KR" sz="1800"/>
              <a:t>, </a:t>
            </a:r>
            <a:r>
              <a:rPr lang="ko-KR" altLang="en-US" sz="1800"/>
              <a:t>사용 중인 용량</a:t>
            </a:r>
            <a:r>
              <a:rPr lang="en-US" altLang="ko-KR" sz="1800"/>
              <a:t>, </a:t>
            </a:r>
            <a:r>
              <a:rPr lang="ko-KR" altLang="en-US" sz="1800"/>
              <a:t>남은 용량 등을 파일 시스템 단위로 출력합니다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-h : </a:t>
            </a:r>
            <a:r>
              <a:rPr lang="ko-KR" altLang="en-US" sz="1800"/>
              <a:t>사람이 읽기 쉬운 단위로 출력</a:t>
            </a:r>
            <a:endParaRPr lang="en-US" altLang="ko-KR" sz="1800"/>
          </a:p>
          <a:p>
            <a:r>
              <a:rPr lang="en-US" altLang="ko-KR" sz="1800"/>
              <a:t>-T : </a:t>
            </a:r>
            <a:r>
              <a:rPr lang="ko-KR" altLang="en-US" sz="1800"/>
              <a:t>파일시스템의 종류를 추가로 출력합니다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-a : </a:t>
            </a:r>
            <a:r>
              <a:rPr lang="ko-KR" altLang="en-US" sz="1800"/>
              <a:t>기본적으로 안 보여주는 내용까지 출력합니다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endParaRPr lang="en-US" altLang="ko-KR" sz="1800"/>
          </a:p>
          <a:p>
            <a:pPr marL="0" indent="0">
              <a:buNone/>
            </a:pPr>
            <a:endParaRPr lang="ko-KR" altLang="en-US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4484BD-82A1-3E04-592C-51DC5CD5A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38" y="4801012"/>
            <a:ext cx="5265527" cy="110267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534A8A2-3E0B-2E3F-91C2-AD40A36A0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53" y="2041064"/>
            <a:ext cx="4174327" cy="1179246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A1A6C1-B2B7-E6D8-452A-E3801C934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53" y="904961"/>
            <a:ext cx="4893375" cy="1015373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8259F6-1CA4-B576-33A9-77DE651F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38" y="3486923"/>
            <a:ext cx="6680148" cy="11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7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D4AC3-B376-D5DF-1B67-746BBA09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Df</a:t>
            </a:r>
            <a:r>
              <a:rPr lang="en-US" altLang="ko-KR" dirty="0"/>
              <a:t>, </a:t>
            </a:r>
            <a:r>
              <a:rPr lang="en-US" altLang="ko-KR" dirty="0" err="1"/>
              <a:t>df</a:t>
            </a:r>
            <a:r>
              <a:rPr lang="en-US" altLang="ko-KR" dirty="0"/>
              <a:t>-h, </a:t>
            </a:r>
            <a:r>
              <a:rPr lang="en-US" altLang="ko-KR" dirty="0" err="1"/>
              <a:t>df</a:t>
            </a:r>
            <a:r>
              <a:rPr lang="en-US" altLang="ko-KR" dirty="0"/>
              <a:t>-T, </a:t>
            </a:r>
            <a:r>
              <a:rPr lang="en-US" altLang="ko-KR" dirty="0" err="1"/>
              <a:t>df</a:t>
            </a:r>
            <a:r>
              <a:rPr lang="en-US" altLang="ko-KR" dirty="0"/>
              <a:t>-a</a:t>
            </a:r>
            <a:endParaRPr lang="ko-KR" altLang="en-US" dirty="0"/>
          </a:p>
        </p:txBody>
      </p:sp>
      <p:pic>
        <p:nvPicPr>
          <p:cNvPr id="7" name="내용 개체 틀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B8ACDE-79EA-6D6E-FC6A-A622DBCD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48" y="1690688"/>
            <a:ext cx="4217193" cy="1028844"/>
          </a:xfrm>
        </p:spPr>
      </p:pic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B0C10E0-E0A9-93FA-D90F-1994DC2C9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51" y="1690688"/>
            <a:ext cx="4217194" cy="790685"/>
          </a:xfrm>
          <a:prstGeom prst="rect">
            <a:avLst/>
          </a:prstGeom>
        </p:spPr>
      </p:pic>
      <p:pic>
        <p:nvPicPr>
          <p:cNvPr id="11" name="그림 10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542633-B824-2FC5-3064-73E11FDF6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17" y="2550241"/>
            <a:ext cx="3875549" cy="3495047"/>
          </a:xfrm>
          <a:prstGeom prst="rect">
            <a:avLst/>
          </a:prstGeom>
        </p:spPr>
      </p:pic>
      <p:pic>
        <p:nvPicPr>
          <p:cNvPr id="13" name="그림 12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A30B0C-7A79-799A-1B4E-7565A92D2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11" y="4016173"/>
            <a:ext cx="4217193" cy="17498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F98A5D-AF83-FC32-4B05-B25D27803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48" y="3622866"/>
            <a:ext cx="3962953" cy="247685"/>
          </a:xfrm>
          <a:prstGeom prst="rect">
            <a:avLst/>
          </a:prstGeom>
        </p:spPr>
      </p:pic>
      <p:pic>
        <p:nvPicPr>
          <p:cNvPr id="17" name="그림 16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86241B-6CD4-4811-D782-F056F9DBAF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48" y="2830178"/>
            <a:ext cx="387554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6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3A4697-0582-F74D-97B1-5B2B3EC7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목차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459CED6C-63AA-0B81-FB9B-C69C1EC79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5992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40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C45D9-0B3D-425E-59AD-BABD2EBC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Who </a:t>
            </a:r>
            <a:endParaRPr lang="ko-KR" alt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C7D3-D47A-4A75-CF66-6875EBA7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ko-KR" sz="1700"/>
              <a:t>Who :</a:t>
            </a:r>
            <a:r>
              <a:rPr lang="ko-KR" altLang="en-US" sz="1700"/>
              <a:t>현재 로그인한 사용자들을</a:t>
            </a:r>
            <a:r>
              <a:rPr lang="en-US" altLang="ko-KR" sz="1700"/>
              <a:t> </a:t>
            </a:r>
            <a:r>
              <a:rPr lang="ko-KR" altLang="en-US" sz="1700"/>
              <a:t>표시합니다</a:t>
            </a:r>
            <a:r>
              <a:rPr lang="en-US" altLang="ko-KR" sz="1700"/>
              <a:t>.</a:t>
            </a:r>
          </a:p>
          <a:p>
            <a:r>
              <a:rPr lang="en-US" altLang="ko-KR" sz="1700"/>
              <a:t>-a : </a:t>
            </a:r>
            <a:r>
              <a:rPr lang="ko-KR" altLang="en-US" sz="1700"/>
              <a:t>일반 사용자 프로세스 외에도 시스템 정보들을 추가로 표시합니다</a:t>
            </a:r>
            <a:r>
              <a:rPr lang="en-US" altLang="ko-KR" sz="1700"/>
              <a:t>.</a:t>
            </a:r>
          </a:p>
          <a:p>
            <a:r>
              <a:rPr lang="en-US" altLang="ko-KR" sz="1700"/>
              <a:t>-b : </a:t>
            </a:r>
            <a:r>
              <a:rPr lang="ko-KR" altLang="en-US" sz="1700"/>
              <a:t>시스템 부팅 시간만 출력하고 종료합니다</a:t>
            </a:r>
            <a:r>
              <a:rPr lang="en-US" altLang="ko-KR" sz="1700"/>
              <a:t>.</a:t>
            </a:r>
          </a:p>
          <a:p>
            <a:r>
              <a:rPr lang="en-US" altLang="ko-KR" sz="1700"/>
              <a:t>-m :</a:t>
            </a:r>
            <a:r>
              <a:rPr lang="ko-KR" altLang="en-US" sz="1700"/>
              <a:t>현재 터미널과 연결된 사용자 정보만 출력합니다</a:t>
            </a:r>
            <a:r>
              <a:rPr lang="en-US" altLang="ko-KR" sz="1700"/>
              <a:t>.</a:t>
            </a:r>
          </a:p>
          <a:p>
            <a:r>
              <a:rPr lang="en-US" altLang="ko-KR" sz="1700"/>
              <a:t>-T :</a:t>
            </a:r>
            <a:r>
              <a:rPr lang="ko-KR" altLang="en-US" sz="1700"/>
              <a:t>각 사용자의 터미널 쓰기 권한 상태를 표시합니다</a:t>
            </a:r>
            <a:r>
              <a:rPr lang="en-US" altLang="ko-KR" sz="1700"/>
              <a:t>.</a:t>
            </a:r>
          </a:p>
          <a:p>
            <a:r>
              <a:rPr lang="en-US" altLang="ko-KR" sz="1700"/>
              <a:t>-q :</a:t>
            </a:r>
            <a:r>
              <a:rPr lang="ko-KR" altLang="en-US" sz="1700"/>
              <a:t>간단한 형식으로 사용자 목록과 총 인원수만 출력합니다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A6AF92-8BF9-0B36-A1A3-6CB3AFA08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64531"/>
            <a:ext cx="5150277" cy="35536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ED5DE8-CA8B-4332-9D76-60AD9B81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95D16-D2BD-DDBF-83EB-90E0CE0F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50" y="1230020"/>
            <a:ext cx="3931924" cy="33463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600"/>
              <a:t>Who, who-a, who-b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2446384" cy="577780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7417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C97BFB-7DD6-B75D-23CA-7A67B82FD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72" y="1312305"/>
            <a:ext cx="3118104" cy="1683155"/>
          </a:xfrm>
          <a:prstGeom prst="rect">
            <a:avLst/>
          </a:prstGeom>
        </p:spPr>
      </p:pic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FD3E8A-EAE2-441F-D384-18C7EBE1D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30" y="1483491"/>
            <a:ext cx="3118104" cy="1340784"/>
          </a:xfrm>
          <a:prstGeom prst="rect">
            <a:avLst/>
          </a:prstGeom>
        </p:spPr>
      </p:pic>
      <p:pic>
        <p:nvPicPr>
          <p:cNvPr id="9" name="그림 8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0DC02B-879C-10B1-A8E9-EF5E623BB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72" y="4395462"/>
            <a:ext cx="3118104" cy="935431"/>
          </a:xfrm>
          <a:prstGeom prst="rect">
            <a:avLst/>
          </a:prstGeom>
        </p:spPr>
      </p:pic>
      <p:pic>
        <p:nvPicPr>
          <p:cNvPr id="11" name="그림 10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D15124-50BB-85F6-E2DF-E32EBFD4D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30" y="4481210"/>
            <a:ext cx="3118104" cy="7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C771-69CC-74F6-0966-03861FD8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Who-m, who-T, who-q</a:t>
            </a:r>
            <a:endParaRPr lang="ko-KR" altLang="en-US" dirty="0"/>
          </a:p>
        </p:txBody>
      </p:sp>
      <p:pic>
        <p:nvPicPr>
          <p:cNvPr id="5" name="내용 개체 틀 4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07B2CC0-413E-2AFD-332D-098C511AF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217"/>
            <a:ext cx="5644055" cy="1429181"/>
          </a:xfrm>
        </p:spPr>
      </p:pic>
      <p:pic>
        <p:nvPicPr>
          <p:cNvPr id="7" name="그림 6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5A4CA6-0A01-13B7-40DD-49D9C2B91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4941"/>
            <a:ext cx="6060929" cy="1232128"/>
          </a:xfrm>
          <a:prstGeom prst="rect">
            <a:avLst/>
          </a:prstGeom>
        </p:spPr>
      </p:pic>
      <p:pic>
        <p:nvPicPr>
          <p:cNvPr id="9" name="그림 8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2292898-4849-8E37-2FA6-4643A9530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752"/>
            <a:ext cx="5401644" cy="1785481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1796AD-E1F4-F3A9-D468-050BE24F2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95" y="1961692"/>
            <a:ext cx="5333537" cy="3161411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69CBEA-38C4-A274-AD8E-2C178D46D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51" y="5496214"/>
            <a:ext cx="488700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3B55C-0E93-797D-A28E-02CF7304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D4135-16C2-7709-1E20-6C9BBD48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84" y="1796128"/>
            <a:ext cx="53594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Rm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파일을 삭제합니다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-f : </a:t>
            </a:r>
            <a:r>
              <a:rPr lang="ko-KR" altLang="en-US" sz="2000" dirty="0"/>
              <a:t>파일을 강제로 삭제합니다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삭제전</a:t>
            </a:r>
            <a:r>
              <a:rPr lang="ko-KR" altLang="en-US" sz="2000" dirty="0"/>
              <a:t> 확인 메시지를 띄웁니다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-r : </a:t>
            </a:r>
            <a:r>
              <a:rPr lang="ko-KR" altLang="en-US" sz="2000" dirty="0"/>
              <a:t>디렉터리와 그 안의 내용을 재귀적으로 삭제합니다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-v : </a:t>
            </a:r>
            <a:r>
              <a:rPr lang="ko-KR" altLang="en-US" sz="2000" dirty="0"/>
              <a:t>삭제한 항목을 출력합니다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FCE3DC-424B-A60A-EE5C-533FBD9C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27" y="64881"/>
            <a:ext cx="4743020" cy="1533739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D2423DF-134E-6A1D-08A6-547B1C89F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27" y="1719474"/>
            <a:ext cx="3911930" cy="1047896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2EEFE1C-E8FC-FB13-4CF4-A6EFA1CAF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27" y="2893328"/>
            <a:ext cx="4921074" cy="1325563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00946D-91DF-4830-3742-A0FF0EACC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27" y="4437063"/>
            <a:ext cx="4743020" cy="1173223"/>
          </a:xfrm>
          <a:prstGeom prst="rect">
            <a:avLst/>
          </a:prstGeom>
        </p:spPr>
      </p:pic>
      <p:pic>
        <p:nvPicPr>
          <p:cNvPr id="13" name="그림 12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05625D-8EB2-12F1-D267-4C4C3DC03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27" y="5745223"/>
            <a:ext cx="465837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70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44C96-18B2-6E73-35F7-DED96D48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Rm-</a:t>
            </a:r>
            <a:r>
              <a:rPr lang="en-US" altLang="ko-KR" dirty="0" err="1"/>
              <a:t>f,rm</a:t>
            </a:r>
            <a:r>
              <a:rPr lang="en-US" altLang="ko-KR" dirty="0"/>
              <a:t>-</a:t>
            </a:r>
            <a:r>
              <a:rPr lang="en-US" altLang="ko-KR" dirty="0" err="1"/>
              <a:t>i,rm</a:t>
            </a:r>
            <a:r>
              <a:rPr lang="en-US" altLang="ko-KR" dirty="0"/>
              <a:t>-</a:t>
            </a:r>
            <a:r>
              <a:rPr lang="en-US" altLang="ko-KR" dirty="0" err="1"/>
              <a:t>r,rm</a:t>
            </a:r>
            <a:r>
              <a:rPr lang="en-US" altLang="ko-KR" dirty="0"/>
              <a:t>-v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3225B4-84CC-DE32-5201-1BF9B8BE8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5" y="1980707"/>
            <a:ext cx="5363323" cy="838317"/>
          </a:xfrm>
        </p:spPr>
      </p:pic>
      <p:pic>
        <p:nvPicPr>
          <p:cNvPr id="7" name="그림 6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644274-0FD9-721F-43CD-FF57913F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5" y="2818904"/>
            <a:ext cx="5513065" cy="1710703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7995CF7-75A3-875C-DD21-6E059377F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55" y="4981573"/>
            <a:ext cx="5762824" cy="1710703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470AD2-4AB3-16CE-4E69-10F5FB2CC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37" y="1988650"/>
            <a:ext cx="5902345" cy="1299762"/>
          </a:xfrm>
          <a:prstGeom prst="rect">
            <a:avLst/>
          </a:prstGeom>
        </p:spPr>
      </p:pic>
      <p:pic>
        <p:nvPicPr>
          <p:cNvPr id="13" name="그림 12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B5074EC-77D3-363B-FBA6-50916CC54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37" y="3335777"/>
            <a:ext cx="4843453" cy="2046897"/>
          </a:xfrm>
          <a:prstGeom prst="rect">
            <a:avLst/>
          </a:prstGeom>
        </p:spPr>
      </p:pic>
      <p:pic>
        <p:nvPicPr>
          <p:cNvPr id="15" name="그림 14" descr="스크린샷, 텍스트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69411E-C851-8D85-8907-EB0F3B941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55" y="5680636"/>
            <a:ext cx="4120988" cy="666843"/>
          </a:xfrm>
          <a:prstGeom prst="rect">
            <a:avLst/>
          </a:prstGeom>
        </p:spPr>
      </p:pic>
      <p:pic>
        <p:nvPicPr>
          <p:cNvPr id="17" name="그림 16" descr="텍스트, 폰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0A6B713-E4CD-0EC1-A972-BCBCD8550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55" y="6267069"/>
            <a:ext cx="410584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17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3317-0C4E-71C2-E0BF-22539911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echo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42F2D-C61C-EF84-5865-43B0F3F9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04255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Echo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받은 문자열을 출력으로 내보냅니다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-n</a:t>
            </a:r>
            <a:r>
              <a:rPr lang="ko-KR" altLang="en-US" sz="2000" dirty="0"/>
              <a:t> </a:t>
            </a:r>
            <a:r>
              <a:rPr lang="en-US" altLang="ko-KR" sz="2000"/>
              <a:t>:</a:t>
            </a:r>
            <a:r>
              <a:rPr lang="ko-KR" altLang="en-US" sz="2000"/>
              <a:t> 줄바꿈을 </a:t>
            </a:r>
            <a:r>
              <a:rPr lang="ko-KR" altLang="en-US" sz="2000" dirty="0"/>
              <a:t>생략합니다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-e : \n</a:t>
            </a:r>
            <a:r>
              <a:rPr lang="ko-KR" altLang="en-US" sz="2000" dirty="0"/>
              <a:t>같은 </a:t>
            </a:r>
            <a:r>
              <a:rPr lang="en-US" altLang="ko-KR" sz="2000" dirty="0"/>
              <a:t>escape </a:t>
            </a:r>
            <a:r>
              <a:rPr lang="ko-KR" altLang="en-US" sz="2000" dirty="0"/>
              <a:t>문자를 실제 특수문자로 해석합니다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-E : escape</a:t>
            </a:r>
            <a:r>
              <a:rPr lang="ko-KR" altLang="en-US" sz="2000" dirty="0"/>
              <a:t>문자를 해석하지 않습니다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FF28DB-A54B-C08D-F76F-1429B8D8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46" y="1455595"/>
            <a:ext cx="565195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3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1A2F6-06E5-ED5E-69AE-1237EA48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Echo-</a:t>
            </a:r>
            <a:r>
              <a:rPr lang="en-US" altLang="ko-KR" dirty="0" err="1"/>
              <a:t>E,echo</a:t>
            </a:r>
            <a:r>
              <a:rPr lang="en-US" altLang="ko-KR" dirty="0"/>
              <a:t>-</a:t>
            </a:r>
            <a:r>
              <a:rPr lang="en-US" altLang="ko-KR" dirty="0" err="1"/>
              <a:t>e,echo</a:t>
            </a:r>
            <a:r>
              <a:rPr lang="en-US" altLang="ko-KR" dirty="0"/>
              <a:t>-n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167E46-DA83-7C7B-DE39-1B85605A8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8" y="1690688"/>
            <a:ext cx="4993310" cy="1151669"/>
          </a:xfrm>
        </p:spPr>
      </p:pic>
      <p:pic>
        <p:nvPicPr>
          <p:cNvPr id="7" name="그림 6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59A608-5743-66EC-639D-E954123B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8" y="3016251"/>
            <a:ext cx="6419736" cy="2604084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3CB15BC-33B6-289A-B761-977321D33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8" y="5838107"/>
            <a:ext cx="603969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2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4A980-4636-74E4-7933-EA66B9F9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3C2AA-4E88-5876-679E-788977AC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03472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Grep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문자열이 포함된 라인을 검색합니다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: </a:t>
            </a:r>
            <a:r>
              <a:rPr lang="ko-KR" altLang="en-US" sz="2000" dirty="0"/>
              <a:t>대소문자를 무시하고 검색합니다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-n :</a:t>
            </a:r>
            <a:r>
              <a:rPr lang="ko-KR" altLang="en-US" sz="2000" dirty="0"/>
              <a:t>매치된 라인의 번호를 함께 표시합니다</a:t>
            </a:r>
            <a:endParaRPr lang="en-US" altLang="ko-KR" sz="2000" dirty="0"/>
          </a:p>
          <a:p>
            <a:r>
              <a:rPr lang="en-US" altLang="ko-KR" sz="2000" dirty="0"/>
              <a:t>-v : </a:t>
            </a:r>
            <a:r>
              <a:rPr lang="ko-KR" altLang="en-US" sz="2000" dirty="0"/>
              <a:t>문자열이 </a:t>
            </a:r>
            <a:r>
              <a:rPr lang="ko-KR" altLang="en-US" sz="2000" dirty="0" err="1"/>
              <a:t>포함되지않은</a:t>
            </a:r>
            <a:r>
              <a:rPr lang="ko-KR" altLang="en-US" sz="2000" dirty="0"/>
              <a:t> 라인을 검색합니다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-e : </a:t>
            </a:r>
            <a:r>
              <a:rPr lang="ko-KR" altLang="en-US" sz="2000" dirty="0"/>
              <a:t>문자열이 포함된 라인을 검색합니다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-c :</a:t>
            </a:r>
            <a:r>
              <a:rPr lang="ko-KR" altLang="en-US" sz="2000" dirty="0"/>
              <a:t>포함된 라인의 수를 계산합니다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8A2D71-8C16-78C6-E988-E9396A81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21" y="1175656"/>
            <a:ext cx="4946599" cy="38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9DB2A-45F6-A26D-8444-B3452E50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grep-</a:t>
            </a:r>
            <a:r>
              <a:rPr lang="en-US" altLang="ko-KR" dirty="0" err="1"/>
              <a:t>i,grep</a:t>
            </a:r>
            <a:r>
              <a:rPr lang="en-US" altLang="ko-KR" dirty="0"/>
              <a:t>-</a:t>
            </a:r>
            <a:r>
              <a:rPr lang="en-US" altLang="ko-KR" dirty="0" err="1"/>
              <a:t>v,grep</a:t>
            </a:r>
            <a:r>
              <a:rPr lang="en-US" altLang="ko-KR" dirty="0"/>
              <a:t>-n</a:t>
            </a:r>
            <a:endParaRPr lang="ko-KR" altLang="en-US" dirty="0"/>
          </a:p>
        </p:txBody>
      </p:sp>
      <p:pic>
        <p:nvPicPr>
          <p:cNvPr id="19" name="내용 개체 틀 18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5DF2A17-8CEF-D7ED-7ABA-20101FBC1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1" y="1860582"/>
            <a:ext cx="5817955" cy="3136835"/>
          </a:xfrm>
        </p:spPr>
      </p:pic>
      <p:pic>
        <p:nvPicPr>
          <p:cNvPr id="21" name="그림 20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A7410FA-13AF-9414-8FD4-C88057CBD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2" y="1806738"/>
            <a:ext cx="5112492" cy="3096406"/>
          </a:xfrm>
          <a:prstGeom prst="rect">
            <a:avLst/>
          </a:prstGeom>
        </p:spPr>
      </p:pic>
      <p:pic>
        <p:nvPicPr>
          <p:cNvPr id="23" name="그림 2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905D6A9-447E-69A7-7E32-D62F57B41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9" y="5114682"/>
            <a:ext cx="289600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91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3F31FE-3060-3817-4F5B-D182E317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6600"/>
              <a:t>Grep-c,grep-e,</a:t>
            </a:r>
            <a:r>
              <a:rPr lang="ko-KR" altLang="en-US" sz="6600"/>
              <a:t>파일 처리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1F7D64-7BAD-E49A-5370-DBC05851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2982552"/>
            <a:ext cx="5055340" cy="2287541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38CD5B-B5AF-881E-84B7-DA5FE28E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54" y="2682910"/>
            <a:ext cx="5074377" cy="1655277"/>
          </a:xfrm>
          <a:prstGeom prst="rect">
            <a:avLst/>
          </a:prstGeom>
        </p:spPr>
      </p:pic>
      <p:pic>
        <p:nvPicPr>
          <p:cNvPr id="5" name="내용 개체 틀 4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A0F8D9-2C85-E237-F8F7-E5D65D348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54" y="5202721"/>
            <a:ext cx="6441567" cy="12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9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1BF8FD-3AB5-D639-04CF-04821994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깃 허브 정리</a:t>
            </a:r>
          </a:p>
        </p:txBody>
      </p:sp>
      <p:pic>
        <p:nvPicPr>
          <p:cNvPr id="5" name="내용 개체 틀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2A6F8A5-8419-6A17-70DB-50ABDA0AA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55" y="643466"/>
            <a:ext cx="498402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78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C2E399-3ADD-572B-43F5-21D0F305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sort</a:t>
            </a:r>
            <a:endParaRPr lang="ko-KR" alt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16AEA-CD84-7923-9FF5-08722878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Sort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각 라인 전체를 알파벳</a:t>
            </a:r>
            <a:r>
              <a:rPr lang="en-US" altLang="ko-KR" sz="2000" dirty="0"/>
              <a:t> </a:t>
            </a:r>
            <a:r>
              <a:rPr lang="ko-KR" altLang="en-US" sz="2000" dirty="0"/>
              <a:t>순서대로 정렬합니다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-r : </a:t>
            </a:r>
            <a:r>
              <a:rPr lang="ko-KR" altLang="en-US" sz="2000" dirty="0"/>
              <a:t>기본 정렬의 역순으로 결과를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-k :</a:t>
            </a:r>
            <a:r>
              <a:rPr lang="ko-KR" altLang="en-US" sz="2000" dirty="0"/>
              <a:t> </a:t>
            </a:r>
            <a:r>
              <a:rPr lang="en-US" altLang="ko-KR" sz="2000" dirty="0"/>
              <a:t>-k n(</a:t>
            </a:r>
            <a:r>
              <a:rPr lang="ko-KR" altLang="en-US" sz="2000" dirty="0"/>
              <a:t>숫자</a:t>
            </a:r>
            <a:r>
              <a:rPr lang="en-US" altLang="ko-KR" sz="2000" dirty="0"/>
              <a:t>)</a:t>
            </a:r>
            <a:r>
              <a:rPr lang="ko-KR" altLang="en-US" sz="2000" dirty="0"/>
              <a:t> 옵션을 사용하여 </a:t>
            </a:r>
            <a:r>
              <a:rPr lang="en-US" altLang="ko-KR" sz="2000" dirty="0"/>
              <a:t>n</a:t>
            </a:r>
            <a:r>
              <a:rPr lang="ko-KR" altLang="en-US" sz="2000" dirty="0"/>
              <a:t> 번째 필드를 기준으로 정렬합니다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-n :</a:t>
            </a:r>
            <a:r>
              <a:rPr lang="ko-KR" altLang="en-US" sz="2000" dirty="0"/>
              <a:t>실제 숫자 기준으로 정렬합니다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-u : </a:t>
            </a:r>
            <a:r>
              <a:rPr lang="ko-KR" altLang="en-US" sz="2000" dirty="0"/>
              <a:t>중복된 라인을 하나만 남기고 제거합니다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6F47B9-6DDC-4E38-613F-0A508C874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91" y="774285"/>
            <a:ext cx="2471472" cy="258117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C2D6BB-B8CA-617F-F32F-39784C9AA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00" y="3575074"/>
            <a:ext cx="3535853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3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EB3F7-1209-4064-60AF-4A34BBE2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Sort-</a:t>
            </a:r>
            <a:r>
              <a:rPr lang="en-US" altLang="ko-KR" dirty="0" err="1"/>
              <a:t>k,sort</a:t>
            </a:r>
            <a:r>
              <a:rPr lang="en-US" altLang="ko-KR" dirty="0"/>
              <a:t>-</a:t>
            </a:r>
            <a:r>
              <a:rPr lang="en-US" altLang="ko-KR" dirty="0" err="1"/>
              <a:t>r,sort</a:t>
            </a:r>
            <a:r>
              <a:rPr lang="en-US" altLang="ko-KR" dirty="0"/>
              <a:t>-u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21A9EA-92C7-644E-8046-FC14CEF6E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5" y="2118647"/>
            <a:ext cx="5289924" cy="3953367"/>
          </a:xfrm>
        </p:spPr>
      </p:pic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4D91FE5-5CB5-E010-F1EF-A7EB9ED8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0" y="3063775"/>
            <a:ext cx="4020111" cy="1333686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F0CCF2-860D-D60A-EB47-166FB8ECF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0" y="2090400"/>
            <a:ext cx="4915586" cy="743054"/>
          </a:xfrm>
          <a:prstGeom prst="rect">
            <a:avLst/>
          </a:prstGeom>
        </p:spPr>
      </p:pic>
      <p:pic>
        <p:nvPicPr>
          <p:cNvPr id="11" name="그림 10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F426B1C-431E-7F68-600B-BF07FF22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11" y="4929352"/>
            <a:ext cx="6115654" cy="11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2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9CC261-4AE9-D715-80A1-E7F578B6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점수</a:t>
            </a:r>
            <a:r>
              <a:rPr lang="en-US" altLang="ko-KR" sz="4800" dirty="0"/>
              <a:t>:13.5</a:t>
            </a:r>
            <a:r>
              <a:rPr lang="ko-KR" altLang="en-US" sz="4800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37286-C440-BB0F-06D0-94B14A25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만들면서 부족한 점을 많이 느꼈습니다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8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폰트, 라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265BC38-B994-76AE-D374-0D258D715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680608"/>
            <a:ext cx="3228294" cy="920064"/>
          </a:xfrm>
          <a:prstGeom prst="rect">
            <a:avLst/>
          </a:prstGeom>
        </p:spPr>
      </p:pic>
      <p:pic>
        <p:nvPicPr>
          <p:cNvPr id="17" name="그림 16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4905F4-4269-9479-D389-D128174C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681250"/>
            <a:ext cx="3251032" cy="877778"/>
          </a:xfrm>
          <a:prstGeom prst="rect">
            <a:avLst/>
          </a:prstGeom>
        </p:spPr>
      </p:pic>
      <p:pic>
        <p:nvPicPr>
          <p:cNvPr id="13" name="그림 12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8803FA-273B-D05B-1FC8-C502A3621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993657"/>
            <a:ext cx="3228290" cy="879709"/>
          </a:xfrm>
          <a:prstGeom prst="rect">
            <a:avLst/>
          </a:prstGeom>
        </p:spPr>
      </p:pic>
      <p:pic>
        <p:nvPicPr>
          <p:cNvPr id="9" name="내용 개체 틀 8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7AA6FB-4D96-BCAA-64FE-B302D644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282357"/>
            <a:ext cx="3225770" cy="879022"/>
          </a:xfrm>
          <a:prstGeom prst="rect">
            <a:avLst/>
          </a:prstGeom>
        </p:spPr>
      </p:pic>
      <p:pic>
        <p:nvPicPr>
          <p:cNvPr id="15" name="그림 14" descr="텍스트, 폰트, 라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F7A8E7-542B-FF77-CEC4-6959A4F7A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29" y="5260171"/>
            <a:ext cx="3179404" cy="9220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7F6123-405A-52B6-A735-28D84142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0307~0411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텍스트, 폰트, 라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D1FA70-A47D-3BDC-C332-9CE730187A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29" y="3024897"/>
            <a:ext cx="3179408" cy="9379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4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7D32C6-A97D-EF98-E6A9-9D55516C4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680608"/>
            <a:ext cx="3228294" cy="920064"/>
          </a:xfrm>
          <a:prstGeom prst="rect">
            <a:avLst/>
          </a:prstGeom>
        </p:spPr>
      </p:pic>
      <p:pic>
        <p:nvPicPr>
          <p:cNvPr id="7" name="그림 6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BB29B4-AE80-C9DA-5958-83801775E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681250"/>
            <a:ext cx="3251032" cy="877778"/>
          </a:xfrm>
          <a:prstGeom prst="rect">
            <a:avLst/>
          </a:prstGeom>
        </p:spPr>
      </p:pic>
      <p:pic>
        <p:nvPicPr>
          <p:cNvPr id="15" name="그림 14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A69831-03A3-A583-4BCB-F4FE9720F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981551"/>
            <a:ext cx="3228290" cy="903921"/>
          </a:xfrm>
          <a:prstGeom prst="rect">
            <a:avLst/>
          </a:prstGeom>
        </p:spPr>
      </p:pic>
      <p:pic>
        <p:nvPicPr>
          <p:cNvPr id="5" name="내용 개체 틀 4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D8C506-D610-CBEB-AC9A-C17043B2D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270260"/>
            <a:ext cx="3225770" cy="903215"/>
          </a:xfrm>
          <a:prstGeom prst="rect">
            <a:avLst/>
          </a:prstGeom>
        </p:spPr>
      </p:pic>
      <p:pic>
        <p:nvPicPr>
          <p:cNvPr id="11" name="그림 10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3AF78E-999C-E623-080D-257FF9408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29" y="5240299"/>
            <a:ext cx="3179404" cy="961769"/>
          </a:xfrm>
          <a:prstGeom prst="rect">
            <a:avLst/>
          </a:prstGeom>
        </p:spPr>
      </p:pic>
      <p:sp>
        <p:nvSpPr>
          <p:cNvPr id="23" name="Rectangle 19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DBB207-C9AD-8EE1-557C-00AE24EB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0418~0530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폰트, 라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FDEB80-AE67-8CFD-7280-2095349AFA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29" y="3012974"/>
            <a:ext cx="3179408" cy="96177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D3E31F-1239-097A-99CD-5B696289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점수</a:t>
            </a:r>
            <a:r>
              <a:rPr lang="en-US" altLang="ko-KR" sz="5400"/>
              <a:t>:13</a:t>
            </a:r>
            <a:r>
              <a:rPr lang="ko-KR" altLang="en-US" sz="540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CF5D5-FA1D-8DC6-FFE3-6146C810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2</a:t>
            </a:r>
            <a:r>
              <a:rPr lang="ko-KR" altLang="en-US" sz="2000"/>
              <a:t>주차</a:t>
            </a:r>
            <a:r>
              <a:rPr lang="en-US" altLang="ko-KR" sz="2000"/>
              <a:t>(0314)</a:t>
            </a:r>
            <a:r>
              <a:rPr lang="ko-KR" altLang="en-US" sz="2000"/>
              <a:t> 내용을 업로드 하지 못했습니다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3</a:t>
            </a:r>
            <a:r>
              <a:rPr lang="ko-KR" altLang="en-US" sz="2000"/>
              <a:t>주차</a:t>
            </a:r>
            <a:r>
              <a:rPr lang="en-US" altLang="ko-KR" sz="2000"/>
              <a:t>(0321),7</a:t>
            </a:r>
            <a:r>
              <a:rPr lang="ko-KR" altLang="en-US" sz="2000"/>
              <a:t>주차</a:t>
            </a:r>
            <a:r>
              <a:rPr lang="en-US" altLang="ko-KR" sz="2000"/>
              <a:t>(0418) </a:t>
            </a:r>
            <a:r>
              <a:rPr lang="ko-KR" altLang="en-US" sz="2000"/>
              <a:t>업로드를 늦게 하였습니다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 이런 이유로 각각 </a:t>
            </a:r>
            <a:r>
              <a:rPr lang="en-US" altLang="ko-KR" sz="2000"/>
              <a:t>-1,-0.5*2</a:t>
            </a:r>
            <a:r>
              <a:rPr lang="ko-KR" altLang="en-US" sz="2000"/>
              <a:t>해서 </a:t>
            </a:r>
            <a:r>
              <a:rPr lang="en-US" altLang="ko-KR" sz="2000"/>
              <a:t>-2 </a:t>
            </a:r>
            <a:r>
              <a:rPr lang="ko-KR" altLang="en-US" sz="2000"/>
              <a:t>점을 주었습니다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005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7EF128-996D-1A0F-8192-3470C1C1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리눅스 명령어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A38AA-3518-C0EB-EFF2-EAFA134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marL="0" latinLnBrk="0"/>
            <a:r>
              <a:rPr lang="en-US" altLang="ko-KR" sz="2000"/>
              <a:t>1.Hostname</a:t>
            </a:r>
          </a:p>
          <a:p>
            <a:pPr marL="0" latinLnBrk="0"/>
            <a:r>
              <a:rPr lang="en-US" altLang="ko-KR" sz="2000"/>
              <a:t>2.Uname</a:t>
            </a:r>
          </a:p>
          <a:p>
            <a:pPr marL="0" latinLnBrk="0"/>
            <a:r>
              <a:rPr lang="en-US" altLang="ko-KR" sz="2000"/>
              <a:t>3.Ls</a:t>
            </a:r>
          </a:p>
          <a:p>
            <a:pPr marL="0" latinLnBrk="0"/>
            <a:r>
              <a:rPr lang="en-US" altLang="ko-KR" sz="2000"/>
              <a:t>4.Cat</a:t>
            </a:r>
          </a:p>
          <a:p>
            <a:pPr marL="0" latinLnBrk="0"/>
            <a:r>
              <a:rPr lang="en-US" altLang="ko-KR" sz="2000"/>
              <a:t>5.Ps</a:t>
            </a:r>
          </a:p>
          <a:p>
            <a:pPr marL="0" latinLnBrk="0"/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C467F-BEB2-D07B-4EFB-0E016E38303E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6.Df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7.who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7.rm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8.echo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9.Grep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10.sort</a:t>
            </a:r>
          </a:p>
        </p:txBody>
      </p:sp>
    </p:spTree>
    <p:extLst>
      <p:ext uri="{BB962C8B-B14F-4D97-AF65-F5344CB8AC3E}">
        <p14:creationId xmlns:p14="http://schemas.microsoft.com/office/powerpoint/2010/main" val="335774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0F9A8-3B2B-9D60-CAA1-BB58299B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76" y="997732"/>
            <a:ext cx="3451859" cy="9088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dirty="0"/>
              <a:t>hostname</a:t>
            </a:r>
          </a:p>
        </p:txBody>
      </p:sp>
      <p:pic>
        <p:nvPicPr>
          <p:cNvPr id="5" name="내용 개체 틀 4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B4CFEE-891B-3981-DA0F-1224E963E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6" y="3536732"/>
            <a:ext cx="7477364" cy="2713167"/>
          </a:xfrm>
          <a:prstGeom prst="rect">
            <a:avLst/>
          </a:prstGeom>
        </p:spPr>
      </p:pic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1459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폰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3CB305-B81B-90B1-1846-8BCDF8541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23" y="5510825"/>
            <a:ext cx="3163388" cy="374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56F98B-69B5-30E3-9A33-572773D375BC}"/>
              </a:ext>
            </a:extLst>
          </p:cNvPr>
          <p:cNvSpPr txBox="1"/>
          <p:nvPr/>
        </p:nvSpPr>
        <p:spPr>
          <a:xfrm>
            <a:off x="5833241" y="1271069"/>
            <a:ext cx="5243254" cy="205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현재 접속한 컴퓨터</a:t>
            </a:r>
            <a:r>
              <a:rPr lang="en-US" altLang="ko-KR" sz="2000" dirty="0"/>
              <a:t>(</a:t>
            </a:r>
            <a:r>
              <a:rPr lang="ko-KR" altLang="en-US" sz="2000" dirty="0"/>
              <a:t>서버</a:t>
            </a:r>
            <a:r>
              <a:rPr lang="en-US" altLang="ko-KR" sz="2000" dirty="0"/>
              <a:t>)</a:t>
            </a:r>
            <a:r>
              <a:rPr lang="ko-KR" altLang="en-US" sz="2000" dirty="0"/>
              <a:t>의 이름을 출력 하는 명령어입니다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/>
              <a:t>Gethostname</a:t>
            </a:r>
            <a:r>
              <a:rPr lang="en-US" altLang="ko-KR" sz="2000" dirty="0"/>
              <a:t>()</a:t>
            </a:r>
            <a:r>
              <a:rPr lang="ko-KR" altLang="en-US" sz="2000" dirty="0"/>
              <a:t>을 통해 호스트 이름을 읽어와 출력합니다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68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DE88EF-0FDB-2DA8-2C4A-D63D7CD9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Uname</a:t>
            </a:r>
            <a:endParaRPr lang="ko-KR" altLang="en-US" sz="480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D4554-1C23-2A0F-91EB-C370AA2F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Uname</a:t>
            </a:r>
            <a:r>
              <a:rPr lang="en-US" altLang="ko-KR" sz="2000" dirty="0"/>
              <a:t>:</a:t>
            </a:r>
            <a:r>
              <a:rPr lang="ko-KR" altLang="en-US" sz="2000" dirty="0"/>
              <a:t>현재 운영체제의 정보를 표시합니다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-a : </a:t>
            </a:r>
            <a:r>
              <a:rPr lang="ko-KR" altLang="en-US" sz="2000" dirty="0"/>
              <a:t>모든 정보를 표시합니다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-s : </a:t>
            </a:r>
            <a:r>
              <a:rPr lang="ko-KR" altLang="en-US" sz="2000" dirty="0"/>
              <a:t>시스템 이름을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-n : </a:t>
            </a:r>
            <a:r>
              <a:rPr lang="ko-KR" altLang="en-US" sz="2000" dirty="0"/>
              <a:t>네트워크 호스트 이름을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-r : </a:t>
            </a:r>
            <a:r>
              <a:rPr lang="ko-KR" altLang="en-US" sz="2000" dirty="0"/>
              <a:t>커널 릴리즈 버전을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-v : </a:t>
            </a:r>
            <a:r>
              <a:rPr lang="ko-KR" altLang="en-US" sz="2000" dirty="0"/>
              <a:t>커널 버전을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-m : </a:t>
            </a:r>
            <a:r>
              <a:rPr lang="ko-KR" altLang="en-US" sz="2000" dirty="0"/>
              <a:t>머신 하드웨어 이름을 출력합니다</a:t>
            </a:r>
            <a:r>
              <a:rPr lang="en-US" altLang="ko-KR" sz="2000" dirty="0"/>
              <a:t>.</a:t>
            </a:r>
          </a:p>
          <a:p>
            <a:endParaRPr lang="ko-KR" altLang="en-US" sz="2000"/>
          </a:p>
        </p:txBody>
      </p:sp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7FF391-1096-16A6-CE73-030B7E446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982991"/>
            <a:ext cx="5150277" cy="2716771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853</Words>
  <Application>Microsoft Office PowerPoint</Application>
  <PresentationFormat>와이드스크린</PresentationFormat>
  <Paragraphs>129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Calibri</vt:lpstr>
      <vt:lpstr>Office 테마</vt:lpstr>
      <vt:lpstr>깃 허브 정리 및  리눅스 명령어 구현</vt:lpstr>
      <vt:lpstr>목차</vt:lpstr>
      <vt:lpstr>깃 허브 정리</vt:lpstr>
      <vt:lpstr>0307~0411</vt:lpstr>
      <vt:lpstr>0418~0530</vt:lpstr>
      <vt:lpstr>점수:13점</vt:lpstr>
      <vt:lpstr>리눅스 명령어 구현</vt:lpstr>
      <vt:lpstr>hostname</vt:lpstr>
      <vt:lpstr>Uname</vt:lpstr>
      <vt:lpstr>Uname-a,-s,-n,-r,-v,-m</vt:lpstr>
      <vt:lpstr>Ls</vt:lpstr>
      <vt:lpstr>ls, ls-a, ls-l</vt:lpstr>
      <vt:lpstr>ls-R,ls-t,ls-S</vt:lpstr>
      <vt:lpstr>Cat</vt:lpstr>
      <vt:lpstr>cat, cat -n, cat -s, cat -E</vt:lpstr>
      <vt:lpstr>Ps</vt:lpstr>
      <vt:lpstr>ps-u,ps-f,ps-u</vt:lpstr>
      <vt:lpstr>Df</vt:lpstr>
      <vt:lpstr>Df, df-h, df-T, df-a</vt:lpstr>
      <vt:lpstr>Who </vt:lpstr>
      <vt:lpstr>Who, who-a, who-b</vt:lpstr>
      <vt:lpstr>Who-m, who-T, who-q</vt:lpstr>
      <vt:lpstr>rm</vt:lpstr>
      <vt:lpstr>Rm-f,rm-i,rm-r,rm-v</vt:lpstr>
      <vt:lpstr>echo</vt:lpstr>
      <vt:lpstr>Echo-E,echo-e,echo-n</vt:lpstr>
      <vt:lpstr>grep</vt:lpstr>
      <vt:lpstr>grep-i,grep-v,grep-n</vt:lpstr>
      <vt:lpstr>Grep-c,grep-e,파일 처리</vt:lpstr>
      <vt:lpstr>sort</vt:lpstr>
      <vt:lpstr>Sort-k,sort-r,sort-u</vt:lpstr>
      <vt:lpstr>점수:13.5점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상훈 김</dc:creator>
  <cp:lastModifiedBy>상훈 김</cp:lastModifiedBy>
  <cp:revision>2</cp:revision>
  <dcterms:created xsi:type="dcterms:W3CDTF">2025-06-12T00:40:40Z</dcterms:created>
  <dcterms:modified xsi:type="dcterms:W3CDTF">2025-06-12T15:37:53Z</dcterms:modified>
</cp:coreProperties>
</file>