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8" r:id="rId5"/>
    <p:sldId id="259" r:id="rId6"/>
    <p:sldId id="269" r:id="rId7"/>
    <p:sldId id="260" r:id="rId8"/>
    <p:sldId id="270" r:id="rId9"/>
    <p:sldId id="261" r:id="rId10"/>
    <p:sldId id="271" r:id="rId11"/>
    <p:sldId id="262" r:id="rId12"/>
    <p:sldId id="272" r:id="rId13"/>
    <p:sldId id="263" r:id="rId14"/>
    <p:sldId id="273" r:id="rId15"/>
    <p:sldId id="264" r:id="rId16"/>
    <p:sldId id="274" r:id="rId17"/>
    <p:sldId id="275" r:id="rId18"/>
    <p:sldId id="266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D86B48-4626-433B-842F-1A78232A40FE}" v="53" dt="2024-12-09T16:00:03.5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2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상훈 김" userId="f34bacfa09532be6" providerId="LiveId" clId="{3AD86B48-4626-433B-842F-1A78232A40FE}"/>
    <pc:docChg chg="undo custSel addSld delSld modSld sldOrd">
      <pc:chgData name="상훈 김" userId="f34bacfa09532be6" providerId="LiveId" clId="{3AD86B48-4626-433B-842F-1A78232A40FE}" dt="2024-12-09T16:00:21.188" v="1731" actId="20577"/>
      <pc:docMkLst>
        <pc:docMk/>
      </pc:docMkLst>
      <pc:sldChg chg="modSp new mod">
        <pc:chgData name="상훈 김" userId="f34bacfa09532be6" providerId="LiveId" clId="{3AD86B48-4626-433B-842F-1A78232A40FE}" dt="2024-12-09T14:16:01.853" v="91" actId="20577"/>
        <pc:sldMkLst>
          <pc:docMk/>
          <pc:sldMk cId="242348113" sldId="256"/>
        </pc:sldMkLst>
        <pc:spChg chg="mod">
          <ac:chgData name="상훈 김" userId="f34bacfa09532be6" providerId="LiveId" clId="{3AD86B48-4626-433B-842F-1A78232A40FE}" dt="2024-12-09T14:15:50.686" v="65" actId="20577"/>
          <ac:spMkLst>
            <pc:docMk/>
            <pc:sldMk cId="242348113" sldId="256"/>
            <ac:spMk id="2" creationId="{B1D9855B-D566-6627-6071-658FCDBB67DB}"/>
          </ac:spMkLst>
        </pc:spChg>
        <pc:spChg chg="mod">
          <ac:chgData name="상훈 김" userId="f34bacfa09532be6" providerId="LiveId" clId="{3AD86B48-4626-433B-842F-1A78232A40FE}" dt="2024-12-09T14:16:01.853" v="91" actId="20577"/>
          <ac:spMkLst>
            <pc:docMk/>
            <pc:sldMk cId="242348113" sldId="256"/>
            <ac:spMk id="3" creationId="{8FE36934-12AB-A6F9-1CBE-3E0160FEF5D2}"/>
          </ac:spMkLst>
        </pc:spChg>
      </pc:sldChg>
      <pc:sldChg chg="addSp delSp modSp new mod">
        <pc:chgData name="상훈 김" userId="f34bacfa09532be6" providerId="LiveId" clId="{3AD86B48-4626-433B-842F-1A78232A40FE}" dt="2024-12-09T15:52:19.228" v="1570" actId="20577"/>
        <pc:sldMkLst>
          <pc:docMk/>
          <pc:sldMk cId="3632448130" sldId="257"/>
        </pc:sldMkLst>
        <pc:spChg chg="del mod">
          <ac:chgData name="상훈 김" userId="f34bacfa09532be6" providerId="LiveId" clId="{3AD86B48-4626-433B-842F-1A78232A40FE}" dt="2024-12-09T14:22:45.303" v="108" actId="478"/>
          <ac:spMkLst>
            <pc:docMk/>
            <pc:sldMk cId="3632448130" sldId="257"/>
            <ac:spMk id="2" creationId="{5B182A28-2594-31C7-67EA-8DBA638E1D3C}"/>
          </ac:spMkLst>
        </pc:spChg>
        <pc:spChg chg="del">
          <ac:chgData name="상훈 김" userId="f34bacfa09532be6" providerId="LiveId" clId="{3AD86B48-4626-433B-842F-1A78232A40FE}" dt="2024-12-09T14:22:35" v="102"/>
          <ac:spMkLst>
            <pc:docMk/>
            <pc:sldMk cId="3632448130" sldId="257"/>
            <ac:spMk id="3" creationId="{6F586AF4-A8F1-0F3D-EE79-420E8643E6AB}"/>
          </ac:spMkLst>
        </pc:spChg>
        <pc:spChg chg="add mod">
          <ac:chgData name="상훈 김" userId="f34bacfa09532be6" providerId="LiveId" clId="{3AD86B48-4626-433B-842F-1A78232A40FE}" dt="2024-12-09T15:52:19.228" v="1570" actId="20577"/>
          <ac:spMkLst>
            <pc:docMk/>
            <pc:sldMk cId="3632448130" sldId="257"/>
            <ac:spMk id="12" creationId="{4BACA3AC-A866-E679-DCE4-5ABB95DA262F}"/>
          </ac:spMkLst>
        </pc:spChg>
        <pc:spChg chg="add del mod">
          <ac:chgData name="상훈 김" userId="f34bacfa09532be6" providerId="LiveId" clId="{3AD86B48-4626-433B-842F-1A78232A40FE}" dt="2024-12-09T14:47:22.041" v="310"/>
          <ac:spMkLst>
            <pc:docMk/>
            <pc:sldMk cId="3632448130" sldId="257"/>
            <ac:spMk id="14" creationId="{153923F3-0A74-C526-DDD7-E3B9C973C569}"/>
          </ac:spMkLst>
        </pc:spChg>
        <pc:spChg chg="add del mod">
          <ac:chgData name="상훈 김" userId="f34bacfa09532be6" providerId="LiveId" clId="{3AD86B48-4626-433B-842F-1A78232A40FE}" dt="2024-12-09T15:52:03.631" v="1545"/>
          <ac:spMkLst>
            <pc:docMk/>
            <pc:sldMk cId="3632448130" sldId="257"/>
            <ac:spMk id="20" creationId="{00A29407-A0CF-B4A5-5A4C-997655DCAA85}"/>
          </ac:spMkLst>
        </pc:spChg>
        <pc:picChg chg="add del mod">
          <ac:chgData name="상훈 김" userId="f34bacfa09532be6" providerId="LiveId" clId="{3AD86B48-4626-433B-842F-1A78232A40FE}" dt="2024-12-09T14:46:04.454" v="309" actId="478"/>
          <ac:picMkLst>
            <pc:docMk/>
            <pc:sldMk cId="3632448130" sldId="257"/>
            <ac:picMk id="5" creationId="{094C3287-6D95-EF9E-033A-D0A89993EF0B}"/>
          </ac:picMkLst>
        </pc:picChg>
        <pc:picChg chg="add del mod">
          <ac:chgData name="상훈 김" userId="f34bacfa09532be6" providerId="LiveId" clId="{3AD86B48-4626-433B-842F-1A78232A40FE}" dt="2024-12-09T14:46:03.921" v="308" actId="478"/>
          <ac:picMkLst>
            <pc:docMk/>
            <pc:sldMk cId="3632448130" sldId="257"/>
            <ac:picMk id="7" creationId="{775A777C-6C9B-151C-982B-BAF800CFE4CA}"/>
          </ac:picMkLst>
        </pc:picChg>
        <pc:picChg chg="add del mod">
          <ac:chgData name="상훈 김" userId="f34bacfa09532be6" providerId="LiveId" clId="{3AD86B48-4626-433B-842F-1A78232A40FE}" dt="2024-12-09T14:36:32.029" v="136" actId="478"/>
          <ac:picMkLst>
            <pc:docMk/>
            <pc:sldMk cId="3632448130" sldId="257"/>
            <ac:picMk id="9" creationId="{005D0B50-B462-0E82-71E5-7034700E8499}"/>
          </ac:picMkLst>
        </pc:picChg>
        <pc:picChg chg="add del mod">
          <ac:chgData name="상훈 김" userId="f34bacfa09532be6" providerId="LiveId" clId="{3AD86B48-4626-433B-842F-1A78232A40FE}" dt="2024-12-09T14:36:33.246" v="137" actId="478"/>
          <ac:picMkLst>
            <pc:docMk/>
            <pc:sldMk cId="3632448130" sldId="257"/>
            <ac:picMk id="11" creationId="{ACE08583-F73B-4C01-029C-DDA802B0B96E}"/>
          </ac:picMkLst>
        </pc:picChg>
        <pc:picChg chg="add del mod">
          <ac:chgData name="상훈 김" userId="f34bacfa09532be6" providerId="LiveId" clId="{3AD86B48-4626-433B-842F-1A78232A40FE}" dt="2024-12-09T15:51:09.264" v="1544" actId="478"/>
          <ac:picMkLst>
            <pc:docMk/>
            <pc:sldMk cId="3632448130" sldId="257"/>
            <ac:picMk id="16" creationId="{A559158A-10A3-68BD-0D93-1565C66DF315}"/>
          </ac:picMkLst>
        </pc:picChg>
        <pc:picChg chg="add del mod">
          <ac:chgData name="상훈 김" userId="f34bacfa09532be6" providerId="LiveId" clId="{3AD86B48-4626-433B-842F-1A78232A40FE}" dt="2024-12-09T15:51:08.731" v="1543" actId="478"/>
          <ac:picMkLst>
            <pc:docMk/>
            <pc:sldMk cId="3632448130" sldId="257"/>
            <ac:picMk id="18" creationId="{3E739055-EFC7-C580-3B8E-7AF8248B669A}"/>
          </ac:picMkLst>
        </pc:picChg>
        <pc:picChg chg="add mod">
          <ac:chgData name="상훈 김" userId="f34bacfa09532be6" providerId="LiveId" clId="{3AD86B48-4626-433B-842F-1A78232A40FE}" dt="2024-12-09T15:52:06.082" v="1551" actId="1076"/>
          <ac:picMkLst>
            <pc:docMk/>
            <pc:sldMk cId="3632448130" sldId="257"/>
            <ac:picMk id="22" creationId="{8762A725-969B-FA29-7DE3-9EC682E353EF}"/>
          </ac:picMkLst>
        </pc:picChg>
        <pc:picChg chg="add mod">
          <ac:chgData name="상훈 김" userId="f34bacfa09532be6" providerId="LiveId" clId="{3AD86B48-4626-433B-842F-1A78232A40FE}" dt="2024-12-09T15:52:07.157" v="1552" actId="1076"/>
          <ac:picMkLst>
            <pc:docMk/>
            <pc:sldMk cId="3632448130" sldId="257"/>
            <ac:picMk id="24" creationId="{4ECA1B64-95C0-CF5D-BE00-805821643A68}"/>
          </ac:picMkLst>
        </pc:picChg>
      </pc:sldChg>
      <pc:sldChg chg="addSp delSp modSp new mod ord">
        <pc:chgData name="상훈 김" userId="f34bacfa09532be6" providerId="LiveId" clId="{3AD86B48-4626-433B-842F-1A78232A40FE}" dt="2024-12-09T15:52:44.703" v="1602" actId="20577"/>
        <pc:sldMkLst>
          <pc:docMk/>
          <pc:sldMk cId="1866978586" sldId="258"/>
        </pc:sldMkLst>
        <pc:spChg chg="mod">
          <ac:chgData name="상훈 김" userId="f34bacfa09532be6" providerId="LiveId" clId="{3AD86B48-4626-433B-842F-1A78232A40FE}" dt="2024-12-09T15:52:44.703" v="1602" actId="20577"/>
          <ac:spMkLst>
            <pc:docMk/>
            <pc:sldMk cId="1866978586" sldId="258"/>
            <ac:spMk id="2" creationId="{E716D8C7-1BE5-4EF4-A6E8-5495A19D548B}"/>
          </ac:spMkLst>
        </pc:spChg>
        <pc:spChg chg="del">
          <ac:chgData name="상훈 김" userId="f34bacfa09532be6" providerId="LiveId" clId="{3AD86B48-4626-433B-842F-1A78232A40FE}" dt="2024-12-09T14:38:39.348" v="210"/>
          <ac:spMkLst>
            <pc:docMk/>
            <pc:sldMk cId="1866978586" sldId="258"/>
            <ac:spMk id="3" creationId="{15EF4EE8-EB30-CD6B-5A3B-42E25A06AA69}"/>
          </ac:spMkLst>
        </pc:spChg>
        <pc:spChg chg="add del mod">
          <ac:chgData name="상훈 김" userId="f34bacfa09532be6" providerId="LiveId" clId="{3AD86B48-4626-433B-842F-1A78232A40FE}" dt="2024-12-09T14:39:20.630" v="231" actId="478"/>
          <ac:spMkLst>
            <pc:docMk/>
            <pc:sldMk cId="1866978586" sldId="258"/>
            <ac:spMk id="11" creationId="{08DF0418-2876-2E86-FDEB-6C5E28EC19C8}"/>
          </ac:spMkLst>
        </pc:spChg>
        <pc:picChg chg="add del mod">
          <ac:chgData name="상훈 김" userId="f34bacfa09532be6" providerId="LiveId" clId="{3AD86B48-4626-433B-842F-1A78232A40FE}" dt="2024-12-09T14:39:16.196" v="230" actId="478"/>
          <ac:picMkLst>
            <pc:docMk/>
            <pc:sldMk cId="1866978586" sldId="258"/>
            <ac:picMk id="5" creationId="{C045E184-13A2-524A-3B39-92B3A0F7C336}"/>
          </ac:picMkLst>
        </pc:picChg>
        <pc:picChg chg="add del mod">
          <ac:chgData name="상훈 김" userId="f34bacfa09532be6" providerId="LiveId" clId="{3AD86B48-4626-433B-842F-1A78232A40FE}" dt="2024-12-09T14:46:00.122" v="306" actId="478"/>
          <ac:picMkLst>
            <pc:docMk/>
            <pc:sldMk cId="1866978586" sldId="258"/>
            <ac:picMk id="7" creationId="{55766D3A-9E2C-4E82-FDC8-382FF57FD487}"/>
          </ac:picMkLst>
        </pc:picChg>
        <pc:picChg chg="add del mod">
          <ac:chgData name="상훈 김" userId="f34bacfa09532be6" providerId="LiveId" clId="{3AD86B48-4626-433B-842F-1A78232A40FE}" dt="2024-12-09T14:46:01.504" v="307" actId="478"/>
          <ac:picMkLst>
            <pc:docMk/>
            <pc:sldMk cId="1866978586" sldId="258"/>
            <ac:picMk id="9" creationId="{1CE83913-7B4E-6CEC-7594-BED76551384F}"/>
          </ac:picMkLst>
        </pc:picChg>
        <pc:picChg chg="add del mod">
          <ac:chgData name="상훈 김" userId="f34bacfa09532be6" providerId="LiveId" clId="{3AD86B48-4626-433B-842F-1A78232A40FE}" dt="2024-12-09T14:39:59.560" v="239" actId="478"/>
          <ac:picMkLst>
            <pc:docMk/>
            <pc:sldMk cId="1866978586" sldId="258"/>
            <ac:picMk id="13" creationId="{911EF493-5FC3-11F5-56D8-F373E1E9EA14}"/>
          </ac:picMkLst>
        </pc:picChg>
        <pc:picChg chg="add del mod">
          <ac:chgData name="상훈 김" userId="f34bacfa09532be6" providerId="LiveId" clId="{3AD86B48-4626-433B-842F-1A78232A40FE}" dt="2024-12-09T14:45:59.452" v="305" actId="478"/>
          <ac:picMkLst>
            <pc:docMk/>
            <pc:sldMk cId="1866978586" sldId="258"/>
            <ac:picMk id="15" creationId="{D71382D8-C826-8027-CE6F-6BB9F06265FD}"/>
          </ac:picMkLst>
        </pc:picChg>
        <pc:picChg chg="add del mod">
          <ac:chgData name="상훈 김" userId="f34bacfa09532be6" providerId="LiveId" clId="{3AD86B48-4626-433B-842F-1A78232A40FE}" dt="2024-12-09T15:27:11.053" v="1071" actId="478"/>
          <ac:picMkLst>
            <pc:docMk/>
            <pc:sldMk cId="1866978586" sldId="258"/>
            <ac:picMk id="17" creationId="{94022339-E45B-81A5-04B8-A5B185984E9D}"/>
          </ac:picMkLst>
        </pc:picChg>
        <pc:picChg chg="add del mod">
          <ac:chgData name="상훈 김" userId="f34bacfa09532be6" providerId="LiveId" clId="{3AD86B48-4626-433B-842F-1A78232A40FE}" dt="2024-12-09T15:27:10.632" v="1070" actId="478"/>
          <ac:picMkLst>
            <pc:docMk/>
            <pc:sldMk cId="1866978586" sldId="258"/>
            <ac:picMk id="19" creationId="{AF293470-0499-0CE2-A3E0-051CB76E88E9}"/>
          </ac:picMkLst>
        </pc:picChg>
        <pc:picChg chg="add del mod">
          <ac:chgData name="상훈 김" userId="f34bacfa09532be6" providerId="LiveId" clId="{3AD86B48-4626-433B-842F-1A78232A40FE}" dt="2024-12-09T15:27:09.951" v="1069" actId="478"/>
          <ac:picMkLst>
            <pc:docMk/>
            <pc:sldMk cId="1866978586" sldId="258"/>
            <ac:picMk id="21" creationId="{D5807F67-803B-680F-8E1C-F34FA5098519}"/>
          </ac:picMkLst>
        </pc:picChg>
        <pc:picChg chg="add del mod">
          <ac:chgData name="상훈 김" userId="f34bacfa09532be6" providerId="LiveId" clId="{3AD86B48-4626-433B-842F-1A78232A40FE}" dt="2024-12-09T15:27:17.810" v="1075" actId="478"/>
          <ac:picMkLst>
            <pc:docMk/>
            <pc:sldMk cId="1866978586" sldId="258"/>
            <ac:picMk id="23" creationId="{DD97A29F-477D-E2C7-C681-E1E15D75F287}"/>
          </ac:picMkLst>
        </pc:picChg>
        <pc:picChg chg="add mod">
          <ac:chgData name="상훈 김" userId="f34bacfa09532be6" providerId="LiveId" clId="{3AD86B48-4626-433B-842F-1A78232A40FE}" dt="2024-12-09T15:28:11.242" v="1101" actId="14100"/>
          <ac:picMkLst>
            <pc:docMk/>
            <pc:sldMk cId="1866978586" sldId="258"/>
            <ac:picMk id="25" creationId="{45E4E229-27D3-1E0D-C156-2FDC48374D38}"/>
          </ac:picMkLst>
        </pc:picChg>
        <pc:picChg chg="add mod">
          <ac:chgData name="상훈 김" userId="f34bacfa09532be6" providerId="LiveId" clId="{3AD86B48-4626-433B-842F-1A78232A40FE}" dt="2024-12-09T15:28:22.126" v="1106" actId="1076"/>
          <ac:picMkLst>
            <pc:docMk/>
            <pc:sldMk cId="1866978586" sldId="258"/>
            <ac:picMk id="27" creationId="{B7E58E5D-01F9-4AAA-D61F-5D32436507F0}"/>
          </ac:picMkLst>
        </pc:picChg>
        <pc:picChg chg="add del mod">
          <ac:chgData name="상훈 김" userId="f34bacfa09532be6" providerId="LiveId" clId="{3AD86B48-4626-433B-842F-1A78232A40FE}" dt="2024-12-09T15:27:46.859" v="1086" actId="21"/>
          <ac:picMkLst>
            <pc:docMk/>
            <pc:sldMk cId="1866978586" sldId="258"/>
            <ac:picMk id="29" creationId="{21D474EF-AB18-17CB-3FB3-A07DC95CF6C8}"/>
          </ac:picMkLst>
        </pc:picChg>
      </pc:sldChg>
      <pc:sldChg chg="addSp delSp modSp new mod">
        <pc:chgData name="상훈 김" userId="f34bacfa09532be6" providerId="LiveId" clId="{3AD86B48-4626-433B-842F-1A78232A40FE}" dt="2024-12-09T15:53:21.236" v="1626" actId="20577"/>
        <pc:sldMkLst>
          <pc:docMk/>
          <pc:sldMk cId="3251473587" sldId="259"/>
        </pc:sldMkLst>
        <pc:spChg chg="mod">
          <ac:chgData name="상훈 김" userId="f34bacfa09532be6" providerId="LiveId" clId="{3AD86B48-4626-433B-842F-1A78232A40FE}" dt="2024-12-09T15:53:21.236" v="1626" actId="20577"/>
          <ac:spMkLst>
            <pc:docMk/>
            <pc:sldMk cId="3251473587" sldId="259"/>
            <ac:spMk id="2" creationId="{E5B837CD-DC52-0F7E-886D-30DDFB02D02B}"/>
          </ac:spMkLst>
        </pc:spChg>
        <pc:spChg chg="del">
          <ac:chgData name="상훈 김" userId="f34bacfa09532be6" providerId="LiveId" clId="{3AD86B48-4626-433B-842F-1A78232A40FE}" dt="2024-12-09T14:42:40.940" v="256"/>
          <ac:spMkLst>
            <pc:docMk/>
            <pc:sldMk cId="3251473587" sldId="259"/>
            <ac:spMk id="3" creationId="{81FF2D4D-1116-F567-B2D2-4F5043FA5AFE}"/>
          </ac:spMkLst>
        </pc:spChg>
        <pc:spChg chg="add del mod">
          <ac:chgData name="상훈 김" userId="f34bacfa09532be6" providerId="LiveId" clId="{3AD86B48-4626-433B-842F-1A78232A40FE}" dt="2024-12-09T14:45:18.317" v="287"/>
          <ac:spMkLst>
            <pc:docMk/>
            <pc:sldMk cId="3251473587" sldId="259"/>
            <ac:spMk id="13" creationId="{2F32867E-7F34-A732-DF44-20965A994EE9}"/>
          </ac:spMkLst>
        </pc:spChg>
        <pc:spChg chg="add del mod">
          <ac:chgData name="상훈 김" userId="f34bacfa09532be6" providerId="LiveId" clId="{3AD86B48-4626-433B-842F-1A78232A40FE}" dt="2024-12-09T15:30:13.507" v="1117"/>
          <ac:spMkLst>
            <pc:docMk/>
            <pc:sldMk cId="3251473587" sldId="259"/>
            <ac:spMk id="23" creationId="{A843C0C5-AD5A-05DB-5F9E-7045D161E3DB}"/>
          </ac:spMkLst>
        </pc:spChg>
        <pc:picChg chg="add del mod">
          <ac:chgData name="상훈 김" userId="f34bacfa09532be6" providerId="LiveId" clId="{3AD86B48-4626-433B-842F-1A78232A40FE}" dt="2024-12-09T14:43:41.907" v="286" actId="478"/>
          <ac:picMkLst>
            <pc:docMk/>
            <pc:sldMk cId="3251473587" sldId="259"/>
            <ac:picMk id="5" creationId="{AB7A6449-9642-BF3E-00A3-B782F02CCA12}"/>
          </ac:picMkLst>
        </pc:picChg>
        <pc:picChg chg="add del mod">
          <ac:chgData name="상훈 김" userId="f34bacfa09532be6" providerId="LiveId" clId="{3AD86B48-4626-433B-842F-1A78232A40FE}" dt="2024-12-09T14:43:41.054" v="285" actId="478"/>
          <ac:picMkLst>
            <pc:docMk/>
            <pc:sldMk cId="3251473587" sldId="259"/>
            <ac:picMk id="7" creationId="{43DD6EDF-BCB2-712B-57F2-33CD0CBF678F}"/>
          </ac:picMkLst>
        </pc:picChg>
        <pc:picChg chg="add del mod">
          <ac:chgData name="상훈 김" userId="f34bacfa09532be6" providerId="LiveId" clId="{3AD86B48-4626-433B-842F-1A78232A40FE}" dt="2024-12-09T14:43:40.187" v="284" actId="478"/>
          <ac:picMkLst>
            <pc:docMk/>
            <pc:sldMk cId="3251473587" sldId="259"/>
            <ac:picMk id="9" creationId="{46201212-14B3-015F-69E9-33F1A6FF5F0B}"/>
          </ac:picMkLst>
        </pc:picChg>
        <pc:picChg chg="add del mod">
          <ac:chgData name="상훈 김" userId="f34bacfa09532be6" providerId="LiveId" clId="{3AD86B48-4626-433B-842F-1A78232A40FE}" dt="2024-12-09T14:43:39.555" v="283" actId="478"/>
          <ac:picMkLst>
            <pc:docMk/>
            <pc:sldMk cId="3251473587" sldId="259"/>
            <ac:picMk id="11" creationId="{4EB2B74D-7467-41D6-E34A-669AE77828C9}"/>
          </ac:picMkLst>
        </pc:picChg>
        <pc:picChg chg="add del mod">
          <ac:chgData name="상훈 김" userId="f34bacfa09532be6" providerId="LiveId" clId="{3AD86B48-4626-433B-842F-1A78232A40FE}" dt="2024-12-09T15:28:54.343" v="1116" actId="478"/>
          <ac:picMkLst>
            <pc:docMk/>
            <pc:sldMk cId="3251473587" sldId="259"/>
            <ac:picMk id="15" creationId="{97DDB69D-D51C-E7F8-4C6A-2733DFA98C7F}"/>
          </ac:picMkLst>
        </pc:picChg>
        <pc:picChg chg="add del mod">
          <ac:chgData name="상훈 김" userId="f34bacfa09532be6" providerId="LiveId" clId="{3AD86B48-4626-433B-842F-1A78232A40FE}" dt="2024-12-09T15:28:53.348" v="1114" actId="478"/>
          <ac:picMkLst>
            <pc:docMk/>
            <pc:sldMk cId="3251473587" sldId="259"/>
            <ac:picMk id="17" creationId="{7B8BB7C2-37FF-A2DE-3F20-73E648C5C628}"/>
          </ac:picMkLst>
        </pc:picChg>
        <pc:picChg chg="add del mod">
          <ac:chgData name="상훈 김" userId="f34bacfa09532be6" providerId="LiveId" clId="{3AD86B48-4626-433B-842F-1A78232A40FE}" dt="2024-12-09T15:28:53.913" v="1115" actId="478"/>
          <ac:picMkLst>
            <pc:docMk/>
            <pc:sldMk cId="3251473587" sldId="259"/>
            <ac:picMk id="19" creationId="{16F288E6-11B1-DBB5-8C81-BDADCCC2452A}"/>
          </ac:picMkLst>
        </pc:picChg>
        <pc:picChg chg="add del mod">
          <ac:chgData name="상훈 김" userId="f34bacfa09532be6" providerId="LiveId" clId="{3AD86B48-4626-433B-842F-1A78232A40FE}" dt="2024-12-09T15:28:52.861" v="1113" actId="478"/>
          <ac:picMkLst>
            <pc:docMk/>
            <pc:sldMk cId="3251473587" sldId="259"/>
            <ac:picMk id="21" creationId="{9263648E-78D4-5BDE-E1F9-7A8878BAD850}"/>
          </ac:picMkLst>
        </pc:picChg>
        <pc:picChg chg="add mod">
          <ac:chgData name="상훈 김" userId="f34bacfa09532be6" providerId="LiveId" clId="{3AD86B48-4626-433B-842F-1A78232A40FE}" dt="2024-12-09T15:30:42.471" v="1135" actId="14100"/>
          <ac:picMkLst>
            <pc:docMk/>
            <pc:sldMk cId="3251473587" sldId="259"/>
            <ac:picMk id="25" creationId="{0A1F3DD9-066F-F59A-DDB3-5291F1AB15D6}"/>
          </ac:picMkLst>
        </pc:picChg>
        <pc:picChg chg="add mod">
          <ac:chgData name="상훈 김" userId="f34bacfa09532be6" providerId="LiveId" clId="{3AD86B48-4626-433B-842F-1A78232A40FE}" dt="2024-12-09T15:30:40.065" v="1134" actId="14100"/>
          <ac:picMkLst>
            <pc:docMk/>
            <pc:sldMk cId="3251473587" sldId="259"/>
            <ac:picMk id="27" creationId="{042737A6-2454-79CF-8422-01A7A5AC1A48}"/>
          </ac:picMkLst>
        </pc:picChg>
      </pc:sldChg>
      <pc:sldChg chg="addSp delSp modSp new mod">
        <pc:chgData name="상훈 김" userId="f34bacfa09532be6" providerId="LiveId" clId="{3AD86B48-4626-433B-842F-1A78232A40FE}" dt="2024-12-09T15:53:53.990" v="1639" actId="20577"/>
        <pc:sldMkLst>
          <pc:docMk/>
          <pc:sldMk cId="478868720" sldId="260"/>
        </pc:sldMkLst>
        <pc:spChg chg="mod">
          <ac:chgData name="상훈 김" userId="f34bacfa09532be6" providerId="LiveId" clId="{3AD86B48-4626-433B-842F-1A78232A40FE}" dt="2024-12-09T15:53:53.990" v="1639" actId="20577"/>
          <ac:spMkLst>
            <pc:docMk/>
            <pc:sldMk cId="478868720" sldId="260"/>
            <ac:spMk id="2" creationId="{07ECD708-0395-7455-EC7A-C6B72414AF9B}"/>
          </ac:spMkLst>
        </pc:spChg>
        <pc:spChg chg="del">
          <ac:chgData name="상훈 김" userId="f34bacfa09532be6" providerId="LiveId" clId="{3AD86B48-4626-433B-842F-1A78232A40FE}" dt="2024-12-09T14:51:36.482" v="328"/>
          <ac:spMkLst>
            <pc:docMk/>
            <pc:sldMk cId="478868720" sldId="260"/>
            <ac:spMk id="3" creationId="{BC241A40-76DF-6CAC-C95E-627D1AE834FE}"/>
          </ac:spMkLst>
        </pc:spChg>
        <pc:spChg chg="add del mod">
          <ac:chgData name="상훈 김" userId="f34bacfa09532be6" providerId="LiveId" clId="{3AD86B48-4626-433B-842F-1A78232A40FE}" dt="2024-12-09T15:33:00.036" v="1187" actId="478"/>
          <ac:spMkLst>
            <pc:docMk/>
            <pc:sldMk cId="478868720" sldId="260"/>
            <ac:spMk id="13" creationId="{01396763-8266-DE78-DEB1-5DEC94B939E4}"/>
          </ac:spMkLst>
        </pc:spChg>
        <pc:spChg chg="add del mod">
          <ac:chgData name="상훈 김" userId="f34bacfa09532be6" providerId="LiveId" clId="{3AD86B48-4626-433B-842F-1A78232A40FE}" dt="2024-12-09T15:34:04.817" v="1192"/>
          <ac:spMkLst>
            <pc:docMk/>
            <pc:sldMk cId="478868720" sldId="260"/>
            <ac:spMk id="15" creationId="{6C3510D7-2F3B-9D92-A348-AEC097C60C9A}"/>
          </ac:spMkLst>
        </pc:spChg>
        <pc:picChg chg="add del mod">
          <ac:chgData name="상훈 김" userId="f34bacfa09532be6" providerId="LiveId" clId="{3AD86B48-4626-433B-842F-1A78232A40FE}" dt="2024-12-09T15:33:03.042" v="1191" actId="478"/>
          <ac:picMkLst>
            <pc:docMk/>
            <pc:sldMk cId="478868720" sldId="260"/>
            <ac:picMk id="5" creationId="{B2A052EC-0925-50AC-24E1-B27E8633F325}"/>
          </ac:picMkLst>
        </pc:picChg>
        <pc:picChg chg="add del mod">
          <ac:chgData name="상훈 김" userId="f34bacfa09532be6" providerId="LiveId" clId="{3AD86B48-4626-433B-842F-1A78232A40FE}" dt="2024-12-09T15:33:02.634" v="1190" actId="478"/>
          <ac:picMkLst>
            <pc:docMk/>
            <pc:sldMk cId="478868720" sldId="260"/>
            <ac:picMk id="7" creationId="{71C7196B-8828-5F3F-4B06-DC72C610F2BB}"/>
          </ac:picMkLst>
        </pc:picChg>
        <pc:picChg chg="add del mod">
          <ac:chgData name="상훈 김" userId="f34bacfa09532be6" providerId="LiveId" clId="{3AD86B48-4626-433B-842F-1A78232A40FE}" dt="2024-12-09T15:33:01.535" v="1188" actId="478"/>
          <ac:picMkLst>
            <pc:docMk/>
            <pc:sldMk cId="478868720" sldId="260"/>
            <ac:picMk id="9" creationId="{300C0F12-9D00-A089-8665-21E4BBECB4C5}"/>
          </ac:picMkLst>
        </pc:picChg>
        <pc:picChg chg="add del mod">
          <ac:chgData name="상훈 김" userId="f34bacfa09532be6" providerId="LiveId" clId="{3AD86B48-4626-433B-842F-1A78232A40FE}" dt="2024-12-09T15:33:02.194" v="1189" actId="478"/>
          <ac:picMkLst>
            <pc:docMk/>
            <pc:sldMk cId="478868720" sldId="260"/>
            <ac:picMk id="11" creationId="{62FC883D-971C-592F-D839-6E1330055A8E}"/>
          </ac:picMkLst>
        </pc:picChg>
        <pc:picChg chg="add mod">
          <ac:chgData name="상훈 김" userId="f34bacfa09532be6" providerId="LiveId" clId="{3AD86B48-4626-433B-842F-1A78232A40FE}" dt="2024-12-09T15:34:13.216" v="1201" actId="1076"/>
          <ac:picMkLst>
            <pc:docMk/>
            <pc:sldMk cId="478868720" sldId="260"/>
            <ac:picMk id="17" creationId="{0D70A098-06AC-90B0-C9C6-CB92B76FF6D5}"/>
          </ac:picMkLst>
        </pc:picChg>
        <pc:picChg chg="add mod">
          <ac:chgData name="상훈 김" userId="f34bacfa09532be6" providerId="LiveId" clId="{3AD86B48-4626-433B-842F-1A78232A40FE}" dt="2024-12-09T15:34:15.446" v="1203" actId="1076"/>
          <ac:picMkLst>
            <pc:docMk/>
            <pc:sldMk cId="478868720" sldId="260"/>
            <ac:picMk id="19" creationId="{A6481D1A-FC20-C8FB-B3B2-AF60470A1E24}"/>
          </ac:picMkLst>
        </pc:picChg>
      </pc:sldChg>
      <pc:sldChg chg="addSp delSp modSp new mod">
        <pc:chgData name="상훈 김" userId="f34bacfa09532be6" providerId="LiveId" clId="{3AD86B48-4626-433B-842F-1A78232A40FE}" dt="2024-12-09T15:54:11.969" v="1649" actId="20577"/>
        <pc:sldMkLst>
          <pc:docMk/>
          <pc:sldMk cId="3497387985" sldId="261"/>
        </pc:sldMkLst>
        <pc:spChg chg="mod">
          <ac:chgData name="상훈 김" userId="f34bacfa09532be6" providerId="LiveId" clId="{3AD86B48-4626-433B-842F-1A78232A40FE}" dt="2024-12-09T15:54:11.969" v="1649" actId="20577"/>
          <ac:spMkLst>
            <pc:docMk/>
            <pc:sldMk cId="3497387985" sldId="261"/>
            <ac:spMk id="2" creationId="{515CDE63-B7E6-DD68-C4D1-A9069AE3395E}"/>
          </ac:spMkLst>
        </pc:spChg>
        <pc:spChg chg="del">
          <ac:chgData name="상훈 김" userId="f34bacfa09532be6" providerId="LiveId" clId="{3AD86B48-4626-433B-842F-1A78232A40FE}" dt="2024-12-09T14:53:28.658" v="348"/>
          <ac:spMkLst>
            <pc:docMk/>
            <pc:sldMk cId="3497387985" sldId="261"/>
            <ac:spMk id="3" creationId="{E30D2382-A700-D836-2C24-414A5007C980}"/>
          </ac:spMkLst>
        </pc:spChg>
        <pc:spChg chg="add del mod">
          <ac:chgData name="상훈 김" userId="f34bacfa09532be6" providerId="LiveId" clId="{3AD86B48-4626-433B-842F-1A78232A40FE}" dt="2024-12-09T15:36:27.886" v="1218" actId="478"/>
          <ac:spMkLst>
            <pc:docMk/>
            <pc:sldMk cId="3497387985" sldId="261"/>
            <ac:spMk id="13" creationId="{C8ACF4BE-8185-6F51-B6DB-DDAADDF861C3}"/>
          </ac:spMkLst>
        </pc:spChg>
        <pc:spChg chg="add del mod">
          <ac:chgData name="상훈 김" userId="f34bacfa09532be6" providerId="LiveId" clId="{3AD86B48-4626-433B-842F-1A78232A40FE}" dt="2024-12-09T15:37:54.069" v="1222"/>
          <ac:spMkLst>
            <pc:docMk/>
            <pc:sldMk cId="3497387985" sldId="261"/>
            <ac:spMk id="15" creationId="{389554D0-35E3-4F4F-9CE7-A7DE9F54837A}"/>
          </ac:spMkLst>
        </pc:spChg>
        <pc:picChg chg="add del mod">
          <ac:chgData name="상훈 김" userId="f34bacfa09532be6" providerId="LiveId" clId="{3AD86B48-4626-433B-842F-1A78232A40FE}" dt="2024-12-09T15:36:30.126" v="1221" actId="478"/>
          <ac:picMkLst>
            <pc:docMk/>
            <pc:sldMk cId="3497387985" sldId="261"/>
            <ac:picMk id="5" creationId="{14D71C0A-0696-EA9B-8257-4D2A1EEDF969}"/>
          </ac:picMkLst>
        </pc:picChg>
        <pc:picChg chg="add del mod">
          <ac:chgData name="상훈 김" userId="f34bacfa09532be6" providerId="LiveId" clId="{3AD86B48-4626-433B-842F-1A78232A40FE}" dt="2024-12-09T15:36:24.469" v="1216" actId="478"/>
          <ac:picMkLst>
            <pc:docMk/>
            <pc:sldMk cId="3497387985" sldId="261"/>
            <ac:picMk id="7" creationId="{16CB47FA-2043-BF8C-C692-696485E23D22}"/>
          </ac:picMkLst>
        </pc:picChg>
        <pc:picChg chg="add del mod">
          <ac:chgData name="상훈 김" userId="f34bacfa09532be6" providerId="LiveId" clId="{3AD86B48-4626-433B-842F-1A78232A40FE}" dt="2024-12-09T15:36:29.026" v="1219" actId="478"/>
          <ac:picMkLst>
            <pc:docMk/>
            <pc:sldMk cId="3497387985" sldId="261"/>
            <ac:picMk id="9" creationId="{DE0BF660-9A71-0F63-7534-BD79F413F24E}"/>
          </ac:picMkLst>
        </pc:picChg>
        <pc:picChg chg="add del mod">
          <ac:chgData name="상훈 김" userId="f34bacfa09532be6" providerId="LiveId" clId="{3AD86B48-4626-433B-842F-1A78232A40FE}" dt="2024-12-09T15:36:29.616" v="1220" actId="478"/>
          <ac:picMkLst>
            <pc:docMk/>
            <pc:sldMk cId="3497387985" sldId="261"/>
            <ac:picMk id="11" creationId="{12D42AEB-3A34-BD57-DDB8-E22721540FC3}"/>
          </ac:picMkLst>
        </pc:picChg>
        <pc:picChg chg="add mod">
          <ac:chgData name="상훈 김" userId="f34bacfa09532be6" providerId="LiveId" clId="{3AD86B48-4626-433B-842F-1A78232A40FE}" dt="2024-12-09T15:38:04.861" v="1231" actId="1076"/>
          <ac:picMkLst>
            <pc:docMk/>
            <pc:sldMk cId="3497387985" sldId="261"/>
            <ac:picMk id="17" creationId="{B5B0682C-6014-AAC6-EF1E-2272C2AC8CED}"/>
          </ac:picMkLst>
        </pc:picChg>
        <pc:picChg chg="add mod">
          <ac:chgData name="상훈 김" userId="f34bacfa09532be6" providerId="LiveId" clId="{3AD86B48-4626-433B-842F-1A78232A40FE}" dt="2024-12-09T15:38:07.299" v="1232" actId="14100"/>
          <ac:picMkLst>
            <pc:docMk/>
            <pc:sldMk cId="3497387985" sldId="261"/>
            <ac:picMk id="19" creationId="{FE8DFC93-0CBD-9C54-D492-F8ECEE44F1F0}"/>
          </ac:picMkLst>
        </pc:picChg>
      </pc:sldChg>
      <pc:sldChg chg="addSp delSp modSp new mod">
        <pc:chgData name="상훈 김" userId="f34bacfa09532be6" providerId="LiveId" clId="{3AD86B48-4626-433B-842F-1A78232A40FE}" dt="2024-12-09T15:54:31.047" v="1664" actId="20577"/>
        <pc:sldMkLst>
          <pc:docMk/>
          <pc:sldMk cId="323964017" sldId="262"/>
        </pc:sldMkLst>
        <pc:spChg chg="mod">
          <ac:chgData name="상훈 김" userId="f34bacfa09532be6" providerId="LiveId" clId="{3AD86B48-4626-433B-842F-1A78232A40FE}" dt="2024-12-09T15:54:31.047" v="1664" actId="20577"/>
          <ac:spMkLst>
            <pc:docMk/>
            <pc:sldMk cId="323964017" sldId="262"/>
            <ac:spMk id="2" creationId="{96438DC9-8306-0C98-616B-B525B97FD99F}"/>
          </ac:spMkLst>
        </pc:spChg>
        <pc:spChg chg="del">
          <ac:chgData name="상훈 김" userId="f34bacfa09532be6" providerId="LiveId" clId="{3AD86B48-4626-433B-842F-1A78232A40FE}" dt="2024-12-09T14:55:26.784" v="363"/>
          <ac:spMkLst>
            <pc:docMk/>
            <pc:sldMk cId="323964017" sldId="262"/>
            <ac:spMk id="3" creationId="{5ED38006-2F94-75E8-55BE-86FFB5DE008F}"/>
          </ac:spMkLst>
        </pc:spChg>
        <pc:spChg chg="add del mod">
          <ac:chgData name="상훈 김" userId="f34bacfa09532be6" providerId="LiveId" clId="{3AD86B48-4626-433B-842F-1A78232A40FE}" dt="2024-12-09T15:39:46.913" v="1246" actId="478"/>
          <ac:spMkLst>
            <pc:docMk/>
            <pc:sldMk cId="323964017" sldId="262"/>
            <ac:spMk id="13" creationId="{8028981F-B477-40A1-E6DD-6AB84BE73837}"/>
          </ac:spMkLst>
        </pc:spChg>
        <pc:spChg chg="add del mod">
          <ac:chgData name="상훈 김" userId="f34bacfa09532be6" providerId="LiveId" clId="{3AD86B48-4626-433B-842F-1A78232A40FE}" dt="2024-12-09T15:41:26.412" v="1254"/>
          <ac:spMkLst>
            <pc:docMk/>
            <pc:sldMk cId="323964017" sldId="262"/>
            <ac:spMk id="15" creationId="{337E7A9F-859B-EBF6-19B9-4EF695AAA17E}"/>
          </ac:spMkLst>
        </pc:spChg>
        <pc:picChg chg="add del mod">
          <ac:chgData name="상훈 김" userId="f34bacfa09532be6" providerId="LiveId" clId="{3AD86B48-4626-433B-842F-1A78232A40FE}" dt="2024-12-09T15:39:49.235" v="1249" actId="478"/>
          <ac:picMkLst>
            <pc:docMk/>
            <pc:sldMk cId="323964017" sldId="262"/>
            <ac:picMk id="5" creationId="{56CACF3F-FCFD-39B1-8F24-A510A10C4726}"/>
          </ac:picMkLst>
        </pc:picChg>
        <pc:picChg chg="add del mod">
          <ac:chgData name="상훈 김" userId="f34bacfa09532be6" providerId="LiveId" clId="{3AD86B48-4626-433B-842F-1A78232A40FE}" dt="2024-12-09T15:39:44.584" v="1244" actId="478"/>
          <ac:picMkLst>
            <pc:docMk/>
            <pc:sldMk cId="323964017" sldId="262"/>
            <ac:picMk id="7" creationId="{095E7187-BB1D-1562-962C-4DC382EE4FC7}"/>
          </ac:picMkLst>
        </pc:picChg>
        <pc:picChg chg="add del mod">
          <ac:chgData name="상훈 김" userId="f34bacfa09532be6" providerId="LiveId" clId="{3AD86B48-4626-433B-842F-1A78232A40FE}" dt="2024-12-09T15:39:48.216" v="1247" actId="478"/>
          <ac:picMkLst>
            <pc:docMk/>
            <pc:sldMk cId="323964017" sldId="262"/>
            <ac:picMk id="9" creationId="{28B4C46A-ED1E-F750-E64A-49EA2B6723B9}"/>
          </ac:picMkLst>
        </pc:picChg>
        <pc:picChg chg="add del mod">
          <ac:chgData name="상훈 김" userId="f34bacfa09532be6" providerId="LiveId" clId="{3AD86B48-4626-433B-842F-1A78232A40FE}" dt="2024-12-09T15:39:48.835" v="1248" actId="478"/>
          <ac:picMkLst>
            <pc:docMk/>
            <pc:sldMk cId="323964017" sldId="262"/>
            <ac:picMk id="11" creationId="{4F5C42A6-7921-17E0-8FE4-73ED6D3DA872}"/>
          </ac:picMkLst>
        </pc:picChg>
        <pc:picChg chg="add del mod">
          <ac:chgData name="상훈 김" userId="f34bacfa09532be6" providerId="LiveId" clId="{3AD86B48-4626-433B-842F-1A78232A40FE}" dt="2024-12-09T15:41:09.652" v="1253" actId="478"/>
          <ac:picMkLst>
            <pc:docMk/>
            <pc:sldMk cId="323964017" sldId="262"/>
            <ac:picMk id="17" creationId="{72AC3DEF-4E83-8118-6B53-AE2DF4C3C064}"/>
          </ac:picMkLst>
        </pc:picChg>
        <pc:picChg chg="add mod">
          <ac:chgData name="상훈 김" userId="f34bacfa09532be6" providerId="LiveId" clId="{3AD86B48-4626-433B-842F-1A78232A40FE}" dt="2024-12-09T15:41:36.347" v="1263" actId="1076"/>
          <ac:picMkLst>
            <pc:docMk/>
            <pc:sldMk cId="323964017" sldId="262"/>
            <ac:picMk id="19" creationId="{C9C123F2-A2BA-2FD5-03D8-4F86B8D6E8F3}"/>
          </ac:picMkLst>
        </pc:picChg>
        <pc:picChg chg="add mod">
          <ac:chgData name="상훈 김" userId="f34bacfa09532be6" providerId="LiveId" clId="{3AD86B48-4626-433B-842F-1A78232A40FE}" dt="2024-12-09T15:41:41.383" v="1265" actId="14100"/>
          <ac:picMkLst>
            <pc:docMk/>
            <pc:sldMk cId="323964017" sldId="262"/>
            <ac:picMk id="21" creationId="{C6C1A320-8B63-A75C-11EA-A2BA36E74C31}"/>
          </ac:picMkLst>
        </pc:picChg>
      </pc:sldChg>
      <pc:sldChg chg="addSp delSp modSp new mod">
        <pc:chgData name="상훈 김" userId="f34bacfa09532be6" providerId="LiveId" clId="{3AD86B48-4626-433B-842F-1A78232A40FE}" dt="2024-12-09T15:54:50.256" v="1681" actId="20577"/>
        <pc:sldMkLst>
          <pc:docMk/>
          <pc:sldMk cId="1298633658" sldId="263"/>
        </pc:sldMkLst>
        <pc:spChg chg="mod">
          <ac:chgData name="상훈 김" userId="f34bacfa09532be6" providerId="LiveId" clId="{3AD86B48-4626-433B-842F-1A78232A40FE}" dt="2024-12-09T15:54:50.256" v="1681" actId="20577"/>
          <ac:spMkLst>
            <pc:docMk/>
            <pc:sldMk cId="1298633658" sldId="263"/>
            <ac:spMk id="2" creationId="{D81C3B9D-3191-0E98-C11E-BA9F5F7B9244}"/>
          </ac:spMkLst>
        </pc:spChg>
        <pc:spChg chg="del">
          <ac:chgData name="상훈 김" userId="f34bacfa09532be6" providerId="LiveId" clId="{3AD86B48-4626-433B-842F-1A78232A40FE}" dt="2024-12-09T14:57:12.962" v="380"/>
          <ac:spMkLst>
            <pc:docMk/>
            <pc:sldMk cId="1298633658" sldId="263"/>
            <ac:spMk id="3" creationId="{EB81283C-1665-8703-8FCA-FB39BBC71AB9}"/>
          </ac:spMkLst>
        </pc:spChg>
        <pc:spChg chg="add del mod">
          <ac:chgData name="상훈 김" userId="f34bacfa09532be6" providerId="LiveId" clId="{3AD86B48-4626-433B-842F-1A78232A40FE}" dt="2024-12-09T15:43:40.107" v="1278"/>
          <ac:spMkLst>
            <pc:docMk/>
            <pc:sldMk cId="1298633658" sldId="263"/>
            <ac:spMk id="13" creationId="{B5BEC2DF-4EAA-EAEE-1D68-DA21D3109593}"/>
          </ac:spMkLst>
        </pc:spChg>
        <pc:picChg chg="add del mod">
          <ac:chgData name="상훈 김" userId="f34bacfa09532be6" providerId="LiveId" clId="{3AD86B48-4626-433B-842F-1A78232A40FE}" dt="2024-12-09T15:42:46.982" v="1277" actId="478"/>
          <ac:picMkLst>
            <pc:docMk/>
            <pc:sldMk cId="1298633658" sldId="263"/>
            <ac:picMk id="5" creationId="{ECC23E77-A37A-6829-8EB8-E67C1627376F}"/>
          </ac:picMkLst>
        </pc:picChg>
        <pc:picChg chg="add del mod">
          <ac:chgData name="상훈 김" userId="f34bacfa09532be6" providerId="LiveId" clId="{3AD86B48-4626-433B-842F-1A78232A40FE}" dt="2024-12-09T15:42:45.231" v="1274" actId="478"/>
          <ac:picMkLst>
            <pc:docMk/>
            <pc:sldMk cId="1298633658" sldId="263"/>
            <ac:picMk id="7" creationId="{ED1C3236-325F-6632-787A-5FF76B1EE1AB}"/>
          </ac:picMkLst>
        </pc:picChg>
        <pc:picChg chg="add del mod">
          <ac:chgData name="상훈 김" userId="f34bacfa09532be6" providerId="LiveId" clId="{3AD86B48-4626-433B-842F-1A78232A40FE}" dt="2024-12-09T15:42:45.736" v="1275" actId="478"/>
          <ac:picMkLst>
            <pc:docMk/>
            <pc:sldMk cId="1298633658" sldId="263"/>
            <ac:picMk id="9" creationId="{3A7433BC-B24C-ACB9-86E4-FB8E52D42A6A}"/>
          </ac:picMkLst>
        </pc:picChg>
        <pc:picChg chg="add del mod">
          <ac:chgData name="상훈 김" userId="f34bacfa09532be6" providerId="LiveId" clId="{3AD86B48-4626-433B-842F-1A78232A40FE}" dt="2024-12-09T15:42:46.320" v="1276" actId="478"/>
          <ac:picMkLst>
            <pc:docMk/>
            <pc:sldMk cId="1298633658" sldId="263"/>
            <ac:picMk id="11" creationId="{DD35F29F-4399-F577-499E-CC82B6FD6559}"/>
          </ac:picMkLst>
        </pc:picChg>
        <pc:picChg chg="add mod">
          <ac:chgData name="상훈 김" userId="f34bacfa09532be6" providerId="LiveId" clId="{3AD86B48-4626-433B-842F-1A78232A40FE}" dt="2024-12-09T15:43:47.708" v="1285" actId="14100"/>
          <ac:picMkLst>
            <pc:docMk/>
            <pc:sldMk cId="1298633658" sldId="263"/>
            <ac:picMk id="15" creationId="{1B0D11D7-3E5E-F41C-A616-35EFCC0D7CBA}"/>
          </ac:picMkLst>
        </pc:picChg>
        <pc:picChg chg="add mod">
          <ac:chgData name="상훈 김" userId="f34bacfa09532be6" providerId="LiveId" clId="{3AD86B48-4626-433B-842F-1A78232A40FE}" dt="2024-12-09T15:43:54.949" v="1289" actId="14100"/>
          <ac:picMkLst>
            <pc:docMk/>
            <pc:sldMk cId="1298633658" sldId="263"/>
            <ac:picMk id="17" creationId="{F59350A4-FEB7-AEB4-2F15-E86551BCC5CD}"/>
          </ac:picMkLst>
        </pc:picChg>
      </pc:sldChg>
      <pc:sldChg chg="addSp delSp modSp new mod">
        <pc:chgData name="상훈 김" userId="f34bacfa09532be6" providerId="LiveId" clId="{3AD86B48-4626-433B-842F-1A78232A40FE}" dt="2024-12-09T15:50:41.658" v="1542" actId="20577"/>
        <pc:sldMkLst>
          <pc:docMk/>
          <pc:sldMk cId="3236265739" sldId="264"/>
        </pc:sldMkLst>
        <pc:spChg chg="mod">
          <ac:chgData name="상훈 김" userId="f34bacfa09532be6" providerId="LiveId" clId="{3AD86B48-4626-433B-842F-1A78232A40FE}" dt="2024-12-09T15:50:41.658" v="1542" actId="20577"/>
          <ac:spMkLst>
            <pc:docMk/>
            <pc:sldMk cId="3236265739" sldId="264"/>
            <ac:spMk id="2" creationId="{5776F1BF-A2FA-0E98-BB14-5D930C8A8C5E}"/>
          </ac:spMkLst>
        </pc:spChg>
        <pc:spChg chg="del">
          <ac:chgData name="상훈 김" userId="f34bacfa09532be6" providerId="LiveId" clId="{3AD86B48-4626-433B-842F-1A78232A40FE}" dt="2024-12-09T14:59:20.464" v="410"/>
          <ac:spMkLst>
            <pc:docMk/>
            <pc:sldMk cId="3236265739" sldId="264"/>
            <ac:spMk id="3" creationId="{887B6F6A-C19A-25A8-7E03-A9BB09BE4587}"/>
          </ac:spMkLst>
        </pc:spChg>
        <pc:spChg chg="add del mod">
          <ac:chgData name="상훈 김" userId="f34bacfa09532be6" providerId="LiveId" clId="{3AD86B48-4626-433B-842F-1A78232A40FE}" dt="2024-12-09T15:46:22.250" v="1310" actId="478"/>
          <ac:spMkLst>
            <pc:docMk/>
            <pc:sldMk cId="3236265739" sldId="264"/>
            <ac:spMk id="14" creationId="{89194462-36EC-8A73-CA35-CD2360E1FE08}"/>
          </ac:spMkLst>
        </pc:spChg>
        <pc:spChg chg="add del mod">
          <ac:chgData name="상훈 김" userId="f34bacfa09532be6" providerId="LiveId" clId="{3AD86B48-4626-433B-842F-1A78232A40FE}" dt="2024-12-09T15:46:19.316" v="1308" actId="478"/>
          <ac:spMkLst>
            <pc:docMk/>
            <pc:sldMk cId="3236265739" sldId="264"/>
            <ac:spMk id="15" creationId="{C811FA3F-1B9B-05E8-D31F-20F27CB5C15A}"/>
          </ac:spMkLst>
        </pc:spChg>
        <pc:spChg chg="add del mod">
          <ac:chgData name="상훈 김" userId="f34bacfa09532be6" providerId="LiveId" clId="{3AD86B48-4626-433B-842F-1A78232A40FE}" dt="2024-12-09T15:46:20.720" v="1309" actId="478"/>
          <ac:spMkLst>
            <pc:docMk/>
            <pc:sldMk cId="3236265739" sldId="264"/>
            <ac:spMk id="16" creationId="{92B1C31C-6A53-02A7-32A7-5DF270AC353F}"/>
          </ac:spMkLst>
        </pc:spChg>
        <pc:spChg chg="add del mod">
          <ac:chgData name="상훈 김" userId="f34bacfa09532be6" providerId="LiveId" clId="{3AD86B48-4626-433B-842F-1A78232A40FE}" dt="2024-12-09T15:46:16.190" v="1306" actId="478"/>
          <ac:spMkLst>
            <pc:docMk/>
            <pc:sldMk cId="3236265739" sldId="264"/>
            <ac:spMk id="18" creationId="{14451D31-F5FB-F6E0-220A-BE757784929E}"/>
          </ac:spMkLst>
        </pc:spChg>
        <pc:spChg chg="add del mod">
          <ac:chgData name="상훈 김" userId="f34bacfa09532be6" providerId="LiveId" clId="{3AD86B48-4626-433B-842F-1A78232A40FE}" dt="2024-12-09T15:46:32.279" v="1312"/>
          <ac:spMkLst>
            <pc:docMk/>
            <pc:sldMk cId="3236265739" sldId="264"/>
            <ac:spMk id="20" creationId="{38986174-55F9-F452-6B48-403F1B6E12D3}"/>
          </ac:spMkLst>
        </pc:spChg>
        <pc:picChg chg="add del mod">
          <ac:chgData name="상훈 김" userId="f34bacfa09532be6" providerId="LiveId" clId="{3AD86B48-4626-433B-842F-1A78232A40FE}" dt="2024-12-09T15:46:22.941" v="1311" actId="478"/>
          <ac:picMkLst>
            <pc:docMk/>
            <pc:sldMk cId="3236265739" sldId="264"/>
            <ac:picMk id="5" creationId="{93AC3AA0-AA8D-F0AE-03C5-08BECFB6412C}"/>
          </ac:picMkLst>
        </pc:picChg>
        <pc:picChg chg="add del mod">
          <ac:chgData name="상훈 김" userId="f34bacfa09532be6" providerId="LiveId" clId="{3AD86B48-4626-433B-842F-1A78232A40FE}" dt="2024-12-09T14:59:25.513" v="421" actId="478"/>
          <ac:picMkLst>
            <pc:docMk/>
            <pc:sldMk cId="3236265739" sldId="264"/>
            <ac:picMk id="7" creationId="{BA292408-F287-3EC8-2B03-F6E7FBE3768F}"/>
          </ac:picMkLst>
        </pc:picChg>
        <pc:picChg chg="add del mod">
          <ac:chgData name="상훈 김" userId="f34bacfa09532be6" providerId="LiveId" clId="{3AD86B48-4626-433B-842F-1A78232A40FE}" dt="2024-12-09T14:59:26.334" v="422" actId="478"/>
          <ac:picMkLst>
            <pc:docMk/>
            <pc:sldMk cId="3236265739" sldId="264"/>
            <ac:picMk id="9" creationId="{D929543E-F278-21EE-D1CF-ADF8F5C11D2D}"/>
          </ac:picMkLst>
        </pc:picChg>
        <pc:picChg chg="add del mod">
          <ac:chgData name="상훈 김" userId="f34bacfa09532be6" providerId="LiveId" clId="{3AD86B48-4626-433B-842F-1A78232A40FE}" dt="2024-12-09T15:46:17.402" v="1307" actId="478"/>
          <ac:picMkLst>
            <pc:docMk/>
            <pc:sldMk cId="3236265739" sldId="264"/>
            <ac:picMk id="11" creationId="{582C057F-1DAE-26BE-3946-24CBCA8EDC2F}"/>
          </ac:picMkLst>
        </pc:picChg>
        <pc:picChg chg="add del mod">
          <ac:chgData name="상훈 김" userId="f34bacfa09532be6" providerId="LiveId" clId="{3AD86B48-4626-433B-842F-1A78232A40FE}" dt="2024-12-09T15:46:12.392" v="1302" actId="478"/>
          <ac:picMkLst>
            <pc:docMk/>
            <pc:sldMk cId="3236265739" sldId="264"/>
            <ac:picMk id="13" creationId="{4D56E851-AAA4-98E7-A813-07BDE85AF7D0}"/>
          </ac:picMkLst>
        </pc:picChg>
        <pc:picChg chg="add mod">
          <ac:chgData name="상훈 김" userId="f34bacfa09532be6" providerId="LiveId" clId="{3AD86B48-4626-433B-842F-1A78232A40FE}" dt="2024-12-09T15:50:20.550" v="1511" actId="14100"/>
          <ac:picMkLst>
            <pc:docMk/>
            <pc:sldMk cId="3236265739" sldId="264"/>
            <ac:picMk id="22" creationId="{E725B269-1DF1-E750-E66B-98F4972A7810}"/>
          </ac:picMkLst>
        </pc:picChg>
        <pc:picChg chg="add mod">
          <ac:chgData name="상훈 김" userId="f34bacfa09532be6" providerId="LiveId" clId="{3AD86B48-4626-433B-842F-1A78232A40FE}" dt="2024-12-09T15:46:43.601" v="1321" actId="14100"/>
          <ac:picMkLst>
            <pc:docMk/>
            <pc:sldMk cId="3236265739" sldId="264"/>
            <ac:picMk id="24" creationId="{B6FF788A-7890-DC7A-7488-9F611F9A2B4E}"/>
          </ac:picMkLst>
        </pc:picChg>
      </pc:sldChg>
      <pc:sldChg chg="addSp delSp modSp new del mod">
        <pc:chgData name="상훈 김" userId="f34bacfa09532be6" providerId="LiveId" clId="{3AD86B48-4626-433B-842F-1A78232A40FE}" dt="2024-12-09T15:55:27.781" v="1694" actId="2696"/>
        <pc:sldMkLst>
          <pc:docMk/>
          <pc:sldMk cId="3178942819" sldId="265"/>
        </pc:sldMkLst>
        <pc:spChg chg="mod">
          <ac:chgData name="상훈 김" userId="f34bacfa09532be6" providerId="LiveId" clId="{3AD86B48-4626-433B-842F-1A78232A40FE}" dt="2024-12-09T15:48:58.011" v="1377" actId="20577"/>
          <ac:spMkLst>
            <pc:docMk/>
            <pc:sldMk cId="3178942819" sldId="265"/>
            <ac:spMk id="2" creationId="{3F0E38F8-369E-BF40-F03F-77F382FEBAFF}"/>
          </ac:spMkLst>
        </pc:spChg>
        <pc:spChg chg="del">
          <ac:chgData name="상훈 김" userId="f34bacfa09532be6" providerId="LiveId" clId="{3AD86B48-4626-433B-842F-1A78232A40FE}" dt="2024-12-09T15:03:50.232" v="584"/>
          <ac:spMkLst>
            <pc:docMk/>
            <pc:sldMk cId="3178942819" sldId="265"/>
            <ac:spMk id="3" creationId="{B3ED3586-DB2B-B7B2-23B1-5B3567993750}"/>
          </ac:spMkLst>
        </pc:spChg>
        <pc:spChg chg="add mod">
          <ac:chgData name="상훈 김" userId="f34bacfa09532be6" providerId="LiveId" clId="{3AD86B48-4626-433B-842F-1A78232A40FE}" dt="2024-12-09T15:04:21.662" v="630" actId="1076"/>
          <ac:spMkLst>
            <pc:docMk/>
            <pc:sldMk cId="3178942819" sldId="265"/>
            <ac:spMk id="8" creationId="{2CB6F3DF-2F6F-3BA3-117E-6848D96005CE}"/>
          </ac:spMkLst>
        </pc:spChg>
        <pc:spChg chg="add mod">
          <ac:chgData name="상훈 김" userId="f34bacfa09532be6" providerId="LiveId" clId="{3AD86B48-4626-433B-842F-1A78232A40FE}" dt="2024-12-09T15:04:59.501" v="674" actId="14100"/>
          <ac:spMkLst>
            <pc:docMk/>
            <pc:sldMk cId="3178942819" sldId="265"/>
            <ac:spMk id="9" creationId="{1A9FAD61-9570-D8CF-FDA1-C28DA2D30A99}"/>
          </ac:spMkLst>
        </pc:spChg>
        <pc:picChg chg="add mod">
          <ac:chgData name="상훈 김" userId="f34bacfa09532be6" providerId="LiveId" clId="{3AD86B48-4626-433B-842F-1A78232A40FE}" dt="2024-12-09T15:04:01.998" v="592" actId="1076"/>
          <ac:picMkLst>
            <pc:docMk/>
            <pc:sldMk cId="3178942819" sldId="265"/>
            <ac:picMk id="5" creationId="{D5B2376B-CD09-2707-A385-9BC6699A5BBC}"/>
          </ac:picMkLst>
        </pc:picChg>
        <pc:picChg chg="add mod">
          <ac:chgData name="상훈 김" userId="f34bacfa09532be6" providerId="LiveId" clId="{3AD86B48-4626-433B-842F-1A78232A40FE}" dt="2024-12-09T15:03:58.382" v="590" actId="1076"/>
          <ac:picMkLst>
            <pc:docMk/>
            <pc:sldMk cId="3178942819" sldId="265"/>
            <ac:picMk id="7" creationId="{8E63887F-7A0C-08C3-2F31-DAD1E3FFB464}"/>
          </ac:picMkLst>
        </pc:picChg>
      </pc:sldChg>
      <pc:sldChg chg="modSp new mod">
        <pc:chgData name="상훈 김" userId="f34bacfa09532be6" providerId="LiveId" clId="{3AD86B48-4626-433B-842F-1A78232A40FE}" dt="2024-12-09T16:00:21.188" v="1731" actId="20577"/>
        <pc:sldMkLst>
          <pc:docMk/>
          <pc:sldMk cId="2792212172" sldId="266"/>
        </pc:sldMkLst>
        <pc:spChg chg="mod">
          <ac:chgData name="상훈 김" userId="f34bacfa09532be6" providerId="LiveId" clId="{3AD86B48-4626-433B-842F-1A78232A40FE}" dt="2024-12-09T15:19:59.029" v="1042" actId="20577"/>
          <ac:spMkLst>
            <pc:docMk/>
            <pc:sldMk cId="2792212172" sldId="266"/>
            <ac:spMk id="2" creationId="{18EC6A56-3176-700E-8FDE-6B6CE9A36909}"/>
          </ac:spMkLst>
        </pc:spChg>
        <pc:spChg chg="mod">
          <ac:chgData name="상훈 김" userId="f34bacfa09532be6" providerId="LiveId" clId="{3AD86B48-4626-433B-842F-1A78232A40FE}" dt="2024-12-09T16:00:21.188" v="1731" actId="20577"/>
          <ac:spMkLst>
            <pc:docMk/>
            <pc:sldMk cId="2792212172" sldId="266"/>
            <ac:spMk id="3" creationId="{34F2B96B-BF25-9ADF-8E70-18FCFF1449A9}"/>
          </ac:spMkLst>
        </pc:spChg>
      </pc:sldChg>
      <pc:sldChg chg="new del">
        <pc:chgData name="상훈 김" userId="f34bacfa09532be6" providerId="LiveId" clId="{3AD86B48-4626-433B-842F-1A78232A40FE}" dt="2024-12-09T15:24:37.823" v="1068" actId="2696"/>
        <pc:sldMkLst>
          <pc:docMk/>
          <pc:sldMk cId="3585191333" sldId="267"/>
        </pc:sldMkLst>
      </pc:sldChg>
      <pc:sldChg chg="addSp delSp modSp new mod">
        <pc:chgData name="상훈 김" userId="f34bacfa09532be6" providerId="LiveId" clId="{3AD86B48-4626-433B-842F-1A78232A40FE}" dt="2024-12-09T15:53:05.702" v="1621" actId="20577"/>
        <pc:sldMkLst>
          <pc:docMk/>
          <pc:sldMk cId="3280068484" sldId="268"/>
        </pc:sldMkLst>
        <pc:spChg chg="mod">
          <ac:chgData name="상훈 김" userId="f34bacfa09532be6" providerId="LiveId" clId="{3AD86B48-4626-433B-842F-1A78232A40FE}" dt="2024-12-09T15:53:05.702" v="1621" actId="20577"/>
          <ac:spMkLst>
            <pc:docMk/>
            <pc:sldMk cId="3280068484" sldId="268"/>
            <ac:spMk id="2" creationId="{C8079257-8274-4620-816A-CE60D52B5399}"/>
          </ac:spMkLst>
        </pc:spChg>
        <pc:spChg chg="del">
          <ac:chgData name="상훈 김" userId="f34bacfa09532be6" providerId="LiveId" clId="{3AD86B48-4626-433B-842F-1A78232A40FE}" dt="2024-12-09T15:27:52.293" v="1087"/>
          <ac:spMkLst>
            <pc:docMk/>
            <pc:sldMk cId="3280068484" sldId="268"/>
            <ac:spMk id="3" creationId="{0539ADA6-E7F8-A2AD-194E-C74440FCD23D}"/>
          </ac:spMkLst>
        </pc:spChg>
        <pc:picChg chg="add mod">
          <ac:chgData name="상훈 김" userId="f34bacfa09532be6" providerId="LiveId" clId="{3AD86B48-4626-433B-842F-1A78232A40FE}" dt="2024-12-09T15:53:01.308" v="1620" actId="14100"/>
          <ac:picMkLst>
            <pc:docMk/>
            <pc:sldMk cId="3280068484" sldId="268"/>
            <ac:picMk id="29" creationId="{21D474EF-AB18-17CB-3FB3-A07DC95CF6C8}"/>
          </ac:picMkLst>
        </pc:picChg>
      </pc:sldChg>
      <pc:sldChg chg="addSp delSp modSp new mod">
        <pc:chgData name="상훈 김" userId="f34bacfa09532be6" providerId="LiveId" clId="{3AD86B48-4626-433B-842F-1A78232A40FE}" dt="2024-12-09T15:53:34.354" v="1634" actId="20577"/>
        <pc:sldMkLst>
          <pc:docMk/>
          <pc:sldMk cId="67122198" sldId="269"/>
        </pc:sldMkLst>
        <pc:spChg chg="mod">
          <ac:chgData name="상훈 김" userId="f34bacfa09532be6" providerId="LiveId" clId="{3AD86B48-4626-433B-842F-1A78232A40FE}" dt="2024-12-09T15:53:34.354" v="1634" actId="20577"/>
          <ac:spMkLst>
            <pc:docMk/>
            <pc:sldMk cId="67122198" sldId="269"/>
            <ac:spMk id="2" creationId="{5922AD8C-6897-B8D6-761A-F0F408B4582B}"/>
          </ac:spMkLst>
        </pc:spChg>
        <pc:spChg chg="del">
          <ac:chgData name="상훈 김" userId="f34bacfa09532be6" providerId="LiveId" clId="{3AD86B48-4626-433B-842F-1A78232A40FE}" dt="2024-12-09T15:31:50.950" v="1143"/>
          <ac:spMkLst>
            <pc:docMk/>
            <pc:sldMk cId="67122198" sldId="269"/>
            <ac:spMk id="3" creationId="{C524A136-1452-CCDE-3E3E-AE502ADE23C3}"/>
          </ac:spMkLst>
        </pc:spChg>
        <pc:picChg chg="add mod">
          <ac:chgData name="상훈 김" userId="f34bacfa09532be6" providerId="LiveId" clId="{3AD86B48-4626-433B-842F-1A78232A40FE}" dt="2024-12-09T15:32:11.910" v="1156" actId="1076"/>
          <ac:picMkLst>
            <pc:docMk/>
            <pc:sldMk cId="67122198" sldId="269"/>
            <ac:picMk id="5" creationId="{52EDF589-58F6-9331-73A7-1834605EFA5A}"/>
          </ac:picMkLst>
        </pc:picChg>
        <pc:picChg chg="add mod">
          <ac:chgData name="상훈 김" userId="f34bacfa09532be6" providerId="LiveId" clId="{3AD86B48-4626-433B-842F-1A78232A40FE}" dt="2024-12-09T15:32:17.198" v="1158" actId="14100"/>
          <ac:picMkLst>
            <pc:docMk/>
            <pc:sldMk cId="67122198" sldId="269"/>
            <ac:picMk id="7" creationId="{9135FCAF-5AD9-28D1-2764-1CBCF4D280B8}"/>
          </ac:picMkLst>
        </pc:picChg>
      </pc:sldChg>
      <pc:sldChg chg="addSp delSp modSp new mod">
        <pc:chgData name="상훈 김" userId="f34bacfa09532be6" providerId="LiveId" clId="{3AD86B48-4626-433B-842F-1A78232A40FE}" dt="2024-12-09T15:54:03.265" v="1644" actId="20577"/>
        <pc:sldMkLst>
          <pc:docMk/>
          <pc:sldMk cId="3796201905" sldId="270"/>
        </pc:sldMkLst>
        <pc:spChg chg="mod">
          <ac:chgData name="상훈 김" userId="f34bacfa09532be6" providerId="LiveId" clId="{3AD86B48-4626-433B-842F-1A78232A40FE}" dt="2024-12-09T15:54:03.265" v="1644" actId="20577"/>
          <ac:spMkLst>
            <pc:docMk/>
            <pc:sldMk cId="3796201905" sldId="270"/>
            <ac:spMk id="2" creationId="{5C44F1FE-BE1E-3157-4D1D-251A1C2F09C5}"/>
          </ac:spMkLst>
        </pc:spChg>
        <pc:spChg chg="del">
          <ac:chgData name="상훈 김" userId="f34bacfa09532be6" providerId="LiveId" clId="{3AD86B48-4626-433B-842F-1A78232A40FE}" dt="2024-12-09T15:36:04.801" v="1204"/>
          <ac:spMkLst>
            <pc:docMk/>
            <pc:sldMk cId="3796201905" sldId="270"/>
            <ac:spMk id="3" creationId="{D40C3AA1-C8D9-39AE-2C18-A6535290AEE8}"/>
          </ac:spMkLst>
        </pc:spChg>
        <pc:picChg chg="add mod">
          <ac:chgData name="상훈 김" userId="f34bacfa09532be6" providerId="LiveId" clId="{3AD86B48-4626-433B-842F-1A78232A40FE}" dt="2024-12-09T15:36:14.468" v="1212" actId="1076"/>
          <ac:picMkLst>
            <pc:docMk/>
            <pc:sldMk cId="3796201905" sldId="270"/>
            <ac:picMk id="5" creationId="{05632710-F9FC-138C-E9FA-FF049DE552FF}"/>
          </ac:picMkLst>
        </pc:picChg>
        <pc:picChg chg="add mod">
          <ac:chgData name="상훈 김" userId="f34bacfa09532be6" providerId="LiveId" clId="{3AD86B48-4626-433B-842F-1A78232A40FE}" dt="2024-12-09T15:36:20.020" v="1215" actId="14100"/>
          <ac:picMkLst>
            <pc:docMk/>
            <pc:sldMk cId="3796201905" sldId="270"/>
            <ac:picMk id="7" creationId="{1E9B62F6-F81A-9CB8-4D91-76D7C4DFE209}"/>
          </ac:picMkLst>
        </pc:picChg>
      </pc:sldChg>
      <pc:sldChg chg="addSp delSp modSp new mod">
        <pc:chgData name="상훈 김" userId="f34bacfa09532be6" providerId="LiveId" clId="{3AD86B48-4626-433B-842F-1A78232A40FE}" dt="2024-12-09T15:54:23.447" v="1657" actId="20577"/>
        <pc:sldMkLst>
          <pc:docMk/>
          <pc:sldMk cId="2844147072" sldId="271"/>
        </pc:sldMkLst>
        <pc:spChg chg="mod">
          <ac:chgData name="상훈 김" userId="f34bacfa09532be6" providerId="LiveId" clId="{3AD86B48-4626-433B-842F-1A78232A40FE}" dt="2024-12-09T15:54:23.447" v="1657" actId="20577"/>
          <ac:spMkLst>
            <pc:docMk/>
            <pc:sldMk cId="2844147072" sldId="271"/>
            <ac:spMk id="2" creationId="{955DAA73-EB78-00C3-3852-76C4F454FCBF}"/>
          </ac:spMkLst>
        </pc:spChg>
        <pc:spChg chg="del">
          <ac:chgData name="상훈 김" userId="f34bacfa09532be6" providerId="LiveId" clId="{3AD86B48-4626-433B-842F-1A78232A40FE}" dt="2024-12-09T15:39:18.665" v="1233"/>
          <ac:spMkLst>
            <pc:docMk/>
            <pc:sldMk cId="2844147072" sldId="271"/>
            <ac:spMk id="3" creationId="{194A6B1E-B890-AE04-6954-BDAF3644ECF7}"/>
          </ac:spMkLst>
        </pc:spChg>
        <pc:picChg chg="add mod">
          <ac:chgData name="상훈 김" userId="f34bacfa09532be6" providerId="LiveId" clId="{3AD86B48-4626-433B-842F-1A78232A40FE}" dt="2024-12-09T15:39:32.227" v="1242" actId="1076"/>
          <ac:picMkLst>
            <pc:docMk/>
            <pc:sldMk cId="2844147072" sldId="271"/>
            <ac:picMk id="5" creationId="{C9F4362F-D519-6C69-24BD-845A4CC8FE15}"/>
          </ac:picMkLst>
        </pc:picChg>
        <pc:picChg chg="add mod">
          <ac:chgData name="상훈 김" userId="f34bacfa09532be6" providerId="LiveId" clId="{3AD86B48-4626-433B-842F-1A78232A40FE}" dt="2024-12-09T15:39:34.721" v="1243" actId="14100"/>
          <ac:picMkLst>
            <pc:docMk/>
            <pc:sldMk cId="2844147072" sldId="271"/>
            <ac:picMk id="7" creationId="{158FA3BC-B438-8011-9D32-DAF6150116AE}"/>
          </ac:picMkLst>
        </pc:picChg>
      </pc:sldChg>
      <pc:sldChg chg="addSp delSp modSp new mod">
        <pc:chgData name="상훈 김" userId="f34bacfa09532be6" providerId="LiveId" clId="{3AD86B48-4626-433B-842F-1A78232A40FE}" dt="2024-12-09T15:54:39.117" v="1671" actId="20577"/>
        <pc:sldMkLst>
          <pc:docMk/>
          <pc:sldMk cId="3690123512" sldId="272"/>
        </pc:sldMkLst>
        <pc:spChg chg="mod">
          <ac:chgData name="상훈 김" userId="f34bacfa09532be6" providerId="LiveId" clId="{3AD86B48-4626-433B-842F-1A78232A40FE}" dt="2024-12-09T15:54:39.117" v="1671" actId="20577"/>
          <ac:spMkLst>
            <pc:docMk/>
            <pc:sldMk cId="3690123512" sldId="272"/>
            <ac:spMk id="2" creationId="{0E196E8D-5EF1-0E32-8BDE-6CA91F736270}"/>
          </ac:spMkLst>
        </pc:spChg>
        <pc:spChg chg="del">
          <ac:chgData name="상훈 김" userId="f34bacfa09532be6" providerId="LiveId" clId="{3AD86B48-4626-433B-842F-1A78232A40FE}" dt="2024-12-09T15:42:29.561" v="1266"/>
          <ac:spMkLst>
            <pc:docMk/>
            <pc:sldMk cId="3690123512" sldId="272"/>
            <ac:spMk id="3" creationId="{F49D7209-F376-F873-4345-1488C28B7465}"/>
          </ac:spMkLst>
        </pc:spChg>
        <pc:picChg chg="add mod">
          <ac:chgData name="상훈 김" userId="f34bacfa09532be6" providerId="LiveId" clId="{3AD86B48-4626-433B-842F-1A78232A40FE}" dt="2024-12-09T15:42:35.746" v="1273" actId="1076"/>
          <ac:picMkLst>
            <pc:docMk/>
            <pc:sldMk cId="3690123512" sldId="272"/>
            <ac:picMk id="5" creationId="{CE547103-3C4C-A4E8-5045-A63FE4B00B9D}"/>
          </ac:picMkLst>
        </pc:picChg>
        <pc:picChg chg="add mod">
          <ac:chgData name="상훈 김" userId="f34bacfa09532be6" providerId="LiveId" clId="{3AD86B48-4626-433B-842F-1A78232A40FE}" dt="2024-12-09T15:42:34.191" v="1272" actId="1076"/>
          <ac:picMkLst>
            <pc:docMk/>
            <pc:sldMk cId="3690123512" sldId="272"/>
            <ac:picMk id="7" creationId="{764F97C8-F16E-ED0C-D2E4-C7D2507CE7D2}"/>
          </ac:picMkLst>
        </pc:picChg>
      </pc:sldChg>
      <pc:sldChg chg="addSp delSp modSp new mod">
        <pc:chgData name="상훈 김" userId="f34bacfa09532be6" providerId="LiveId" clId="{3AD86B48-4626-433B-842F-1A78232A40FE}" dt="2024-12-09T15:55:02.254" v="1693" actId="20577"/>
        <pc:sldMkLst>
          <pc:docMk/>
          <pc:sldMk cId="1428065128" sldId="273"/>
        </pc:sldMkLst>
        <pc:spChg chg="mod">
          <ac:chgData name="상훈 김" userId="f34bacfa09532be6" providerId="LiveId" clId="{3AD86B48-4626-433B-842F-1A78232A40FE}" dt="2024-12-09T15:55:02.254" v="1693" actId="20577"/>
          <ac:spMkLst>
            <pc:docMk/>
            <pc:sldMk cId="1428065128" sldId="273"/>
            <ac:spMk id="2" creationId="{6361275E-5B29-CF92-9D2F-72D0F6A06661}"/>
          </ac:spMkLst>
        </pc:spChg>
        <pc:spChg chg="del">
          <ac:chgData name="상훈 김" userId="f34bacfa09532be6" providerId="LiveId" clId="{3AD86B48-4626-433B-842F-1A78232A40FE}" dt="2024-12-09T15:44:54.345" v="1290"/>
          <ac:spMkLst>
            <pc:docMk/>
            <pc:sldMk cId="1428065128" sldId="273"/>
            <ac:spMk id="3" creationId="{53647848-0C5A-43E4-21DE-D32F6135B314}"/>
          </ac:spMkLst>
        </pc:spChg>
        <pc:picChg chg="add mod">
          <ac:chgData name="상훈 김" userId="f34bacfa09532be6" providerId="LiveId" clId="{3AD86B48-4626-433B-842F-1A78232A40FE}" dt="2024-12-09T15:44:59.817" v="1297" actId="14100"/>
          <ac:picMkLst>
            <pc:docMk/>
            <pc:sldMk cId="1428065128" sldId="273"/>
            <ac:picMk id="5" creationId="{3750AF08-7626-DC31-98D4-69342CB3BE7B}"/>
          </ac:picMkLst>
        </pc:picChg>
        <pc:picChg chg="add mod">
          <ac:chgData name="상훈 김" userId="f34bacfa09532be6" providerId="LiveId" clId="{3AD86B48-4626-433B-842F-1A78232A40FE}" dt="2024-12-09T15:45:04.484" v="1299" actId="14100"/>
          <ac:picMkLst>
            <pc:docMk/>
            <pc:sldMk cId="1428065128" sldId="273"/>
            <ac:picMk id="7" creationId="{ABB8FA4D-E353-FFE4-A823-28AD2F00C32E}"/>
          </ac:picMkLst>
        </pc:picChg>
      </pc:sldChg>
      <pc:sldChg chg="addSp delSp modSp new mod">
        <pc:chgData name="상훈 김" userId="f34bacfa09532be6" providerId="LiveId" clId="{3AD86B48-4626-433B-842F-1A78232A40FE}" dt="2024-12-09T15:49:59.509" v="1464" actId="20577"/>
        <pc:sldMkLst>
          <pc:docMk/>
          <pc:sldMk cId="353291279" sldId="274"/>
        </pc:sldMkLst>
        <pc:spChg chg="mod">
          <ac:chgData name="상훈 김" userId="f34bacfa09532be6" providerId="LiveId" clId="{3AD86B48-4626-433B-842F-1A78232A40FE}" dt="2024-12-09T15:49:59.509" v="1464" actId="20577"/>
          <ac:spMkLst>
            <pc:docMk/>
            <pc:sldMk cId="353291279" sldId="274"/>
            <ac:spMk id="2" creationId="{952D435F-9E4A-AE74-B4F5-292E062F6A6E}"/>
          </ac:spMkLst>
        </pc:spChg>
        <pc:spChg chg="del">
          <ac:chgData name="상훈 김" userId="f34bacfa09532be6" providerId="LiveId" clId="{3AD86B48-4626-433B-842F-1A78232A40FE}" dt="2024-12-09T15:47:55.751" v="1322"/>
          <ac:spMkLst>
            <pc:docMk/>
            <pc:sldMk cId="353291279" sldId="274"/>
            <ac:spMk id="3" creationId="{9BC50CBC-BD5D-96AA-13F6-7FB469B36294}"/>
          </ac:spMkLst>
        </pc:spChg>
        <pc:picChg chg="add mod">
          <ac:chgData name="상훈 김" userId="f34bacfa09532be6" providerId="LiveId" clId="{3AD86B48-4626-433B-842F-1A78232A40FE}" dt="2024-12-09T15:48:13.013" v="1334" actId="14100"/>
          <ac:picMkLst>
            <pc:docMk/>
            <pc:sldMk cId="353291279" sldId="274"/>
            <ac:picMk id="5" creationId="{A30159DE-0EA6-DAAA-E716-F47E7D4A0402}"/>
          </ac:picMkLst>
        </pc:picChg>
        <pc:picChg chg="add mod">
          <ac:chgData name="상훈 김" userId="f34bacfa09532be6" providerId="LiveId" clId="{3AD86B48-4626-433B-842F-1A78232A40FE}" dt="2024-12-09T15:48:15.012" v="1335" actId="14100"/>
          <ac:picMkLst>
            <pc:docMk/>
            <pc:sldMk cId="353291279" sldId="274"/>
            <ac:picMk id="7" creationId="{5F000509-00B1-11B0-01B5-9C65140C06BD}"/>
          </ac:picMkLst>
        </pc:picChg>
      </pc:sldChg>
      <pc:sldChg chg="addSp delSp modSp new mod">
        <pc:chgData name="상훈 김" userId="f34bacfa09532be6" providerId="LiveId" clId="{3AD86B48-4626-433B-842F-1A78232A40FE}" dt="2024-12-09T16:00:09.601" v="1714" actId="14100"/>
        <pc:sldMkLst>
          <pc:docMk/>
          <pc:sldMk cId="4201355562" sldId="275"/>
        </pc:sldMkLst>
        <pc:spChg chg="mod">
          <ac:chgData name="상훈 김" userId="f34bacfa09532be6" providerId="LiveId" clId="{3AD86B48-4626-433B-842F-1A78232A40FE}" dt="2024-12-09T15:57:52.322" v="1709" actId="20577"/>
          <ac:spMkLst>
            <pc:docMk/>
            <pc:sldMk cId="4201355562" sldId="275"/>
            <ac:spMk id="2" creationId="{819E2B74-089A-3529-AF7C-DCAE9E278214}"/>
          </ac:spMkLst>
        </pc:spChg>
        <pc:spChg chg="del">
          <ac:chgData name="상훈 김" userId="f34bacfa09532be6" providerId="LiveId" clId="{3AD86B48-4626-433B-842F-1A78232A40FE}" dt="2024-12-09T15:48:41.656" v="1336"/>
          <ac:spMkLst>
            <pc:docMk/>
            <pc:sldMk cId="4201355562" sldId="275"/>
            <ac:spMk id="3" creationId="{90ECF852-35C1-107B-7D11-62E78AC3CEFC}"/>
          </ac:spMkLst>
        </pc:spChg>
        <pc:picChg chg="add mod">
          <ac:chgData name="상훈 김" userId="f34bacfa09532be6" providerId="LiveId" clId="{3AD86B48-4626-433B-842F-1A78232A40FE}" dt="2024-12-09T15:55:36.538" v="1696" actId="14100"/>
          <ac:picMkLst>
            <pc:docMk/>
            <pc:sldMk cId="4201355562" sldId="275"/>
            <ac:picMk id="5" creationId="{F94AB010-BB84-BF18-8964-A694381E4C0D}"/>
          </ac:picMkLst>
        </pc:picChg>
        <pc:picChg chg="add mod">
          <ac:chgData name="상훈 김" userId="f34bacfa09532be6" providerId="LiveId" clId="{3AD86B48-4626-433B-842F-1A78232A40FE}" dt="2024-12-09T16:00:09.601" v="1714" actId="14100"/>
          <ac:picMkLst>
            <pc:docMk/>
            <pc:sldMk cId="4201355562" sldId="275"/>
            <ac:picMk id="7" creationId="{DCDEB59B-41BA-8D40-6798-EB5966DBDA5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C9E78B-BE76-E0BB-F50E-73D6B43DE1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4E1291C-3517-19A8-3357-7A82917FB8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5CA322-0031-1C78-6725-A74D8D66C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7E4B2-412E-4A70-82C2-2087CE21B390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CC4FF5-F191-C9AC-CFA0-25931A732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633040-2700-E8A4-A012-F26C2BB9C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FFB3-E700-4B34-91BF-A90043FA5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78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03B91D-5824-4851-696F-6F8C1FE79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1461D1-CB18-465A-2368-C501240FC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0B142B-8347-275B-1A82-D45F50336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7E4B2-412E-4A70-82C2-2087CE21B390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810E51-4D22-D723-2345-98B4755C2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CD40BE-E11E-7128-F9A3-F7347D979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FFB3-E700-4B34-91BF-A90043FA5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229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26209C7-8CD3-EE2E-808E-B7256251AD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584B95-A621-5FE7-E783-23EC2DFB2E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0B8001-CD91-2C24-0CDF-55E8B3B3C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7E4B2-412E-4A70-82C2-2087CE21B390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BFD8F5-79EE-4715-3533-4B94E1F92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F35681-7DD6-24FC-CD89-4344E6D46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FFB3-E700-4B34-91BF-A90043FA5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429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BF772-37DF-2ECD-937A-A81432F91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8B9283-74A8-0D89-37E8-3AD7F7BD0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3B07E6-A0B3-ACEE-A1B1-4C2D5C62B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7E4B2-412E-4A70-82C2-2087CE21B390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ADBE86-A116-A733-09AE-49012D95E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6C787B-ACB9-9B69-2F07-39A525ECD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FFB3-E700-4B34-91BF-A90043FA5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724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5E26C3-9E4C-1665-57C4-76E0F67A9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52E449-171B-B336-41A6-14E691709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BE6BFB-8508-70E8-0D8A-46C03FD4B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7E4B2-412E-4A70-82C2-2087CE21B390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66AE87-1D95-CFAD-2EC5-59536D213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69999F-CACE-A67C-156D-523B1A053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FFB3-E700-4B34-91BF-A90043FA5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700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81CDFC-FE1C-6545-A821-871BB4537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5E6A57-50AB-31A5-963B-CEC8D37AF9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20F86F-E30A-1399-AB42-FD808575F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1D8DB6-AF17-431F-970D-5606C8C4F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7E4B2-412E-4A70-82C2-2087CE21B390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A4DAAA-931B-F8EE-AFE2-A1C5309B2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56B98B-4612-850F-E21C-6C1555CD3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FFB3-E700-4B34-91BF-A90043FA5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47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34D6A-6A8E-3DED-F689-1E7ADDE6D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8BA990-F621-9016-CBCD-6D5F8BA2A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1C4089-D89F-F754-6F6F-1069C49ED1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E0DBB6-9BC6-F4DC-04A8-AED6B9FF86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2C2636E-C374-D515-7207-64F29EB02E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BA793C1-AEE0-DAE1-3EF2-914738180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7E4B2-412E-4A70-82C2-2087CE21B390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5C922E2-0712-E3AC-D744-41F71AF81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78A9CD1-B46B-6DAB-4105-E63C53D3C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FFB3-E700-4B34-91BF-A90043FA5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79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D4F481-364F-0AB6-2496-26F808A18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D5290EE-D2E1-E3C9-D122-9F1EC2FDB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7E4B2-412E-4A70-82C2-2087CE21B390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4882BE4-1B2B-8C12-4C76-4A0264B42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7D08E7-7ED9-04C0-4DDA-427D47C83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FFB3-E700-4B34-91BF-A90043FA5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824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34632DE-A1C9-0F64-CB78-0FAD28F39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7E4B2-412E-4A70-82C2-2087CE21B390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3B6C937-B04B-504E-ACFF-C72E76495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F4BC14-C4DA-710D-C94B-9FBE76D15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FFB3-E700-4B34-91BF-A90043FA5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27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217BA7-F8AE-EA5B-153B-555142828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CE60B6-579E-477F-4769-FB18C2545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0D71D9-87DD-3F11-013C-A219ACB53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7437FF-1A3F-062C-1001-003076292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7E4B2-412E-4A70-82C2-2087CE21B390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DCDEA4-685E-7588-E4E0-D64505D41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C93A32-AF22-38BC-B985-CB822C35D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FFB3-E700-4B34-91BF-A90043FA5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960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5C72B5-0361-CBD1-4C87-33464FEB5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AA02DF-9B92-1D84-76ED-3F3D0952EF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E1F305-BEF1-C59B-31FF-29A2700A3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4AA02E-0FF7-A6EA-C39E-BBB5B7DB1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7E4B2-412E-4A70-82C2-2087CE21B390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ED676D-0666-B14B-4775-D0BE35ED0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458EE9-8B59-9A06-1083-2C0B8FBEE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FFB3-E700-4B34-91BF-A90043FA5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021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926D5B-E2E6-456A-1DA4-A71367573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208D96-993D-3D30-30F4-F3A630941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E0F564-4AE1-28DC-7B5B-A2BDBE1248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F7E4B2-412E-4A70-82C2-2087CE21B390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81A22B-0D74-332D-E772-AC55D3527E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C4728C-10D9-20E9-283F-289372EFE2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C1FFB3-E700-4B34-91BF-A90043FA5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628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8352341/webpgm-repor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D9855B-D566-6627-6071-658FCDBB67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웹프로그래밍 </a:t>
            </a:r>
            <a:br>
              <a:rPr lang="en-US" altLang="ko-KR" dirty="0"/>
            </a:br>
            <a:r>
              <a:rPr lang="ko-KR" altLang="en-US" dirty="0" err="1"/>
              <a:t>깃허브정리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E36934-12AB-A6F9-1CBE-3E0160FEF5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chemeClr val="tx2"/>
                </a:solidFill>
                <a:hlinkClick r:id="rId2"/>
              </a:rPr>
              <a:t>https://github.com/8352341/webpgm-report</a:t>
            </a:r>
            <a:endParaRPr lang="en-US" altLang="ko-KR" sz="2400" dirty="0">
              <a:solidFill>
                <a:schemeClr val="tx2"/>
              </a:solidFill>
            </a:endParaRPr>
          </a:p>
          <a:p>
            <a:r>
              <a:rPr lang="en-US" altLang="ko-KR" dirty="0">
                <a:solidFill>
                  <a:schemeClr val="tx2"/>
                </a:solidFill>
              </a:rPr>
              <a:t>2020875015</a:t>
            </a:r>
          </a:p>
          <a:p>
            <a:r>
              <a:rPr lang="ko-KR" altLang="en-US" sz="2400" dirty="0">
                <a:solidFill>
                  <a:schemeClr val="tx2"/>
                </a:solidFill>
              </a:rPr>
              <a:t>김상훈</a:t>
            </a:r>
            <a:endParaRPr lang="en-US" altLang="ko-KR" sz="2400" dirty="0">
              <a:solidFill>
                <a:schemeClr val="tx2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348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5DAA73-EB78-00C3-3852-76C4F454F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주차</a:t>
            </a:r>
            <a:r>
              <a:rPr lang="en-US" altLang="ko-KR" dirty="0"/>
              <a:t> : opchallenge9, </a:t>
            </a:r>
            <a:r>
              <a:rPr lang="ko-KR" altLang="en-US" dirty="0"/>
              <a:t>실습문제</a:t>
            </a:r>
            <a:r>
              <a:rPr lang="en-US" altLang="ko-KR" dirty="0"/>
              <a:t>9</a:t>
            </a:r>
            <a:endParaRPr lang="ko-KR" altLang="en-US" dirty="0"/>
          </a:p>
        </p:txBody>
      </p:sp>
      <p:pic>
        <p:nvPicPr>
          <p:cNvPr id="5" name="내용 개체 틀 4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C9F4362F-D519-6C69-24BD-845A4CC8FE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415" y="1772285"/>
            <a:ext cx="6339935" cy="5085715"/>
          </a:xfrm>
        </p:spPr>
      </p:pic>
      <p:pic>
        <p:nvPicPr>
          <p:cNvPr id="7" name="그림 6" descr="텍스트, 스크린샷, 라인, 폰트이(가) 표시된 사진&#10;&#10;자동 생성된 설명">
            <a:extLst>
              <a:ext uri="{FF2B5EF4-FFF2-40B4-BE49-F238E27FC236}">
                <a16:creationId xmlns:a16="http://schemas.microsoft.com/office/drawing/2014/main" id="{158FA3BC-B438-8011-9D32-DAF6150116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866997"/>
            <a:ext cx="6004559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147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438DC9-8306-0C98-616B-B525B97FD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/>
              <a:t>주차</a:t>
            </a:r>
            <a:r>
              <a:rPr lang="en-US" altLang="ko-KR" dirty="0"/>
              <a:t> : opchallenge10, </a:t>
            </a:r>
            <a:br>
              <a:rPr lang="en-US" altLang="ko-KR" dirty="0"/>
            </a:br>
            <a:r>
              <a:rPr lang="en-US" altLang="ko-KR" dirty="0"/>
              <a:t>		</a:t>
            </a:r>
            <a:r>
              <a:rPr lang="ko-KR" altLang="en-US" dirty="0"/>
              <a:t>실습문제</a:t>
            </a:r>
            <a:r>
              <a:rPr lang="en-US" altLang="ko-KR" dirty="0"/>
              <a:t>10</a:t>
            </a:r>
            <a:endParaRPr lang="ko-KR" altLang="en-US" dirty="0"/>
          </a:p>
        </p:txBody>
      </p:sp>
      <p:pic>
        <p:nvPicPr>
          <p:cNvPr id="19" name="내용 개체 틀 18" descr="텍스트, 스크린샷, 번호이(가) 표시된 사진&#10;&#10;자동 생성된 설명">
            <a:extLst>
              <a:ext uri="{FF2B5EF4-FFF2-40B4-BE49-F238E27FC236}">
                <a16:creationId xmlns:a16="http://schemas.microsoft.com/office/drawing/2014/main" id="{C9C123F2-A2BA-2FD5-03D8-4F86B8D6E8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962" y="200024"/>
            <a:ext cx="4947018" cy="6816481"/>
          </a:xfrm>
        </p:spPr>
      </p:pic>
      <p:pic>
        <p:nvPicPr>
          <p:cNvPr id="21" name="그림 20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C6C1A320-8B63-A75C-11EA-A2BA36E74C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42943"/>
            <a:ext cx="6746240" cy="29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64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196E8D-5EF1-0E32-8BDE-6CA91F736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/>
              <a:t>주차</a:t>
            </a:r>
            <a:r>
              <a:rPr lang="en-US" altLang="ko-KR" dirty="0"/>
              <a:t> : opchallenge11, </a:t>
            </a:r>
            <a:br>
              <a:rPr lang="en-US" altLang="ko-KR" dirty="0"/>
            </a:br>
            <a:r>
              <a:rPr lang="en-US" altLang="ko-KR" dirty="0"/>
              <a:t>		</a:t>
            </a:r>
            <a:r>
              <a:rPr lang="ko-KR" altLang="en-US" dirty="0"/>
              <a:t>실습문제</a:t>
            </a:r>
            <a:r>
              <a:rPr lang="en-US" altLang="ko-KR" dirty="0"/>
              <a:t>11</a:t>
            </a:r>
            <a:endParaRPr lang="ko-KR" altLang="en-US" dirty="0"/>
          </a:p>
        </p:txBody>
      </p:sp>
      <p:pic>
        <p:nvPicPr>
          <p:cNvPr id="5" name="내용 개체 틀 4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CE547103-3C4C-A4E8-5045-A63FE4B00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20" y="4536042"/>
            <a:ext cx="6060440" cy="2161383"/>
          </a:xfrm>
        </p:spPr>
      </p:pic>
      <p:pic>
        <p:nvPicPr>
          <p:cNvPr id="7" name="그림 6" descr="텍스트, 스크린샷, 번호이(가) 표시된 사진&#10;&#10;자동 생성된 설명">
            <a:extLst>
              <a:ext uri="{FF2B5EF4-FFF2-40B4-BE49-F238E27FC236}">
                <a16:creationId xmlns:a16="http://schemas.microsoft.com/office/drawing/2014/main" id="{764F97C8-F16E-ED0C-D2E4-C7D2507CE7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060" y="265973"/>
            <a:ext cx="5477639" cy="58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123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1C3B9D-3191-0E98-C11E-BA9F5F7B9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ko-KR" altLang="en-US" dirty="0"/>
              <a:t>주차</a:t>
            </a:r>
            <a:r>
              <a:rPr lang="en-US" altLang="ko-KR" dirty="0"/>
              <a:t> : opchallenge12, </a:t>
            </a:r>
            <a:r>
              <a:rPr lang="ko-KR" altLang="en-US" dirty="0"/>
              <a:t>실습문제</a:t>
            </a:r>
            <a:r>
              <a:rPr lang="en-US" altLang="ko-KR" dirty="0"/>
              <a:t>12</a:t>
            </a:r>
            <a:endParaRPr lang="ko-KR" altLang="en-US" dirty="0"/>
          </a:p>
        </p:txBody>
      </p:sp>
      <p:pic>
        <p:nvPicPr>
          <p:cNvPr id="15" name="내용 개체 틀 14" descr="텍스트, 스크린샷, 번호이(가) 표시된 사진&#10;&#10;자동 생성된 설명">
            <a:extLst>
              <a:ext uri="{FF2B5EF4-FFF2-40B4-BE49-F238E27FC236}">
                <a16:creationId xmlns:a16="http://schemas.microsoft.com/office/drawing/2014/main" id="{1B0D11D7-3E5E-F41C-A616-35EFCC0D7C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6" y="1690687"/>
            <a:ext cx="4951727" cy="4802187"/>
          </a:xfrm>
        </p:spPr>
      </p:pic>
      <p:pic>
        <p:nvPicPr>
          <p:cNvPr id="17" name="그림 16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F59350A4-FEB7-AEB4-2F15-E86551BCC5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480" y="1442720"/>
            <a:ext cx="6400800" cy="521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633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61275E-5B29-CF92-9D2F-72D0F6A06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ko-KR" altLang="en-US" dirty="0"/>
              <a:t>주차</a:t>
            </a:r>
            <a:r>
              <a:rPr lang="en-US" altLang="ko-KR" dirty="0"/>
              <a:t> : opchallenge13, </a:t>
            </a:r>
            <a:r>
              <a:rPr lang="ko-KR" altLang="en-US" dirty="0"/>
              <a:t>실습문제</a:t>
            </a:r>
            <a:r>
              <a:rPr lang="en-US" altLang="ko-KR" dirty="0"/>
              <a:t>13</a:t>
            </a:r>
            <a:endParaRPr lang="ko-KR" altLang="en-US" dirty="0"/>
          </a:p>
        </p:txBody>
      </p:sp>
      <p:pic>
        <p:nvPicPr>
          <p:cNvPr id="5" name="내용 개체 틀 4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3750AF08-7626-DC31-98D4-69342CB3BE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559" y="1293788"/>
            <a:ext cx="6416505" cy="5310212"/>
          </a:xfrm>
        </p:spPr>
      </p:pic>
      <p:pic>
        <p:nvPicPr>
          <p:cNvPr id="7" name="그림 6" descr="텍스트, 폰트, 라인, 번호이(가) 표시된 사진&#10;&#10;자동 생성된 설명">
            <a:extLst>
              <a:ext uri="{FF2B5EF4-FFF2-40B4-BE49-F238E27FC236}">
                <a16:creationId xmlns:a16="http://schemas.microsoft.com/office/drawing/2014/main" id="{ABB8FA4D-E353-FFE4-A823-28AD2F00C3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289500"/>
            <a:ext cx="5877559" cy="36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065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76F1BF-A2FA-0E98-BB14-5D930C8A8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 과제</a:t>
            </a:r>
            <a:r>
              <a:rPr lang="en-US" altLang="ko-KR" dirty="0"/>
              <a:t>:</a:t>
            </a:r>
            <a:r>
              <a:rPr lang="ko-KR" altLang="en-US" dirty="0"/>
              <a:t>자기소개 </a:t>
            </a:r>
            <a:r>
              <a:rPr lang="ko-KR" altLang="en-US" dirty="0" err="1"/>
              <a:t>페이지만들기</a:t>
            </a:r>
            <a:br>
              <a:rPr lang="en-US" altLang="ko-KR" dirty="0"/>
            </a:br>
            <a:r>
              <a:rPr lang="en-US" altLang="ko-KR" dirty="0"/>
              <a:t>			ai</a:t>
            </a:r>
            <a:r>
              <a:rPr lang="ko-KR" altLang="en-US" dirty="0"/>
              <a:t>로 </a:t>
            </a:r>
            <a:r>
              <a:rPr lang="en-US" altLang="ko-KR" dirty="0"/>
              <a:t>ppt</a:t>
            </a:r>
            <a:r>
              <a:rPr lang="ko-KR" altLang="en-US" dirty="0"/>
              <a:t>만들기</a:t>
            </a:r>
          </a:p>
        </p:txBody>
      </p:sp>
      <p:pic>
        <p:nvPicPr>
          <p:cNvPr id="22" name="내용 개체 틀 21" descr="텍스트, 스크린샷, 번호, 문서이(가) 표시된 사진&#10;&#10;자동 생성된 설명">
            <a:extLst>
              <a:ext uri="{FF2B5EF4-FFF2-40B4-BE49-F238E27FC236}">
                <a16:creationId xmlns:a16="http://schemas.microsoft.com/office/drawing/2014/main" id="{E725B269-1DF1-E750-E66B-98F4972A78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141537"/>
            <a:ext cx="3867987" cy="4351338"/>
          </a:xfrm>
        </p:spPr>
      </p:pic>
      <p:pic>
        <p:nvPicPr>
          <p:cNvPr id="24" name="그림 23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B6FF788A-7890-DC7A-7488-9F611F9A2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32" y="3866733"/>
            <a:ext cx="7952307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265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2D435F-9E4A-AE74-B4F5-292E062F6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 과제</a:t>
            </a:r>
            <a:r>
              <a:rPr lang="en-US" altLang="ko-KR" dirty="0"/>
              <a:t>:</a:t>
            </a:r>
            <a:r>
              <a:rPr lang="ko-KR" altLang="en-US" dirty="0" err="1"/>
              <a:t>트리라이브러리실습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			</a:t>
            </a:r>
            <a:r>
              <a:rPr lang="en-US" altLang="ko-KR" dirty="0" err="1"/>
              <a:t>cssframework</a:t>
            </a:r>
            <a:endParaRPr lang="ko-KR" altLang="en-US" dirty="0"/>
          </a:p>
        </p:txBody>
      </p:sp>
      <p:pic>
        <p:nvPicPr>
          <p:cNvPr id="5" name="내용 개체 틀 4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A30159DE-0EA6-DAAA-E716-F47E7D4A04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30812"/>
            <a:ext cx="6532880" cy="2261568"/>
          </a:xfrm>
        </p:spPr>
      </p:pic>
      <p:pic>
        <p:nvPicPr>
          <p:cNvPr id="7" name="그림 6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5F000509-00B1-11B0-01B5-9C65140C06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520" y="1690688"/>
            <a:ext cx="4000922" cy="500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91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9E2B74-089A-3529-AF7C-DCAE9E278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 과제</a:t>
            </a:r>
            <a:r>
              <a:rPr lang="en-US" altLang="ko-KR" dirty="0"/>
              <a:t>:</a:t>
            </a:r>
            <a:r>
              <a:rPr lang="ko-KR" altLang="en-US" dirty="0"/>
              <a:t>가고 싶은 회사</a:t>
            </a:r>
            <a:r>
              <a:rPr lang="en-US" altLang="ko-KR" dirty="0"/>
              <a:t>, project.ppt</a:t>
            </a:r>
            <a:endParaRPr lang="ko-KR" altLang="en-US" dirty="0"/>
          </a:p>
        </p:txBody>
      </p:sp>
      <p:pic>
        <p:nvPicPr>
          <p:cNvPr id="5" name="내용 개체 틀 4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F94AB010-BB84-BF18-8964-A694381E4C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4451"/>
            <a:ext cx="6096000" cy="4351338"/>
          </a:xfrm>
        </p:spPr>
      </p:pic>
      <p:pic>
        <p:nvPicPr>
          <p:cNvPr id="7" name="그림 6" descr="텍스트, 스크린샷, 라인, 폰트이(가) 표시된 사진&#10;&#10;자동 생성된 설명">
            <a:extLst>
              <a:ext uri="{FF2B5EF4-FFF2-40B4-BE49-F238E27FC236}">
                <a16:creationId xmlns:a16="http://schemas.microsoft.com/office/drawing/2014/main" id="{DCDEB59B-41BA-8D40-6798-EB5966DBDA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13374"/>
            <a:ext cx="6096000" cy="358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355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EC6A56-3176-700E-8FDE-6B6CE9A36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점수 </a:t>
            </a:r>
            <a:r>
              <a:rPr lang="en-US" altLang="ko-KR" dirty="0"/>
              <a:t>30</a:t>
            </a:r>
            <a:r>
              <a:rPr lang="ko-KR" altLang="en-US" dirty="0"/>
              <a:t>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F2B96B-BF25-9ADF-8E70-18FCFF144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과제를 기간 내에 다 하였음</a:t>
            </a:r>
          </a:p>
        </p:txBody>
      </p:sp>
    </p:spTree>
    <p:extLst>
      <p:ext uri="{BB962C8B-B14F-4D97-AF65-F5344CB8AC3E}">
        <p14:creationId xmlns:p14="http://schemas.microsoft.com/office/powerpoint/2010/main" val="2792212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4BACA3AC-A866-E679-DCE4-5ABB95DA2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5835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주차</a:t>
            </a:r>
            <a:r>
              <a:rPr lang="en-US" altLang="ko-KR" dirty="0"/>
              <a:t>: opchallenge1,2</a:t>
            </a:r>
            <a:endParaRPr lang="ko-KR" altLang="en-US" dirty="0"/>
          </a:p>
        </p:txBody>
      </p:sp>
      <p:pic>
        <p:nvPicPr>
          <p:cNvPr id="22" name="내용 개체 틀 21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8762A725-969B-FA29-7DE3-9EC682E353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" y="1881783"/>
            <a:ext cx="10515600" cy="2836942"/>
          </a:xfrm>
        </p:spPr>
      </p:pic>
      <p:pic>
        <p:nvPicPr>
          <p:cNvPr id="24" name="그림 23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4ECA1B64-95C0-CF5D-BE00-805821643A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60" y="4418533"/>
            <a:ext cx="12192000" cy="253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448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079257-8274-4620-816A-CE60D52B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주차</a:t>
            </a:r>
            <a:r>
              <a:rPr lang="en-US" altLang="ko-KR" dirty="0"/>
              <a:t>:</a:t>
            </a:r>
            <a:r>
              <a:rPr lang="ko-KR" altLang="en-US" dirty="0"/>
              <a:t> 실습문제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29" name="내용 개체 틀 28" descr="텍스트, 스크린샷, 번호이(가) 표시된 사진&#10;&#10;자동 생성된 설명">
            <a:extLst>
              <a:ext uri="{FF2B5EF4-FFF2-40B4-BE49-F238E27FC236}">
                <a16:creationId xmlns:a16="http://schemas.microsoft.com/office/drawing/2014/main" id="{21D474EF-AB18-17CB-3FB3-A07DC95CF6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630" y="1690688"/>
            <a:ext cx="6766085" cy="499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068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16D8C7-1BE5-4EF4-A6E8-5495A19D5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주차</a:t>
            </a:r>
            <a:r>
              <a:rPr lang="en-US" altLang="ko-KR" dirty="0"/>
              <a:t>: opchallenge3, </a:t>
            </a:r>
            <a:r>
              <a:rPr lang="ko-KR" altLang="en-US" dirty="0"/>
              <a:t>실습문제</a:t>
            </a:r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25" name="그림 24" descr="텍스트, 번호, 라인, 폰트이(가) 표시된 사진&#10;&#10;자동 생성된 설명">
            <a:extLst>
              <a:ext uri="{FF2B5EF4-FFF2-40B4-BE49-F238E27FC236}">
                <a16:creationId xmlns:a16="http://schemas.microsoft.com/office/drawing/2014/main" id="{45E4E229-27D3-1E0D-C156-2FDC48374D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491" y="2074021"/>
            <a:ext cx="5319252" cy="4853389"/>
          </a:xfrm>
          <a:prstGeom prst="rect">
            <a:avLst/>
          </a:prstGeom>
        </p:spPr>
      </p:pic>
      <p:pic>
        <p:nvPicPr>
          <p:cNvPr id="27" name="그림 2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B7E58E5D-01F9-4AAA-D61F-5D32436507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816" y="2658129"/>
            <a:ext cx="7101184" cy="3834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978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B837CD-DC52-0F7E-886D-30DDFB02D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주차</a:t>
            </a:r>
            <a:r>
              <a:rPr lang="en-US" altLang="ko-KR" dirty="0"/>
              <a:t> : opchallenge4, </a:t>
            </a:r>
            <a:r>
              <a:rPr lang="ko-KR" altLang="en-US" dirty="0"/>
              <a:t>실습문제</a:t>
            </a:r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25" name="내용 개체 틀 24" descr="텍스트, 스크린샷, 번호이(가) 표시된 사진&#10;&#10;자동 생성된 설명">
            <a:extLst>
              <a:ext uri="{FF2B5EF4-FFF2-40B4-BE49-F238E27FC236}">
                <a16:creationId xmlns:a16="http://schemas.microsoft.com/office/drawing/2014/main" id="{0A1F3DD9-066F-F59A-DDB3-5291F1AB15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1595119"/>
            <a:ext cx="6167120" cy="4897755"/>
          </a:xfrm>
        </p:spPr>
      </p:pic>
      <p:pic>
        <p:nvPicPr>
          <p:cNvPr id="27" name="그림 26" descr="텍스트, 번호, 소프트웨어, 스크린샷이(가) 표시된 사진&#10;&#10;자동 생성된 설명">
            <a:extLst>
              <a:ext uri="{FF2B5EF4-FFF2-40B4-BE49-F238E27FC236}">
                <a16:creationId xmlns:a16="http://schemas.microsoft.com/office/drawing/2014/main" id="{042737A6-2454-79CF-8422-01A7A5AC1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95120"/>
            <a:ext cx="5913120" cy="526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473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22AD8C-6897-B8D6-761A-F0F408B45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주차</a:t>
            </a:r>
            <a:r>
              <a:rPr lang="en-US" altLang="ko-KR" dirty="0"/>
              <a:t> : opchallenge5, </a:t>
            </a:r>
            <a:br>
              <a:rPr lang="en-US" altLang="ko-KR" dirty="0"/>
            </a:br>
            <a:r>
              <a:rPr lang="en-US" altLang="ko-KR" dirty="0"/>
              <a:t>		</a:t>
            </a:r>
            <a:r>
              <a:rPr lang="ko-KR" altLang="en-US" dirty="0"/>
              <a:t>실습문제</a:t>
            </a:r>
            <a:r>
              <a:rPr lang="en-US" altLang="ko-KR" dirty="0"/>
              <a:t>5</a:t>
            </a:r>
            <a:endParaRPr lang="ko-KR" altLang="en-US" dirty="0"/>
          </a:p>
        </p:txBody>
      </p:sp>
      <p:pic>
        <p:nvPicPr>
          <p:cNvPr id="5" name="내용 개체 틀 4" descr="텍스트, 스크린샷, 번호, 문서이(가) 표시된 사진&#10;&#10;자동 생성된 설명">
            <a:extLst>
              <a:ext uri="{FF2B5EF4-FFF2-40B4-BE49-F238E27FC236}">
                <a16:creationId xmlns:a16="http://schemas.microsoft.com/office/drawing/2014/main" id="{52EDF589-58F6-9331-73A7-1834605EFA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110711"/>
            <a:ext cx="4277360" cy="6636577"/>
          </a:xfrm>
        </p:spPr>
      </p:pic>
      <p:pic>
        <p:nvPicPr>
          <p:cNvPr id="7" name="그림 6" descr="텍스트, 번호, 폰트, 라인이(가) 표시된 사진&#10;&#10;자동 생성된 설명">
            <a:extLst>
              <a:ext uri="{FF2B5EF4-FFF2-40B4-BE49-F238E27FC236}">
                <a16:creationId xmlns:a16="http://schemas.microsoft.com/office/drawing/2014/main" id="{9135FCAF-5AD9-28D1-2764-1CBCF4D280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53920"/>
            <a:ext cx="7559040" cy="470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22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ECD708-0395-7455-EC7A-C6B72414A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주차</a:t>
            </a:r>
            <a:r>
              <a:rPr lang="en-US" altLang="ko-KR" dirty="0"/>
              <a:t> : opchallenge6, </a:t>
            </a:r>
            <a:br>
              <a:rPr lang="en-US" altLang="ko-KR" dirty="0"/>
            </a:br>
            <a:r>
              <a:rPr lang="en-US" altLang="ko-KR" dirty="0"/>
              <a:t>		</a:t>
            </a:r>
            <a:r>
              <a:rPr lang="ko-KR" altLang="en-US" dirty="0"/>
              <a:t>실습문제</a:t>
            </a:r>
            <a:r>
              <a:rPr lang="en-US" altLang="ko-KR" dirty="0"/>
              <a:t>6</a:t>
            </a:r>
            <a:endParaRPr lang="ko-KR" altLang="en-US" dirty="0"/>
          </a:p>
        </p:txBody>
      </p:sp>
      <p:pic>
        <p:nvPicPr>
          <p:cNvPr id="17" name="내용 개체 틀 16" descr="텍스트, 스크린샷, 번호이(가) 표시된 사진&#10;&#10;자동 생성된 설명">
            <a:extLst>
              <a:ext uri="{FF2B5EF4-FFF2-40B4-BE49-F238E27FC236}">
                <a16:creationId xmlns:a16="http://schemas.microsoft.com/office/drawing/2014/main" id="{0D70A098-06AC-90B0-C9C6-CB92B76FF6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775" y="365125"/>
            <a:ext cx="5107905" cy="6406047"/>
          </a:xfrm>
        </p:spPr>
      </p:pic>
      <p:pic>
        <p:nvPicPr>
          <p:cNvPr id="19" name="그림 18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A6481D1A-FC20-C8FB-B3B2-AF60470A1E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" y="3819481"/>
            <a:ext cx="6441440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868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44F1FE-BE1E-3157-4D1D-251A1C2F0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주차</a:t>
            </a:r>
            <a:r>
              <a:rPr lang="en-US" altLang="ko-KR" dirty="0"/>
              <a:t> : opchallenge7, </a:t>
            </a:r>
            <a:br>
              <a:rPr lang="en-US" altLang="ko-KR" dirty="0"/>
            </a:br>
            <a:r>
              <a:rPr lang="en-US" altLang="ko-KR" dirty="0"/>
              <a:t>		</a:t>
            </a:r>
            <a:r>
              <a:rPr lang="ko-KR" altLang="en-US" dirty="0"/>
              <a:t>실습문제</a:t>
            </a:r>
            <a:r>
              <a:rPr lang="en-US" altLang="ko-KR" dirty="0"/>
              <a:t>7</a:t>
            </a:r>
            <a:endParaRPr lang="ko-KR" altLang="en-US" dirty="0"/>
          </a:p>
        </p:txBody>
      </p:sp>
      <p:pic>
        <p:nvPicPr>
          <p:cNvPr id="5" name="내용 개체 틀 4" descr="텍스트, 스크린샷, 번호, 문서이(가) 표시된 사진&#10;&#10;자동 생성된 설명">
            <a:extLst>
              <a:ext uri="{FF2B5EF4-FFF2-40B4-BE49-F238E27FC236}">
                <a16:creationId xmlns:a16="http://schemas.microsoft.com/office/drawing/2014/main" id="{05632710-F9FC-138C-E9FA-FF049DE552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525" y="75218"/>
            <a:ext cx="5257800" cy="6707563"/>
          </a:xfrm>
        </p:spPr>
      </p:pic>
      <p:pic>
        <p:nvPicPr>
          <p:cNvPr id="7" name="그림 6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1E9B62F6-F81A-9CB8-4D91-76D7C4DFE2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12" y="4524049"/>
            <a:ext cx="6106128" cy="2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201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5CDE63-B7E6-DD68-C4D1-A9069AE33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주차</a:t>
            </a:r>
            <a:r>
              <a:rPr lang="en-US" altLang="ko-KR" dirty="0"/>
              <a:t> : opchallenge8, </a:t>
            </a:r>
            <a:br>
              <a:rPr lang="en-US" altLang="ko-KR" dirty="0"/>
            </a:br>
            <a:r>
              <a:rPr lang="en-US" altLang="ko-KR" dirty="0"/>
              <a:t>		</a:t>
            </a:r>
            <a:r>
              <a:rPr lang="ko-KR" altLang="en-US" dirty="0"/>
              <a:t>실습문제</a:t>
            </a:r>
            <a:r>
              <a:rPr lang="en-US" altLang="ko-KR" dirty="0"/>
              <a:t>8</a:t>
            </a:r>
            <a:endParaRPr lang="ko-KR" altLang="en-US" dirty="0"/>
          </a:p>
        </p:txBody>
      </p:sp>
      <p:pic>
        <p:nvPicPr>
          <p:cNvPr id="17" name="내용 개체 틀 16" descr="텍스트, 스크린샷, 번호이(가) 표시된 사진&#10;&#10;자동 생성된 설명">
            <a:extLst>
              <a:ext uri="{FF2B5EF4-FFF2-40B4-BE49-F238E27FC236}">
                <a16:creationId xmlns:a16="http://schemas.microsoft.com/office/drawing/2014/main" id="{B5B0682C-6014-AAC6-EF1E-2272C2AC8C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381" y="0"/>
            <a:ext cx="5726619" cy="6365238"/>
          </a:xfrm>
        </p:spPr>
      </p:pic>
      <p:pic>
        <p:nvPicPr>
          <p:cNvPr id="19" name="그림 18" descr="텍스트, 라인, 폰트, 스크린샷이(가) 표시된 사진&#10;&#10;자동 생성된 설명">
            <a:extLst>
              <a:ext uri="{FF2B5EF4-FFF2-40B4-BE49-F238E27FC236}">
                <a16:creationId xmlns:a16="http://schemas.microsoft.com/office/drawing/2014/main" id="{FE8DFC93-0CBD-9C54-D492-F8ECEE44F1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00260"/>
            <a:ext cx="6465381" cy="22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387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159</Words>
  <Application>Microsoft Office PowerPoint</Application>
  <PresentationFormat>와이드스크린</PresentationFormat>
  <Paragraphs>22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웹프로그래밍  깃허브정리</vt:lpstr>
      <vt:lpstr>1주차: opchallenge1,2</vt:lpstr>
      <vt:lpstr>2주차: 실습문제2</vt:lpstr>
      <vt:lpstr>2주차: opchallenge3, 실습문제3</vt:lpstr>
      <vt:lpstr>3주차 : opchallenge4, 실습문제4</vt:lpstr>
      <vt:lpstr>3주차 : opchallenge5,    실습문제5</vt:lpstr>
      <vt:lpstr>4주차 : opchallenge6,    실습문제6</vt:lpstr>
      <vt:lpstr>4주차 : opchallenge7,    실습문제7</vt:lpstr>
      <vt:lpstr>5주차 : opchallenge8,    실습문제8</vt:lpstr>
      <vt:lpstr>5주차 : opchallenge9, 실습문제9</vt:lpstr>
      <vt:lpstr>6주차 : opchallenge10,    실습문제10</vt:lpstr>
      <vt:lpstr>6주차 : opchallenge11,    실습문제11</vt:lpstr>
      <vt:lpstr>7주차 : opchallenge12, 실습문제12</vt:lpstr>
      <vt:lpstr>7주차 : opchallenge13, 실습문제13</vt:lpstr>
      <vt:lpstr>추가 과제:자기소개 페이지만들기    ai로 ppt만들기</vt:lpstr>
      <vt:lpstr>추가 과제:트리라이브러리실습,    cssframework</vt:lpstr>
      <vt:lpstr>추가 과제:가고 싶은 회사, project.ppt</vt:lpstr>
      <vt:lpstr>점수 30점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상훈 김</dc:creator>
  <cp:lastModifiedBy>상훈 김</cp:lastModifiedBy>
  <cp:revision>1</cp:revision>
  <dcterms:created xsi:type="dcterms:W3CDTF">2024-12-09T14:14:30Z</dcterms:created>
  <dcterms:modified xsi:type="dcterms:W3CDTF">2024-12-09T16:00:24Z</dcterms:modified>
</cp:coreProperties>
</file>