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350F4-E323-4AC0-8F60-31FD9F1AE33C}" v="11" dt="2024-12-09T14:29:24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훈 김" userId="f34bacfa09532be6" providerId="LiveId" clId="{02D350F4-E323-4AC0-8F60-31FD9F1AE33C}"/>
    <pc:docChg chg="undo custSel addSld modSld">
      <pc:chgData name="상훈 김" userId="f34bacfa09532be6" providerId="LiveId" clId="{02D350F4-E323-4AC0-8F60-31FD9F1AE33C}" dt="2024-12-09T14:32:31.038" v="1388" actId="26606"/>
      <pc:docMkLst>
        <pc:docMk/>
      </pc:docMkLst>
      <pc:sldChg chg="addSp delSp modSp new mod setBg">
        <pc:chgData name="상훈 김" userId="f34bacfa09532be6" providerId="LiveId" clId="{02D350F4-E323-4AC0-8F60-31FD9F1AE33C}" dt="2024-12-09T14:07:09.382" v="1227" actId="27636"/>
        <pc:sldMkLst>
          <pc:docMk/>
          <pc:sldMk cId="2989530268" sldId="256"/>
        </pc:sldMkLst>
        <pc:spChg chg="mo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" creationId="{4CD14DE2-9698-9254-67FA-60F53023A57E}"/>
          </ac:spMkLst>
        </pc:spChg>
        <pc:spChg chg="mod">
          <ac:chgData name="상훈 김" userId="f34bacfa09532be6" providerId="LiveId" clId="{02D350F4-E323-4AC0-8F60-31FD9F1AE33C}" dt="2024-12-09T14:07:09.382" v="1227" actId="27636"/>
          <ac:spMkLst>
            <pc:docMk/>
            <pc:sldMk cId="2989530268" sldId="256"/>
            <ac:spMk id="3" creationId="{084FBD04-9AE7-5A7F-DE5D-8AC7B97BD02D}"/>
          </ac:spMkLst>
        </pc:spChg>
        <pc:spChg chg="add del">
          <ac:chgData name="상훈 김" userId="f34bacfa09532be6" providerId="LiveId" clId="{02D350F4-E323-4AC0-8F60-31FD9F1AE33C}" dt="2024-12-09T13:23:57.885" v="550" actId="26606"/>
          <ac:spMkLst>
            <pc:docMk/>
            <pc:sldMk cId="2989530268" sldId="256"/>
            <ac:spMk id="8" creationId="{A8DB9CD9-59B1-4D73-BC4C-98796A48EF9B}"/>
          </ac:spMkLst>
        </pc:spChg>
        <pc:spChg chg="add del">
          <ac:chgData name="상훈 김" userId="f34bacfa09532be6" providerId="LiveId" clId="{02D350F4-E323-4AC0-8F60-31FD9F1AE33C}" dt="2024-12-09T13:23:57.885" v="550" actId="26606"/>
          <ac:spMkLst>
            <pc:docMk/>
            <pc:sldMk cId="2989530268" sldId="256"/>
            <ac:spMk id="10" creationId="{8874A6A9-41FF-4E33-AFA8-F9F81436A59E}"/>
          </ac:spMkLst>
        </pc:spChg>
        <pc:spChg chg="ad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1" creationId="{1EADCAF8-8823-4E89-8612-21029831A4B2}"/>
          </ac:spMkLst>
        </pc:spChg>
        <pc:spChg chg="ad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2" creationId="{28CA07B2-0819-4B62-9425-7A52BBDD7070}"/>
          </ac:spMkLst>
        </pc:spChg>
        <pc:grpChg chg="add del">
          <ac:chgData name="상훈 김" userId="f34bacfa09532be6" providerId="LiveId" clId="{02D350F4-E323-4AC0-8F60-31FD9F1AE33C}" dt="2024-12-09T13:23:57.885" v="550" actId="26606"/>
          <ac:grpSpMkLst>
            <pc:docMk/>
            <pc:sldMk cId="2989530268" sldId="256"/>
            <ac:grpSpMk id="12" creationId="{721D730E-1F97-4071-B143-B05E6D2599BC}"/>
          </ac:grpSpMkLst>
        </pc:grpChg>
        <pc:grpChg chg="add">
          <ac:chgData name="상훈 김" userId="f34bacfa09532be6" providerId="LiveId" clId="{02D350F4-E323-4AC0-8F60-31FD9F1AE33C}" dt="2024-12-09T13:23:57.898" v="551" actId="26606"/>
          <ac:grpSpMkLst>
            <pc:docMk/>
            <pc:sldMk cId="2989530268" sldId="256"/>
            <ac:grpSpMk id="23" creationId="{DA02BEE4-A5D4-40AF-882D-49D34B086FFF}"/>
          </ac:grpSpMkLst>
        </pc:grpChg>
      </pc:sldChg>
      <pc:sldChg chg="addSp delSp modSp new mod setBg">
        <pc:chgData name="상훈 김" userId="f34bacfa09532be6" providerId="LiveId" clId="{02D350F4-E323-4AC0-8F60-31FD9F1AE33C}" dt="2024-12-09T13:48:34.222" v="1025" actId="26606"/>
        <pc:sldMkLst>
          <pc:docMk/>
          <pc:sldMk cId="714474268" sldId="257"/>
        </pc:sldMkLst>
        <pc:spChg chg="del mod">
          <ac:chgData name="상훈 김" userId="f34bacfa09532be6" providerId="LiveId" clId="{02D350F4-E323-4AC0-8F60-31FD9F1AE33C}" dt="2024-12-09T11:54:37.186" v="118" actId="478"/>
          <ac:spMkLst>
            <pc:docMk/>
            <pc:sldMk cId="714474268" sldId="257"/>
            <ac:spMk id="2" creationId="{06DF227B-A14B-C4A1-0D53-5D8EE20BBBE8}"/>
          </ac:spMkLst>
        </pc:spChg>
        <pc:spChg chg="mod or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3" creationId="{BD3A8E36-4D0A-F25D-A331-5F1DBA4572A2}"/>
          </ac:spMkLst>
        </pc:spChg>
        <pc:spChg chg="add mo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5" creationId="{F7B07553-55F5-4019-B36F-CC5E76A6E13C}"/>
          </ac:spMkLst>
        </pc:spChg>
        <pc:spChg chg="ad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12" creationId="{245A9F99-D9B1-4094-A2E2-B90AC1DB7B9C}"/>
          </ac:spMkLst>
        </pc:spChg>
        <pc:spChg chg="ad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14" creationId="{B7FAF607-473A-4A43-A23D-BBFF5C4117BB}"/>
          </ac:spMkLst>
        </pc:spChg>
        <pc:grpChg chg="add">
          <ac:chgData name="상훈 김" userId="f34bacfa09532be6" providerId="LiveId" clId="{02D350F4-E323-4AC0-8F60-31FD9F1AE33C}" dt="2024-12-09T13:48:34.222" v="1025" actId="26606"/>
          <ac:grpSpMkLst>
            <pc:docMk/>
            <pc:sldMk cId="714474268" sldId="257"/>
            <ac:grpSpMk id="16" creationId="{C5F6476F-D303-44D3-B30F-1BA348F0F64A}"/>
          </ac:grpSpMkLst>
        </pc:grpChg>
        <pc:picChg chg="add">
          <ac:chgData name="상훈 김" userId="f34bacfa09532be6" providerId="LiveId" clId="{02D350F4-E323-4AC0-8F60-31FD9F1AE33C}" dt="2024-12-09T13:48:34.222" v="1025" actId="26606"/>
          <ac:picMkLst>
            <pc:docMk/>
            <pc:sldMk cId="714474268" sldId="257"/>
            <ac:picMk id="9" creationId="{4E288E5A-6254-61CA-1432-9B686E7FD22F}"/>
          </ac:picMkLst>
        </pc:picChg>
      </pc:sldChg>
      <pc:sldChg chg="addSp delSp modSp new mod setBg">
        <pc:chgData name="상훈 김" userId="f34bacfa09532be6" providerId="LiveId" clId="{02D350F4-E323-4AC0-8F60-31FD9F1AE33C}" dt="2024-12-09T14:20:00.196" v="1338" actId="20577"/>
        <pc:sldMkLst>
          <pc:docMk/>
          <pc:sldMk cId="367023439" sldId="258"/>
        </pc:sldMkLst>
        <pc:spChg chg="del mod">
          <ac:chgData name="상훈 김" userId="f34bacfa09532be6" providerId="LiveId" clId="{02D350F4-E323-4AC0-8F60-31FD9F1AE33C}" dt="2024-12-09T13:15:09.260" v="218" actId="478"/>
          <ac:spMkLst>
            <pc:docMk/>
            <pc:sldMk cId="367023439" sldId="258"/>
            <ac:spMk id="2" creationId="{257FDA55-CF99-A2DD-BA89-8F0CA44725C9}"/>
          </ac:spMkLst>
        </pc:spChg>
        <pc:spChg chg="del">
          <ac:chgData name="상훈 김" userId="f34bacfa09532be6" providerId="LiveId" clId="{02D350F4-E323-4AC0-8F60-31FD9F1AE33C}" dt="2024-12-09T13:13:46.811" v="202"/>
          <ac:spMkLst>
            <pc:docMk/>
            <pc:sldMk cId="367023439" sldId="258"/>
            <ac:spMk id="3" creationId="{6BB872DB-83DE-8CB7-04B8-6C6611B1445E}"/>
          </ac:spMkLst>
        </pc:spChg>
        <pc:spChg chg="add mod">
          <ac:chgData name="상훈 김" userId="f34bacfa09532be6" providerId="LiveId" clId="{02D350F4-E323-4AC0-8F60-31FD9F1AE33C}" dt="2024-12-09T14:20:00.196" v="1338" actId="20577"/>
          <ac:spMkLst>
            <pc:docMk/>
            <pc:sldMk cId="367023439" sldId="258"/>
            <ac:spMk id="11" creationId="{22DC39A2-E731-4809-89CF-1A2E5977578E}"/>
          </ac:spMkLst>
        </pc:spChg>
        <pc:spChg chg="add">
          <ac:chgData name="상훈 김" userId="f34bacfa09532be6" providerId="LiveId" clId="{02D350F4-E323-4AC0-8F60-31FD9F1AE33C}" dt="2024-12-09T13:14:32.922" v="208" actId="26606"/>
          <ac:spMkLst>
            <pc:docMk/>
            <pc:sldMk cId="367023439" sldId="258"/>
            <ac:spMk id="14" creationId="{7E6D2D34-4BB4-460B-8844-027610FB21F5}"/>
          </ac:spMkLst>
        </pc:spChg>
        <pc:grpChg chg="add">
          <ac:chgData name="상훈 김" userId="f34bacfa09532be6" providerId="LiveId" clId="{02D350F4-E323-4AC0-8F60-31FD9F1AE33C}" dt="2024-12-09T13:14:32.922" v="208" actId="26606"/>
          <ac:grpSpMkLst>
            <pc:docMk/>
            <pc:sldMk cId="367023439" sldId="258"/>
            <ac:grpSpMk id="16" creationId="{C5314570-9B06-4D37-8CBD-EDD67C2FA205}"/>
          </ac:grpSpMkLst>
        </pc:grpChg>
        <pc:picChg chg="add mod">
          <ac:chgData name="상훈 김" userId="f34bacfa09532be6" providerId="LiveId" clId="{02D350F4-E323-4AC0-8F60-31FD9F1AE33C}" dt="2024-12-09T13:14:49.795" v="214" actId="14100"/>
          <ac:picMkLst>
            <pc:docMk/>
            <pc:sldMk cId="367023439" sldId="258"/>
            <ac:picMk id="5" creationId="{4D1AD253-2D1C-64C0-A22F-789AD90A1C06}"/>
          </ac:picMkLst>
        </pc:picChg>
        <pc:picChg chg="add mod">
          <ac:chgData name="상훈 김" userId="f34bacfa09532be6" providerId="LiveId" clId="{02D350F4-E323-4AC0-8F60-31FD9F1AE33C}" dt="2024-12-09T13:20:34.219" v="479" actId="1076"/>
          <ac:picMkLst>
            <pc:docMk/>
            <pc:sldMk cId="367023439" sldId="258"/>
            <ac:picMk id="7" creationId="{1A38CCD3-BE8B-4D2A-4CF8-F8EB82AC2CEE}"/>
          </ac:picMkLst>
        </pc:picChg>
      </pc:sldChg>
      <pc:sldChg chg="addSp delSp modSp new mod setBg">
        <pc:chgData name="상훈 김" userId="f34bacfa09532be6" providerId="LiveId" clId="{02D350F4-E323-4AC0-8F60-31FD9F1AE33C}" dt="2024-12-09T13:19:26.225" v="478" actId="26606"/>
        <pc:sldMkLst>
          <pc:docMk/>
          <pc:sldMk cId="2550642916" sldId="259"/>
        </pc:sldMkLst>
        <pc:spChg chg="del">
          <ac:chgData name="상훈 김" userId="f34bacfa09532be6" providerId="LiveId" clId="{02D350F4-E323-4AC0-8F60-31FD9F1AE33C}" dt="2024-12-09T13:19:26.225" v="478" actId="26606"/>
          <ac:spMkLst>
            <pc:docMk/>
            <pc:sldMk cId="2550642916" sldId="259"/>
            <ac:spMk id="2" creationId="{C7AA8231-1FE3-C8E6-0A1A-95E2CBDB3D9D}"/>
          </ac:spMkLst>
        </pc:spChg>
        <pc:spChg chg="del">
          <ac:chgData name="상훈 김" userId="f34bacfa09532be6" providerId="LiveId" clId="{02D350F4-E323-4AC0-8F60-31FD9F1AE33C}" dt="2024-12-09T13:19:23.564" v="475"/>
          <ac:spMkLst>
            <pc:docMk/>
            <pc:sldMk cId="2550642916" sldId="259"/>
            <ac:spMk id="3" creationId="{D334D95D-CD03-FF90-DE82-555B4EDB22F5}"/>
          </ac:spMkLst>
        </pc:spChg>
        <pc:picChg chg="add mod">
          <ac:chgData name="상훈 김" userId="f34bacfa09532be6" providerId="LiveId" clId="{02D350F4-E323-4AC0-8F60-31FD9F1AE33C}" dt="2024-12-09T13:19:26.225" v="478" actId="26606"/>
          <ac:picMkLst>
            <pc:docMk/>
            <pc:sldMk cId="2550642916" sldId="259"/>
            <ac:picMk id="5" creationId="{E0540269-F520-2DFC-3636-51ECABB83A53}"/>
          </ac:picMkLst>
        </pc:picChg>
      </pc:sldChg>
      <pc:sldChg chg="addSp delSp modSp new mod setBg">
        <pc:chgData name="상훈 김" userId="f34bacfa09532be6" providerId="LiveId" clId="{02D350F4-E323-4AC0-8F60-31FD9F1AE33C}" dt="2024-12-09T13:35:44.412" v="740" actId="1076"/>
        <pc:sldMkLst>
          <pc:docMk/>
          <pc:sldMk cId="2563442476" sldId="260"/>
        </pc:sldMkLst>
        <pc:spChg chg="del mod">
          <ac:chgData name="상훈 김" userId="f34bacfa09532be6" providerId="LiveId" clId="{02D350F4-E323-4AC0-8F60-31FD9F1AE33C}" dt="2024-12-09T13:27:55.517" v="562" actId="478"/>
          <ac:spMkLst>
            <pc:docMk/>
            <pc:sldMk cId="2563442476" sldId="260"/>
            <ac:spMk id="2" creationId="{62FC7F10-8F87-3359-E77F-E32EC9126284}"/>
          </ac:spMkLst>
        </pc:spChg>
        <pc:spChg chg="del">
          <ac:chgData name="상훈 김" userId="f34bacfa09532be6" providerId="LiveId" clId="{02D350F4-E323-4AC0-8F60-31FD9F1AE33C}" dt="2024-12-09T13:21:37.016" v="536"/>
          <ac:spMkLst>
            <pc:docMk/>
            <pc:sldMk cId="2563442476" sldId="260"/>
            <ac:spMk id="3" creationId="{5E27A56B-90F8-001A-03DE-78E52BEB10E8}"/>
          </ac:spMkLst>
        </pc:spChg>
        <pc:spChg chg="add del mod">
          <ac:chgData name="상훈 김" userId="f34bacfa09532be6" providerId="LiveId" clId="{02D350F4-E323-4AC0-8F60-31FD9F1AE33C}" dt="2024-12-09T13:34:50.402" v="733" actId="478"/>
          <ac:spMkLst>
            <pc:docMk/>
            <pc:sldMk cId="2563442476" sldId="260"/>
            <ac:spMk id="8" creationId="{8A7958E0-0561-085E-F31D-E3E19ABD0F0D}"/>
          </ac:spMkLst>
        </pc:spChg>
        <pc:spChg chg="add del">
          <ac:chgData name="상훈 김" userId="f34bacfa09532be6" providerId="LiveId" clId="{02D350F4-E323-4AC0-8F60-31FD9F1AE33C}" dt="2024-12-09T13:35:12.677" v="737" actId="478"/>
          <ac:spMkLst>
            <pc:docMk/>
            <pc:sldMk cId="2563442476" sldId="260"/>
            <ac:spMk id="9" creationId="{661F48E2-9B70-FC24-376B-9B16000B79A4}"/>
          </ac:spMkLst>
        </pc:spChg>
        <pc:spChg chg="add del">
          <ac:chgData name="상훈 김" userId="f34bacfa09532be6" providerId="LiveId" clId="{02D350F4-E323-4AC0-8F60-31FD9F1AE33C}" dt="2024-12-09T13:24:17.712" v="552" actId="26606"/>
          <ac:spMkLst>
            <pc:docMk/>
            <pc:sldMk cId="2563442476" sldId="260"/>
            <ac:spMk id="12" creationId="{022BDE4A-8A20-4A69-9C5A-581C82036A4D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17" creationId="{2151139A-886F-4B97-8815-729AD3831BBD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19" creationId="{AB5E08C4-8CDD-4623-A5B8-E998C6DEE3B7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1" creationId="{15F33878-D502-4FFA-8ACE-F2AECDB2A23F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3" creationId="{D3539FEE-81D3-4406-802E-60B20B16F4F6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5" creationId="{DC701763-729E-462F-A5A8-E0DEFEB1E2E4}"/>
          </ac:spMkLst>
        </pc:spChg>
        <pc:spChg chg="add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30" creationId="{99ED5833-B85B-4103-8A3B-CAB0308E6C15}"/>
          </ac:spMkLst>
        </pc:spChg>
        <pc:picChg chg="add mod ord">
          <ac:chgData name="상훈 김" userId="f34bacfa09532be6" providerId="LiveId" clId="{02D350F4-E323-4AC0-8F60-31FD9F1AE33C}" dt="2024-12-09T13:35:42.556" v="739" actId="1076"/>
          <ac:picMkLst>
            <pc:docMk/>
            <pc:sldMk cId="2563442476" sldId="260"/>
            <ac:picMk id="5" creationId="{B445ECE1-625A-9A81-0A57-55D5CDD22623}"/>
          </ac:picMkLst>
        </pc:picChg>
        <pc:picChg chg="add mod">
          <ac:chgData name="상훈 김" userId="f34bacfa09532be6" providerId="LiveId" clId="{02D350F4-E323-4AC0-8F60-31FD9F1AE33C}" dt="2024-12-09T13:35:44.412" v="740" actId="1076"/>
          <ac:picMkLst>
            <pc:docMk/>
            <pc:sldMk cId="2563442476" sldId="260"/>
            <ac:picMk id="7" creationId="{FA5A9DE2-650E-B9AA-4F5A-D094FEACE8A0}"/>
          </ac:picMkLst>
        </pc:picChg>
      </pc:sldChg>
      <pc:sldChg chg="addSp delSp modSp new mod setBg">
        <pc:chgData name="상훈 김" userId="f34bacfa09532be6" providerId="LiveId" clId="{02D350F4-E323-4AC0-8F60-31FD9F1AE33C}" dt="2024-12-09T14:29:48.265" v="1363" actId="1076"/>
        <pc:sldMkLst>
          <pc:docMk/>
          <pc:sldMk cId="188688789" sldId="261"/>
        </pc:sldMkLst>
        <pc:spChg chg="del mod">
          <ac:chgData name="상훈 김" userId="f34bacfa09532be6" providerId="LiveId" clId="{02D350F4-E323-4AC0-8F60-31FD9F1AE33C}" dt="2024-12-09T14:01:51.132" v="1185" actId="478"/>
          <ac:spMkLst>
            <pc:docMk/>
            <pc:sldMk cId="188688789" sldId="261"/>
            <ac:spMk id="2" creationId="{7C0F73DA-8644-EAC9-3CFE-83857D47E101}"/>
          </ac:spMkLst>
        </pc:spChg>
        <pc:spChg chg="mod">
          <ac:chgData name="상훈 김" userId="f34bacfa09532be6" providerId="LiveId" clId="{02D350F4-E323-4AC0-8F60-31FD9F1AE33C}" dt="2024-12-09T14:29:48.265" v="1363" actId="1076"/>
          <ac:spMkLst>
            <pc:docMk/>
            <pc:sldMk cId="188688789" sldId="261"/>
            <ac:spMk id="3" creationId="{4E9AA72C-184A-9CB3-F5C2-798B7A82D983}"/>
          </ac:spMkLst>
        </pc:spChg>
        <pc:spChg chg="add mod">
          <ac:chgData name="상훈 김" userId="f34bacfa09532be6" providerId="LiveId" clId="{02D350F4-E323-4AC0-8F60-31FD9F1AE33C}" dt="2024-12-09T14:29:42.233" v="1362" actId="255"/>
          <ac:spMkLst>
            <pc:docMk/>
            <pc:sldMk cId="188688789" sldId="261"/>
            <ac:spMk id="4" creationId="{4097708B-56AB-8D38-D3A8-34EF629425EA}"/>
          </ac:spMkLst>
        </pc:spChg>
        <pc:spChg chg="ad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8" creationId="{D038248A-211C-4EEC-8401-C761B929FB52}"/>
          </ac:spMkLst>
        </pc:spChg>
        <pc:spChg chg="ad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10" creationId="{C30A849F-66D9-40C8-BEC8-35AFF8F4568F}"/>
          </ac:spMkLst>
        </pc:spChg>
        <pc:grpChg chg="add">
          <ac:chgData name="상훈 김" userId="f34bacfa09532be6" providerId="LiveId" clId="{02D350F4-E323-4AC0-8F60-31FD9F1AE33C}" dt="2024-12-09T14:03:55.612" v="1221" actId="26606"/>
          <ac:grpSpMkLst>
            <pc:docMk/>
            <pc:sldMk cId="188688789" sldId="261"/>
            <ac:grpSpMk id="12" creationId="{04542298-A2B1-480F-A11C-A40EDD19B857}"/>
          </ac:grpSpMkLst>
        </pc:grpChg>
        <pc:grpChg chg="add">
          <ac:chgData name="상훈 김" userId="f34bacfa09532be6" providerId="LiveId" clId="{02D350F4-E323-4AC0-8F60-31FD9F1AE33C}" dt="2024-12-09T14:03:55.612" v="1221" actId="26606"/>
          <ac:grpSpMkLst>
            <pc:docMk/>
            <pc:sldMk cId="188688789" sldId="261"/>
            <ac:grpSpMk id="18" creationId="{2A5C9C35-2375-49EB-B99C-17C87D42FE7C}"/>
          </ac:grpSpMkLst>
        </pc:grpChg>
      </pc:sldChg>
      <pc:sldChg chg="addSp delSp modSp new mod">
        <pc:chgData name="상훈 김" userId="f34bacfa09532be6" providerId="LiveId" clId="{02D350F4-E323-4AC0-8F60-31FD9F1AE33C}" dt="2024-12-09T14:18:56.238" v="1234" actId="14100"/>
        <pc:sldMkLst>
          <pc:docMk/>
          <pc:sldMk cId="1656263745" sldId="262"/>
        </pc:sldMkLst>
        <pc:spChg chg="del">
          <ac:chgData name="상훈 김" userId="f34bacfa09532be6" providerId="LiveId" clId="{02D350F4-E323-4AC0-8F60-31FD9F1AE33C}" dt="2024-12-09T14:18:50.746" v="1232" actId="478"/>
          <ac:spMkLst>
            <pc:docMk/>
            <pc:sldMk cId="1656263745" sldId="262"/>
            <ac:spMk id="2" creationId="{DDF097D0-C1D8-FC2C-FFE2-652C8119F318}"/>
          </ac:spMkLst>
        </pc:spChg>
        <pc:spChg chg="del">
          <ac:chgData name="상훈 김" userId="f34bacfa09532be6" providerId="LiveId" clId="{02D350F4-E323-4AC0-8F60-31FD9F1AE33C}" dt="2024-12-09T14:18:46.073" v="1229"/>
          <ac:spMkLst>
            <pc:docMk/>
            <pc:sldMk cId="1656263745" sldId="262"/>
            <ac:spMk id="3" creationId="{D8A7C9AB-EB04-20C4-3F59-E76FF60E2835}"/>
          </ac:spMkLst>
        </pc:spChg>
        <pc:picChg chg="add mod">
          <ac:chgData name="상훈 김" userId="f34bacfa09532be6" providerId="LiveId" clId="{02D350F4-E323-4AC0-8F60-31FD9F1AE33C}" dt="2024-12-09T14:18:56.238" v="1234" actId="14100"/>
          <ac:picMkLst>
            <pc:docMk/>
            <pc:sldMk cId="1656263745" sldId="262"/>
            <ac:picMk id="5" creationId="{FABC791E-44EE-D3BE-0136-070FA08521F2}"/>
          </ac:picMkLst>
        </pc:picChg>
      </pc:sldChg>
      <pc:sldChg chg="addSp delSp modSp new mod setBg">
        <pc:chgData name="상훈 김" userId="f34bacfa09532be6" providerId="LiveId" clId="{02D350F4-E323-4AC0-8F60-31FD9F1AE33C}" dt="2024-12-09T14:32:31.038" v="1388" actId="26606"/>
        <pc:sldMkLst>
          <pc:docMk/>
          <pc:sldMk cId="1262139447" sldId="263"/>
        </pc:sldMkLst>
        <pc:spChg chg="mo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2" creationId="{B9F9BA71-AA0D-4E68-599D-C27676EBF0E5}"/>
          </ac:spMkLst>
        </pc:spChg>
        <pc:spChg chg="del mo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3" creationId="{AC134C3A-3002-F033-26BB-C31C5AC8B09F}"/>
          </ac:spMkLst>
        </pc:spChg>
        <pc:spChg chg="add del">
          <ac:chgData name="상훈 김" userId="f34bacfa09532be6" providerId="LiveId" clId="{02D350F4-E323-4AC0-8F60-31FD9F1AE33C}" dt="2024-12-09T14:32:31.020" v="1387" actId="26606"/>
          <ac:spMkLst>
            <pc:docMk/>
            <pc:sldMk cId="1262139447" sldId="263"/>
            <ac:spMk id="8" creationId="{4BC99CB9-DDAD-44A2-8A1C-E3AF4E72DF5C}"/>
          </ac:spMkLst>
        </pc:spChg>
        <pc:spChg chg="add del">
          <ac:chgData name="상훈 김" userId="f34bacfa09532be6" providerId="LiveId" clId="{02D350F4-E323-4AC0-8F60-31FD9F1AE33C}" dt="2024-12-09T14:32:31.020" v="1387" actId="26606"/>
          <ac:spMkLst>
            <pc:docMk/>
            <pc:sldMk cId="1262139447" sldId="263"/>
            <ac:spMk id="10" creationId="{64053CBF-3932-45FF-8285-EE5146085F3A}"/>
          </ac:spMkLst>
        </pc:spChg>
        <pc:spChg chg="ad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25" creationId="{73A25D70-4A55-4F72-B9C5-A69CDBF4DB42}"/>
          </ac:spMkLst>
        </pc:spChg>
        <pc:spChg chg="ad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26" creationId="{54957100-6D8B-4161-9F2F-C0A949EC84C4}"/>
          </ac:spMkLst>
        </pc:spChg>
        <pc:spChg chg="add">
          <ac:chgData name="상훈 김" userId="f34bacfa09532be6" providerId="LiveId" clId="{02D350F4-E323-4AC0-8F60-31FD9F1AE33C}" dt="2024-12-09T14:32:31.038" v="1388" actId="26606"/>
          <ac:spMkLst>
            <pc:docMk/>
            <pc:sldMk cId="1262139447" sldId="263"/>
            <ac:spMk id="27" creationId="{0BD8B065-EE51-4AE2-A94C-86249998FD7B}"/>
          </ac:spMkLst>
        </pc:spChg>
        <pc:grpChg chg="add del">
          <ac:chgData name="상훈 김" userId="f34bacfa09532be6" providerId="LiveId" clId="{02D350F4-E323-4AC0-8F60-31FD9F1AE33C}" dt="2024-12-09T14:32:31.020" v="1387" actId="26606"/>
          <ac:grpSpMkLst>
            <pc:docMk/>
            <pc:sldMk cId="1262139447" sldId="263"/>
            <ac:grpSpMk id="12" creationId="{2E751C04-BEA6-446B-A678-9C74819EBD4C}"/>
          </ac:grpSpMkLst>
        </pc:grpChg>
        <pc:grpChg chg="add del">
          <ac:chgData name="상훈 김" userId="f34bacfa09532be6" providerId="LiveId" clId="{02D350F4-E323-4AC0-8F60-31FD9F1AE33C}" dt="2024-12-09T14:32:31.020" v="1387" actId="26606"/>
          <ac:grpSpMkLst>
            <pc:docMk/>
            <pc:sldMk cId="1262139447" sldId="263"/>
            <ac:grpSpMk id="18" creationId="{B63ACBA3-DEFD-4C6D-BBA0-64468FA99C2D}"/>
          </ac:grpSpMkLst>
        </pc:grpChg>
        <pc:grpChg chg="add">
          <ac:chgData name="상훈 김" userId="f34bacfa09532be6" providerId="LiveId" clId="{02D350F4-E323-4AC0-8F60-31FD9F1AE33C}" dt="2024-12-09T14:32:31.038" v="1388" actId="26606"/>
          <ac:grpSpMkLst>
            <pc:docMk/>
            <pc:sldMk cId="1262139447" sldId="263"/>
            <ac:grpSpMk id="28" creationId="{18999293-B054-4B57-A26F-D04C2BB11338}"/>
          </ac:grpSpMkLst>
        </pc:grpChg>
        <pc:grpChg chg="add">
          <ac:chgData name="상훈 김" userId="f34bacfa09532be6" providerId="LiveId" clId="{02D350F4-E323-4AC0-8F60-31FD9F1AE33C}" dt="2024-12-09T14:32:31.038" v="1388" actId="26606"/>
          <ac:grpSpMkLst>
            <pc:docMk/>
            <pc:sldMk cId="1262139447" sldId="263"/>
            <ac:grpSpMk id="32" creationId="{761945C4-D997-42F3-B59A-984CF006671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C941A-30F6-12E7-9C8D-127F52F6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C80992-B552-1405-3B2A-37B4659C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65D1-AF1D-B255-C4C7-E8A00BBE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E905E-57AA-2CCE-5F2E-FCB0655D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425AF-351D-1B53-BCB5-24854A2D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ADBAA-07D6-FB5E-B0C6-4CF76ED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B1FE5-26F8-5DFB-648B-1996DA1E1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B0C10-2EFC-CED2-CBFB-6B58C42F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3AEAD-11B1-F916-2848-E21933C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A56F1-C7D4-3650-F09C-5B9024F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4CC175-AD47-CC29-5496-6A6B8656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9EBEE-225A-416E-C44B-DEC0A138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96A1F-FEAE-F814-9B7A-439116C9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6BFEE-D62C-8D29-D9ED-16E4A150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66390-C73C-2FBD-65D1-E278781B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73CE-45DB-5D66-EBF6-CC5388B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03705-D1E8-F41C-832F-8CF54B6E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35FC8-B292-5A75-82FD-D1C4799D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B1B87-2587-3199-5DF2-5B9E8BA6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8AF68-4CCB-306D-9D97-67B701AD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FC36-94DF-D13A-F5CA-5FDEC38E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305AC-F63E-28D5-5868-8E8BACB7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51D86-D15F-2152-AF9F-4CFE26F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8D9A-69E1-D72F-78F0-51468420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8AE1B-95B8-EA07-DE1F-E65EA335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399D3-01AD-4C29-250E-2987B8B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6D02D-AA33-590E-5993-8D5132B1C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6A990-F036-2028-CD5F-4E2EFD72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DB42A-D65A-1A61-2F39-49913FB9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3C31B-5EA4-EA7B-B38D-67802CF2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DDAE8-FE40-8B7D-A1E2-FBA99E6D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9C2A-20AD-8F75-9BFA-61173D46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FE26B-4B40-9706-D8D7-EB16C64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D91CB-E615-DCA4-45E7-466F0D667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81550-A172-ADE0-352C-457276396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1E2B2-5B6D-6107-15CD-EAAB73E6F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F1000A-55B5-736D-3BAB-A143121F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EE743B-FF45-F088-466D-51BD6FE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6E5EEF-3FA9-7C16-1A72-53F14208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816C-57A7-FFD9-C50A-A424EA4F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078E3-6467-B201-C569-CB5D1BD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81C5D-70FE-62E3-B540-41001631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EDD6D-719D-7859-D9CB-59BA7187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2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AD4D-CCB4-FC4D-A329-9B99E2A8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DE6D0-1E99-00F1-0FD3-519A51A7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1A650-AFC1-B3E5-3062-D0C48958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BEC2-4C62-B71D-A0AF-69338F81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5D416-98E4-A9F7-7848-9952115B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ED7F3-FA03-E7CC-77F9-E3610AE6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99556-69AA-0A65-E63F-6E1A515C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BCB2E-C88D-41EB-2D6A-C1533D68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A79DB-A7CA-020B-5108-D0353A29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A29B-45CB-3431-E9D8-92E29BC4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9CEE-1DDC-49FB-8A90-C84AB434D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A4F3E-8641-7C1F-6741-134C095F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ED1AD-811D-12E3-12B2-EA7A9C8E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4395A-4D56-380C-A08E-EB468DF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33BCA-1D04-6649-8E89-79BA7732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824C97-62E3-916A-E96A-86AD0ECE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EF803-A1E2-9CF2-F54F-DEDF03A0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7EDB3-5432-B16C-A194-9C82805E3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011D-249D-247C-9C27-EFE66A17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19E7E-6AA4-4392-F0E4-707C76D52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1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4%A4%EC%9D%B4%EB%B2%84" TargetMode="External"/><Relationship Id="rId2" Type="http://schemas.openxmlformats.org/officeDocument/2006/relationships/hyperlink" Target="https://www.navercorp.com/naver/naver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D14DE2-9698-9254-67FA-60F53023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웹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FBD04-9AE7-5A7F-DE5D-8AC7B97B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095463"/>
            <a:ext cx="6105194" cy="9091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500" dirty="0">
                <a:solidFill>
                  <a:schemeClr val="tx2"/>
                </a:solidFill>
              </a:rPr>
              <a:t>https://github.com/8352341/webpgm-report</a:t>
            </a:r>
          </a:p>
          <a:p>
            <a:r>
              <a:rPr lang="en-US" altLang="ko-KR" sz="1500" dirty="0">
                <a:solidFill>
                  <a:schemeClr val="tx2"/>
                </a:solidFill>
              </a:rPr>
              <a:t>2020875015</a:t>
            </a:r>
          </a:p>
          <a:p>
            <a:r>
              <a:rPr lang="ko-KR" altLang="en-US" sz="1500" dirty="0">
                <a:solidFill>
                  <a:schemeClr val="tx2"/>
                </a:solidFill>
              </a:rPr>
              <a:t>김상훈</a:t>
            </a:r>
          </a:p>
        </p:txBody>
      </p:sp>
    </p:spTree>
    <p:extLst>
      <p:ext uri="{BB962C8B-B14F-4D97-AF65-F5344CB8AC3E}">
        <p14:creationId xmlns:p14="http://schemas.microsoft.com/office/powerpoint/2010/main" val="298953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7B07553-55F5-4019-B36F-CC5E76A6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sz="3300">
                <a:solidFill>
                  <a:schemeClr val="tx2"/>
                </a:solidFill>
              </a:rPr>
              <a:t>가고 싶은 회사로 네이버를 선택한 이유</a:t>
            </a:r>
            <a:br>
              <a:rPr lang="en-US" altLang="ko-KR" sz="3300">
                <a:solidFill>
                  <a:schemeClr val="tx2"/>
                </a:solidFill>
              </a:rPr>
            </a:br>
            <a:endParaRPr lang="ko-KR" altLang="en-US" sz="3300">
              <a:solidFill>
                <a:schemeClr val="tx2"/>
              </a:solidFill>
            </a:endParaRPr>
          </a:p>
        </p:txBody>
      </p:sp>
      <p:pic>
        <p:nvPicPr>
          <p:cNvPr id="9" name="Graphic 8" descr="연구">
            <a:extLst>
              <a:ext uri="{FF2B5EF4-FFF2-40B4-BE49-F238E27FC236}">
                <a16:creationId xmlns:a16="http://schemas.microsoft.com/office/drawing/2014/main" id="{4E288E5A-6254-61CA-1432-9B686E7F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A8E36-4D0A-F25D-A331-5F1DBA45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1700">
                <a:solidFill>
                  <a:schemeClr val="tx2"/>
                </a:solidFill>
              </a:rPr>
              <a:t>네이버는 검색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뉴스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블로그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쇼핑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웹툰 등 다양한 디지털 생태계를 구축하고 있어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제가 한 분야에 국한되지 않고 폭넓은 경험을 쌓을 수 있는 최적의 플랫폼이라고 생각합니다</a:t>
            </a:r>
            <a:r>
              <a:rPr lang="en-US" altLang="ko-KR" sz="1700">
                <a:solidFill>
                  <a:schemeClr val="tx2"/>
                </a:solidFill>
              </a:rPr>
              <a:t>.</a:t>
            </a:r>
          </a:p>
          <a:p>
            <a:endParaRPr lang="en-US" altLang="ko-KR" sz="1700">
              <a:solidFill>
                <a:schemeClr val="tx2"/>
              </a:solidFill>
            </a:endParaRPr>
          </a:p>
          <a:p>
            <a:r>
              <a:rPr lang="ko-KR" altLang="en-US" sz="1700">
                <a:solidFill>
                  <a:schemeClr val="tx2"/>
                </a:solidFill>
              </a:rPr>
              <a:t>특히 </a:t>
            </a:r>
            <a:r>
              <a:rPr lang="en-US" altLang="ko-KR" sz="1700">
                <a:solidFill>
                  <a:schemeClr val="tx2"/>
                </a:solidFill>
              </a:rPr>
              <a:t>AI, </a:t>
            </a:r>
            <a:r>
              <a:rPr lang="ko-KR" altLang="en-US" sz="1700">
                <a:solidFill>
                  <a:schemeClr val="tx2"/>
                </a:solidFill>
              </a:rPr>
              <a:t>클라우드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핀테크와 같은 미래 지향적 기술 분야에 과감하게 투자하고 혁신을 추구하는 네이버의 비전은 제 커리어 목표와 완벽하게 일치합니다</a:t>
            </a:r>
            <a:r>
              <a:rPr lang="en-US" altLang="ko-KR" sz="1700">
                <a:solidFill>
                  <a:schemeClr val="tx2"/>
                </a:solidFill>
              </a:rPr>
              <a:t>. </a:t>
            </a:r>
          </a:p>
          <a:p>
            <a:endParaRPr lang="en-US" altLang="ko-KR" sz="1700">
              <a:solidFill>
                <a:schemeClr val="tx2"/>
              </a:solidFill>
            </a:endParaRPr>
          </a:p>
          <a:p>
            <a:r>
              <a:rPr lang="ko-KR" altLang="en-US" sz="1700">
                <a:solidFill>
                  <a:schemeClr val="tx2"/>
                </a:solidFill>
              </a:rPr>
              <a:t>단순히 한 기업에 취업하는 것을 넘어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대한민국 대표 기술 기업에서 미래 기술의 혁신을 함께 만들어가고 싶습니다</a:t>
            </a:r>
            <a:r>
              <a:rPr lang="en-US" altLang="ko-KR" sz="17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447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0540269-F520-2DFC-3636-51ECABB8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BC791E-44EE-D3BE-0136-070FA0852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60" y="0"/>
            <a:ext cx="6451000" cy="6886157"/>
          </a:xfrm>
        </p:spPr>
      </p:pic>
    </p:spTree>
    <p:extLst>
      <p:ext uri="{BB962C8B-B14F-4D97-AF65-F5344CB8AC3E}">
        <p14:creationId xmlns:p14="http://schemas.microsoft.com/office/powerpoint/2010/main" val="16562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D1AD253-2D1C-64C0-A22F-789AD90A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8" y="7162"/>
            <a:ext cx="7567818" cy="690563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1A38CCD3-BE8B-4D2A-4CF8-F8EB82AC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45" y="4918005"/>
            <a:ext cx="8225947" cy="19947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DC39A2-E731-4809-89CF-1A2E5977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6" y="449272"/>
            <a:ext cx="4493066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이 코드는 네이버의 상징적인 초록색을 활용하여 배경색을 디자인했습니다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Bootstrap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bluma</a:t>
            </a:r>
            <a:r>
              <a:rPr lang="ko-KR" altLang="en-US" sz="2000" dirty="0"/>
              <a:t>를 사용하여 페이지를 꾸몄습니다</a:t>
            </a:r>
            <a:r>
              <a:rPr lang="en-US" altLang="ko-KR" sz="2000" dirty="0"/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A5A9DE2-650E-B9AA-4F5A-D094FEACE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-2" b="15558"/>
          <a:stretch/>
        </p:blipFill>
        <p:spPr>
          <a:xfrm>
            <a:off x="5828261" y="1494503"/>
            <a:ext cx="5823086" cy="4931363"/>
          </a:xfrm>
          <a:prstGeom prst="rect">
            <a:avLst/>
          </a:prstGeom>
        </p:spPr>
      </p:pic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445ECE1-625A-9A81-0A57-55D5CDD2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" r="-2" b="3087"/>
          <a:stretch/>
        </p:blipFill>
        <p:spPr>
          <a:xfrm>
            <a:off x="0" y="1494503"/>
            <a:ext cx="5828261" cy="49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AA72C-184A-9CB3-F5C2-798B7A82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085" y="1802904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  <a:hlinkClick r:id="rId2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  <a:hlinkClick r:id="rId2"/>
              </a:rPr>
              <a:t>Naver career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네이버 위키</a:t>
            </a:r>
            <a:r>
              <a:rPr lang="en-US" altLang="ko-KR" sz="1800" dirty="0">
                <a:solidFill>
                  <a:schemeClr val="tx2"/>
                </a:solidFill>
                <a:hlinkClick r:id="rId3"/>
              </a:rPr>
              <a:t>https://ko.wikipedia.org/wiki/%EB%84%A4%EC%9D%B4%EB%B2%84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claude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  <a:hlinkClick r:id="rId2"/>
            </a:endParaRPr>
          </a:p>
          <a:p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97708B-56AB-8D38-D3A8-34EF629425EA}"/>
              </a:ext>
            </a:extLst>
          </p:cNvPr>
          <p:cNvSpPr txBox="1"/>
          <p:nvPr/>
        </p:nvSpPr>
        <p:spPr>
          <a:xfrm>
            <a:off x="4011561" y="766916"/>
            <a:ext cx="328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18868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F9BA71-AA0D-4E68-599D-C27676EB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13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143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웹 프로그래밍 발표</vt:lpstr>
      <vt:lpstr>가고 싶은 회사로 네이버를 선택한 이유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김</dc:creator>
  <cp:lastModifiedBy>상훈 김</cp:lastModifiedBy>
  <cp:revision>1</cp:revision>
  <dcterms:created xsi:type="dcterms:W3CDTF">2024-12-09T11:51:18Z</dcterms:created>
  <dcterms:modified xsi:type="dcterms:W3CDTF">2024-12-09T14:32:32Z</dcterms:modified>
</cp:coreProperties>
</file>