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8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3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3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3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4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6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9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0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D978D-D6DD-4263-A20D-C9F8A9710C18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D21E-A31F-4996-ADD4-809436906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9270609" y="2447778"/>
            <a:ext cx="1786597" cy="94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java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534574" y="942534"/>
            <a:ext cx="5584872" cy="175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Master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309490" y="4424291"/>
            <a:ext cx="5809956" cy="161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8492" y="1590931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master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418492" y="500235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slave</a:t>
            </a:r>
            <a:endParaRPr lang="zh-CN" altLang="en-US" sz="2400"/>
          </a:p>
        </p:txBody>
      </p:sp>
      <p:cxnSp>
        <p:nvCxnSpPr>
          <p:cNvPr id="13" name="直接箭头连接符 12"/>
          <p:cNvCxnSpPr>
            <a:stCxn id="5" idx="1"/>
            <a:endCxn id="6" idx="3"/>
          </p:cNvCxnSpPr>
          <p:nvPr/>
        </p:nvCxnSpPr>
        <p:spPr>
          <a:xfrm flipH="1" flipV="1">
            <a:off x="6119446" y="1821765"/>
            <a:ext cx="3151163" cy="10972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3"/>
          </p:cNvCxnSpPr>
          <p:nvPr/>
        </p:nvCxnSpPr>
        <p:spPr>
          <a:xfrm flipH="1">
            <a:off x="6119446" y="3207434"/>
            <a:ext cx="3151163" cy="2025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11076" y="1533377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,update,delete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7033307" y="477151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select </a:t>
            </a:r>
            <a:endParaRPr lang="zh-CN" altLang="en-US" sz="2400"/>
          </a:p>
        </p:txBody>
      </p:sp>
      <p:cxnSp>
        <p:nvCxnSpPr>
          <p:cNvPr id="19" name="直接箭头连接符 18"/>
          <p:cNvCxnSpPr>
            <a:stCxn id="6" idx="2"/>
            <a:endCxn id="9" idx="0"/>
          </p:cNvCxnSpPr>
          <p:nvPr/>
        </p:nvCxnSpPr>
        <p:spPr>
          <a:xfrm flipH="1">
            <a:off x="3214468" y="2700995"/>
            <a:ext cx="112542" cy="1723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17892" y="3410129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replication slave</a:t>
            </a:r>
            <a:endParaRPr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536975" y="2941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未用中间件的读写分离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3069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0142805" y="2467593"/>
            <a:ext cx="1786597" cy="94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java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534574" y="942534"/>
            <a:ext cx="4079629" cy="175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Master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309490" y="4424291"/>
            <a:ext cx="4431322" cy="161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8492" y="1590931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master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418492" y="500235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slave</a:t>
            </a:r>
            <a:endParaRPr lang="zh-CN" altLang="en-US" sz="2400"/>
          </a:p>
        </p:txBody>
      </p:sp>
      <p:cxnSp>
        <p:nvCxnSpPr>
          <p:cNvPr id="13" name="直接箭头连接符 12"/>
          <p:cNvCxnSpPr>
            <a:stCxn id="5" idx="1"/>
            <a:endCxn id="12" idx="3"/>
          </p:cNvCxnSpPr>
          <p:nvPr/>
        </p:nvCxnSpPr>
        <p:spPr>
          <a:xfrm flipH="1">
            <a:off x="8793786" y="2938861"/>
            <a:ext cx="1349019" cy="304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3"/>
          </p:cNvCxnSpPr>
          <p:nvPr/>
        </p:nvCxnSpPr>
        <p:spPr>
          <a:xfrm flipH="1">
            <a:off x="4740812" y="3796044"/>
            <a:ext cx="2801608" cy="1437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830151" y="1711794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,update,delete</a:t>
            </a:r>
          </a:p>
          <a:p>
            <a:r>
              <a:rPr lang="en-US" altLang="zh-CN" sz="2400"/>
              <a:t>select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28346" y="3012714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MyCat </a:t>
            </a:r>
            <a:endParaRPr lang="zh-CN" altLang="en-US" sz="2400"/>
          </a:p>
        </p:txBody>
      </p:sp>
      <p:cxnSp>
        <p:nvCxnSpPr>
          <p:cNvPr id="19" name="直接箭头连接符 18"/>
          <p:cNvCxnSpPr>
            <a:stCxn id="6" idx="2"/>
            <a:endCxn id="9" idx="0"/>
          </p:cNvCxnSpPr>
          <p:nvPr/>
        </p:nvCxnSpPr>
        <p:spPr>
          <a:xfrm flipH="1">
            <a:off x="2525151" y="2700995"/>
            <a:ext cx="49238" cy="1723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67329" y="3334379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replication slave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536975" y="2941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利用中间件的读写分离</a:t>
            </a:r>
            <a:endParaRPr lang="zh-CN" altLang="en-US" sz="2400"/>
          </a:p>
        </p:txBody>
      </p:sp>
      <p:sp>
        <p:nvSpPr>
          <p:cNvPr id="12" name="矩形: 圆角 11"/>
          <p:cNvSpPr/>
          <p:nvPr/>
        </p:nvSpPr>
        <p:spPr>
          <a:xfrm>
            <a:off x="6542956" y="2789864"/>
            <a:ext cx="2250830" cy="9073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22763" y="2086816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,update,delete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4635780" y="2691050"/>
            <a:ext cx="1907176" cy="426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05084" y="4514613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select 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496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0142805" y="2467593"/>
            <a:ext cx="1786597" cy="94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java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503346" y="1884744"/>
            <a:ext cx="4079629" cy="175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Master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525029" y="4426165"/>
            <a:ext cx="4431322" cy="161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39572" y="2446023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master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418492" y="500235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slave</a:t>
            </a:r>
            <a:endParaRPr lang="zh-CN" altLang="en-US" sz="2400"/>
          </a:p>
        </p:txBody>
      </p:sp>
      <p:cxnSp>
        <p:nvCxnSpPr>
          <p:cNvPr id="13" name="直接箭头连接符 12"/>
          <p:cNvCxnSpPr>
            <a:stCxn id="5" idx="1"/>
            <a:endCxn id="12" idx="3"/>
          </p:cNvCxnSpPr>
          <p:nvPr/>
        </p:nvCxnSpPr>
        <p:spPr>
          <a:xfrm flipH="1">
            <a:off x="8793786" y="2938861"/>
            <a:ext cx="1349019" cy="304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3"/>
          </p:cNvCxnSpPr>
          <p:nvPr/>
        </p:nvCxnSpPr>
        <p:spPr>
          <a:xfrm flipH="1">
            <a:off x="4956351" y="3735168"/>
            <a:ext cx="2305713" cy="1499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830151" y="1711794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,update,delete</a:t>
            </a:r>
          </a:p>
          <a:p>
            <a:r>
              <a:rPr lang="en-US" altLang="zh-CN" sz="2400"/>
              <a:t>select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28346" y="3012714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MyCat </a:t>
            </a:r>
            <a:endParaRPr lang="zh-CN" altLang="en-US" sz="2400"/>
          </a:p>
        </p:txBody>
      </p:sp>
      <p:cxnSp>
        <p:nvCxnSpPr>
          <p:cNvPr id="19" name="直接箭头连接符 18"/>
          <p:cNvCxnSpPr>
            <a:stCxn id="6" idx="2"/>
            <a:endCxn id="9" idx="0"/>
          </p:cNvCxnSpPr>
          <p:nvPr/>
        </p:nvCxnSpPr>
        <p:spPr>
          <a:xfrm>
            <a:off x="2543161" y="3643205"/>
            <a:ext cx="197529" cy="78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6493" y="3053636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replication slave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168812" y="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利用中间件的读写分离</a:t>
            </a:r>
            <a:endParaRPr lang="zh-CN" altLang="en-US" sz="2400"/>
          </a:p>
        </p:txBody>
      </p:sp>
      <p:sp>
        <p:nvSpPr>
          <p:cNvPr id="12" name="矩形: 圆角 11"/>
          <p:cNvSpPr/>
          <p:nvPr/>
        </p:nvSpPr>
        <p:spPr>
          <a:xfrm>
            <a:off x="6542956" y="2789864"/>
            <a:ext cx="2250830" cy="9073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22763" y="2086816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,update,delete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4635780" y="2691050"/>
            <a:ext cx="1907176" cy="426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05084" y="4514613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select </a:t>
            </a:r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168812" y="323558"/>
            <a:ext cx="5788754" cy="6302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271653" y="40214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sche</a:t>
            </a:r>
            <a:r>
              <a:rPr lang="en-US" altLang="zh-CN" sz="2400"/>
              <a:t>ma </a:t>
            </a:r>
            <a:r>
              <a:rPr lang="zh-CN" altLang="en-US" sz="2400"/>
              <a:t>逻辑库：</a:t>
            </a:r>
            <a:r>
              <a:rPr lang="en-US" altLang="zh-CN" sz="2400"/>
              <a:t>TESTDB</a:t>
            </a:r>
            <a:endParaRPr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321211" y="863810"/>
            <a:ext cx="5318161" cy="548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</a:t>
            </a:r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525029" y="888697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DATANODE </a:t>
            </a:r>
            <a:r>
              <a:rPr lang="zh-CN" altLang="en-US" sz="2400"/>
              <a:t>：数据节点： </a:t>
            </a:r>
            <a:r>
              <a:rPr lang="en-US" altLang="zh-CN" sz="2400"/>
              <a:t>dn1:</a:t>
            </a:r>
          </a:p>
          <a:p>
            <a:r>
              <a:rPr lang="en-US" altLang="zh-CN" sz="2400"/>
              <a:t>database:mydb_0615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8446003" y="3796044"/>
            <a:ext cx="1795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server.xml </a:t>
            </a:r>
          </a:p>
          <a:p>
            <a:r>
              <a:rPr lang="en-US" altLang="zh-CN" sz="2400"/>
              <a:t>root 654321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4329976" y="2965047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windows </a:t>
            </a:r>
          </a:p>
          <a:p>
            <a:r>
              <a:rPr lang="en-US" altLang="zh-CN" sz="2400"/>
              <a:t>root@% 123123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5143771" y="4991285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linux  </a:t>
            </a:r>
          </a:p>
          <a:p>
            <a:r>
              <a:rPr lang="en-US" altLang="zh-CN" sz="2400"/>
              <a:t>root@% 123123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1" name="文本框 30"/>
          <p:cNvSpPr txBox="1"/>
          <p:nvPr/>
        </p:nvSpPr>
        <p:spPr>
          <a:xfrm>
            <a:off x="2425393" y="3837136"/>
            <a:ext cx="314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windows</a:t>
            </a:r>
          </a:p>
          <a:p>
            <a:r>
              <a:rPr lang="en-US" altLang="zh-CN" sz="2400"/>
              <a:t>zhang0615@% 123123</a:t>
            </a:r>
            <a:endParaRPr lang="en-US" altLang="zh-CN" sz="2400"/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75479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0142805" y="2467593"/>
            <a:ext cx="1786597" cy="94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java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503346" y="1884744"/>
            <a:ext cx="3689357" cy="175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Master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4531379" y="1884744"/>
            <a:ext cx="707285" cy="195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47428" y="3681796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master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360054" y="293437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slave</a:t>
            </a:r>
            <a:endParaRPr lang="zh-CN" altLang="en-US" sz="2400"/>
          </a:p>
        </p:txBody>
      </p:sp>
      <p:cxnSp>
        <p:nvCxnSpPr>
          <p:cNvPr id="13" name="直接箭头连接符 12"/>
          <p:cNvCxnSpPr>
            <a:stCxn id="5" idx="1"/>
            <a:endCxn id="12" idx="3"/>
          </p:cNvCxnSpPr>
          <p:nvPr/>
        </p:nvCxnSpPr>
        <p:spPr>
          <a:xfrm flipH="1">
            <a:off x="8793786" y="2938861"/>
            <a:ext cx="1349019" cy="304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277719" y="3768629"/>
            <a:ext cx="2305716" cy="1428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28346" y="3012714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MyCat </a:t>
            </a:r>
            <a:endParaRPr lang="zh-CN" altLang="en-US" sz="2400"/>
          </a:p>
        </p:txBody>
      </p:sp>
      <p:cxnSp>
        <p:nvCxnSpPr>
          <p:cNvPr id="19" name="直接箭头连接符 18"/>
          <p:cNvCxnSpPr>
            <a:endCxn id="9" idx="1"/>
          </p:cNvCxnSpPr>
          <p:nvPr/>
        </p:nvCxnSpPr>
        <p:spPr>
          <a:xfrm>
            <a:off x="4192703" y="2467593"/>
            <a:ext cx="338676" cy="39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8812" y="1"/>
            <a:ext cx="9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分库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6542956" y="2789864"/>
            <a:ext cx="2250830" cy="9073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4635780" y="2691050"/>
            <a:ext cx="1907176" cy="426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68812" y="323558"/>
            <a:ext cx="5788754" cy="6302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271653" y="40214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sche</a:t>
            </a:r>
            <a:r>
              <a:rPr lang="en-US" altLang="zh-CN" sz="2400"/>
              <a:t>ma </a:t>
            </a:r>
            <a:r>
              <a:rPr lang="zh-CN" altLang="en-US" sz="2400"/>
              <a:t>逻辑库：</a:t>
            </a:r>
            <a:r>
              <a:rPr lang="en-US" altLang="zh-CN" sz="2400"/>
              <a:t>TESTDB</a:t>
            </a:r>
            <a:endParaRPr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321211" y="863810"/>
            <a:ext cx="5318161" cy="3364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</a:t>
            </a:r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473611" y="986882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DATANODE </a:t>
            </a:r>
            <a:r>
              <a:rPr lang="zh-CN" altLang="en-US" sz="2400"/>
              <a:t>：数据节点： </a:t>
            </a:r>
            <a:r>
              <a:rPr lang="en-US" altLang="zh-CN" sz="2400"/>
              <a:t>dn1:</a:t>
            </a:r>
          </a:p>
          <a:p>
            <a:r>
              <a:rPr lang="en-US" altLang="zh-CN" sz="2400"/>
              <a:t>database:mydb_0615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8446003" y="3796044"/>
            <a:ext cx="1795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server.xml </a:t>
            </a:r>
          </a:p>
          <a:p>
            <a:r>
              <a:rPr lang="en-US" altLang="zh-CN" sz="2400"/>
              <a:t>root 654321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-1465386" y="2127292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windows </a:t>
            </a:r>
          </a:p>
          <a:p>
            <a:r>
              <a:rPr lang="en-US" altLang="zh-CN" sz="2400"/>
              <a:t>root@% 123123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-1481338" y="3889272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linux  </a:t>
            </a:r>
          </a:p>
          <a:p>
            <a:r>
              <a:rPr lang="en-US" altLang="zh-CN" sz="2400"/>
              <a:t>root@% 123123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1" name="文本框 30"/>
          <p:cNvSpPr txBox="1"/>
          <p:nvPr/>
        </p:nvSpPr>
        <p:spPr>
          <a:xfrm>
            <a:off x="5998250" y="4359420"/>
            <a:ext cx="314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windows</a:t>
            </a:r>
          </a:p>
          <a:p>
            <a:r>
              <a:rPr lang="en-US" altLang="zh-CN" sz="2400"/>
              <a:t>zhang0615@% 123123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4" name="矩形 33"/>
          <p:cNvSpPr/>
          <p:nvPr/>
        </p:nvSpPr>
        <p:spPr>
          <a:xfrm>
            <a:off x="632929" y="4684193"/>
            <a:ext cx="3369406" cy="175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Master</a:t>
            </a:r>
            <a:endParaRPr lang="zh-CN" altLang="en-US" b="1"/>
          </a:p>
        </p:txBody>
      </p:sp>
      <p:sp>
        <p:nvSpPr>
          <p:cNvPr id="35" name="矩形 34"/>
          <p:cNvSpPr/>
          <p:nvPr/>
        </p:nvSpPr>
        <p:spPr>
          <a:xfrm>
            <a:off x="4726209" y="4630717"/>
            <a:ext cx="723874" cy="160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749642" y="552078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slave</a:t>
            </a:r>
            <a:endParaRPr lang="zh-CN" altLang="en-US" sz="2400"/>
          </a:p>
        </p:txBody>
      </p:sp>
      <p:cxnSp>
        <p:nvCxnSpPr>
          <p:cNvPr id="37" name="直接箭头连接符 36"/>
          <p:cNvCxnSpPr>
            <a:stCxn id="34" idx="3"/>
            <a:endCxn id="35" idx="1"/>
          </p:cNvCxnSpPr>
          <p:nvPr/>
        </p:nvCxnSpPr>
        <p:spPr>
          <a:xfrm flipV="1">
            <a:off x="4002335" y="5433957"/>
            <a:ext cx="723874" cy="129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84026" y="4433728"/>
            <a:ext cx="5318161" cy="204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</a:t>
            </a:r>
            <a:endParaRPr lang="zh-CN" altLang="en-US" b="1"/>
          </a:p>
        </p:txBody>
      </p:sp>
      <p:sp>
        <p:nvSpPr>
          <p:cNvPr id="44" name="矩形: 圆角 43"/>
          <p:cNvSpPr/>
          <p:nvPr/>
        </p:nvSpPr>
        <p:spPr>
          <a:xfrm>
            <a:off x="797783" y="2011320"/>
            <a:ext cx="1085675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orders</a:t>
            </a:r>
            <a:endParaRPr lang="zh-CN" altLang="en-US" sz="2000" b="1"/>
          </a:p>
        </p:txBody>
      </p:sp>
      <p:sp>
        <p:nvSpPr>
          <p:cNvPr id="46" name="矩形: 圆角 45"/>
          <p:cNvSpPr/>
          <p:nvPr/>
        </p:nvSpPr>
        <p:spPr>
          <a:xfrm>
            <a:off x="613253" y="2904495"/>
            <a:ext cx="1812139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orders_detail</a:t>
            </a:r>
            <a:endParaRPr lang="zh-CN" altLang="en-US" sz="2000" b="1"/>
          </a:p>
        </p:txBody>
      </p:sp>
      <p:sp>
        <p:nvSpPr>
          <p:cNvPr id="47" name="矩形: 圆角 46"/>
          <p:cNvSpPr/>
          <p:nvPr/>
        </p:nvSpPr>
        <p:spPr>
          <a:xfrm>
            <a:off x="2537492" y="2819796"/>
            <a:ext cx="1539139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dict_order_type</a:t>
            </a:r>
            <a:endParaRPr lang="zh-CN" altLang="en-US" sz="2000" b="1"/>
          </a:p>
        </p:txBody>
      </p:sp>
      <p:sp>
        <p:nvSpPr>
          <p:cNvPr id="48" name="文本框 47"/>
          <p:cNvSpPr txBox="1"/>
          <p:nvPr/>
        </p:nvSpPr>
        <p:spPr>
          <a:xfrm>
            <a:off x="1612725" y="4278229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DATANODE </a:t>
            </a:r>
            <a:r>
              <a:rPr lang="zh-CN" altLang="en-US" sz="2400"/>
              <a:t>：数据节点： </a:t>
            </a:r>
            <a:r>
              <a:rPr lang="en-US" altLang="zh-CN" sz="2400"/>
              <a:t>dn2:</a:t>
            </a:r>
          </a:p>
          <a:p>
            <a:r>
              <a:rPr lang="en-US" altLang="zh-CN" sz="2400"/>
              <a:t>database:mydb_0615</a:t>
            </a:r>
            <a:endParaRPr lang="zh-CN" altLang="en-US" sz="2400"/>
          </a:p>
        </p:txBody>
      </p:sp>
      <p:sp>
        <p:nvSpPr>
          <p:cNvPr id="56" name="矩形: 圆角 55"/>
          <p:cNvSpPr/>
          <p:nvPr/>
        </p:nvSpPr>
        <p:spPr>
          <a:xfrm>
            <a:off x="989473" y="5359691"/>
            <a:ext cx="1367696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customer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66069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0142805" y="2467593"/>
            <a:ext cx="1786597" cy="94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java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503346" y="1884744"/>
            <a:ext cx="3689357" cy="175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Master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4531379" y="1884744"/>
            <a:ext cx="707285" cy="195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47428" y="3681796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master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360054" y="293437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slave</a:t>
            </a:r>
            <a:endParaRPr lang="zh-CN" altLang="en-US" sz="2400"/>
          </a:p>
        </p:txBody>
      </p:sp>
      <p:cxnSp>
        <p:nvCxnSpPr>
          <p:cNvPr id="13" name="直接箭头连接符 12"/>
          <p:cNvCxnSpPr>
            <a:stCxn id="5" idx="1"/>
            <a:endCxn id="12" idx="3"/>
          </p:cNvCxnSpPr>
          <p:nvPr/>
        </p:nvCxnSpPr>
        <p:spPr>
          <a:xfrm flipH="1">
            <a:off x="8793786" y="2938861"/>
            <a:ext cx="1349019" cy="304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277719" y="3768629"/>
            <a:ext cx="2305716" cy="1428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830151" y="1711794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,update,delete</a:t>
            </a:r>
          </a:p>
          <a:p>
            <a:r>
              <a:rPr lang="en-US" altLang="zh-CN" sz="2400"/>
              <a:t>select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28346" y="3012714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MyCat </a:t>
            </a:r>
            <a:endParaRPr lang="zh-CN" altLang="en-US" sz="2400"/>
          </a:p>
        </p:txBody>
      </p:sp>
      <p:cxnSp>
        <p:nvCxnSpPr>
          <p:cNvPr id="19" name="直接箭头连接符 18"/>
          <p:cNvCxnSpPr>
            <a:endCxn id="9" idx="1"/>
          </p:cNvCxnSpPr>
          <p:nvPr/>
        </p:nvCxnSpPr>
        <p:spPr>
          <a:xfrm>
            <a:off x="4192703" y="2467593"/>
            <a:ext cx="338676" cy="393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8812" y="1"/>
            <a:ext cx="9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分</a:t>
            </a:r>
            <a:r>
              <a:rPr lang="zh-CN" altLang="en-US" sz="2400"/>
              <a:t>表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6542956" y="2789864"/>
            <a:ext cx="2250830" cy="9073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10310" y="461665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,update,delete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4635780" y="2691050"/>
            <a:ext cx="1907176" cy="426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468199" y="5318037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select </a:t>
            </a:r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168812" y="323558"/>
            <a:ext cx="5788754" cy="6302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271653" y="40214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sche</a:t>
            </a:r>
            <a:r>
              <a:rPr lang="en-US" altLang="zh-CN" sz="2400"/>
              <a:t>ma </a:t>
            </a:r>
            <a:r>
              <a:rPr lang="zh-CN" altLang="en-US" sz="2400"/>
              <a:t>逻辑库：</a:t>
            </a:r>
            <a:r>
              <a:rPr lang="en-US" altLang="zh-CN" sz="2400"/>
              <a:t>TESTDB</a:t>
            </a:r>
            <a:endParaRPr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321211" y="863810"/>
            <a:ext cx="5318161" cy="3364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</a:t>
            </a:r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473611" y="986882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DATANODE </a:t>
            </a:r>
            <a:r>
              <a:rPr lang="zh-CN" altLang="en-US" sz="2400"/>
              <a:t>：数据节点： </a:t>
            </a:r>
            <a:r>
              <a:rPr lang="en-US" altLang="zh-CN" sz="2400"/>
              <a:t>dn1:</a:t>
            </a:r>
          </a:p>
          <a:p>
            <a:r>
              <a:rPr lang="en-US" altLang="zh-CN" sz="2400"/>
              <a:t>database:mydb_0615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8446003" y="3796044"/>
            <a:ext cx="1795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server.xml </a:t>
            </a:r>
          </a:p>
          <a:p>
            <a:r>
              <a:rPr lang="en-US" altLang="zh-CN" sz="2400"/>
              <a:t>root 654321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29" name="文本框 28"/>
          <p:cNvSpPr txBox="1"/>
          <p:nvPr/>
        </p:nvSpPr>
        <p:spPr>
          <a:xfrm>
            <a:off x="-1465386" y="2127292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windows </a:t>
            </a:r>
          </a:p>
          <a:p>
            <a:r>
              <a:rPr lang="en-US" altLang="zh-CN" sz="2400"/>
              <a:t>root@% 123123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-1352468" y="4046321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linux  </a:t>
            </a:r>
          </a:p>
          <a:p>
            <a:r>
              <a:rPr lang="en-US" altLang="zh-CN" sz="2400"/>
              <a:t>root@% 123123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1" name="文本框 30"/>
          <p:cNvSpPr txBox="1"/>
          <p:nvPr/>
        </p:nvSpPr>
        <p:spPr>
          <a:xfrm>
            <a:off x="9345201" y="4782123"/>
            <a:ext cx="314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windows</a:t>
            </a:r>
          </a:p>
          <a:p>
            <a:r>
              <a:rPr lang="en-US" altLang="zh-CN" sz="2400"/>
              <a:t>zhang0615@% 123123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34" name="矩形 33"/>
          <p:cNvSpPr/>
          <p:nvPr/>
        </p:nvSpPr>
        <p:spPr>
          <a:xfrm>
            <a:off x="632929" y="4684193"/>
            <a:ext cx="3369406" cy="175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Master</a:t>
            </a:r>
            <a:endParaRPr lang="zh-CN" altLang="en-US" b="1"/>
          </a:p>
        </p:txBody>
      </p:sp>
      <p:sp>
        <p:nvSpPr>
          <p:cNvPr id="35" name="矩形 34"/>
          <p:cNvSpPr/>
          <p:nvPr/>
        </p:nvSpPr>
        <p:spPr>
          <a:xfrm>
            <a:off x="4726209" y="4630717"/>
            <a:ext cx="723874" cy="160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749642" y="552078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slave</a:t>
            </a:r>
            <a:endParaRPr lang="zh-CN" altLang="en-US" sz="2400"/>
          </a:p>
        </p:txBody>
      </p:sp>
      <p:cxnSp>
        <p:nvCxnSpPr>
          <p:cNvPr id="37" name="直接箭头连接符 36"/>
          <p:cNvCxnSpPr>
            <a:stCxn id="34" idx="3"/>
            <a:endCxn id="35" idx="1"/>
          </p:cNvCxnSpPr>
          <p:nvPr/>
        </p:nvCxnSpPr>
        <p:spPr>
          <a:xfrm flipV="1">
            <a:off x="4002335" y="5433957"/>
            <a:ext cx="723874" cy="129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84026" y="4433728"/>
            <a:ext cx="5318161" cy="204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</a:t>
            </a:r>
            <a:endParaRPr lang="zh-CN" altLang="en-US" b="1"/>
          </a:p>
        </p:txBody>
      </p:sp>
      <p:sp>
        <p:nvSpPr>
          <p:cNvPr id="44" name="矩形: 圆角 43"/>
          <p:cNvSpPr/>
          <p:nvPr/>
        </p:nvSpPr>
        <p:spPr>
          <a:xfrm>
            <a:off x="966083" y="2110955"/>
            <a:ext cx="1085675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orders</a:t>
            </a:r>
            <a:r>
              <a:rPr lang="zh-CN" altLang="en-US" sz="2000" b="1"/>
              <a:t>分表</a:t>
            </a:r>
            <a:endParaRPr lang="zh-CN" altLang="en-US" sz="2000" b="1"/>
          </a:p>
        </p:txBody>
      </p:sp>
      <p:sp>
        <p:nvSpPr>
          <p:cNvPr id="46" name="矩形: 圆角 45"/>
          <p:cNvSpPr/>
          <p:nvPr/>
        </p:nvSpPr>
        <p:spPr>
          <a:xfrm>
            <a:off x="613253" y="2904495"/>
            <a:ext cx="1812139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orders_detail</a:t>
            </a:r>
            <a:endParaRPr lang="zh-CN" altLang="en-US" sz="2000" b="1"/>
          </a:p>
        </p:txBody>
      </p:sp>
      <p:sp>
        <p:nvSpPr>
          <p:cNvPr id="47" name="矩形: 圆角 46"/>
          <p:cNvSpPr/>
          <p:nvPr/>
        </p:nvSpPr>
        <p:spPr>
          <a:xfrm>
            <a:off x="2450264" y="2282248"/>
            <a:ext cx="1539139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dict_order_type</a:t>
            </a:r>
            <a:endParaRPr lang="zh-CN" altLang="en-US" sz="2000" b="1"/>
          </a:p>
        </p:txBody>
      </p:sp>
      <p:sp>
        <p:nvSpPr>
          <p:cNvPr id="48" name="文本框 47"/>
          <p:cNvSpPr txBox="1"/>
          <p:nvPr/>
        </p:nvSpPr>
        <p:spPr>
          <a:xfrm>
            <a:off x="1612725" y="4278229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DATANODE </a:t>
            </a:r>
            <a:r>
              <a:rPr lang="zh-CN" altLang="en-US" sz="2400"/>
              <a:t>：数据节点： </a:t>
            </a:r>
            <a:r>
              <a:rPr lang="en-US" altLang="zh-CN" sz="2400"/>
              <a:t>dn2:</a:t>
            </a:r>
          </a:p>
          <a:p>
            <a:r>
              <a:rPr lang="en-US" altLang="zh-CN" sz="2400"/>
              <a:t>database:mydb_0615</a:t>
            </a:r>
            <a:endParaRPr lang="zh-CN" altLang="en-US" sz="2400"/>
          </a:p>
        </p:txBody>
      </p:sp>
      <p:sp>
        <p:nvSpPr>
          <p:cNvPr id="56" name="矩形: 圆角 55"/>
          <p:cNvSpPr/>
          <p:nvPr/>
        </p:nvSpPr>
        <p:spPr>
          <a:xfrm>
            <a:off x="788440" y="5092941"/>
            <a:ext cx="1367696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customer</a:t>
            </a:r>
            <a:endParaRPr lang="zh-CN" altLang="en-US" sz="2000" b="1"/>
          </a:p>
        </p:txBody>
      </p:sp>
      <p:sp>
        <p:nvSpPr>
          <p:cNvPr id="39" name="矩形: 圆角 38"/>
          <p:cNvSpPr/>
          <p:nvPr/>
        </p:nvSpPr>
        <p:spPr>
          <a:xfrm>
            <a:off x="2527694" y="5109226"/>
            <a:ext cx="1085675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orders</a:t>
            </a:r>
            <a:r>
              <a:rPr lang="zh-CN" altLang="en-US" sz="2000" b="1"/>
              <a:t>分表</a:t>
            </a:r>
            <a:endParaRPr lang="zh-CN" altLang="en-US" sz="2000" b="1"/>
          </a:p>
        </p:txBody>
      </p:sp>
      <p:sp>
        <p:nvSpPr>
          <p:cNvPr id="40" name="矩形: 圆角 39"/>
          <p:cNvSpPr/>
          <p:nvPr/>
        </p:nvSpPr>
        <p:spPr>
          <a:xfrm>
            <a:off x="725353" y="5787591"/>
            <a:ext cx="1812139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orders_detail</a:t>
            </a:r>
          </a:p>
          <a:p>
            <a:pPr algn="ctr"/>
            <a:r>
              <a:rPr lang="en-US" altLang="zh-CN" sz="2000" b="1"/>
              <a:t>ER </a:t>
            </a:r>
            <a:r>
              <a:rPr lang="zh-CN" altLang="en-US" sz="2000" b="1"/>
              <a:t>表</a:t>
            </a:r>
            <a:endParaRPr lang="zh-CN" altLang="en-US" sz="2000" b="1"/>
          </a:p>
        </p:txBody>
      </p:sp>
      <p:sp>
        <p:nvSpPr>
          <p:cNvPr id="41" name="矩形: 圆角 40"/>
          <p:cNvSpPr/>
          <p:nvPr/>
        </p:nvSpPr>
        <p:spPr>
          <a:xfrm>
            <a:off x="2632551" y="5827893"/>
            <a:ext cx="1539139" cy="57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dict_order_type</a:t>
            </a:r>
            <a:r>
              <a:rPr lang="zh-CN" altLang="en-US" sz="2000" b="1"/>
              <a:t>全局表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9828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266</Words>
  <Application>Microsoft Office PowerPoint</Application>
  <PresentationFormat>宽屏</PresentationFormat>
  <Paragraphs>104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张晨</dc:creator>
  <cp:lastModifiedBy>张晨</cp:lastModifiedBy>
  <cp:revision>8</cp:revision>
  <dcterms:created xsi:type="dcterms:W3CDTF">2017-10-24T03:17:52Z</dcterms:created>
  <dcterms:modified xsi:type="dcterms:W3CDTF">2017-10-24T08:52:10Z</dcterms:modified>
</cp:coreProperties>
</file>