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9"/>
  </p:notesMasterIdLst>
  <p:handoutMasterIdLst>
    <p:handoutMasterId r:id="rId10"/>
  </p:handoutMasterIdLst>
  <p:sldIdLst>
    <p:sldId id="257" r:id="rId3"/>
    <p:sldId id="272" r:id="rId4"/>
    <p:sldId id="274" r:id="rId5"/>
    <p:sldId id="275" r:id="rId6"/>
    <p:sldId id="276" r:id="rId7"/>
    <p:sldId id="273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112" autoAdjust="0"/>
  </p:normalViewPr>
  <p:slideViewPr>
    <p:cSldViewPr>
      <p:cViewPr varScale="1">
        <p:scale>
          <a:sx n="68" d="100"/>
          <a:sy n="68" d="100"/>
        </p:scale>
        <p:origin x="960" y="54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41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de-DE"/>
              <a:t>21.01.2014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de-DE"/>
              <a:t>21.01.2014</a:t>
            </a:fld>
            <a:endParaRPr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Textmasterformat bearbeiten</a:t>
            </a:r>
          </a:p>
          <a:p>
            <a:pPr lvl="1"/>
            <a:r>
              <a:rPr/>
              <a:t>Zweite Ebene</a:t>
            </a:r>
          </a:p>
          <a:p>
            <a:pPr lvl="2"/>
            <a:r>
              <a:rPr/>
              <a:t>Dritte Ebene</a:t>
            </a:r>
          </a:p>
          <a:p>
            <a:pPr lvl="3"/>
            <a:r>
              <a:rPr/>
              <a:t>Vierte Ebene</a:t>
            </a:r>
          </a:p>
          <a:p>
            <a:pPr lvl="4"/>
            <a:r>
              <a:rPr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Einleitung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3090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Aufgabenstellung: Aktien kaufen/verkaufen,   Ziel: möglichst viel </a:t>
            </a:r>
            <a:r>
              <a:rPr lang="de-CH" dirty="0" err="1" smtClean="0"/>
              <a:t>geld</a:t>
            </a:r>
            <a:r>
              <a:rPr lang="de-CH" dirty="0" smtClean="0"/>
              <a:t> machen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6634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Sprache:java</a:t>
            </a:r>
            <a:endParaRPr lang="de-CH" dirty="0" smtClean="0"/>
          </a:p>
          <a:p>
            <a:r>
              <a:rPr lang="de-CH" dirty="0" err="1" smtClean="0"/>
              <a:t>Gui</a:t>
            </a:r>
            <a:r>
              <a:rPr lang="de-CH" dirty="0" smtClean="0"/>
              <a:t>: </a:t>
            </a:r>
            <a:r>
              <a:rPr lang="de-CH" dirty="0" err="1" smtClean="0"/>
              <a:t>javafx</a:t>
            </a:r>
            <a:endParaRPr lang="de-CH" dirty="0" smtClean="0"/>
          </a:p>
          <a:p>
            <a:r>
              <a:rPr lang="de-CH" dirty="0" smtClean="0"/>
              <a:t>Kurse: </a:t>
            </a:r>
            <a:r>
              <a:rPr lang="de-CH" dirty="0" err="1" smtClean="0"/>
              <a:t>yahoo</a:t>
            </a:r>
            <a:r>
              <a:rPr lang="de-CH" dirty="0" smtClean="0"/>
              <a:t>;</a:t>
            </a:r>
            <a:r>
              <a:rPr lang="de-CH" baseline="0" dirty="0" smtClean="0"/>
              <a:t> CSV </a:t>
            </a:r>
            <a:r>
              <a:rPr lang="de-CH" baseline="0" dirty="0" err="1" smtClean="0"/>
              <a:t>download</a:t>
            </a:r>
            <a:r>
              <a:rPr lang="de-CH" baseline="0" dirty="0" smtClean="0"/>
              <a:t>/</a:t>
            </a:r>
            <a:r>
              <a:rPr lang="de-CH" baseline="0" dirty="0" err="1" smtClean="0"/>
              <a:t>export</a:t>
            </a:r>
            <a:r>
              <a:rPr lang="de-CH" baseline="0" dirty="0" smtClean="0"/>
              <a:t>;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6948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7842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Spiel:</a:t>
            </a:r>
            <a:endParaRPr lang="de-CH" dirty="0" smtClean="0"/>
          </a:p>
          <a:p>
            <a:r>
              <a:rPr lang="de-CH" dirty="0" smtClean="0"/>
              <a:t>Simulation:</a:t>
            </a:r>
            <a:r>
              <a:rPr lang="de-CH" baseline="0" dirty="0" smtClean="0"/>
              <a:t> verschiedene Bilder; Transaktionskosten; </a:t>
            </a:r>
            <a:r>
              <a:rPr lang="de-CH" baseline="0" dirty="0" err="1" smtClean="0"/>
              <a:t>dividende</a:t>
            </a:r>
            <a:r>
              <a:rPr lang="de-CH" baseline="0" dirty="0" smtClean="0"/>
              <a:t> berücksichtigen;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0481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Bedanken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8666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21.01.2014</a:t>
            </a:fld>
            <a:endParaRPr lang="de-DE" noProof="0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21.01.2014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21.01.2014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21.01.2014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21.01.2014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21.01.2014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21.01.2014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21.01.2014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21.01.2014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21.01.2014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21.01.2014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de-DE" noProof="0" smtClean="0"/>
              <a:pPr/>
              <a:t>21.01.2014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B&#246;rsenspiel.ja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1218987">
              <a:spcBef>
                <a:spcPct val="0"/>
              </a:spcBef>
              <a:buNone/>
            </a:pPr>
            <a:r>
              <a:rPr lang="de-DE" sz="5400" b="0" i="0" dirty="0" smtClean="0">
                <a:solidFill>
                  <a:schemeClr val="tx1"/>
                </a:solidFill>
                <a:latin typeface="Calibri"/>
              </a:rPr>
              <a:t>Börsenspiel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de-DE" sz="2800" b="0" i="0" spc="200" baseline="0" dirty="0" smtClean="0">
                <a:solidFill>
                  <a:srgbClr val="009999"/>
                </a:solidFill>
              </a:rPr>
              <a:t>Projektunterricht IMS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Aufgabenstellung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Börsenspiel</a:t>
            </a:r>
          </a:p>
          <a:p>
            <a:r>
              <a:rPr lang="de-CH" dirty="0" smtClean="0"/>
              <a:t>Echte Aktienkurse aus dem Internet</a:t>
            </a:r>
          </a:p>
          <a:p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endParaRPr lang="de-CH" dirty="0"/>
          </a:p>
        </p:txBody>
      </p:sp>
      <p:pic>
        <p:nvPicPr>
          <p:cNvPr id="4" name="Grafik 3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908" y="3068960"/>
            <a:ext cx="2540594" cy="248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5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Sprache: Java</a:t>
            </a:r>
          </a:p>
          <a:p>
            <a:r>
              <a:rPr lang="de-CH" dirty="0" smtClean="0"/>
              <a:t>Grafische Aspekte: </a:t>
            </a:r>
            <a:r>
              <a:rPr lang="de-CH" dirty="0" err="1" smtClean="0"/>
              <a:t>JavaFx</a:t>
            </a:r>
            <a:r>
              <a:rPr lang="de-CH" dirty="0" smtClean="0"/>
              <a:t> &amp; </a:t>
            </a:r>
            <a:r>
              <a:rPr lang="de-CH" dirty="0" err="1" smtClean="0"/>
              <a:t>SceneBuilder</a:t>
            </a:r>
            <a:endParaRPr lang="de-CH" dirty="0" smtClean="0"/>
          </a:p>
          <a:p>
            <a:r>
              <a:rPr lang="de-CH" dirty="0" smtClean="0"/>
              <a:t>Aktienkurse: Yahoo </a:t>
            </a:r>
            <a:r>
              <a:rPr lang="de-CH" dirty="0" err="1" smtClean="0"/>
              <a:t>Finance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9189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Planung </a:t>
            </a:r>
            <a:endParaRPr lang="de-CH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4837" y="2709069"/>
            <a:ext cx="90487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7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Mögliche Erweiterungen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Spiel:</a:t>
            </a:r>
          </a:p>
          <a:p>
            <a:pPr lvl="1"/>
            <a:r>
              <a:rPr lang="de-CH" dirty="0" smtClean="0"/>
              <a:t>Multiplayer</a:t>
            </a:r>
          </a:p>
          <a:p>
            <a:pPr lvl="1"/>
            <a:r>
              <a:rPr lang="de-CH" dirty="0" smtClean="0"/>
              <a:t>Zeitlich begrenzte Runden</a:t>
            </a:r>
          </a:p>
          <a:p>
            <a:r>
              <a:rPr lang="de-CH" dirty="0" smtClean="0"/>
              <a:t>Simulation:</a:t>
            </a:r>
          </a:p>
          <a:p>
            <a:pPr lvl="1"/>
            <a:r>
              <a:rPr lang="de-CH" dirty="0" smtClean="0"/>
              <a:t>Detailliertere Angaben zu Aktien</a:t>
            </a:r>
          </a:p>
          <a:p>
            <a:pPr lvl="1"/>
            <a:r>
              <a:rPr lang="de-CH" dirty="0" smtClean="0"/>
              <a:t>Transaktionskosten</a:t>
            </a:r>
          </a:p>
          <a:p>
            <a:pPr lvl="1"/>
            <a:r>
              <a:rPr lang="de-CH" dirty="0" smtClean="0"/>
              <a:t>Dividende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0903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CH" sz="5400" dirty="0" smtClean="0"/>
          </a:p>
          <a:p>
            <a:pPr marL="0" indent="0" algn="ctr">
              <a:buNone/>
            </a:pPr>
            <a:r>
              <a:rPr lang="de-CH" sz="4000" dirty="0" smtClean="0"/>
              <a:t>Fragen?</a:t>
            </a:r>
          </a:p>
          <a:p>
            <a:pPr marL="0" indent="0" algn="ctr">
              <a:buNone/>
            </a:pPr>
            <a:endParaRPr lang="de-CH" dirty="0"/>
          </a:p>
          <a:p>
            <a:pPr marL="0" indent="0" algn="ctr">
              <a:buNone/>
            </a:pPr>
            <a:endParaRPr lang="de-CH" dirty="0" smtClean="0"/>
          </a:p>
          <a:p>
            <a:pPr marL="0" indent="0" algn="ctr">
              <a:buNone/>
            </a:pPr>
            <a:endParaRPr lang="de-CH" dirty="0"/>
          </a:p>
          <a:p>
            <a:pPr marL="0" indent="0" algn="ctr">
              <a:buNone/>
            </a:pPr>
            <a:r>
              <a:rPr lang="de-CH" sz="2000" dirty="0" smtClean="0"/>
              <a:t>Fabio Strappazzon &amp; Matthias Ernst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77429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E416271-9DCF-4A61-ADD2-B684F8737A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Drei Stromleitungen (Breitbild)</Template>
  <TotalTime>0</TotalTime>
  <Words>90</Words>
  <Application>Microsoft Office PowerPoint</Application>
  <PresentationFormat>Benutzerdefiniert</PresentationFormat>
  <Paragraphs>39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Calibri</vt:lpstr>
      <vt:lpstr>Tech_16x9</vt:lpstr>
      <vt:lpstr>Börsenspiel</vt:lpstr>
      <vt:lpstr>Aufgabenstellung</vt:lpstr>
      <vt:lpstr>Technologien</vt:lpstr>
      <vt:lpstr>Planung </vt:lpstr>
      <vt:lpstr>Mögliche Erweiterungen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2014-01-21T14:37:44Z</dcterms:created>
  <dcterms:modified xsi:type="dcterms:W3CDTF">2014-01-21T15:52:22Z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