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39" y="1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custSel addSld modSld">
      <pc:chgData name="Matthias Ernst" userId="df635837de665df2" providerId="LiveId" clId="{07710505-4B3F-46BD-9A31-15FA784D19EE}" dt="2018-01-28T15:29:48.102" v="1851" actId="20577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8T14:10:18.006" v="924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8T14:10:18.006" v="924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">
        <pc:chgData name="Matthias Ernst" userId="df635837de665df2" providerId="LiveId" clId="{07710505-4B3F-46BD-9A31-15FA784D19EE}" dt="2018-01-28T15:17:20.288" v="1830"/>
        <pc:sldMkLst>
          <pc:docMk/>
          <pc:sldMk cId="1187637616" sldId="260"/>
        </pc:sldMkLst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28.01.2018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B2A2-51E7-4973-9C1D-BC0552F9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134E-E5BD-45E6-A4B2-D1CE518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94B7E-BA12-43BF-BBEE-9CF4192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43555-9F57-47E5-84AF-DDB88F6E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Vorstellung</a:t>
            </a:r>
          </a:p>
          <a:p>
            <a:r>
              <a:rPr lang="de-CH" dirty="0"/>
              <a:t>Webseite zeigen, von UZH Projekt sprechen</a:t>
            </a:r>
          </a:p>
          <a:p>
            <a:r>
              <a:rPr lang="de-CH" dirty="0"/>
              <a:t>Eingabe von Sätzen zeigen, Tonbeispiele abspielen</a:t>
            </a:r>
          </a:p>
          <a:p>
            <a:r>
              <a:rPr lang="de-CH" dirty="0"/>
              <a:t>Problemstellung</a:t>
            </a:r>
          </a:p>
          <a:p>
            <a:r>
              <a:rPr lang="de-CH" dirty="0"/>
              <a:t>Vorstellungen eingelesene Satzgruppe (</a:t>
            </a:r>
            <a:r>
              <a:rPr lang="de-CH" dirty="0" err="1"/>
              <a:t>beispiel</a:t>
            </a:r>
            <a:r>
              <a:rPr lang="de-CH" dirty="0"/>
              <a:t> mit mind. 1 offensichtlich schlechten Satz)</a:t>
            </a:r>
          </a:p>
          <a:p>
            <a:r>
              <a:rPr lang="de-CH" dirty="0"/>
              <a:t>Wir müssen schlechte ausfiltern</a:t>
            </a:r>
          </a:p>
          <a:p>
            <a:r>
              <a:rPr lang="de-CH" dirty="0"/>
              <a:t>Was ist ein schlechter Satz (wie gut ist ein Satz)</a:t>
            </a:r>
          </a:p>
          <a:p>
            <a:r>
              <a:rPr lang="de-CH" dirty="0"/>
              <a:t>Stellen wir fest anhand von Bewertung (gute </a:t>
            </a:r>
            <a:r>
              <a:rPr lang="de-CH" dirty="0" err="1"/>
              <a:t>sätze</a:t>
            </a:r>
            <a:r>
              <a:rPr lang="de-CH" dirty="0"/>
              <a:t> sind gleich, schlechte weichen stark ab)</a:t>
            </a:r>
          </a:p>
          <a:p>
            <a:r>
              <a:rPr lang="de-CH" dirty="0"/>
              <a:t>Paint </a:t>
            </a:r>
            <a:r>
              <a:rPr lang="de-CH" dirty="0" err="1"/>
              <a:t>grafik</a:t>
            </a:r>
            <a:r>
              <a:rPr lang="de-CH" dirty="0"/>
              <a:t>, </a:t>
            </a:r>
            <a:r>
              <a:rPr lang="de-CH" dirty="0" err="1"/>
              <a:t>bewertung</a:t>
            </a:r>
            <a:r>
              <a:rPr lang="de-CH" dirty="0"/>
              <a:t>, </a:t>
            </a:r>
            <a:r>
              <a:rPr lang="de-CH" dirty="0" err="1"/>
              <a:t>ranking</a:t>
            </a:r>
            <a:r>
              <a:rPr lang="de-CH" dirty="0"/>
              <a:t>, gibt zahl (0-1)</a:t>
            </a:r>
          </a:p>
          <a:p>
            <a:r>
              <a:rPr lang="de-CH" dirty="0"/>
              <a:t>Wir filtern anhand dieses Rankings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9C6F-15E2-444B-99A5-49F2C4A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3B046-1861-426E-A648-7201B22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Was ist eine Alignierung ? (</a:t>
            </a:r>
            <a:r>
              <a:rPr lang="de-CH" dirty="0" err="1"/>
              <a:t>erklärung</a:t>
            </a:r>
            <a:r>
              <a:rPr lang="de-CH" dirty="0"/>
              <a:t> </a:t>
            </a:r>
            <a:r>
              <a:rPr lang="de-CH" dirty="0" err="1"/>
              <a:t>wortalignierung</a:t>
            </a:r>
            <a:r>
              <a:rPr lang="de-CH" dirty="0"/>
              <a:t>,  </a:t>
            </a:r>
            <a:r>
              <a:rPr lang="de-CH" dirty="0" err="1"/>
              <a:t>beispiel</a:t>
            </a:r>
            <a:r>
              <a:rPr lang="de-CH" dirty="0"/>
              <a:t> mit 1 zu n </a:t>
            </a:r>
            <a:r>
              <a:rPr lang="de-CH" dirty="0" err="1"/>
              <a:t>alignment</a:t>
            </a:r>
            <a:r>
              <a:rPr lang="de-CH" dirty="0"/>
              <a:t>, </a:t>
            </a:r>
            <a:r>
              <a:rPr lang="de-CH" dirty="0" err="1"/>
              <a:t>schwierigkeit</a:t>
            </a:r>
            <a:r>
              <a:rPr lang="de-CH" dirty="0"/>
              <a:t> des </a:t>
            </a:r>
            <a:r>
              <a:rPr lang="de-CH" dirty="0" err="1"/>
              <a:t>alignments</a:t>
            </a:r>
            <a:r>
              <a:rPr lang="de-CH" dirty="0"/>
              <a:t>)</a:t>
            </a:r>
          </a:p>
          <a:p>
            <a:r>
              <a:rPr lang="de-CH" dirty="0"/>
              <a:t>Es gibt </a:t>
            </a:r>
            <a:r>
              <a:rPr lang="de-CH" dirty="0" err="1"/>
              <a:t>tools</a:t>
            </a:r>
            <a:r>
              <a:rPr lang="de-CH" dirty="0"/>
              <a:t> die dies machen (</a:t>
            </a:r>
            <a:r>
              <a:rPr lang="de-CH" dirty="0" err="1"/>
              <a:t>bipartite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)</a:t>
            </a:r>
          </a:p>
          <a:p>
            <a:r>
              <a:rPr lang="de-CH" dirty="0"/>
              <a:t>Wie verwenden wir diese mit unseren Daten (Wie allgemein, sind ja keine </a:t>
            </a:r>
            <a:r>
              <a:rPr lang="de-CH" dirty="0" err="1"/>
              <a:t>übersetzungen</a:t>
            </a:r>
            <a:r>
              <a:rPr lang="de-CH" dirty="0"/>
              <a:t>, wir behandeln sie aber so)</a:t>
            </a:r>
          </a:p>
          <a:p>
            <a:r>
              <a:rPr lang="de-CH" dirty="0"/>
              <a:t>Wie machen wir dies über eine ganze Gruppe? (Verwendung eines Graphen, </a:t>
            </a:r>
            <a:r>
              <a:rPr lang="de-CH" dirty="0" err="1"/>
              <a:t>nodes</a:t>
            </a:r>
            <a:r>
              <a:rPr lang="de-CH" dirty="0"/>
              <a:t> und </a:t>
            </a:r>
            <a:r>
              <a:rPr lang="de-CH" dirty="0" err="1"/>
              <a:t>edges</a:t>
            </a:r>
            <a:r>
              <a:rPr lang="de-CH" dirty="0"/>
              <a:t> einfügen)</a:t>
            </a:r>
          </a:p>
          <a:p>
            <a:r>
              <a:rPr lang="de-CH" dirty="0"/>
              <a:t>Die Tools und Benutzereingaben sind aber nicht perfekt (zeigen wir </a:t>
            </a:r>
            <a:r>
              <a:rPr lang="de-CH" dirty="0" err="1"/>
              <a:t>graphen</a:t>
            </a:r>
            <a:r>
              <a:rPr lang="de-CH" dirty="0"/>
              <a:t> mit </a:t>
            </a:r>
            <a:r>
              <a:rPr lang="de-CH" dirty="0" err="1"/>
              <a:t>filtervalue</a:t>
            </a:r>
            <a:r>
              <a:rPr lang="de-CH" dirty="0"/>
              <a:t> 1, kein einfaches </a:t>
            </a:r>
            <a:r>
              <a:rPr lang="de-CH" dirty="0" err="1"/>
              <a:t>problem</a:t>
            </a:r>
            <a:r>
              <a:rPr lang="de-CH" dirty="0"/>
              <a:t>, müssen damit umgehen, </a:t>
            </a:r>
            <a:r>
              <a:rPr lang="de-CH" dirty="0" err="1"/>
              <a:t>aligner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, </a:t>
            </a:r>
            <a:r>
              <a:rPr lang="de-CH" dirty="0" err="1"/>
              <a:t>benutzer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)</a:t>
            </a:r>
          </a:p>
          <a:p>
            <a:r>
              <a:rPr lang="de-CH" dirty="0"/>
              <a:t>inkorrekte </a:t>
            </a:r>
            <a:r>
              <a:rPr lang="de-CH" dirty="0" err="1"/>
              <a:t>alignments</a:t>
            </a:r>
            <a:r>
              <a:rPr lang="de-CH" dirty="0"/>
              <a:t> filtern wir aus (kleines </a:t>
            </a:r>
            <a:r>
              <a:rPr lang="de-CH" dirty="0" err="1"/>
              <a:t>beispiel</a:t>
            </a:r>
            <a:r>
              <a:rPr lang="de-CH" dirty="0"/>
              <a:t>, da </a:t>
            </a:r>
            <a:r>
              <a:rPr lang="de-CH" dirty="0" err="1"/>
              <a:t>transkriptionen</a:t>
            </a:r>
            <a:r>
              <a:rPr lang="de-CH" dirty="0"/>
              <a:t> müssen die </a:t>
            </a:r>
            <a:r>
              <a:rPr lang="de-CH" dirty="0" err="1"/>
              <a:t>wörter</a:t>
            </a:r>
            <a:r>
              <a:rPr lang="de-CH" dirty="0"/>
              <a:t> ähnlich </a:t>
            </a:r>
            <a:r>
              <a:rPr lang="de-CH"/>
              <a:t>sein)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4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NLP-CH-Deutsch</vt:lpstr>
      <vt:lpstr>PowerPoint-Präsentation</vt:lpstr>
      <vt:lpstr>1. Iteration</vt:lpstr>
      <vt:lpstr>PowerPoint-Präsentation</vt:lpstr>
      <vt:lpstr>PowerPoint-Präsentation</vt:lpstr>
      <vt:lpstr>2.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Matthias Ernst</cp:lastModifiedBy>
  <cp:revision>1</cp:revision>
  <dcterms:created xsi:type="dcterms:W3CDTF">2018-01-28T11:59:31Z</dcterms:created>
  <dcterms:modified xsi:type="dcterms:W3CDTF">2018-01-28T15:29:58Z</dcterms:modified>
</cp:coreProperties>
</file>