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4" autoAdjust="0"/>
  </p:normalViewPr>
  <p:slideViewPr>
    <p:cSldViewPr snapToGrid="0">
      <p:cViewPr varScale="1">
        <p:scale>
          <a:sx n="79" d="100"/>
          <a:sy n="79" d="100"/>
        </p:scale>
        <p:origin x="72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Schelchte</a:t>
            </a:r>
            <a:r>
              <a:rPr lang="de-CH" dirty="0"/>
              <a:t> </a:t>
            </a:r>
            <a:r>
              <a:rPr lang="de-CH" dirty="0" err="1"/>
              <a:t>eingabe</a:t>
            </a:r>
            <a:r>
              <a:rPr lang="de-CH" dirty="0"/>
              <a:t>, </a:t>
            </a:r>
            <a:r>
              <a:rPr lang="de-CH" dirty="0" err="1"/>
              <a:t>auslassungen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schlecht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 sah gut im vorherigen </a:t>
            </a:r>
            <a:r>
              <a:rPr lang="de-CH" dirty="0" err="1"/>
              <a:t>beispiel</a:t>
            </a:r>
            <a:r>
              <a:rPr lang="de-CH" dirty="0"/>
              <a:t>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0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9591F-B468-424A-920E-217A948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776" cy="1325563"/>
          </a:xfrm>
        </p:spPr>
        <p:txBody>
          <a:bodyPr/>
          <a:lstStyle/>
          <a:p>
            <a:r>
              <a:rPr lang="de-CH" dirty="0"/>
              <a:t>Wir müssen schlechte/unbrauchbare ausfiltern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5355F-D571-4346-A738-7675E2AD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Schlechte/unbrauchbare Sätze verfälschen das Resultat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01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definiert eine «gute»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Vollständigkeit</a:t>
            </a:r>
          </a:p>
          <a:p>
            <a:r>
              <a:rPr lang="de-CH" dirty="0"/>
              <a:t>Ähnlichkeit zu den anderen Sätzen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6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  <a:endParaRPr lang="en-US" sz="2000" kern="1200" dirty="0">
              <a:solidFill>
                <a:srgbClr val="00D1F7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*D sage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***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Breitbild</PresentationFormat>
  <Paragraphs>94</Paragraphs>
  <Slides>14</Slides>
  <Notes>9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Schlecht</vt:lpstr>
      <vt:lpstr>Beispiel Eingabe Schlecht</vt:lpstr>
      <vt:lpstr>Problemstellung</vt:lpstr>
      <vt:lpstr>Wie sehen die eingelesenen Daten aus</vt:lpstr>
      <vt:lpstr>Wir müssen schlechte/unbrauchbare ausfiltern</vt:lpstr>
      <vt:lpstr>Was definiert eine «gute» Transkription?</vt:lpstr>
      <vt:lpstr>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Matthias Ernst</cp:lastModifiedBy>
  <cp:revision>6</cp:revision>
  <dcterms:created xsi:type="dcterms:W3CDTF">2018-01-28T11:59:31Z</dcterms:created>
  <dcterms:modified xsi:type="dcterms:W3CDTF">2018-01-30T10:01:51Z</dcterms:modified>
</cp:coreProperties>
</file>