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Ernst" userId="df635837de665df2" providerId="LiveId" clId="{07710505-4B3F-46BD-9A31-15FA784D19EE}"/>
    <pc:docChg chg="undo custSel addSld modSld">
      <pc:chgData name="Matthias Ernst" userId="df635837de665df2" providerId="LiveId" clId="{07710505-4B3F-46BD-9A31-15FA784D19EE}" dt="2018-01-29T15:58:09.896" v="1985" actId="20577"/>
      <pc:docMkLst>
        <pc:docMk/>
      </pc:docMkLst>
      <pc:sldChg chg="addSp modSp add">
        <pc:chgData name="Matthias Ernst" userId="df635837de665df2" providerId="LiveId" clId="{07710505-4B3F-46BD-9A31-15FA784D19EE}" dt="2018-01-28T12:00:21.751" v="38" actId="1076"/>
        <pc:sldMkLst>
          <pc:docMk/>
          <pc:sldMk cId="2870012120" sldId="256"/>
        </pc:sldMkLst>
        <pc:spChg chg="mod">
          <ac:chgData name="Matthias Ernst" userId="df635837de665df2" providerId="LiveId" clId="{07710505-4B3F-46BD-9A31-15FA784D19EE}" dt="2018-01-28T11:59:56.863" v="34" actId="20577"/>
          <ac:spMkLst>
            <pc:docMk/>
            <pc:sldMk cId="2870012120" sldId="256"/>
            <ac:spMk id="2" creationId="{4A30984E-0F41-48A1-9964-825FC20BDAA9}"/>
          </ac:spMkLst>
        </pc:spChg>
        <pc:picChg chg="add mod">
          <ac:chgData name="Matthias Ernst" userId="df635837de665df2" providerId="LiveId" clId="{07710505-4B3F-46BD-9A31-15FA784D19EE}" dt="2018-01-28T12:00:21.751" v="38" actId="1076"/>
          <ac:picMkLst>
            <pc:docMk/>
            <pc:sldMk cId="2870012120" sldId="256"/>
            <ac:picMk id="4" creationId="{7A9ADAEF-2C1E-477C-BEEE-0CEF988BE11E}"/>
          </ac:picMkLst>
        </pc:picChg>
      </pc:sldChg>
      <pc:sldChg chg="addSp delSp modSp add">
        <pc:chgData name="Matthias Ernst" userId="df635837de665df2" providerId="LiveId" clId="{07710505-4B3F-46BD-9A31-15FA784D19EE}" dt="2018-01-29T15:58:09.896" v="1985" actId="20577"/>
        <pc:sldMkLst>
          <pc:docMk/>
          <pc:sldMk cId="558888117" sldId="257"/>
        </pc:sldMkLst>
        <pc:spChg chg="mod">
          <ac:chgData name="Matthias Ernst" userId="df635837de665df2" providerId="LiveId" clId="{07710505-4B3F-46BD-9A31-15FA784D19EE}" dt="2018-01-28T12:28:31.081" v="53" actId="20577"/>
          <ac:spMkLst>
            <pc:docMk/>
            <pc:sldMk cId="558888117" sldId="257"/>
            <ac:spMk id="2" creationId="{0D594B7E-BA12-43BF-BBEE-9CF4192DEA6D}"/>
          </ac:spMkLst>
        </pc:spChg>
        <pc:spChg chg="del">
          <ac:chgData name="Matthias Ernst" userId="df635837de665df2" providerId="LiveId" clId="{07710505-4B3F-46BD-9A31-15FA784D19EE}" dt="2018-01-28T12:00:10.663" v="36" actId="20577"/>
          <ac:spMkLst>
            <pc:docMk/>
            <pc:sldMk cId="558888117" sldId="257"/>
            <ac:spMk id="3" creationId="{7DDE2A56-713A-4B09-8859-75201820D597}"/>
          </ac:spMkLst>
        </pc:spChg>
        <pc:spChg chg="add mod">
          <ac:chgData name="Matthias Ernst" userId="df635837de665df2" providerId="LiveId" clId="{07710505-4B3F-46BD-9A31-15FA784D19EE}" dt="2018-01-29T15:58:09.896" v="1985" actId="20577"/>
          <ac:spMkLst>
            <pc:docMk/>
            <pc:sldMk cId="558888117" sldId="257"/>
            <ac:spMk id="6" creationId="{B5E43555-9F57-47E5-84AF-DDB88F6E2BC2}"/>
          </ac:spMkLst>
        </pc:spChg>
        <pc:picChg chg="add del mod">
          <ac:chgData name="Matthias Ernst" userId="df635837de665df2" providerId="LiveId" clId="{07710505-4B3F-46BD-9A31-15FA784D19EE}" dt="2018-01-28T12:09:22.567" v="39" actId="478"/>
          <ac:picMkLst>
            <pc:docMk/>
            <pc:sldMk cId="558888117" sldId="257"/>
            <ac:picMk id="4" creationId="{F8C2FFA5-5F85-4130-AEC0-FE13D83150FA}"/>
          </ac:picMkLst>
        </pc:picChg>
      </pc:sldChg>
      <pc:sldChg chg="modSp add">
        <pc:chgData name="Matthias Ernst" userId="df635837de665df2" providerId="LiveId" clId="{07710505-4B3F-46BD-9A31-15FA784D19EE}" dt="2018-01-28T12:28:36.780" v="66" actId="20577"/>
        <pc:sldMkLst>
          <pc:docMk/>
          <pc:sldMk cId="2895206770" sldId="258"/>
        </pc:sldMkLst>
        <pc:spChg chg="mod">
          <ac:chgData name="Matthias Ernst" userId="df635837de665df2" providerId="LiveId" clId="{07710505-4B3F-46BD-9A31-15FA784D19EE}" dt="2018-01-28T12:28:36.780" v="66" actId="20577"/>
          <ac:spMkLst>
            <pc:docMk/>
            <pc:sldMk cId="2895206770" sldId="258"/>
            <ac:spMk id="2" creationId="{85182441-F78A-4894-8E2F-76EF1DD26C13}"/>
          </ac:spMkLst>
        </pc:spChg>
      </pc:sldChg>
      <pc:sldChg chg="modSp add">
        <pc:chgData name="Matthias Ernst" userId="df635837de665df2" providerId="LiveId" clId="{07710505-4B3F-46BD-9A31-15FA784D19EE}" dt="2018-01-28T15:29:48.102" v="1851" actId="20577"/>
        <pc:sldMkLst>
          <pc:docMk/>
          <pc:sldMk cId="1364705581" sldId="259"/>
        </pc:sldMkLst>
        <pc:spChg chg="mod">
          <ac:chgData name="Matthias Ernst" userId="df635837de665df2" providerId="LiveId" clId="{07710505-4B3F-46BD-9A31-15FA784D19EE}" dt="2018-01-28T15:29:48.102" v="1851" actId="20577"/>
          <ac:spMkLst>
            <pc:docMk/>
            <pc:sldMk cId="1364705581" sldId="259"/>
            <ac:spMk id="3" creationId="{0663B046-1861-426E-A648-7201B22F988C}"/>
          </ac:spMkLst>
        </pc:spChg>
      </pc:sldChg>
      <pc:sldChg chg="add">
        <pc:chgData name="Matthias Ernst" userId="df635837de665df2" providerId="LiveId" clId="{07710505-4B3F-46BD-9A31-15FA784D19EE}" dt="2018-01-28T15:17:20.288" v="1830" actId="20577"/>
        <pc:sldMkLst>
          <pc:docMk/>
          <pc:sldMk cId="1187637616" sldId="260"/>
        </pc:sldMkLst>
      </pc:sldChg>
      <pc:sldChg chg="modSp add">
        <pc:chgData name="Matthias Ernst" userId="df635837de665df2" providerId="LiveId" clId="{07710505-4B3F-46BD-9A31-15FA784D19EE}" dt="2018-01-28T15:21:31.912" v="1850" actId="20577"/>
        <pc:sldMkLst>
          <pc:docMk/>
          <pc:sldMk cId="841493887" sldId="261"/>
        </pc:sldMkLst>
        <pc:spChg chg="mod">
          <ac:chgData name="Matthias Ernst" userId="df635837de665df2" providerId="LiveId" clId="{07710505-4B3F-46BD-9A31-15FA784D19EE}" dt="2018-01-28T15:21:31.912" v="1850" actId="20577"/>
          <ac:spMkLst>
            <pc:docMk/>
            <pc:sldMk cId="841493887" sldId="261"/>
            <ac:spMk id="3" creationId="{EA30134E-E5BD-45E6-A4B2-D1CE5188BE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71F6D-953F-419C-B090-953A4CC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34546-66CD-4C15-9887-C2D1DCFB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E0A24-3849-4E80-BF5E-5680F7A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1D4FA-EBF9-422F-96AE-FB2DA00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030E-5DCE-456A-BA6B-0B6ACD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0E82-2580-46EC-B108-508872F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C55E-D049-4811-9066-3698471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16342-12E9-46FF-A4C7-562F097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96264-5B0E-4D3B-8967-9447084E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58626-2B7C-4E1A-ADC4-5E7A4FD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8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03010F-43D7-4600-BB9F-5106E3D1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8AD70-B064-42BB-8700-35C18AC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89D2-A7BF-4975-9A1E-1910A2A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F76B3-F773-4598-80D7-3504E67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106D-9477-4C09-A1A6-4994839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D270-AC64-4C2F-AB62-09D5E26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00C5E-ECAC-4989-B4C5-E3FBF2E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F6394-012A-4422-862B-FD65741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442D2-1D22-4D43-AA65-2A2F728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DB9C6-A4C0-4F6F-BDB6-145C656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7C7F-5D70-437D-95A5-E3F81FF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ABA7C-37AA-44C0-8FC6-DC4B1A0D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A14D-8611-46AB-A1F0-E2AB4BA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70B81-FA78-4774-87B5-C3E52B7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5465-501B-41E6-BA3A-87B52D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D164-8EA3-4188-B53B-0BA0A7F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BEA00-7CDE-40F0-B547-243E362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89F13-1B3D-4D8C-B81A-F6FD00E2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44FD5-83D5-4361-A2A2-9B20C58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E8C9-3125-435A-849C-1D6FDA1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CBC69-F1B8-47A6-BB41-43967AB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0C45-1366-4DA3-B07A-90CBC917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451FD-600B-4235-BD5D-4F630B0F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CAE6C-CBEE-4776-864A-DE90BCF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99727-F486-449E-8EE1-4804DA7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559D4-5688-40FA-AD36-82240D51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52225-A203-41C7-A5B6-6103CB9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A1115-1DD0-4F83-A55E-046D83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235B7-7E2F-42DA-9F47-C74AA99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9CE-23C6-4282-91EE-BAE4A3C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828F2-EB82-41F5-BB92-6E6DEA4E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9F9FB-5C8C-4451-9BC1-FDCEF94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71B8F-24C7-4E3A-9804-20A150D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2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67368-B53E-4CEB-A7F0-0CC61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5155-89ED-4F09-8929-EFD2283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659CC-BCBD-4F2C-B602-5D4106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E98F-3B1D-44D2-A469-E4A06336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A4E46-2826-4565-B6A8-F93ACD4C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93C4-F2E8-4884-90C5-2DD46905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D26B3-8720-4E7A-BB50-DAEF520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C9520-06A9-4C72-9ABA-0277A1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4732-6A6A-4C49-B215-CB8BB8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6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BF5D-7606-49CF-9A91-3FBEF3EC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5E53FA-798C-4509-B1DD-51B9E31B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240E5-F8CC-4B06-A555-A4D4E4CC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86081-4747-4D69-B464-F8915FE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8EA33-C34C-42C2-8A41-1E14782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26510-2F0C-492C-A720-960E468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5910C-1980-4BC7-AE85-36F4D5C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12FF3-EB12-4605-B553-10EC7F0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E3BED-B832-4284-AE6E-1A18903C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4032-5EA2-4716-A15D-8A0D0470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5346-5A58-4CED-BDAA-B27B8350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984E-0F41-48A1-9964-825FC20B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NLP-CH-Deutsch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E0C9-12FF-4ECF-A0C4-68B3AEC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U:\_FHNW\Vorlagen\Verschiedene Hochschulen RICHTIG\Bilder\HT.png">
            <a:extLst>
              <a:ext uri="{FF2B5EF4-FFF2-40B4-BE49-F238E27FC236}">
                <a16:creationId xmlns:a16="http://schemas.microsoft.com/office/drawing/2014/main" id="{7A9ADAEF-2C1E-477C-BEEE-0CEF988BE1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5" y="202951"/>
            <a:ext cx="232537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B2A2-51E7-4973-9C1D-BC0552F9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134E-E5BD-45E6-A4B2-D1CE518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4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94B7E-BA12-43BF-BBEE-9CF4192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Iteration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43555-9F57-47E5-84AF-DDB88F6E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Vorstellung</a:t>
            </a:r>
          </a:p>
          <a:p>
            <a:r>
              <a:rPr lang="de-CH" dirty="0"/>
              <a:t>Webseite zeigen, von UZH Projekt sprechen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Eingabe von Sätzen zeigen, Tonbeispiele abspielen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Problemstellung(Matthias ziele </a:t>
            </a:r>
            <a:r>
              <a:rPr lang="de-CH" dirty="0" err="1"/>
              <a:t>arbeit</a:t>
            </a:r>
            <a:r>
              <a:rPr lang="de-CH" dirty="0"/>
              <a:t> plus fragen)</a:t>
            </a:r>
          </a:p>
          <a:p>
            <a:r>
              <a:rPr lang="de-CH" dirty="0"/>
              <a:t>Vorstellungen eingelesene Satzgruppe (</a:t>
            </a:r>
            <a:r>
              <a:rPr lang="de-CH" dirty="0" err="1"/>
              <a:t>beispiel</a:t>
            </a:r>
            <a:r>
              <a:rPr lang="de-CH" dirty="0"/>
              <a:t> mit mind. 1 offensichtlich schlechten Satz)(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Wir müssen schlechte ausfiltern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Was ist ein schlechter Satz (wie gut ist ein Satz) (</a:t>
            </a:r>
            <a:r>
              <a:rPr lang="de-CH" dirty="0" err="1"/>
              <a:t>matthias</a:t>
            </a:r>
            <a:r>
              <a:rPr lang="de-CH"/>
              <a:t>)</a:t>
            </a:r>
            <a:endParaRPr lang="de-CH" dirty="0"/>
          </a:p>
          <a:p>
            <a:r>
              <a:rPr lang="de-CH" dirty="0"/>
              <a:t>Stellen wir fest anhand von Bewertung (gute </a:t>
            </a:r>
            <a:r>
              <a:rPr lang="de-CH" dirty="0" err="1"/>
              <a:t>sätze</a:t>
            </a:r>
            <a:r>
              <a:rPr lang="de-CH" dirty="0"/>
              <a:t> sind gleich, schlechte weichen stark ab)</a:t>
            </a:r>
          </a:p>
          <a:p>
            <a:r>
              <a:rPr lang="de-CH" dirty="0"/>
              <a:t>Paint </a:t>
            </a:r>
            <a:r>
              <a:rPr lang="de-CH" dirty="0" err="1"/>
              <a:t>grafik</a:t>
            </a:r>
            <a:r>
              <a:rPr lang="de-CH" dirty="0"/>
              <a:t>, </a:t>
            </a:r>
            <a:r>
              <a:rPr lang="de-CH" dirty="0" err="1"/>
              <a:t>bewertung</a:t>
            </a:r>
            <a:r>
              <a:rPr lang="de-CH" dirty="0"/>
              <a:t>, </a:t>
            </a:r>
            <a:r>
              <a:rPr lang="de-CH" dirty="0" err="1"/>
              <a:t>ranking</a:t>
            </a:r>
            <a:r>
              <a:rPr lang="de-CH" dirty="0"/>
              <a:t>, gibt zahl (0-1)</a:t>
            </a:r>
          </a:p>
          <a:p>
            <a:r>
              <a:rPr lang="de-CH" dirty="0"/>
              <a:t>Wir filtern anhand dieses Rankings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9C6F-15E2-444B-99A5-49F2C4A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3B046-1861-426E-A648-7201B22F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Was ist eine Alignierung ? (</a:t>
            </a:r>
            <a:r>
              <a:rPr lang="de-CH" dirty="0" err="1"/>
              <a:t>erklärung</a:t>
            </a:r>
            <a:r>
              <a:rPr lang="de-CH" dirty="0"/>
              <a:t> </a:t>
            </a:r>
            <a:r>
              <a:rPr lang="de-CH" dirty="0" err="1"/>
              <a:t>wortalignierung</a:t>
            </a:r>
            <a:r>
              <a:rPr lang="de-CH" dirty="0"/>
              <a:t>,  </a:t>
            </a:r>
            <a:r>
              <a:rPr lang="de-CH" dirty="0" err="1"/>
              <a:t>beispiel</a:t>
            </a:r>
            <a:r>
              <a:rPr lang="de-CH" dirty="0"/>
              <a:t> mit 1 zu n </a:t>
            </a:r>
            <a:r>
              <a:rPr lang="de-CH" dirty="0" err="1"/>
              <a:t>alignment</a:t>
            </a:r>
            <a:r>
              <a:rPr lang="de-CH" dirty="0"/>
              <a:t>, </a:t>
            </a:r>
            <a:r>
              <a:rPr lang="de-CH" dirty="0" err="1"/>
              <a:t>schwierigkeit</a:t>
            </a:r>
            <a:r>
              <a:rPr lang="de-CH" dirty="0"/>
              <a:t> des </a:t>
            </a:r>
            <a:r>
              <a:rPr lang="de-CH" dirty="0" err="1"/>
              <a:t>alignments</a:t>
            </a:r>
            <a:r>
              <a:rPr lang="de-CH" dirty="0"/>
              <a:t>)</a:t>
            </a:r>
          </a:p>
          <a:p>
            <a:r>
              <a:rPr lang="de-CH" dirty="0"/>
              <a:t>Es gibt </a:t>
            </a:r>
            <a:r>
              <a:rPr lang="de-CH" dirty="0" err="1"/>
              <a:t>tools</a:t>
            </a:r>
            <a:r>
              <a:rPr lang="de-CH" dirty="0"/>
              <a:t> die dies machen (</a:t>
            </a:r>
            <a:r>
              <a:rPr lang="de-CH" dirty="0" err="1"/>
              <a:t>bipartite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)</a:t>
            </a:r>
          </a:p>
          <a:p>
            <a:r>
              <a:rPr lang="de-CH" dirty="0"/>
              <a:t>Wie verwenden wir diese mit unseren Daten (Wie allgemein, sind ja keine </a:t>
            </a:r>
            <a:r>
              <a:rPr lang="de-CH" dirty="0" err="1"/>
              <a:t>übersetzungen</a:t>
            </a:r>
            <a:r>
              <a:rPr lang="de-CH" dirty="0"/>
              <a:t>, wir behandeln sie aber so)</a:t>
            </a:r>
          </a:p>
          <a:p>
            <a:r>
              <a:rPr lang="de-CH" dirty="0"/>
              <a:t>Wie machen wir dies über eine ganze Gruppe? (Verwendung eines Graphen, </a:t>
            </a:r>
            <a:r>
              <a:rPr lang="de-CH" dirty="0" err="1"/>
              <a:t>nodes</a:t>
            </a:r>
            <a:r>
              <a:rPr lang="de-CH" dirty="0"/>
              <a:t> und </a:t>
            </a:r>
            <a:r>
              <a:rPr lang="de-CH" dirty="0" err="1"/>
              <a:t>edges</a:t>
            </a:r>
            <a:r>
              <a:rPr lang="de-CH" dirty="0"/>
              <a:t> einfügen)</a:t>
            </a:r>
          </a:p>
          <a:p>
            <a:r>
              <a:rPr lang="de-CH" dirty="0"/>
              <a:t>Die Tools und Benutzereingaben sind aber nicht perfekt (zeigen wir </a:t>
            </a:r>
            <a:r>
              <a:rPr lang="de-CH" dirty="0" err="1"/>
              <a:t>graphen</a:t>
            </a:r>
            <a:r>
              <a:rPr lang="de-CH" dirty="0"/>
              <a:t> mit </a:t>
            </a:r>
            <a:r>
              <a:rPr lang="de-CH" dirty="0" err="1"/>
              <a:t>filtervalue</a:t>
            </a:r>
            <a:r>
              <a:rPr lang="de-CH" dirty="0"/>
              <a:t> 1, kein einfaches </a:t>
            </a:r>
            <a:r>
              <a:rPr lang="de-CH" dirty="0" err="1"/>
              <a:t>problem</a:t>
            </a:r>
            <a:r>
              <a:rPr lang="de-CH" dirty="0"/>
              <a:t>, müssen damit umgehen, </a:t>
            </a:r>
            <a:r>
              <a:rPr lang="de-CH" dirty="0" err="1"/>
              <a:t>aligner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, </a:t>
            </a:r>
            <a:r>
              <a:rPr lang="de-CH" dirty="0" err="1"/>
              <a:t>benutzer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)</a:t>
            </a:r>
          </a:p>
          <a:p>
            <a:r>
              <a:rPr lang="de-CH" dirty="0"/>
              <a:t>inkorrekte </a:t>
            </a:r>
            <a:r>
              <a:rPr lang="de-CH" dirty="0" err="1"/>
              <a:t>alignments</a:t>
            </a:r>
            <a:r>
              <a:rPr lang="de-CH" dirty="0"/>
              <a:t> filtern wir aus (kleines </a:t>
            </a:r>
            <a:r>
              <a:rPr lang="de-CH" dirty="0" err="1"/>
              <a:t>beispiel</a:t>
            </a:r>
            <a:r>
              <a:rPr lang="de-CH" dirty="0"/>
              <a:t>, da </a:t>
            </a:r>
            <a:r>
              <a:rPr lang="de-CH" dirty="0" err="1"/>
              <a:t>transkriptionen</a:t>
            </a:r>
            <a:r>
              <a:rPr lang="de-CH" dirty="0"/>
              <a:t> müssen die </a:t>
            </a:r>
            <a:r>
              <a:rPr lang="de-CH" dirty="0" err="1"/>
              <a:t>wörter</a:t>
            </a:r>
            <a:r>
              <a:rPr lang="de-CH" dirty="0"/>
              <a:t> ähnlich </a:t>
            </a:r>
            <a:r>
              <a:rPr lang="de-CH"/>
              <a:t>sein)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47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8F210-1E8E-4E2A-9174-110A5C3E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529A9-146E-457E-895A-DCD62B2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76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2441-F78A-4894-8E2F-76EF1DD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2.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14429-F0E3-4329-A93E-3426E1BC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52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NLP-CH-Deutsch</vt:lpstr>
      <vt:lpstr>PowerPoint-Präsentation</vt:lpstr>
      <vt:lpstr>1. Iteration</vt:lpstr>
      <vt:lpstr>PowerPoint-Präsentation</vt:lpstr>
      <vt:lpstr>PowerPoint-Präsentation</vt:lpstr>
      <vt:lpstr>2.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NLP-CH-Deutsch</dc:title>
  <dc:creator>Matthias Ernst</dc:creator>
  <cp:lastModifiedBy>Matthias Ernst</cp:lastModifiedBy>
  <cp:revision>1</cp:revision>
  <dcterms:created xsi:type="dcterms:W3CDTF">2018-01-28T11:59:31Z</dcterms:created>
  <dcterms:modified xsi:type="dcterms:W3CDTF">2018-01-29T15:58:16Z</dcterms:modified>
</cp:coreProperties>
</file>