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5" r:id="rId2"/>
    <p:sldId id="293" r:id="rId3"/>
    <p:sldId id="288" r:id="rId4"/>
    <p:sldId id="300" r:id="rId5"/>
    <p:sldId id="294" r:id="rId6"/>
    <p:sldId id="299" r:id="rId7"/>
    <p:sldId id="308" r:id="rId8"/>
    <p:sldId id="311" r:id="rId9"/>
    <p:sldId id="309" r:id="rId10"/>
    <p:sldId id="310" r:id="rId11"/>
    <p:sldId id="313" r:id="rId12"/>
    <p:sldId id="312" r:id="rId13"/>
    <p:sldId id="314" r:id="rId14"/>
    <p:sldId id="295" r:id="rId15"/>
    <p:sldId id="271" r:id="rId16"/>
    <p:sldId id="29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el" initials="A" lastIdx="1" clrIdx="0">
    <p:extLst>
      <p:ext uri="{19B8F6BF-5375-455C-9EA6-DF929625EA0E}">
        <p15:presenceInfo xmlns:p15="http://schemas.microsoft.com/office/powerpoint/2012/main" userId="Abel" providerId="None"/>
      </p:ext>
    </p:extLst>
  </p:cmAuthor>
  <p:cmAuthor id="2" name="刘恩硕" initials="刘恩硕" lastIdx="1" clrIdx="1">
    <p:extLst>
      <p:ext uri="{19B8F6BF-5375-455C-9EA6-DF929625EA0E}">
        <p15:presenceInfo xmlns:p15="http://schemas.microsoft.com/office/powerpoint/2012/main" userId="956f0cbe2bef93a5" providerId="Windows Live"/>
      </p:ext>
    </p:extLst>
  </p:cmAuthor>
  <p:cmAuthor id="3" name="Dasuta Ravens" initials="DR" lastIdx="1" clrIdx="2">
    <p:extLst>
      <p:ext uri="{19B8F6BF-5375-455C-9EA6-DF929625EA0E}">
        <p15:presenceInfo xmlns:p15="http://schemas.microsoft.com/office/powerpoint/2012/main" userId="7d249b14499e5d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C6CE"/>
    <a:srgbClr val="262626"/>
    <a:srgbClr val="464646"/>
    <a:srgbClr val="DF629A"/>
    <a:srgbClr val="404064"/>
    <a:srgbClr val="FFFFFF"/>
    <a:srgbClr val="FFFFC3"/>
    <a:srgbClr val="333399"/>
    <a:srgbClr val="5FABDD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7" autoAdjust="0"/>
    <p:restoredTop sz="90118" autoAdjust="0"/>
  </p:normalViewPr>
  <p:slideViewPr>
    <p:cSldViewPr snapToGrid="0">
      <p:cViewPr varScale="1">
        <p:scale>
          <a:sx n="104" d="100"/>
          <a:sy n="104" d="100"/>
        </p:scale>
        <p:origin x="39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42109-F215-4D29-9441-9C9B88FF5A56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2EA9A-F10C-4FF6-883A-C7CF2B471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45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互联网流量变现的转型年。习主席指出，网络安全和信息化是一体之两翼、驱动之双轮。在移动互联网时代，智能手机应用家喻户晓。而其背后潜藏着鲜为人知的「应用怪兽」，那是以自我意志行动的具备人工智能的应用生命体，在人类世界与数码空间的狭缝中充当为系统与人类互动的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2EA9A-F10C-4FF6-883A-C7CF2B47114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08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2EA9A-F10C-4FF6-883A-C7CF2B47114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225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2EA9A-F10C-4FF6-883A-C7CF2B47114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409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2EA9A-F10C-4FF6-883A-C7CF2B47114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822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2EA9A-F10C-4FF6-883A-C7CF2B47114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46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2EA9A-F10C-4FF6-883A-C7CF2B47114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231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上图数据由</a:t>
            </a:r>
            <a:r>
              <a:rPr lang="en-US" altLang="zh-CN" dirty="0"/>
              <a:t>debug</a:t>
            </a:r>
            <a:r>
              <a:rPr lang="zh-CN" altLang="en-US" dirty="0"/>
              <a:t>模式下修改而来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2EA9A-F10C-4FF6-883A-C7CF2B47114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957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2EA9A-F10C-4FF6-883A-C7CF2B47114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79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2EA9A-F10C-4FF6-883A-C7CF2B47114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602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3AFC-4889-4518-9620-A71D42035D26}" type="datetimeFigureOut">
              <a:rPr lang="zh-CN" altLang="en-US" smtClean="0"/>
              <a:pPr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2F38-B6EB-460E-BC7B-470686DE6C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54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3AFC-4889-4518-9620-A71D42035D26}" type="datetimeFigureOut">
              <a:rPr lang="zh-CN" altLang="en-US" smtClean="0"/>
              <a:pPr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2F38-B6EB-460E-BC7B-470686DE6C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11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3AFC-4889-4518-9620-A71D42035D26}" type="datetimeFigureOut">
              <a:rPr lang="zh-CN" altLang="en-US" smtClean="0"/>
              <a:pPr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2F38-B6EB-460E-BC7B-470686DE6C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97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3AFC-4889-4518-9620-A71D42035D26}" type="datetimeFigureOut">
              <a:rPr lang="zh-CN" altLang="en-US" smtClean="0"/>
              <a:pPr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2F38-B6EB-460E-BC7B-470686DE6C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48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3AFC-4889-4518-9620-A71D42035D26}" type="datetimeFigureOut">
              <a:rPr lang="zh-CN" altLang="en-US" smtClean="0"/>
              <a:pPr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2F38-B6EB-460E-BC7B-470686DE6C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43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3AFC-4889-4518-9620-A71D42035D26}" type="datetimeFigureOut">
              <a:rPr lang="zh-CN" altLang="en-US" smtClean="0"/>
              <a:pPr/>
              <a:t>2017/3/2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2F38-B6EB-460E-BC7B-470686DE6C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17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3AFC-4889-4518-9620-A71D42035D26}" type="datetimeFigureOut">
              <a:rPr lang="zh-CN" altLang="en-US" smtClean="0"/>
              <a:pPr/>
              <a:t>2017/3/2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2F38-B6EB-460E-BC7B-470686DE6C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74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3AFC-4889-4518-9620-A71D42035D26}" type="datetimeFigureOut">
              <a:rPr lang="zh-CN" altLang="en-US" smtClean="0"/>
              <a:pPr/>
              <a:t>2017/3/2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2F38-B6EB-460E-BC7B-470686DE6C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92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3AFC-4889-4518-9620-A71D42035D26}" type="datetimeFigureOut">
              <a:rPr lang="zh-CN" altLang="en-US" smtClean="0"/>
              <a:pPr/>
              <a:t>2017/3/2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2F38-B6EB-460E-BC7B-470686DE6C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80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3AFC-4889-4518-9620-A71D42035D26}" type="datetimeFigureOut">
              <a:rPr lang="zh-CN" altLang="en-US" smtClean="0"/>
              <a:pPr/>
              <a:t>2017/3/2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2F38-B6EB-460E-BC7B-470686DE6C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33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3AFC-4889-4518-9620-A71D42035D26}" type="datetimeFigureOut">
              <a:rPr lang="zh-CN" altLang="en-US" smtClean="0"/>
              <a:pPr/>
              <a:t>2017/3/2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2F38-B6EB-460E-BC7B-470686DE6C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58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43AFC-4889-4518-9620-A71D42035D26}" type="datetimeFigureOut">
              <a:rPr lang="zh-CN" altLang="en-US" smtClean="0"/>
              <a:pPr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42F38-B6EB-460E-BC7B-470686DE6C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66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9093664" y="6493640"/>
            <a:ext cx="3138580" cy="338554"/>
            <a:chOff x="9017464" y="6371720"/>
            <a:chExt cx="3138580" cy="338554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7464" y="6448492"/>
              <a:ext cx="185009" cy="185009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9177856" y="6371720"/>
              <a:ext cx="2978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ln w="2540">
                    <a:solidFill>
                      <a:schemeClr val="bg1">
                        <a:lumMod val="85000"/>
                        <a:alpha val="40000"/>
                      </a:schemeClr>
                    </a:solidFill>
                  </a:ln>
                  <a:gradFill flip="none" rotWithShape="1">
                    <a:gsLst>
                      <a:gs pos="0">
                        <a:schemeClr val="bg1">
                          <a:lumMod val="50000"/>
                        </a:schemeClr>
                      </a:gs>
                      <a:gs pos="1600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</a:rPr>
                <a:t>Digimon</a:t>
              </a:r>
              <a:r>
                <a:rPr lang="zh-CN" altLang="en-US" sz="1600" b="1" dirty="0">
                  <a:ln w="2540">
                    <a:solidFill>
                      <a:schemeClr val="bg1">
                        <a:lumMod val="85000"/>
                        <a:alpha val="40000"/>
                      </a:schemeClr>
                    </a:solidFill>
                  </a:ln>
                  <a:gradFill flip="none" rotWithShape="1">
                    <a:gsLst>
                      <a:gs pos="0">
                        <a:schemeClr val="bg1">
                          <a:lumMod val="50000"/>
                        </a:schemeClr>
                      </a:gs>
                      <a:gs pos="1600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</a:rPr>
                <a:t> </a:t>
              </a:r>
              <a:r>
                <a:rPr lang="en-US" altLang="zh-CN" sz="1600" b="1" dirty="0">
                  <a:ln w="2540">
                    <a:solidFill>
                      <a:schemeClr val="bg1">
                        <a:lumMod val="85000"/>
                        <a:alpha val="40000"/>
                      </a:schemeClr>
                    </a:solidFill>
                  </a:ln>
                  <a:gradFill flip="none" rotWithShape="1">
                    <a:gsLst>
                      <a:gs pos="0">
                        <a:schemeClr val="bg1">
                          <a:lumMod val="50000"/>
                        </a:schemeClr>
                      </a:gs>
                      <a:gs pos="1600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</a:rPr>
                <a:t>Universe Applimonsters</a:t>
              </a:r>
              <a:endParaRPr lang="zh-CN" altLang="en-US" sz="1600" b="1" dirty="0">
                <a:ln w="2540">
                  <a:solidFill>
                    <a:schemeClr val="bg1">
                      <a:lumMod val="85000"/>
                      <a:alpha val="40000"/>
                    </a:schemeClr>
                  </a:solidFill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6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-8708" y="955310"/>
            <a:ext cx="8035967" cy="4353275"/>
          </a:xfrm>
          <a:custGeom>
            <a:avLst/>
            <a:gdLst>
              <a:gd name="connsiteX0" fmla="*/ 0 w 6077243"/>
              <a:gd name="connsiteY0" fmla="*/ 0 h 3137095"/>
              <a:gd name="connsiteX1" fmla="*/ 6077243 w 6077243"/>
              <a:gd name="connsiteY1" fmla="*/ 0 h 3137095"/>
              <a:gd name="connsiteX2" fmla="*/ 6077243 w 6077243"/>
              <a:gd name="connsiteY2" fmla="*/ 3137095 h 3137095"/>
              <a:gd name="connsiteX3" fmla="*/ 0 w 6077243"/>
              <a:gd name="connsiteY3" fmla="*/ 3137095 h 3137095"/>
              <a:gd name="connsiteX4" fmla="*/ 0 w 6077243"/>
              <a:gd name="connsiteY4" fmla="*/ 0 h 3137095"/>
              <a:gd name="connsiteX0" fmla="*/ 14515 w 6091758"/>
              <a:gd name="connsiteY0" fmla="*/ 0 h 3470923"/>
              <a:gd name="connsiteX1" fmla="*/ 6091758 w 6091758"/>
              <a:gd name="connsiteY1" fmla="*/ 0 h 3470923"/>
              <a:gd name="connsiteX2" fmla="*/ 6091758 w 6091758"/>
              <a:gd name="connsiteY2" fmla="*/ 3137095 h 3470923"/>
              <a:gd name="connsiteX3" fmla="*/ 0 w 6091758"/>
              <a:gd name="connsiteY3" fmla="*/ 3470923 h 3470923"/>
              <a:gd name="connsiteX4" fmla="*/ 14515 w 6091758"/>
              <a:gd name="connsiteY4" fmla="*/ 0 h 3470923"/>
              <a:gd name="connsiteX0" fmla="*/ 14515 w 6091758"/>
              <a:gd name="connsiteY0" fmla="*/ 0 h 3935380"/>
              <a:gd name="connsiteX1" fmla="*/ 6091758 w 6091758"/>
              <a:gd name="connsiteY1" fmla="*/ 464457 h 3935380"/>
              <a:gd name="connsiteX2" fmla="*/ 6091758 w 6091758"/>
              <a:gd name="connsiteY2" fmla="*/ 3601552 h 3935380"/>
              <a:gd name="connsiteX3" fmla="*/ 0 w 6091758"/>
              <a:gd name="connsiteY3" fmla="*/ 3935380 h 3935380"/>
              <a:gd name="connsiteX4" fmla="*/ 14515 w 6091758"/>
              <a:gd name="connsiteY4" fmla="*/ 0 h 3935380"/>
              <a:gd name="connsiteX0" fmla="*/ 14515 w 6091758"/>
              <a:gd name="connsiteY0" fmla="*/ 0 h 3935380"/>
              <a:gd name="connsiteX1" fmla="*/ 6091758 w 6091758"/>
              <a:gd name="connsiteY1" fmla="*/ 464457 h 3935380"/>
              <a:gd name="connsiteX2" fmla="*/ 5961129 w 6091758"/>
              <a:gd name="connsiteY2" fmla="*/ 3601552 h 3935380"/>
              <a:gd name="connsiteX3" fmla="*/ 0 w 6091758"/>
              <a:gd name="connsiteY3" fmla="*/ 3935380 h 3935380"/>
              <a:gd name="connsiteX4" fmla="*/ 14515 w 6091758"/>
              <a:gd name="connsiteY4" fmla="*/ 0 h 3935380"/>
              <a:gd name="connsiteX0" fmla="*/ 14515 w 5961130"/>
              <a:gd name="connsiteY0" fmla="*/ 0 h 3935380"/>
              <a:gd name="connsiteX1" fmla="*/ 5961130 w 5961130"/>
              <a:gd name="connsiteY1" fmla="*/ 464457 h 3935380"/>
              <a:gd name="connsiteX2" fmla="*/ 5961129 w 5961130"/>
              <a:gd name="connsiteY2" fmla="*/ 3601552 h 3935380"/>
              <a:gd name="connsiteX3" fmla="*/ 0 w 5961130"/>
              <a:gd name="connsiteY3" fmla="*/ 3935380 h 3935380"/>
              <a:gd name="connsiteX4" fmla="*/ 14515 w 5961130"/>
              <a:gd name="connsiteY4" fmla="*/ 0 h 3935380"/>
              <a:gd name="connsiteX0" fmla="*/ 14515 w 5961130"/>
              <a:gd name="connsiteY0" fmla="*/ 0 h 3804751"/>
              <a:gd name="connsiteX1" fmla="*/ 5961130 w 5961130"/>
              <a:gd name="connsiteY1" fmla="*/ 333828 h 3804751"/>
              <a:gd name="connsiteX2" fmla="*/ 5961129 w 5961130"/>
              <a:gd name="connsiteY2" fmla="*/ 3470923 h 3804751"/>
              <a:gd name="connsiteX3" fmla="*/ 0 w 5961130"/>
              <a:gd name="connsiteY3" fmla="*/ 3804751 h 3804751"/>
              <a:gd name="connsiteX4" fmla="*/ 14515 w 5961130"/>
              <a:gd name="connsiteY4" fmla="*/ 0 h 3804751"/>
              <a:gd name="connsiteX0" fmla="*/ 29030 w 5975645"/>
              <a:gd name="connsiteY0" fmla="*/ 0 h 4007951"/>
              <a:gd name="connsiteX1" fmla="*/ 5975645 w 5975645"/>
              <a:gd name="connsiteY1" fmla="*/ 333828 h 4007951"/>
              <a:gd name="connsiteX2" fmla="*/ 5975644 w 5975645"/>
              <a:gd name="connsiteY2" fmla="*/ 3470923 h 4007951"/>
              <a:gd name="connsiteX3" fmla="*/ 0 w 5975645"/>
              <a:gd name="connsiteY3" fmla="*/ 4007951 h 4007951"/>
              <a:gd name="connsiteX4" fmla="*/ 29030 w 5975645"/>
              <a:gd name="connsiteY4" fmla="*/ 0 h 400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75645" h="4007951">
                <a:moveTo>
                  <a:pt x="29030" y="0"/>
                </a:moveTo>
                <a:lnTo>
                  <a:pt x="5975645" y="333828"/>
                </a:lnTo>
                <a:cubicBezTo>
                  <a:pt x="5975645" y="1379526"/>
                  <a:pt x="5975644" y="2425225"/>
                  <a:pt x="5975644" y="3470923"/>
                </a:cubicBezTo>
                <a:lnTo>
                  <a:pt x="0" y="4007951"/>
                </a:lnTo>
                <a:cubicBezTo>
                  <a:pt x="4838" y="2850977"/>
                  <a:pt x="24192" y="1156974"/>
                  <a:pt x="2903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101600" algn="ct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sett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98832" y="3032503"/>
            <a:ext cx="3242358" cy="3242358"/>
          </a:xfrm>
          <a:prstGeom prst="rect">
            <a:avLst/>
          </a:prstGeom>
        </p:spPr>
      </p:pic>
      <p:pic>
        <p:nvPicPr>
          <p:cNvPr id="19" name="Appmon chip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99" y="1227579"/>
            <a:ext cx="1904368" cy="1904368"/>
          </a:xfrm>
          <a:prstGeom prst="roundRect">
            <a:avLst>
              <a:gd name="adj" fmla="val 19924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4" name="文本框 23"/>
          <p:cNvSpPr txBox="1"/>
          <p:nvPr/>
        </p:nvSpPr>
        <p:spPr>
          <a:xfrm>
            <a:off x="2786874" y="1731562"/>
            <a:ext cx="20313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dirty="0">
                <a:gradFill flip="none" rotWithShape="1">
                  <a:gsLst>
                    <a:gs pos="0">
                      <a:srgbClr val="BFBFBF">
                        <a:lumMod val="0"/>
                        <a:lumOff val="100000"/>
                      </a:srgbClr>
                    </a:gs>
                    <a:gs pos="16000">
                      <a:srgbClr val="BFBFBF">
                        <a:lumMod val="0"/>
                        <a:lumOff val="100000"/>
                      </a:srgbClr>
                    </a:gs>
                    <a:gs pos="100000">
                      <a:srgbClr val="FFFFFF">
                        <a:lumMod val="65000"/>
                      </a:srgb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Sleepmon</a:t>
            </a:r>
            <a:endParaRPr lang="en-US" altLang="zh-CN" sz="4000" dirty="0"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16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dirty="0">
                <a:gradFill flip="none" rotWithShape="1">
                  <a:gsLst>
                    <a:gs pos="0">
                      <a:schemeClr val="accent6">
                        <a:lumMod val="0"/>
                        <a:lumOff val="100000"/>
                      </a:schemeClr>
                    </a:gs>
                    <a:gs pos="16000">
                      <a:schemeClr val="accent6">
                        <a:lumMod val="0"/>
                        <a:lumOff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眠眠萌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36899" y="3380854"/>
            <a:ext cx="696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 Light" panose="02010600030101010101" pitchFamily="2" charset="-122"/>
                <a:ea typeface="等线 Light" panose="02010600030101010101" pitchFamily="2" charset="-122"/>
              </a:rPr>
              <a:t>　　拥有提升他人睡眠质量能力的应用兽。平时以睡眠的状态行动，据说被强行吵醒的话会变为恐怖的样子。</a:t>
            </a:r>
          </a:p>
        </p:txBody>
      </p:sp>
    </p:spTree>
    <p:extLst>
      <p:ext uri="{BB962C8B-B14F-4D97-AF65-F5344CB8AC3E}">
        <p14:creationId xmlns:p14="http://schemas.microsoft.com/office/powerpoint/2010/main" val="3891076242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clrChange>
              <a:clrFrom>
                <a:srgbClr val="808080"/>
              </a:clrFrom>
              <a:clrTo>
                <a:srgbClr val="80808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554" y="-127819"/>
            <a:ext cx="4233941" cy="7434330"/>
          </a:xfrm>
          <a:prstGeom prst="rect">
            <a:avLst/>
          </a:prstGeom>
        </p:spPr>
      </p:pic>
      <p:sp>
        <p:nvSpPr>
          <p:cNvPr id="14" name="Freeform 305"/>
          <p:cNvSpPr>
            <a:spLocks/>
          </p:cNvSpPr>
          <p:nvPr/>
        </p:nvSpPr>
        <p:spPr bwMode="auto">
          <a:xfrm>
            <a:off x="8459678" y="14068"/>
            <a:ext cx="3390973" cy="3682222"/>
          </a:xfrm>
          <a:custGeom>
            <a:avLst/>
            <a:gdLst>
              <a:gd name="T0" fmla="*/ 118 w 326"/>
              <a:gd name="T1" fmla="*/ 78 h 354"/>
              <a:gd name="T2" fmla="*/ 0 w 326"/>
              <a:gd name="T3" fmla="*/ 78 h 354"/>
              <a:gd name="T4" fmla="*/ 0 w 326"/>
              <a:gd name="T5" fmla="*/ 0 h 354"/>
              <a:gd name="T6" fmla="*/ 326 w 326"/>
              <a:gd name="T7" fmla="*/ 0 h 354"/>
              <a:gd name="T8" fmla="*/ 326 w 326"/>
              <a:gd name="T9" fmla="*/ 78 h 354"/>
              <a:gd name="T10" fmla="*/ 208 w 326"/>
              <a:gd name="T11" fmla="*/ 78 h 354"/>
              <a:gd name="T12" fmla="*/ 208 w 326"/>
              <a:gd name="T13" fmla="*/ 354 h 354"/>
              <a:gd name="T14" fmla="*/ 118 w 326"/>
              <a:gd name="T15" fmla="*/ 354 h 354"/>
              <a:gd name="T16" fmla="*/ 118 w 326"/>
              <a:gd name="T17" fmla="*/ 78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6" h="354">
                <a:moveTo>
                  <a:pt x="118" y="78"/>
                </a:moveTo>
                <a:lnTo>
                  <a:pt x="0" y="78"/>
                </a:lnTo>
                <a:lnTo>
                  <a:pt x="0" y="0"/>
                </a:lnTo>
                <a:lnTo>
                  <a:pt x="326" y="0"/>
                </a:lnTo>
                <a:lnTo>
                  <a:pt x="326" y="78"/>
                </a:lnTo>
                <a:lnTo>
                  <a:pt x="208" y="78"/>
                </a:lnTo>
                <a:lnTo>
                  <a:pt x="208" y="354"/>
                </a:lnTo>
                <a:lnTo>
                  <a:pt x="118" y="354"/>
                </a:lnTo>
                <a:lnTo>
                  <a:pt x="118" y="78"/>
                </a:lnTo>
                <a:close/>
              </a:path>
            </a:pathLst>
          </a:custGeom>
          <a:noFill/>
          <a:ln w="76200" cap="rnd">
            <a:solidFill>
              <a:schemeClr val="bg1">
                <a:alpha val="1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40235" y="640889"/>
            <a:ext cx="1803699" cy="1647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7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Meiryo UI" panose="020B0604030504040204" pitchFamily="34" charset="-128"/>
              </a:rPr>
              <a:t>应</a:t>
            </a:r>
            <a:r>
              <a:rPr lang="zh-CN" altLang="en-US" sz="5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eiryo UI" panose="020B0604030504040204" pitchFamily="34" charset="-128"/>
              </a:rPr>
              <a:t>用</a:t>
            </a:r>
            <a:endParaRPr lang="en-US" altLang="zh-CN" sz="5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Meiryo UI" panose="020B0604030504040204" pitchFamily="34" charset="-128"/>
            </a:endParaRPr>
          </a:p>
          <a:p>
            <a:pPr>
              <a:lnSpc>
                <a:spcPct val="80000"/>
              </a:lnSpc>
            </a:pPr>
            <a:r>
              <a:rPr lang="zh-CN" altLang="en-US" sz="5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eiryo UI" panose="020B0604030504040204" pitchFamily="34" charset="-128"/>
              </a:rPr>
              <a:t>功能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149" y="461915"/>
            <a:ext cx="3345976" cy="594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clrChange>
              <a:clrFrom>
                <a:srgbClr val="808080"/>
              </a:clrFrom>
              <a:clrTo>
                <a:srgbClr val="80808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554" y="-127819"/>
            <a:ext cx="4233941" cy="7434330"/>
          </a:xfrm>
          <a:prstGeom prst="rect">
            <a:avLst/>
          </a:prstGeom>
        </p:spPr>
      </p:pic>
      <p:sp>
        <p:nvSpPr>
          <p:cNvPr id="14" name="Freeform 305"/>
          <p:cNvSpPr>
            <a:spLocks/>
          </p:cNvSpPr>
          <p:nvPr/>
        </p:nvSpPr>
        <p:spPr bwMode="auto">
          <a:xfrm>
            <a:off x="8459678" y="14068"/>
            <a:ext cx="3390973" cy="3682222"/>
          </a:xfrm>
          <a:custGeom>
            <a:avLst/>
            <a:gdLst>
              <a:gd name="T0" fmla="*/ 118 w 326"/>
              <a:gd name="T1" fmla="*/ 78 h 354"/>
              <a:gd name="T2" fmla="*/ 0 w 326"/>
              <a:gd name="T3" fmla="*/ 78 h 354"/>
              <a:gd name="T4" fmla="*/ 0 w 326"/>
              <a:gd name="T5" fmla="*/ 0 h 354"/>
              <a:gd name="T6" fmla="*/ 326 w 326"/>
              <a:gd name="T7" fmla="*/ 0 h 354"/>
              <a:gd name="T8" fmla="*/ 326 w 326"/>
              <a:gd name="T9" fmla="*/ 78 h 354"/>
              <a:gd name="T10" fmla="*/ 208 w 326"/>
              <a:gd name="T11" fmla="*/ 78 h 354"/>
              <a:gd name="T12" fmla="*/ 208 w 326"/>
              <a:gd name="T13" fmla="*/ 354 h 354"/>
              <a:gd name="T14" fmla="*/ 118 w 326"/>
              <a:gd name="T15" fmla="*/ 354 h 354"/>
              <a:gd name="T16" fmla="*/ 118 w 326"/>
              <a:gd name="T17" fmla="*/ 78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6" h="354">
                <a:moveTo>
                  <a:pt x="118" y="78"/>
                </a:moveTo>
                <a:lnTo>
                  <a:pt x="0" y="78"/>
                </a:lnTo>
                <a:lnTo>
                  <a:pt x="0" y="0"/>
                </a:lnTo>
                <a:lnTo>
                  <a:pt x="326" y="0"/>
                </a:lnTo>
                <a:lnTo>
                  <a:pt x="326" y="78"/>
                </a:lnTo>
                <a:lnTo>
                  <a:pt x="208" y="78"/>
                </a:lnTo>
                <a:lnTo>
                  <a:pt x="208" y="354"/>
                </a:lnTo>
                <a:lnTo>
                  <a:pt x="118" y="354"/>
                </a:lnTo>
                <a:lnTo>
                  <a:pt x="118" y="78"/>
                </a:lnTo>
                <a:close/>
              </a:path>
            </a:pathLst>
          </a:custGeom>
          <a:noFill/>
          <a:ln w="76200" cap="rnd">
            <a:solidFill>
              <a:schemeClr val="bg1">
                <a:alpha val="1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40235" y="640889"/>
            <a:ext cx="1803699" cy="1647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7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Meiryo UI" panose="020B0604030504040204" pitchFamily="34" charset="-128"/>
              </a:rPr>
              <a:t>应</a:t>
            </a:r>
            <a:r>
              <a:rPr lang="zh-CN" altLang="en-US" sz="5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eiryo UI" panose="020B0604030504040204" pitchFamily="34" charset="-128"/>
              </a:rPr>
              <a:t>用</a:t>
            </a:r>
            <a:endParaRPr lang="en-US" altLang="zh-CN" sz="5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Meiryo UI" panose="020B0604030504040204" pitchFamily="34" charset="-128"/>
            </a:endParaRPr>
          </a:p>
          <a:p>
            <a:pPr>
              <a:lnSpc>
                <a:spcPct val="80000"/>
              </a:lnSpc>
            </a:pPr>
            <a:r>
              <a:rPr lang="zh-CN" altLang="en-US" sz="5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eiryo UI" panose="020B0604030504040204" pitchFamily="34" charset="-128"/>
              </a:rPr>
              <a:t>功能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149" y="461915"/>
            <a:ext cx="3345975" cy="594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2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808080"/>
              </a:clrFrom>
              <a:clrTo>
                <a:srgbClr val="80808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554" y="-127819"/>
            <a:ext cx="4233941" cy="7434330"/>
          </a:xfrm>
          <a:prstGeom prst="rect">
            <a:avLst/>
          </a:prstGeom>
        </p:spPr>
      </p:pic>
      <p:sp>
        <p:nvSpPr>
          <p:cNvPr id="14" name="Freeform 305"/>
          <p:cNvSpPr>
            <a:spLocks/>
          </p:cNvSpPr>
          <p:nvPr/>
        </p:nvSpPr>
        <p:spPr bwMode="auto">
          <a:xfrm>
            <a:off x="8459678" y="14068"/>
            <a:ext cx="3390973" cy="3682222"/>
          </a:xfrm>
          <a:custGeom>
            <a:avLst/>
            <a:gdLst>
              <a:gd name="T0" fmla="*/ 118 w 326"/>
              <a:gd name="T1" fmla="*/ 78 h 354"/>
              <a:gd name="T2" fmla="*/ 0 w 326"/>
              <a:gd name="T3" fmla="*/ 78 h 354"/>
              <a:gd name="T4" fmla="*/ 0 w 326"/>
              <a:gd name="T5" fmla="*/ 0 h 354"/>
              <a:gd name="T6" fmla="*/ 326 w 326"/>
              <a:gd name="T7" fmla="*/ 0 h 354"/>
              <a:gd name="T8" fmla="*/ 326 w 326"/>
              <a:gd name="T9" fmla="*/ 78 h 354"/>
              <a:gd name="T10" fmla="*/ 208 w 326"/>
              <a:gd name="T11" fmla="*/ 78 h 354"/>
              <a:gd name="T12" fmla="*/ 208 w 326"/>
              <a:gd name="T13" fmla="*/ 354 h 354"/>
              <a:gd name="T14" fmla="*/ 118 w 326"/>
              <a:gd name="T15" fmla="*/ 354 h 354"/>
              <a:gd name="T16" fmla="*/ 118 w 326"/>
              <a:gd name="T17" fmla="*/ 78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6" h="354">
                <a:moveTo>
                  <a:pt x="118" y="78"/>
                </a:moveTo>
                <a:lnTo>
                  <a:pt x="0" y="78"/>
                </a:lnTo>
                <a:lnTo>
                  <a:pt x="0" y="0"/>
                </a:lnTo>
                <a:lnTo>
                  <a:pt x="326" y="0"/>
                </a:lnTo>
                <a:lnTo>
                  <a:pt x="326" y="78"/>
                </a:lnTo>
                <a:lnTo>
                  <a:pt x="208" y="78"/>
                </a:lnTo>
                <a:lnTo>
                  <a:pt x="208" y="354"/>
                </a:lnTo>
                <a:lnTo>
                  <a:pt x="118" y="354"/>
                </a:lnTo>
                <a:lnTo>
                  <a:pt x="118" y="78"/>
                </a:lnTo>
                <a:close/>
              </a:path>
            </a:pathLst>
          </a:custGeom>
          <a:noFill/>
          <a:ln w="76200" cap="rnd">
            <a:solidFill>
              <a:schemeClr val="bg1">
                <a:alpha val="1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40235" y="640889"/>
            <a:ext cx="1803699" cy="1647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7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Meiryo UI" panose="020B0604030504040204" pitchFamily="34" charset="-128"/>
              </a:rPr>
              <a:t>应</a:t>
            </a:r>
            <a:r>
              <a:rPr lang="zh-CN" altLang="en-US" sz="5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eiryo UI" panose="020B0604030504040204" pitchFamily="34" charset="-128"/>
              </a:rPr>
              <a:t>用</a:t>
            </a:r>
            <a:endParaRPr lang="en-US" altLang="zh-CN" sz="5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Meiryo UI" panose="020B0604030504040204" pitchFamily="34" charset="-128"/>
            </a:endParaRPr>
          </a:p>
          <a:p>
            <a:pPr>
              <a:lnSpc>
                <a:spcPct val="80000"/>
              </a:lnSpc>
            </a:pPr>
            <a:r>
              <a:rPr lang="zh-CN" altLang="en-US" sz="5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eiryo UI" panose="020B0604030504040204" pitchFamily="34" charset="-128"/>
              </a:rPr>
              <a:t>功能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149" y="461915"/>
            <a:ext cx="3345976" cy="594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0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clrChange>
              <a:clrFrom>
                <a:srgbClr val="808080"/>
              </a:clrFrom>
              <a:clrTo>
                <a:srgbClr val="80808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554" y="-127819"/>
            <a:ext cx="4233941" cy="7434330"/>
          </a:xfrm>
          <a:prstGeom prst="rect">
            <a:avLst/>
          </a:prstGeom>
        </p:spPr>
      </p:pic>
      <p:sp>
        <p:nvSpPr>
          <p:cNvPr id="14" name="Freeform 305"/>
          <p:cNvSpPr>
            <a:spLocks/>
          </p:cNvSpPr>
          <p:nvPr/>
        </p:nvSpPr>
        <p:spPr bwMode="auto">
          <a:xfrm>
            <a:off x="8459678" y="14068"/>
            <a:ext cx="3390973" cy="3682222"/>
          </a:xfrm>
          <a:custGeom>
            <a:avLst/>
            <a:gdLst>
              <a:gd name="T0" fmla="*/ 118 w 326"/>
              <a:gd name="T1" fmla="*/ 78 h 354"/>
              <a:gd name="T2" fmla="*/ 0 w 326"/>
              <a:gd name="T3" fmla="*/ 78 h 354"/>
              <a:gd name="T4" fmla="*/ 0 w 326"/>
              <a:gd name="T5" fmla="*/ 0 h 354"/>
              <a:gd name="T6" fmla="*/ 326 w 326"/>
              <a:gd name="T7" fmla="*/ 0 h 354"/>
              <a:gd name="T8" fmla="*/ 326 w 326"/>
              <a:gd name="T9" fmla="*/ 78 h 354"/>
              <a:gd name="T10" fmla="*/ 208 w 326"/>
              <a:gd name="T11" fmla="*/ 78 h 354"/>
              <a:gd name="T12" fmla="*/ 208 w 326"/>
              <a:gd name="T13" fmla="*/ 354 h 354"/>
              <a:gd name="T14" fmla="*/ 118 w 326"/>
              <a:gd name="T15" fmla="*/ 354 h 354"/>
              <a:gd name="T16" fmla="*/ 118 w 326"/>
              <a:gd name="T17" fmla="*/ 78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6" h="354">
                <a:moveTo>
                  <a:pt x="118" y="78"/>
                </a:moveTo>
                <a:lnTo>
                  <a:pt x="0" y="78"/>
                </a:lnTo>
                <a:lnTo>
                  <a:pt x="0" y="0"/>
                </a:lnTo>
                <a:lnTo>
                  <a:pt x="326" y="0"/>
                </a:lnTo>
                <a:lnTo>
                  <a:pt x="326" y="78"/>
                </a:lnTo>
                <a:lnTo>
                  <a:pt x="208" y="78"/>
                </a:lnTo>
                <a:lnTo>
                  <a:pt x="208" y="354"/>
                </a:lnTo>
                <a:lnTo>
                  <a:pt x="118" y="354"/>
                </a:lnTo>
                <a:lnTo>
                  <a:pt x="118" y="78"/>
                </a:lnTo>
                <a:close/>
              </a:path>
            </a:pathLst>
          </a:custGeom>
          <a:noFill/>
          <a:ln w="76200" cap="rnd">
            <a:solidFill>
              <a:schemeClr val="bg1">
                <a:alpha val="1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40235" y="640889"/>
            <a:ext cx="1803699" cy="1647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7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Meiryo UI" panose="020B0604030504040204" pitchFamily="34" charset="-128"/>
              </a:rPr>
              <a:t>应</a:t>
            </a:r>
            <a:r>
              <a:rPr lang="zh-CN" altLang="en-US" sz="5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eiryo UI" panose="020B0604030504040204" pitchFamily="34" charset="-128"/>
              </a:rPr>
              <a:t>用</a:t>
            </a:r>
            <a:endParaRPr lang="en-US" altLang="zh-CN" sz="5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Meiryo UI" panose="020B0604030504040204" pitchFamily="34" charset="-128"/>
            </a:endParaRPr>
          </a:p>
          <a:p>
            <a:pPr>
              <a:lnSpc>
                <a:spcPct val="80000"/>
              </a:lnSpc>
            </a:pPr>
            <a:r>
              <a:rPr lang="zh-CN" altLang="en-US" sz="5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eiryo UI" panose="020B0604030504040204" pitchFamily="34" charset="-128"/>
              </a:rPr>
              <a:t>功能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149" y="461914"/>
            <a:ext cx="3345976" cy="594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2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09511" y="2265568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Blackadder ITC" panose="04020505051007020D02" pitchFamily="82" charset="0"/>
                <a:ea typeface="华文细黑" panose="02010600040101010101" pitchFamily="2" charset="-122"/>
              </a:rPr>
              <a:t>Sleepmon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80482" y="3614841"/>
            <a:ext cx="5416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bg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Part 3		</a:t>
            </a:r>
            <a:r>
              <a:rPr lang="zh-CN" altLang="en-US" sz="4800" dirty="0">
                <a:solidFill>
                  <a:schemeClr val="bg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技术要点</a:t>
            </a:r>
          </a:p>
        </p:txBody>
      </p:sp>
      <p:pic>
        <p:nvPicPr>
          <p:cNvPr id="7" name="Appmon chi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321" y="2471706"/>
            <a:ext cx="1904368" cy="1904368"/>
          </a:xfrm>
          <a:prstGeom prst="roundRect">
            <a:avLst>
              <a:gd name="adj" fmla="val 2088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文本框 8"/>
          <p:cNvSpPr txBox="1"/>
          <p:nvPr/>
        </p:nvSpPr>
        <p:spPr>
          <a:xfrm>
            <a:off x="5780482" y="371682"/>
            <a:ext cx="5416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bg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Part 3		</a:t>
            </a:r>
            <a:r>
              <a:rPr lang="zh-CN" altLang="en-US" sz="4800" dirty="0">
                <a:solidFill>
                  <a:schemeClr val="bg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技术要点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7339" y="2163247"/>
            <a:ext cx="6298312" cy="25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4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03862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286000">
                <a:tc grid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6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6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629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6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6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19" name="组合 18"/>
          <p:cNvGrpSpPr/>
          <p:nvPr/>
        </p:nvGrpSpPr>
        <p:grpSpPr>
          <a:xfrm flipH="1">
            <a:off x="221814" y="165050"/>
            <a:ext cx="1429200" cy="1537200"/>
            <a:chOff x="-95250" y="161926"/>
            <a:chExt cx="654051" cy="703263"/>
          </a:xfrm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1113" y="161926"/>
              <a:ext cx="547688" cy="552450"/>
            </a:xfrm>
            <a:custGeom>
              <a:avLst/>
              <a:gdLst>
                <a:gd name="T0" fmla="*/ 108 w 146"/>
                <a:gd name="T1" fmla="*/ 145 h 147"/>
                <a:gd name="T2" fmla="*/ 102 w 146"/>
                <a:gd name="T3" fmla="*/ 145 h 147"/>
                <a:gd name="T4" fmla="*/ 1 w 146"/>
                <a:gd name="T5" fmla="*/ 44 h 147"/>
                <a:gd name="T6" fmla="*/ 1 w 146"/>
                <a:gd name="T7" fmla="*/ 39 h 147"/>
                <a:gd name="T8" fmla="*/ 39 w 146"/>
                <a:gd name="T9" fmla="*/ 1 h 147"/>
                <a:gd name="T10" fmla="*/ 44 w 146"/>
                <a:gd name="T11" fmla="*/ 1 h 147"/>
                <a:gd name="T12" fmla="*/ 145 w 146"/>
                <a:gd name="T13" fmla="*/ 102 h 147"/>
                <a:gd name="T14" fmla="*/ 145 w 146"/>
                <a:gd name="T15" fmla="*/ 108 h 147"/>
                <a:gd name="T16" fmla="*/ 108 w 146"/>
                <a:gd name="T17" fmla="*/ 14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47">
                  <a:moveTo>
                    <a:pt x="108" y="145"/>
                  </a:moveTo>
                  <a:cubicBezTo>
                    <a:pt x="106" y="147"/>
                    <a:pt x="103" y="147"/>
                    <a:pt x="102" y="145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3"/>
                    <a:pt x="0" y="40"/>
                    <a:pt x="1" y="39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3" y="0"/>
                    <a:pt x="44" y="1"/>
                  </a:cubicBezTo>
                  <a:cubicBezTo>
                    <a:pt x="145" y="102"/>
                    <a:pt x="145" y="102"/>
                    <a:pt x="145" y="102"/>
                  </a:cubicBezTo>
                  <a:cubicBezTo>
                    <a:pt x="146" y="104"/>
                    <a:pt x="146" y="106"/>
                    <a:pt x="145" y="108"/>
                  </a:cubicBezTo>
                  <a:lnTo>
                    <a:pt x="108" y="145"/>
                  </a:lnTo>
                  <a:close/>
                </a:path>
              </a:pathLst>
            </a:custGeom>
            <a:noFill/>
            <a:ln w="76200" cap="rnd">
              <a:solidFill>
                <a:schemeClr val="bg1">
                  <a:lumMod val="75000"/>
                  <a:alpha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88900" y="598488"/>
              <a:ext cx="431800" cy="217488"/>
            </a:xfrm>
            <a:custGeom>
              <a:avLst/>
              <a:gdLst>
                <a:gd name="T0" fmla="*/ 104 w 115"/>
                <a:gd name="T1" fmla="*/ 12 h 58"/>
                <a:gd name="T2" fmla="*/ 114 w 115"/>
                <a:gd name="T3" fmla="*/ 21 h 58"/>
                <a:gd name="T4" fmla="*/ 114 w 115"/>
                <a:gd name="T5" fmla="*/ 27 h 58"/>
                <a:gd name="T6" fmla="*/ 84 w 115"/>
                <a:gd name="T7" fmla="*/ 57 h 58"/>
                <a:gd name="T8" fmla="*/ 78 w 115"/>
                <a:gd name="T9" fmla="*/ 57 h 58"/>
                <a:gd name="T10" fmla="*/ 23 w 115"/>
                <a:gd name="T11" fmla="*/ 2 h 58"/>
                <a:gd name="T12" fmla="*/ 18 w 115"/>
                <a:gd name="T13" fmla="*/ 2 h 58"/>
                <a:gd name="T14" fmla="*/ 0 w 115"/>
                <a:gd name="T15" fmla="*/ 1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58">
                  <a:moveTo>
                    <a:pt x="104" y="12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3"/>
                    <a:pt x="115" y="26"/>
                    <a:pt x="114" y="2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2" y="58"/>
                    <a:pt x="80" y="58"/>
                    <a:pt x="78" y="57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0"/>
                    <a:pt x="19" y="0"/>
                    <a:pt x="18" y="2"/>
                  </a:cubicBezTo>
                  <a:cubicBezTo>
                    <a:pt x="0" y="19"/>
                    <a:pt x="0" y="19"/>
                    <a:pt x="0" y="19"/>
                  </a:cubicBezTo>
                </a:path>
              </a:pathLst>
            </a:custGeom>
            <a:noFill/>
            <a:ln w="76200" cap="rnd">
              <a:solidFill>
                <a:schemeClr val="bg1">
                  <a:lumMod val="75000"/>
                  <a:alpha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-95250" y="635001"/>
              <a:ext cx="230188" cy="230188"/>
            </a:xfrm>
            <a:custGeom>
              <a:avLst/>
              <a:gdLst>
                <a:gd name="T0" fmla="*/ 24 w 61"/>
                <a:gd name="T1" fmla="*/ 60 h 61"/>
                <a:gd name="T2" fmla="*/ 18 w 61"/>
                <a:gd name="T3" fmla="*/ 60 h 61"/>
                <a:gd name="T4" fmla="*/ 1 w 61"/>
                <a:gd name="T5" fmla="*/ 42 h 61"/>
                <a:gd name="T6" fmla="*/ 1 w 61"/>
                <a:gd name="T7" fmla="*/ 37 h 61"/>
                <a:gd name="T8" fmla="*/ 36 w 61"/>
                <a:gd name="T9" fmla="*/ 2 h 61"/>
                <a:gd name="T10" fmla="*/ 42 w 61"/>
                <a:gd name="T11" fmla="*/ 2 h 61"/>
                <a:gd name="T12" fmla="*/ 59 w 61"/>
                <a:gd name="T13" fmla="*/ 19 h 61"/>
                <a:gd name="T14" fmla="*/ 59 w 61"/>
                <a:gd name="T15" fmla="*/ 25 h 61"/>
                <a:gd name="T16" fmla="*/ 24 w 61"/>
                <a:gd name="T17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1">
                  <a:moveTo>
                    <a:pt x="24" y="60"/>
                  </a:moveTo>
                  <a:cubicBezTo>
                    <a:pt x="23" y="61"/>
                    <a:pt x="20" y="61"/>
                    <a:pt x="18" y="6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1"/>
                    <a:pt x="0" y="38"/>
                    <a:pt x="1" y="37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8" y="0"/>
                    <a:pt x="40" y="0"/>
                    <a:pt x="42" y="2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61" y="21"/>
                    <a:pt x="61" y="23"/>
                    <a:pt x="59" y="25"/>
                  </a:cubicBezTo>
                  <a:lnTo>
                    <a:pt x="24" y="60"/>
                  </a:lnTo>
                  <a:close/>
                </a:path>
              </a:pathLst>
            </a:custGeom>
            <a:noFill/>
            <a:ln w="76200" cap="rnd">
              <a:solidFill>
                <a:schemeClr val="bg1">
                  <a:lumMod val="75000"/>
                  <a:alpha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Line 8"/>
            <p:cNvSpPr>
              <a:spLocks noChangeShapeType="1"/>
            </p:cNvSpPr>
            <p:nvPr/>
          </p:nvSpPr>
          <p:spPr bwMode="auto">
            <a:xfrm flipH="1">
              <a:off x="449263" y="601663"/>
              <a:ext cx="87313" cy="87313"/>
            </a:xfrm>
            <a:prstGeom prst="line">
              <a:avLst/>
            </a:prstGeom>
            <a:noFill/>
            <a:ln w="76200" cap="rnd">
              <a:solidFill>
                <a:schemeClr val="bg1">
                  <a:lumMod val="75000"/>
                  <a:alpha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9876928" y="5081336"/>
            <a:ext cx="1527536" cy="1296480"/>
            <a:chOff x="6462713" y="6199188"/>
            <a:chExt cx="566738" cy="481013"/>
          </a:xfrm>
        </p:grpSpPr>
        <p:sp>
          <p:nvSpPr>
            <p:cNvPr id="35" name="Freeform 244"/>
            <p:cNvSpPr>
              <a:spLocks/>
            </p:cNvSpPr>
            <p:nvPr/>
          </p:nvSpPr>
          <p:spPr bwMode="auto">
            <a:xfrm>
              <a:off x="6462713" y="6465888"/>
              <a:ext cx="465138" cy="214313"/>
            </a:xfrm>
            <a:custGeom>
              <a:avLst/>
              <a:gdLst>
                <a:gd name="T0" fmla="*/ 42 w 124"/>
                <a:gd name="T1" fmla="*/ 0 h 57"/>
                <a:gd name="T2" fmla="*/ 8 w 124"/>
                <a:gd name="T3" fmla="*/ 0 h 57"/>
                <a:gd name="T4" fmla="*/ 0 w 124"/>
                <a:gd name="T5" fmla="*/ 8 h 57"/>
                <a:gd name="T6" fmla="*/ 0 w 124"/>
                <a:gd name="T7" fmla="*/ 49 h 57"/>
                <a:gd name="T8" fmla="*/ 8 w 124"/>
                <a:gd name="T9" fmla="*/ 57 h 57"/>
                <a:gd name="T10" fmla="*/ 124 w 12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5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24" y="57"/>
                    <a:pt x="124" y="57"/>
                    <a:pt x="124" y="57"/>
                  </a:cubicBezTo>
                </a:path>
              </a:pathLst>
            </a:custGeom>
            <a:noFill/>
            <a:ln w="301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45"/>
            <p:cNvSpPr>
              <a:spLocks/>
            </p:cNvSpPr>
            <p:nvPr/>
          </p:nvSpPr>
          <p:spPr bwMode="auto">
            <a:xfrm>
              <a:off x="6515100" y="6210300"/>
              <a:ext cx="307975" cy="461963"/>
            </a:xfrm>
            <a:custGeom>
              <a:avLst/>
              <a:gdLst>
                <a:gd name="T0" fmla="*/ 80 w 82"/>
                <a:gd name="T1" fmla="*/ 40 h 123"/>
                <a:gd name="T2" fmla="*/ 44 w 82"/>
                <a:gd name="T3" fmla="*/ 3 h 123"/>
                <a:gd name="T4" fmla="*/ 32 w 82"/>
                <a:gd name="T5" fmla="*/ 3 h 123"/>
                <a:gd name="T6" fmla="*/ 3 w 82"/>
                <a:gd name="T7" fmla="*/ 32 h 123"/>
                <a:gd name="T8" fmla="*/ 3 w 82"/>
                <a:gd name="T9" fmla="*/ 44 h 123"/>
                <a:gd name="T10" fmla="*/ 82 w 82"/>
                <a:gd name="T11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123">
                  <a:moveTo>
                    <a:pt x="80" y="40"/>
                  </a:moveTo>
                  <a:cubicBezTo>
                    <a:pt x="44" y="3"/>
                    <a:pt x="44" y="3"/>
                    <a:pt x="44" y="3"/>
                  </a:cubicBezTo>
                  <a:cubicBezTo>
                    <a:pt x="41" y="0"/>
                    <a:pt x="35" y="0"/>
                    <a:pt x="32" y="3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0" y="35"/>
                    <a:pt x="0" y="41"/>
                    <a:pt x="3" y="44"/>
                  </a:cubicBezTo>
                  <a:cubicBezTo>
                    <a:pt x="82" y="123"/>
                    <a:pt x="82" y="123"/>
                    <a:pt x="82" y="123"/>
                  </a:cubicBezTo>
                </a:path>
              </a:pathLst>
            </a:custGeom>
            <a:noFill/>
            <a:ln w="301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46"/>
            <p:cNvSpPr>
              <a:spLocks/>
            </p:cNvSpPr>
            <p:nvPr/>
          </p:nvSpPr>
          <p:spPr bwMode="auto">
            <a:xfrm>
              <a:off x="6815138" y="6199188"/>
              <a:ext cx="214313" cy="481013"/>
            </a:xfrm>
            <a:custGeom>
              <a:avLst/>
              <a:gdLst>
                <a:gd name="T0" fmla="*/ 49 w 57"/>
                <a:gd name="T1" fmla="*/ 128 h 128"/>
                <a:gd name="T2" fmla="*/ 57 w 57"/>
                <a:gd name="T3" fmla="*/ 120 h 128"/>
                <a:gd name="T4" fmla="*/ 57 w 57"/>
                <a:gd name="T5" fmla="*/ 8 h 128"/>
                <a:gd name="T6" fmla="*/ 49 w 57"/>
                <a:gd name="T7" fmla="*/ 0 h 128"/>
                <a:gd name="T8" fmla="*/ 8 w 57"/>
                <a:gd name="T9" fmla="*/ 0 h 128"/>
                <a:gd name="T10" fmla="*/ 0 w 57"/>
                <a:gd name="T11" fmla="*/ 8 h 128"/>
                <a:gd name="T12" fmla="*/ 0 w 57"/>
                <a:gd name="T13" fmla="*/ 120 h 128"/>
                <a:gd name="T14" fmla="*/ 8 w 57"/>
                <a:gd name="T15" fmla="*/ 128 h 128"/>
                <a:gd name="T16" fmla="*/ 49 w 5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28">
                  <a:moveTo>
                    <a:pt x="49" y="128"/>
                  </a:moveTo>
                  <a:cubicBezTo>
                    <a:pt x="54" y="128"/>
                    <a:pt x="57" y="124"/>
                    <a:pt x="57" y="120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7" y="4"/>
                    <a:pt x="54" y="0"/>
                    <a:pt x="4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4"/>
                    <a:pt x="4" y="128"/>
                    <a:pt x="8" y="128"/>
                  </a:cubicBezTo>
                  <a:lnTo>
                    <a:pt x="49" y="128"/>
                  </a:lnTo>
                  <a:close/>
                </a:path>
              </a:pathLst>
            </a:custGeom>
            <a:noFill/>
            <a:ln w="301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Oval 247"/>
            <p:cNvSpPr>
              <a:spLocks noChangeArrowheads="1"/>
            </p:cNvSpPr>
            <p:nvPr/>
          </p:nvSpPr>
          <p:spPr bwMode="auto">
            <a:xfrm>
              <a:off x="6859588" y="6605588"/>
              <a:ext cx="33338" cy="33338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0" name="矩形 39"/>
          <p:cNvSpPr/>
          <p:nvPr/>
        </p:nvSpPr>
        <p:spPr>
          <a:xfrm>
            <a:off x="6908261" y="4944746"/>
            <a:ext cx="18036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Material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Design</a:t>
            </a:r>
            <a:endParaRPr lang="zh-CN" altLang="en-US" sz="3200" dirty="0">
              <a:solidFill>
                <a:schemeClr val="bg1"/>
              </a:solidFill>
              <a:latin typeface="Segoe UI Emoji" panose="020B0502040204020203" pitchFamily="34" charset="0"/>
              <a:ea typeface="方正兰亭刊黑_GBK" panose="02000000000000000000" pitchFamily="2" charset="-122"/>
              <a:cs typeface="Segoe UI" panose="020B0502040204020203" pitchFamily="34" charset="0"/>
            </a:endParaRPr>
          </a:p>
        </p:txBody>
      </p:sp>
      <p:sp>
        <p:nvSpPr>
          <p:cNvPr id="43" name="等腰三角形 42"/>
          <p:cNvSpPr/>
          <p:nvPr/>
        </p:nvSpPr>
        <p:spPr>
          <a:xfrm rot="5400000">
            <a:off x="2914412" y="3222827"/>
            <a:ext cx="608862" cy="358155"/>
          </a:xfrm>
          <a:prstGeom prst="triangle">
            <a:avLst/>
          </a:prstGeom>
          <a:solidFill>
            <a:srgbClr val="07C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10800000">
            <a:off x="7347003" y="4566033"/>
            <a:ext cx="608863" cy="358154"/>
          </a:xfrm>
          <a:prstGeom prst="triangle">
            <a:avLst/>
          </a:prstGeom>
          <a:solidFill>
            <a:srgbClr val="DF62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16200000">
            <a:off x="2577416" y="5432874"/>
            <a:ext cx="608862" cy="358155"/>
          </a:xfrm>
          <a:prstGeom prst="triangle">
            <a:avLst/>
          </a:prstGeom>
          <a:solidFill>
            <a:srgbClr val="07C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>
            <a:off x="10382697" y="4270494"/>
            <a:ext cx="608863" cy="358154"/>
          </a:xfrm>
          <a:prstGeom prst="triangle">
            <a:avLst/>
          </a:prstGeom>
          <a:solidFill>
            <a:srgbClr val="07C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立方体 3"/>
          <p:cNvSpPr/>
          <p:nvPr/>
        </p:nvSpPr>
        <p:spPr>
          <a:xfrm>
            <a:off x="6971102" y="2743734"/>
            <a:ext cx="1360663" cy="1275084"/>
          </a:xfrm>
          <a:prstGeom prst="cube">
            <a:avLst>
              <a:gd name="adj" fmla="val 18578"/>
            </a:avLst>
          </a:prstGeom>
          <a:noFill/>
          <a:ln w="30226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9946376" y="3011656"/>
            <a:ext cx="1803679" cy="739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Widget</a:t>
            </a:r>
            <a:endParaRPr lang="zh-CN" altLang="en-US" sz="3200" dirty="0">
              <a:solidFill>
                <a:schemeClr val="bg1"/>
              </a:solidFill>
              <a:latin typeface="Segoe UI Emoji" panose="020B0502040204020203" pitchFamily="34" charset="0"/>
              <a:ea typeface="方正兰亭刊黑_GBK" panose="02000000000000000000" pitchFamily="2" charset="-122"/>
              <a:cs typeface="Segoe UI" panose="020B0502040204020203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 rot="1277348">
            <a:off x="4146663" y="4800967"/>
            <a:ext cx="843135" cy="1857219"/>
            <a:chOff x="6421823" y="668377"/>
            <a:chExt cx="1315434" cy="2888739"/>
          </a:xfrm>
        </p:grpSpPr>
        <p:sp>
          <p:nvSpPr>
            <p:cNvPr id="14" name="任意多边形: 形状 13"/>
            <p:cNvSpPr/>
            <p:nvPr/>
          </p:nvSpPr>
          <p:spPr>
            <a:xfrm>
              <a:off x="6421823" y="668377"/>
              <a:ext cx="1315434" cy="2888739"/>
            </a:xfrm>
            <a:custGeom>
              <a:avLst/>
              <a:gdLst>
                <a:gd name="connsiteX0" fmla="*/ 119654 w 1315434"/>
                <a:gd name="connsiteY0" fmla="*/ 2336080 h 2888739"/>
                <a:gd name="connsiteX1" fmla="*/ 9122 w 1315434"/>
                <a:gd name="connsiteY1" fmla="*/ 1632696 h 2888739"/>
                <a:gd name="connsiteX2" fmla="*/ 330669 w 1315434"/>
                <a:gd name="connsiteY2" fmla="*/ 678102 h 2888739"/>
                <a:gd name="connsiteX3" fmla="*/ 802942 w 1315434"/>
                <a:gd name="connsiteY3" fmla="*/ 65153 h 2888739"/>
                <a:gd name="connsiteX4" fmla="*/ 1154634 w 1315434"/>
                <a:gd name="connsiteY4" fmla="*/ 55104 h 2888739"/>
                <a:gd name="connsiteX5" fmla="*/ 1315408 w 1315434"/>
                <a:gd name="connsiteY5" fmla="*/ 396748 h 2888739"/>
                <a:gd name="connsiteX6" fmla="*/ 1144586 w 1315434"/>
                <a:gd name="connsiteY6" fmla="*/ 949408 h 2888739"/>
                <a:gd name="connsiteX7" fmla="*/ 591926 w 1315434"/>
                <a:gd name="connsiteY7" fmla="*/ 1843711 h 2888739"/>
                <a:gd name="connsiteX8" fmla="*/ 109606 w 1315434"/>
                <a:gd name="connsiteY8" fmla="*/ 2386322 h 2888739"/>
                <a:gd name="connsiteX9" fmla="*/ 159847 w 1315434"/>
                <a:gd name="connsiteY9" fmla="*/ 2888739 h 288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5434" h="2888739">
                  <a:moveTo>
                    <a:pt x="119654" y="2336080"/>
                  </a:moveTo>
                  <a:cubicBezTo>
                    <a:pt x="46803" y="2122553"/>
                    <a:pt x="-26047" y="1909026"/>
                    <a:pt x="9122" y="1632696"/>
                  </a:cubicBezTo>
                  <a:cubicBezTo>
                    <a:pt x="44291" y="1356366"/>
                    <a:pt x="198366" y="939359"/>
                    <a:pt x="330669" y="678102"/>
                  </a:cubicBezTo>
                  <a:cubicBezTo>
                    <a:pt x="462972" y="416845"/>
                    <a:pt x="665615" y="168986"/>
                    <a:pt x="802942" y="65153"/>
                  </a:cubicBezTo>
                  <a:cubicBezTo>
                    <a:pt x="940269" y="-38680"/>
                    <a:pt x="1069223" y="-162"/>
                    <a:pt x="1154634" y="55104"/>
                  </a:cubicBezTo>
                  <a:cubicBezTo>
                    <a:pt x="1240045" y="110370"/>
                    <a:pt x="1317083" y="247697"/>
                    <a:pt x="1315408" y="396748"/>
                  </a:cubicBezTo>
                  <a:cubicBezTo>
                    <a:pt x="1313733" y="545799"/>
                    <a:pt x="1265166" y="708247"/>
                    <a:pt x="1144586" y="949408"/>
                  </a:cubicBezTo>
                  <a:cubicBezTo>
                    <a:pt x="1024006" y="1190568"/>
                    <a:pt x="764423" y="1604225"/>
                    <a:pt x="591926" y="1843711"/>
                  </a:cubicBezTo>
                  <a:cubicBezTo>
                    <a:pt x="419429" y="2083197"/>
                    <a:pt x="181619" y="2212151"/>
                    <a:pt x="109606" y="2386322"/>
                  </a:cubicBezTo>
                  <a:cubicBezTo>
                    <a:pt x="37593" y="2560493"/>
                    <a:pt x="98720" y="2724616"/>
                    <a:pt x="159847" y="2888739"/>
                  </a:cubicBezTo>
                </a:path>
              </a:pathLst>
            </a:custGeom>
            <a:noFill/>
            <a:ln w="30226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>
            <a:xfrm>
              <a:off x="6551525" y="1356527"/>
              <a:ext cx="663191" cy="1668027"/>
            </a:xfrm>
            <a:custGeom>
              <a:avLst/>
              <a:gdLst>
                <a:gd name="connsiteX0" fmla="*/ 0 w 663191"/>
                <a:gd name="connsiteY0" fmla="*/ 1668027 h 1668027"/>
                <a:gd name="connsiteX1" fmla="*/ 150726 w 663191"/>
                <a:gd name="connsiteY1" fmla="*/ 994787 h 1668027"/>
                <a:gd name="connsiteX2" fmla="*/ 663191 w 663191"/>
                <a:gd name="connsiteY2" fmla="*/ 0 h 1668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3191" h="1668027">
                  <a:moveTo>
                    <a:pt x="0" y="1668027"/>
                  </a:moveTo>
                  <a:cubicBezTo>
                    <a:pt x="20097" y="1470409"/>
                    <a:pt x="40194" y="1272791"/>
                    <a:pt x="150726" y="994787"/>
                  </a:cubicBezTo>
                  <a:cubicBezTo>
                    <a:pt x="261258" y="716783"/>
                    <a:pt x="462224" y="358391"/>
                    <a:pt x="663191" y="0"/>
                  </a:cubicBezTo>
                </a:path>
              </a:pathLst>
            </a:custGeom>
            <a:noFill/>
            <a:ln w="30226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749175" y="5242330"/>
            <a:ext cx="1803679" cy="739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SQLite</a:t>
            </a:r>
            <a:endParaRPr lang="zh-CN" altLang="en-US" sz="3200" dirty="0">
              <a:solidFill>
                <a:schemeClr val="bg1"/>
              </a:solidFill>
              <a:latin typeface="Segoe UI Emoji" panose="020B0502040204020203" pitchFamily="34" charset="0"/>
              <a:ea typeface="方正兰亭刊黑_GBK" panose="02000000000000000000" pitchFamily="2" charset="-122"/>
              <a:cs typeface="Segoe UI" panose="020B0502040204020203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868663" y="3032283"/>
            <a:ext cx="1803679" cy="739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Service</a:t>
            </a:r>
            <a:endParaRPr lang="zh-CN" altLang="en-US" sz="3200" dirty="0">
              <a:solidFill>
                <a:schemeClr val="bg1"/>
              </a:solidFill>
              <a:latin typeface="Segoe UI Emoji" panose="020B0502040204020203" pitchFamily="34" charset="0"/>
              <a:ea typeface="方正兰亭刊黑_GBK" panose="02000000000000000000" pitchFamily="2" charset="-122"/>
              <a:cs typeface="Segoe UI" panose="020B0502040204020203" pitchFamily="34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869754" y="2793442"/>
            <a:ext cx="1290515" cy="1306286"/>
            <a:chOff x="749175" y="2823587"/>
            <a:chExt cx="1290515" cy="1306286"/>
          </a:xfrm>
        </p:grpSpPr>
        <p:sp>
          <p:nvSpPr>
            <p:cNvPr id="17" name="椭圆 16"/>
            <p:cNvSpPr/>
            <p:nvPr/>
          </p:nvSpPr>
          <p:spPr>
            <a:xfrm>
              <a:off x="749175" y="2823587"/>
              <a:ext cx="1290515" cy="1306286"/>
            </a:xfrm>
            <a:prstGeom prst="ellipse">
              <a:avLst/>
            </a:prstGeom>
            <a:noFill/>
            <a:ln w="30226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1198516" y="3142276"/>
              <a:ext cx="188155" cy="336964"/>
            </a:xfrm>
            <a:prstGeom prst="line">
              <a:avLst/>
            </a:prstGeom>
            <a:ln w="30226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V="1">
              <a:off x="1383569" y="3431516"/>
              <a:ext cx="544214" cy="63334"/>
            </a:xfrm>
            <a:prstGeom prst="line">
              <a:avLst/>
            </a:prstGeom>
            <a:ln w="30226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本框 29" hidden="1"/>
          <p:cNvSpPr txBox="1"/>
          <p:nvPr/>
        </p:nvSpPr>
        <p:spPr>
          <a:xfrm>
            <a:off x="740235" y="640889"/>
            <a:ext cx="3188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Meiryo UI" panose="020B0604030504040204" pitchFamily="34" charset="-128"/>
              </a:rPr>
              <a:t>技</a:t>
            </a:r>
            <a:r>
              <a:rPr lang="zh-CN" altLang="en-US" sz="5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eiryo UI" panose="020B0604030504040204" pitchFamily="34" charset="-128"/>
              </a:rPr>
              <a:t>术要点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780482" y="371682"/>
            <a:ext cx="5416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Part 3		</a:t>
            </a:r>
            <a:r>
              <a:rPr lang="zh-CN" altLang="en-US" sz="48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技术要点</a:t>
            </a:r>
          </a:p>
        </p:txBody>
      </p:sp>
    </p:spTree>
    <p:extLst>
      <p:ext uri="{BB962C8B-B14F-4D97-AF65-F5344CB8AC3E}">
        <p14:creationId xmlns:p14="http://schemas.microsoft.com/office/powerpoint/2010/main" val="236639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9093664" y="6493640"/>
            <a:ext cx="3138580" cy="338554"/>
            <a:chOff x="9017464" y="6371720"/>
            <a:chExt cx="3138580" cy="338554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7464" y="6448492"/>
              <a:ext cx="185009" cy="185009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9177856" y="6371720"/>
              <a:ext cx="2978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ln w="2540">
                    <a:solidFill>
                      <a:schemeClr val="bg1">
                        <a:lumMod val="85000"/>
                        <a:alpha val="40000"/>
                      </a:schemeClr>
                    </a:solidFill>
                  </a:ln>
                  <a:gradFill flip="none" rotWithShape="1">
                    <a:gsLst>
                      <a:gs pos="0">
                        <a:schemeClr val="bg1">
                          <a:lumMod val="50000"/>
                        </a:schemeClr>
                      </a:gs>
                      <a:gs pos="1600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</a:rPr>
                <a:t>Digimon</a:t>
              </a:r>
              <a:r>
                <a:rPr lang="zh-CN" altLang="en-US" sz="1600" b="1" dirty="0">
                  <a:ln w="2540">
                    <a:solidFill>
                      <a:schemeClr val="bg1">
                        <a:lumMod val="85000"/>
                        <a:alpha val="40000"/>
                      </a:schemeClr>
                    </a:solidFill>
                  </a:ln>
                  <a:gradFill flip="none" rotWithShape="1">
                    <a:gsLst>
                      <a:gs pos="0">
                        <a:schemeClr val="bg1">
                          <a:lumMod val="50000"/>
                        </a:schemeClr>
                      </a:gs>
                      <a:gs pos="1600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</a:rPr>
                <a:t> </a:t>
              </a:r>
              <a:r>
                <a:rPr lang="en-US" altLang="zh-CN" sz="1600" b="1" dirty="0">
                  <a:ln w="2540">
                    <a:solidFill>
                      <a:schemeClr val="bg1">
                        <a:lumMod val="85000"/>
                        <a:alpha val="40000"/>
                      </a:schemeClr>
                    </a:solidFill>
                  </a:ln>
                  <a:gradFill flip="none" rotWithShape="1">
                    <a:gsLst>
                      <a:gs pos="0">
                        <a:schemeClr val="bg1">
                          <a:lumMod val="50000"/>
                        </a:schemeClr>
                      </a:gs>
                      <a:gs pos="1600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</a:rPr>
                <a:t>Universe Applimonsters</a:t>
              </a:r>
              <a:endParaRPr lang="zh-CN" altLang="en-US" sz="1600" b="1" dirty="0">
                <a:ln w="2540">
                  <a:solidFill>
                    <a:schemeClr val="bg1">
                      <a:lumMod val="85000"/>
                      <a:alpha val="40000"/>
                    </a:schemeClr>
                  </a:solidFill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6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-8708" y="955310"/>
            <a:ext cx="8035967" cy="4353275"/>
          </a:xfrm>
          <a:custGeom>
            <a:avLst/>
            <a:gdLst>
              <a:gd name="connsiteX0" fmla="*/ 0 w 6077243"/>
              <a:gd name="connsiteY0" fmla="*/ 0 h 3137095"/>
              <a:gd name="connsiteX1" fmla="*/ 6077243 w 6077243"/>
              <a:gd name="connsiteY1" fmla="*/ 0 h 3137095"/>
              <a:gd name="connsiteX2" fmla="*/ 6077243 w 6077243"/>
              <a:gd name="connsiteY2" fmla="*/ 3137095 h 3137095"/>
              <a:gd name="connsiteX3" fmla="*/ 0 w 6077243"/>
              <a:gd name="connsiteY3" fmla="*/ 3137095 h 3137095"/>
              <a:gd name="connsiteX4" fmla="*/ 0 w 6077243"/>
              <a:gd name="connsiteY4" fmla="*/ 0 h 3137095"/>
              <a:gd name="connsiteX0" fmla="*/ 14515 w 6091758"/>
              <a:gd name="connsiteY0" fmla="*/ 0 h 3470923"/>
              <a:gd name="connsiteX1" fmla="*/ 6091758 w 6091758"/>
              <a:gd name="connsiteY1" fmla="*/ 0 h 3470923"/>
              <a:gd name="connsiteX2" fmla="*/ 6091758 w 6091758"/>
              <a:gd name="connsiteY2" fmla="*/ 3137095 h 3470923"/>
              <a:gd name="connsiteX3" fmla="*/ 0 w 6091758"/>
              <a:gd name="connsiteY3" fmla="*/ 3470923 h 3470923"/>
              <a:gd name="connsiteX4" fmla="*/ 14515 w 6091758"/>
              <a:gd name="connsiteY4" fmla="*/ 0 h 3470923"/>
              <a:gd name="connsiteX0" fmla="*/ 14515 w 6091758"/>
              <a:gd name="connsiteY0" fmla="*/ 0 h 3935380"/>
              <a:gd name="connsiteX1" fmla="*/ 6091758 w 6091758"/>
              <a:gd name="connsiteY1" fmla="*/ 464457 h 3935380"/>
              <a:gd name="connsiteX2" fmla="*/ 6091758 w 6091758"/>
              <a:gd name="connsiteY2" fmla="*/ 3601552 h 3935380"/>
              <a:gd name="connsiteX3" fmla="*/ 0 w 6091758"/>
              <a:gd name="connsiteY3" fmla="*/ 3935380 h 3935380"/>
              <a:gd name="connsiteX4" fmla="*/ 14515 w 6091758"/>
              <a:gd name="connsiteY4" fmla="*/ 0 h 3935380"/>
              <a:gd name="connsiteX0" fmla="*/ 14515 w 6091758"/>
              <a:gd name="connsiteY0" fmla="*/ 0 h 3935380"/>
              <a:gd name="connsiteX1" fmla="*/ 6091758 w 6091758"/>
              <a:gd name="connsiteY1" fmla="*/ 464457 h 3935380"/>
              <a:gd name="connsiteX2" fmla="*/ 5961129 w 6091758"/>
              <a:gd name="connsiteY2" fmla="*/ 3601552 h 3935380"/>
              <a:gd name="connsiteX3" fmla="*/ 0 w 6091758"/>
              <a:gd name="connsiteY3" fmla="*/ 3935380 h 3935380"/>
              <a:gd name="connsiteX4" fmla="*/ 14515 w 6091758"/>
              <a:gd name="connsiteY4" fmla="*/ 0 h 3935380"/>
              <a:gd name="connsiteX0" fmla="*/ 14515 w 5961130"/>
              <a:gd name="connsiteY0" fmla="*/ 0 h 3935380"/>
              <a:gd name="connsiteX1" fmla="*/ 5961130 w 5961130"/>
              <a:gd name="connsiteY1" fmla="*/ 464457 h 3935380"/>
              <a:gd name="connsiteX2" fmla="*/ 5961129 w 5961130"/>
              <a:gd name="connsiteY2" fmla="*/ 3601552 h 3935380"/>
              <a:gd name="connsiteX3" fmla="*/ 0 w 5961130"/>
              <a:gd name="connsiteY3" fmla="*/ 3935380 h 3935380"/>
              <a:gd name="connsiteX4" fmla="*/ 14515 w 5961130"/>
              <a:gd name="connsiteY4" fmla="*/ 0 h 3935380"/>
              <a:gd name="connsiteX0" fmla="*/ 14515 w 5961130"/>
              <a:gd name="connsiteY0" fmla="*/ 0 h 3804751"/>
              <a:gd name="connsiteX1" fmla="*/ 5961130 w 5961130"/>
              <a:gd name="connsiteY1" fmla="*/ 333828 h 3804751"/>
              <a:gd name="connsiteX2" fmla="*/ 5961129 w 5961130"/>
              <a:gd name="connsiteY2" fmla="*/ 3470923 h 3804751"/>
              <a:gd name="connsiteX3" fmla="*/ 0 w 5961130"/>
              <a:gd name="connsiteY3" fmla="*/ 3804751 h 3804751"/>
              <a:gd name="connsiteX4" fmla="*/ 14515 w 5961130"/>
              <a:gd name="connsiteY4" fmla="*/ 0 h 3804751"/>
              <a:gd name="connsiteX0" fmla="*/ 29030 w 5975645"/>
              <a:gd name="connsiteY0" fmla="*/ 0 h 4007951"/>
              <a:gd name="connsiteX1" fmla="*/ 5975645 w 5975645"/>
              <a:gd name="connsiteY1" fmla="*/ 333828 h 4007951"/>
              <a:gd name="connsiteX2" fmla="*/ 5975644 w 5975645"/>
              <a:gd name="connsiteY2" fmla="*/ 3470923 h 4007951"/>
              <a:gd name="connsiteX3" fmla="*/ 0 w 5975645"/>
              <a:gd name="connsiteY3" fmla="*/ 4007951 h 4007951"/>
              <a:gd name="connsiteX4" fmla="*/ 29030 w 5975645"/>
              <a:gd name="connsiteY4" fmla="*/ 0 h 400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75645" h="4007951">
                <a:moveTo>
                  <a:pt x="29030" y="0"/>
                </a:moveTo>
                <a:lnTo>
                  <a:pt x="5975645" y="333828"/>
                </a:lnTo>
                <a:cubicBezTo>
                  <a:pt x="5975645" y="1379526"/>
                  <a:pt x="5975644" y="2425225"/>
                  <a:pt x="5975644" y="3470923"/>
                </a:cubicBezTo>
                <a:lnTo>
                  <a:pt x="0" y="4007951"/>
                </a:lnTo>
                <a:cubicBezTo>
                  <a:pt x="4838" y="2850977"/>
                  <a:pt x="24192" y="1156974"/>
                  <a:pt x="2903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101600" algn="ct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sett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98832" y="3032503"/>
            <a:ext cx="3242358" cy="3242358"/>
          </a:xfrm>
          <a:prstGeom prst="rect">
            <a:avLst/>
          </a:prstGeom>
        </p:spPr>
      </p:pic>
      <p:pic>
        <p:nvPicPr>
          <p:cNvPr id="11" name="Appmon chip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99" y="1227579"/>
            <a:ext cx="1904368" cy="1904368"/>
          </a:xfrm>
          <a:prstGeom prst="roundRect">
            <a:avLst>
              <a:gd name="adj" fmla="val 2088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" name="文本框 12"/>
          <p:cNvSpPr txBox="1"/>
          <p:nvPr/>
        </p:nvSpPr>
        <p:spPr>
          <a:xfrm>
            <a:off x="2623531" y="1685397"/>
            <a:ext cx="46987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07C6CE"/>
                </a:solidFill>
                <a:latin typeface="Microsoft Uighur" panose="02000000000000000000" pitchFamily="2" charset="-78"/>
                <a:ea typeface="华文细黑" panose="02010600040101010101" pitchFamily="2" charset="-122"/>
                <a:cs typeface="Microsoft Uighur" panose="02000000000000000000" pitchFamily="2" charset="-78"/>
              </a:rPr>
              <a:t>最后</a:t>
            </a:r>
            <a:r>
              <a:rPr lang="zh-CN" altLang="en-US" sz="4400" b="1">
                <a:solidFill>
                  <a:srgbClr val="07C6CE"/>
                </a:solidFill>
                <a:latin typeface="Microsoft Uighur" panose="02000000000000000000" pitchFamily="2" charset="-78"/>
                <a:ea typeface="华文细黑" panose="02010600040101010101" pitchFamily="2" charset="-122"/>
                <a:cs typeface="Microsoft Uighur" panose="02000000000000000000" pitchFamily="2" charset="-78"/>
              </a:rPr>
              <a:t>祝您身体</a:t>
            </a:r>
            <a:r>
              <a:rPr lang="zh-CN" altLang="en-US" sz="4400" b="1" dirty="0">
                <a:solidFill>
                  <a:srgbClr val="07C6CE"/>
                </a:solidFill>
                <a:latin typeface="Microsoft Uighur" panose="02000000000000000000" pitchFamily="2" charset="-78"/>
                <a:ea typeface="华文细黑" panose="02010600040101010101" pitchFamily="2" charset="-122"/>
                <a:cs typeface="Microsoft Uighur" panose="02000000000000000000" pitchFamily="2" charset="-78"/>
              </a:rPr>
              <a:t>健康</a:t>
            </a:r>
            <a:endParaRPr lang="en-US" altLang="zh-CN" sz="4400" b="1" dirty="0">
              <a:solidFill>
                <a:srgbClr val="07C6CE"/>
              </a:solidFill>
              <a:latin typeface="Microsoft Uighur" panose="02000000000000000000" pitchFamily="2" charset="-78"/>
              <a:ea typeface="华文细黑" panose="02010600040101010101" pitchFamily="2" charset="-122"/>
              <a:cs typeface="Microsoft Uighur" panose="02000000000000000000" pitchFamily="2" charset="-78"/>
            </a:endParaRPr>
          </a:p>
          <a:p>
            <a:pPr algn="ctr"/>
            <a:r>
              <a:rPr lang="zh-CN" altLang="en-US" sz="4400" b="1" dirty="0">
                <a:solidFill>
                  <a:srgbClr val="07C6CE"/>
                </a:solidFill>
                <a:latin typeface="Microsoft Uighur" panose="02000000000000000000" pitchFamily="2" charset="-78"/>
                <a:ea typeface="华文细黑" panose="02010600040101010101" pitchFamily="2" charset="-122"/>
                <a:cs typeface="Microsoft Uighur" panose="02000000000000000000" pitchFamily="2" charset="-78"/>
              </a:rPr>
              <a:t>再见</a:t>
            </a:r>
            <a:endParaRPr lang="en-US" altLang="zh-CN" sz="4400" b="1" dirty="0">
              <a:solidFill>
                <a:srgbClr val="07C6CE"/>
              </a:solidFill>
              <a:latin typeface="Microsoft Uighur" panose="02000000000000000000" pitchFamily="2" charset="-78"/>
              <a:ea typeface="华文细黑" panose="02010600040101010101" pitchFamily="2" charset="-122"/>
              <a:cs typeface="Microsoft Uighur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9885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09511" y="2265568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Blackadder ITC" panose="04020505051007020D02" pitchFamily="82" charset="0"/>
                <a:ea typeface="华文细黑" panose="02010600040101010101" pitchFamily="2" charset="-122"/>
              </a:rPr>
              <a:t>Sleepmon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80482" y="3614841"/>
            <a:ext cx="5416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bg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Part 1		</a:t>
            </a:r>
            <a:r>
              <a:rPr lang="zh-CN" altLang="en-US" sz="4800" dirty="0">
                <a:solidFill>
                  <a:schemeClr val="bg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项目主题</a:t>
            </a:r>
          </a:p>
        </p:txBody>
      </p:sp>
      <p:pic>
        <p:nvPicPr>
          <p:cNvPr id="7" name="Appmon chi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321" y="2471706"/>
            <a:ext cx="1904368" cy="1904368"/>
          </a:xfrm>
          <a:prstGeom prst="roundRect">
            <a:avLst>
              <a:gd name="adj" fmla="val 2088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文本框 8"/>
          <p:cNvSpPr txBox="1"/>
          <p:nvPr/>
        </p:nvSpPr>
        <p:spPr>
          <a:xfrm>
            <a:off x="5780482" y="371682"/>
            <a:ext cx="5416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bg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Part 1		</a:t>
            </a:r>
            <a:r>
              <a:rPr lang="zh-CN" altLang="en-US" sz="4800" dirty="0">
                <a:solidFill>
                  <a:schemeClr val="bg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项目主题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0300" y="2153271"/>
            <a:ext cx="7136484" cy="25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4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pull dir="r"/>
      </p:transition>
    </mc:Choice>
    <mc:Fallback xmlns="">
      <p:transition spd="slow">
        <p:pull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6953442" y="578032"/>
            <a:ext cx="4578159" cy="3329567"/>
            <a:chOff x="9043988" y="3316288"/>
            <a:chExt cx="646113" cy="469900"/>
          </a:xfrm>
        </p:grpSpPr>
        <p:sp>
          <p:nvSpPr>
            <p:cNvPr id="38" name="Freeform 77"/>
            <p:cNvSpPr>
              <a:spLocks/>
            </p:cNvSpPr>
            <p:nvPr/>
          </p:nvSpPr>
          <p:spPr bwMode="auto">
            <a:xfrm>
              <a:off x="9043988" y="3316288"/>
              <a:ext cx="646113" cy="469900"/>
            </a:xfrm>
            <a:custGeom>
              <a:avLst/>
              <a:gdLst>
                <a:gd name="T0" fmla="*/ 49 w 172"/>
                <a:gd name="T1" fmla="*/ 0 h 125"/>
                <a:gd name="T2" fmla="*/ 99 w 172"/>
                <a:gd name="T3" fmla="*/ 0 h 125"/>
                <a:gd name="T4" fmla="*/ 112 w 172"/>
                <a:gd name="T5" fmla="*/ 5 h 125"/>
                <a:gd name="T6" fmla="*/ 125 w 172"/>
                <a:gd name="T7" fmla="*/ 18 h 125"/>
                <a:gd name="T8" fmla="*/ 138 w 172"/>
                <a:gd name="T9" fmla="*/ 23 h 125"/>
                <a:gd name="T10" fmla="*/ 164 w 172"/>
                <a:gd name="T11" fmla="*/ 23 h 125"/>
                <a:gd name="T12" fmla="*/ 172 w 172"/>
                <a:gd name="T13" fmla="*/ 31 h 125"/>
                <a:gd name="T14" fmla="*/ 172 w 172"/>
                <a:gd name="T15" fmla="*/ 117 h 125"/>
                <a:gd name="T16" fmla="*/ 164 w 172"/>
                <a:gd name="T17" fmla="*/ 125 h 125"/>
                <a:gd name="T18" fmla="*/ 8 w 172"/>
                <a:gd name="T19" fmla="*/ 125 h 125"/>
                <a:gd name="T20" fmla="*/ 0 w 172"/>
                <a:gd name="T21" fmla="*/ 117 h 125"/>
                <a:gd name="T22" fmla="*/ 0 w 172"/>
                <a:gd name="T23" fmla="*/ 49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2" h="125">
                  <a:moveTo>
                    <a:pt x="49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103" y="0"/>
                    <a:pt x="109" y="2"/>
                    <a:pt x="112" y="5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8" y="21"/>
                    <a:pt x="134" y="23"/>
                    <a:pt x="138" y="23"/>
                  </a:cubicBezTo>
                  <a:cubicBezTo>
                    <a:pt x="164" y="23"/>
                    <a:pt x="164" y="23"/>
                    <a:pt x="164" y="23"/>
                  </a:cubicBezTo>
                  <a:cubicBezTo>
                    <a:pt x="168" y="23"/>
                    <a:pt x="172" y="27"/>
                    <a:pt x="172" y="31"/>
                  </a:cubicBezTo>
                  <a:cubicBezTo>
                    <a:pt x="172" y="117"/>
                    <a:pt x="172" y="117"/>
                    <a:pt x="172" y="117"/>
                  </a:cubicBezTo>
                  <a:cubicBezTo>
                    <a:pt x="172" y="121"/>
                    <a:pt x="168" y="125"/>
                    <a:pt x="164" y="125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3" y="125"/>
                    <a:pt x="0" y="121"/>
                    <a:pt x="0" y="117"/>
                  </a:cubicBezTo>
                  <a:cubicBezTo>
                    <a:pt x="0" y="49"/>
                    <a:pt x="0" y="49"/>
                    <a:pt x="0" y="49"/>
                  </a:cubicBezTo>
                </a:path>
              </a:pathLst>
            </a:custGeom>
            <a:noFill/>
            <a:ln w="30163" cap="rnd">
              <a:solidFill>
                <a:schemeClr val="bg1">
                  <a:alpha val="13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Oval 78"/>
            <p:cNvSpPr>
              <a:spLocks noChangeArrowheads="1"/>
            </p:cNvSpPr>
            <p:nvPr/>
          </p:nvSpPr>
          <p:spPr bwMode="auto">
            <a:xfrm>
              <a:off x="9153525" y="3417888"/>
              <a:ext cx="277813" cy="277813"/>
            </a:xfrm>
            <a:prstGeom prst="ellipse">
              <a:avLst/>
            </a:prstGeom>
            <a:noFill/>
            <a:ln w="30163" cap="rnd">
              <a:solidFill>
                <a:schemeClr val="bg1">
                  <a:alpha val="13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79"/>
            <p:cNvSpPr>
              <a:spLocks/>
            </p:cNvSpPr>
            <p:nvPr/>
          </p:nvSpPr>
          <p:spPr bwMode="auto">
            <a:xfrm>
              <a:off x="9291638" y="3486151"/>
              <a:ext cx="71438" cy="69850"/>
            </a:xfrm>
            <a:custGeom>
              <a:avLst/>
              <a:gdLst>
                <a:gd name="T0" fmla="*/ 0 w 19"/>
                <a:gd name="T1" fmla="*/ 0 h 19"/>
                <a:gd name="T2" fmla="*/ 19 w 19"/>
                <a:gd name="T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" h="19">
                  <a:moveTo>
                    <a:pt x="0" y="0"/>
                  </a:moveTo>
                  <a:cubicBezTo>
                    <a:pt x="10" y="0"/>
                    <a:pt x="19" y="8"/>
                    <a:pt x="19" y="19"/>
                  </a:cubicBezTo>
                </a:path>
              </a:pathLst>
            </a:custGeom>
            <a:noFill/>
            <a:ln w="30163" cap="rnd">
              <a:solidFill>
                <a:schemeClr val="bg1">
                  <a:alpha val="13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9043988" y="3316288"/>
              <a:ext cx="184150" cy="184150"/>
            </a:xfrm>
            <a:custGeom>
              <a:avLst/>
              <a:gdLst>
                <a:gd name="T0" fmla="*/ 0 w 49"/>
                <a:gd name="T1" fmla="*/ 49 h 49"/>
                <a:gd name="T2" fmla="*/ 49 w 49"/>
                <a:gd name="T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9" h="49">
                  <a:moveTo>
                    <a:pt x="0" y="49"/>
                  </a:moveTo>
                  <a:cubicBezTo>
                    <a:pt x="0" y="22"/>
                    <a:pt x="22" y="0"/>
                    <a:pt x="49" y="0"/>
                  </a:cubicBezTo>
                </a:path>
              </a:pathLst>
            </a:custGeom>
            <a:noFill/>
            <a:ln w="30163" cap="rnd">
              <a:solidFill>
                <a:schemeClr val="bg1">
                  <a:alpha val="13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Line 81"/>
            <p:cNvSpPr>
              <a:spLocks noChangeShapeType="1"/>
            </p:cNvSpPr>
            <p:nvPr/>
          </p:nvSpPr>
          <p:spPr bwMode="auto">
            <a:xfrm>
              <a:off x="9536113" y="3492501"/>
              <a:ext cx="33338" cy="0"/>
            </a:xfrm>
            <a:prstGeom prst="line">
              <a:avLst/>
            </a:prstGeom>
            <a:noFill/>
            <a:ln w="30163" cap="rnd">
              <a:solidFill>
                <a:schemeClr val="bg1">
                  <a:alpha val="13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Line 82"/>
            <p:cNvSpPr>
              <a:spLocks noChangeShapeType="1"/>
            </p:cNvSpPr>
            <p:nvPr/>
          </p:nvSpPr>
          <p:spPr bwMode="auto">
            <a:xfrm>
              <a:off x="9536113" y="3676651"/>
              <a:ext cx="0" cy="0"/>
            </a:xfrm>
            <a:prstGeom prst="line">
              <a:avLst/>
            </a:prstGeom>
            <a:noFill/>
            <a:ln w="30163" cap="rnd">
              <a:solidFill>
                <a:schemeClr val="bg1">
                  <a:alpha val="13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40235" y="640889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Meiryo UI" panose="020B0604030504040204" pitchFamily="34" charset="-128"/>
              </a:rPr>
              <a:t>出</a:t>
            </a:r>
            <a:r>
              <a:rPr lang="zh-CN" altLang="en-US" sz="5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eiryo UI" panose="020B0604030504040204" pitchFamily="34" charset="-128"/>
              </a:rPr>
              <a:t>发点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849221" y="3409857"/>
            <a:ext cx="89829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程序员问科比：你为什么这么成功？</a:t>
            </a:r>
          </a:p>
          <a:p>
            <a:r>
              <a:rPr lang="zh-CN" altLang="en-US" sz="2800" spc="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科比：你知道中大早晨</a:t>
            </a:r>
            <a:r>
              <a:rPr lang="en-US" altLang="zh-CN" sz="2800" spc="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r>
              <a:rPr lang="zh-CN" altLang="en-US" sz="2800" spc="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点钟是什么样子吗？</a:t>
            </a:r>
          </a:p>
          <a:p>
            <a:r>
              <a:rPr lang="zh-CN" altLang="en-US" sz="2800" spc="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程序员：知道，那时候我一般还在打代码，怎么了？</a:t>
            </a:r>
            <a:endParaRPr lang="zh-CN" altLang="en-US" sz="2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 rot="17158998">
            <a:off x="9732403" y="1334236"/>
            <a:ext cx="782807" cy="369332"/>
          </a:xfrm>
          <a:prstGeom prst="rect">
            <a:avLst/>
          </a:prstGeom>
          <a:solidFill>
            <a:srgbClr val="5FAB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5FABDD"/>
                </a:solidFill>
              </a:rPr>
              <a:t>         </a:t>
            </a:r>
          </a:p>
        </p:txBody>
      </p:sp>
      <p:sp>
        <p:nvSpPr>
          <p:cNvPr id="5" name="饼形 4"/>
          <p:cNvSpPr/>
          <p:nvPr/>
        </p:nvSpPr>
        <p:spPr>
          <a:xfrm rot="5400000">
            <a:off x="1396787" y="2944514"/>
            <a:ext cx="909809" cy="943230"/>
          </a:xfrm>
          <a:prstGeom prst="pie">
            <a:avLst/>
          </a:prstGeom>
          <a:solidFill>
            <a:srgbClr val="07C6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 rot="4256557">
            <a:off x="10281615" y="1486636"/>
            <a:ext cx="782807" cy="369332"/>
          </a:xfrm>
          <a:prstGeom prst="rect">
            <a:avLst/>
          </a:prstGeom>
          <a:solidFill>
            <a:srgbClr val="07C6CE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5FABDD"/>
                </a:solidFill>
              </a:rPr>
              <a:t>         </a:t>
            </a:r>
          </a:p>
        </p:txBody>
      </p:sp>
      <p:sp>
        <p:nvSpPr>
          <p:cNvPr id="30" name="文本框 29"/>
          <p:cNvSpPr txBox="1"/>
          <p:nvPr/>
        </p:nvSpPr>
        <p:spPr>
          <a:xfrm rot="14089879">
            <a:off x="9022164" y="1486636"/>
            <a:ext cx="782807" cy="369332"/>
          </a:xfrm>
          <a:prstGeom prst="rect">
            <a:avLst/>
          </a:prstGeom>
          <a:solidFill>
            <a:srgbClr val="DF629A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5FABDD"/>
                </a:solidFill>
              </a:rPr>
              <a:t>         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780482" y="371682"/>
            <a:ext cx="5416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bg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Part 1		</a:t>
            </a:r>
            <a:r>
              <a:rPr lang="zh-CN" altLang="en-US" sz="4800" dirty="0">
                <a:solidFill>
                  <a:schemeClr val="bg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项目主题</a:t>
            </a:r>
          </a:p>
        </p:txBody>
      </p:sp>
      <p:sp>
        <p:nvSpPr>
          <p:cNvPr id="18" name="饼形 4"/>
          <p:cNvSpPr/>
          <p:nvPr/>
        </p:nvSpPr>
        <p:spPr>
          <a:xfrm rot="16200000">
            <a:off x="9855214" y="4323236"/>
            <a:ext cx="909809" cy="943230"/>
          </a:xfrm>
          <a:prstGeom prst="pie">
            <a:avLst/>
          </a:prstGeom>
          <a:solidFill>
            <a:srgbClr val="07C6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45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6953442" y="578032"/>
            <a:ext cx="4578159" cy="3329567"/>
            <a:chOff x="9043988" y="3316288"/>
            <a:chExt cx="646113" cy="469900"/>
          </a:xfrm>
        </p:grpSpPr>
        <p:sp>
          <p:nvSpPr>
            <p:cNvPr id="38" name="Freeform 77"/>
            <p:cNvSpPr>
              <a:spLocks/>
            </p:cNvSpPr>
            <p:nvPr/>
          </p:nvSpPr>
          <p:spPr bwMode="auto">
            <a:xfrm>
              <a:off x="9043988" y="3316288"/>
              <a:ext cx="646113" cy="469900"/>
            </a:xfrm>
            <a:custGeom>
              <a:avLst/>
              <a:gdLst>
                <a:gd name="T0" fmla="*/ 49 w 172"/>
                <a:gd name="T1" fmla="*/ 0 h 125"/>
                <a:gd name="T2" fmla="*/ 99 w 172"/>
                <a:gd name="T3" fmla="*/ 0 h 125"/>
                <a:gd name="T4" fmla="*/ 112 w 172"/>
                <a:gd name="T5" fmla="*/ 5 h 125"/>
                <a:gd name="T6" fmla="*/ 125 w 172"/>
                <a:gd name="T7" fmla="*/ 18 h 125"/>
                <a:gd name="T8" fmla="*/ 138 w 172"/>
                <a:gd name="T9" fmla="*/ 23 h 125"/>
                <a:gd name="T10" fmla="*/ 164 w 172"/>
                <a:gd name="T11" fmla="*/ 23 h 125"/>
                <a:gd name="T12" fmla="*/ 172 w 172"/>
                <a:gd name="T13" fmla="*/ 31 h 125"/>
                <a:gd name="T14" fmla="*/ 172 w 172"/>
                <a:gd name="T15" fmla="*/ 117 h 125"/>
                <a:gd name="T16" fmla="*/ 164 w 172"/>
                <a:gd name="T17" fmla="*/ 125 h 125"/>
                <a:gd name="T18" fmla="*/ 8 w 172"/>
                <a:gd name="T19" fmla="*/ 125 h 125"/>
                <a:gd name="T20" fmla="*/ 0 w 172"/>
                <a:gd name="T21" fmla="*/ 117 h 125"/>
                <a:gd name="T22" fmla="*/ 0 w 172"/>
                <a:gd name="T23" fmla="*/ 49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2" h="125">
                  <a:moveTo>
                    <a:pt x="49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103" y="0"/>
                    <a:pt x="109" y="2"/>
                    <a:pt x="112" y="5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8" y="21"/>
                    <a:pt x="134" y="23"/>
                    <a:pt x="138" y="23"/>
                  </a:cubicBezTo>
                  <a:cubicBezTo>
                    <a:pt x="164" y="23"/>
                    <a:pt x="164" y="23"/>
                    <a:pt x="164" y="23"/>
                  </a:cubicBezTo>
                  <a:cubicBezTo>
                    <a:pt x="168" y="23"/>
                    <a:pt x="172" y="27"/>
                    <a:pt x="172" y="31"/>
                  </a:cubicBezTo>
                  <a:cubicBezTo>
                    <a:pt x="172" y="117"/>
                    <a:pt x="172" y="117"/>
                    <a:pt x="172" y="117"/>
                  </a:cubicBezTo>
                  <a:cubicBezTo>
                    <a:pt x="172" y="121"/>
                    <a:pt x="168" y="125"/>
                    <a:pt x="164" y="125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3" y="125"/>
                    <a:pt x="0" y="121"/>
                    <a:pt x="0" y="117"/>
                  </a:cubicBezTo>
                  <a:cubicBezTo>
                    <a:pt x="0" y="49"/>
                    <a:pt x="0" y="49"/>
                    <a:pt x="0" y="49"/>
                  </a:cubicBezTo>
                </a:path>
              </a:pathLst>
            </a:custGeom>
            <a:noFill/>
            <a:ln w="30163" cap="rnd">
              <a:solidFill>
                <a:schemeClr val="bg1">
                  <a:alpha val="13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Oval 78"/>
            <p:cNvSpPr>
              <a:spLocks noChangeArrowheads="1"/>
            </p:cNvSpPr>
            <p:nvPr/>
          </p:nvSpPr>
          <p:spPr bwMode="auto">
            <a:xfrm>
              <a:off x="9153525" y="3417888"/>
              <a:ext cx="277813" cy="277813"/>
            </a:xfrm>
            <a:prstGeom prst="ellipse">
              <a:avLst/>
            </a:prstGeom>
            <a:noFill/>
            <a:ln w="30163" cap="rnd">
              <a:solidFill>
                <a:schemeClr val="bg1">
                  <a:alpha val="13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79"/>
            <p:cNvSpPr>
              <a:spLocks/>
            </p:cNvSpPr>
            <p:nvPr/>
          </p:nvSpPr>
          <p:spPr bwMode="auto">
            <a:xfrm>
              <a:off x="9291638" y="3486151"/>
              <a:ext cx="71438" cy="69850"/>
            </a:xfrm>
            <a:custGeom>
              <a:avLst/>
              <a:gdLst>
                <a:gd name="T0" fmla="*/ 0 w 19"/>
                <a:gd name="T1" fmla="*/ 0 h 19"/>
                <a:gd name="T2" fmla="*/ 19 w 19"/>
                <a:gd name="T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" h="19">
                  <a:moveTo>
                    <a:pt x="0" y="0"/>
                  </a:moveTo>
                  <a:cubicBezTo>
                    <a:pt x="10" y="0"/>
                    <a:pt x="19" y="8"/>
                    <a:pt x="19" y="19"/>
                  </a:cubicBezTo>
                </a:path>
              </a:pathLst>
            </a:custGeom>
            <a:noFill/>
            <a:ln w="30163" cap="rnd">
              <a:solidFill>
                <a:schemeClr val="bg1">
                  <a:alpha val="13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9043988" y="3316288"/>
              <a:ext cx="184150" cy="184150"/>
            </a:xfrm>
            <a:custGeom>
              <a:avLst/>
              <a:gdLst>
                <a:gd name="T0" fmla="*/ 0 w 49"/>
                <a:gd name="T1" fmla="*/ 49 h 49"/>
                <a:gd name="T2" fmla="*/ 49 w 49"/>
                <a:gd name="T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9" h="49">
                  <a:moveTo>
                    <a:pt x="0" y="49"/>
                  </a:moveTo>
                  <a:cubicBezTo>
                    <a:pt x="0" y="22"/>
                    <a:pt x="22" y="0"/>
                    <a:pt x="49" y="0"/>
                  </a:cubicBezTo>
                </a:path>
              </a:pathLst>
            </a:custGeom>
            <a:noFill/>
            <a:ln w="30163" cap="rnd">
              <a:solidFill>
                <a:schemeClr val="bg1">
                  <a:alpha val="13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Line 81"/>
            <p:cNvSpPr>
              <a:spLocks noChangeShapeType="1"/>
            </p:cNvSpPr>
            <p:nvPr/>
          </p:nvSpPr>
          <p:spPr bwMode="auto">
            <a:xfrm>
              <a:off x="9536113" y="3492501"/>
              <a:ext cx="33338" cy="0"/>
            </a:xfrm>
            <a:prstGeom prst="line">
              <a:avLst/>
            </a:prstGeom>
            <a:noFill/>
            <a:ln w="30163" cap="rnd">
              <a:solidFill>
                <a:schemeClr val="bg1">
                  <a:alpha val="13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Line 82"/>
            <p:cNvSpPr>
              <a:spLocks noChangeShapeType="1"/>
            </p:cNvSpPr>
            <p:nvPr/>
          </p:nvSpPr>
          <p:spPr bwMode="auto">
            <a:xfrm>
              <a:off x="9536113" y="3676651"/>
              <a:ext cx="0" cy="0"/>
            </a:xfrm>
            <a:prstGeom prst="line">
              <a:avLst/>
            </a:prstGeom>
            <a:noFill/>
            <a:ln w="30163" cap="rnd">
              <a:solidFill>
                <a:schemeClr val="bg1">
                  <a:alpha val="13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40235" y="640889"/>
            <a:ext cx="24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Meiryo UI" panose="020B0604030504040204" pitchFamily="34" charset="-128"/>
              </a:rPr>
              <a:t>亮</a:t>
            </a:r>
            <a:r>
              <a:rPr lang="zh-CN" altLang="en-US" sz="5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eiryo UI" panose="020B0604030504040204" pitchFamily="34" charset="-128"/>
              </a:rPr>
              <a:t>　点</a:t>
            </a:r>
          </a:p>
        </p:txBody>
      </p:sp>
      <p:sp>
        <p:nvSpPr>
          <p:cNvPr id="4" name="文本框 3"/>
          <p:cNvSpPr txBox="1"/>
          <p:nvPr/>
        </p:nvSpPr>
        <p:spPr>
          <a:xfrm rot="17158998">
            <a:off x="9732403" y="1334236"/>
            <a:ext cx="782807" cy="369332"/>
          </a:xfrm>
          <a:prstGeom prst="rect">
            <a:avLst/>
          </a:prstGeom>
          <a:solidFill>
            <a:srgbClr val="5FAB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5FABDD"/>
                </a:solidFill>
              </a:rPr>
              <a:t>         </a:t>
            </a:r>
          </a:p>
        </p:txBody>
      </p:sp>
      <p:sp>
        <p:nvSpPr>
          <p:cNvPr id="29" name="文本框 28"/>
          <p:cNvSpPr txBox="1"/>
          <p:nvPr/>
        </p:nvSpPr>
        <p:spPr>
          <a:xfrm rot="4256557">
            <a:off x="10281615" y="1486636"/>
            <a:ext cx="782807" cy="369332"/>
          </a:xfrm>
          <a:prstGeom prst="rect">
            <a:avLst/>
          </a:prstGeom>
          <a:solidFill>
            <a:srgbClr val="07C6CE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5FABDD"/>
                </a:solidFill>
              </a:rPr>
              <a:t>         </a:t>
            </a:r>
          </a:p>
        </p:txBody>
      </p:sp>
      <p:sp>
        <p:nvSpPr>
          <p:cNvPr id="30" name="文本框 29"/>
          <p:cNvSpPr txBox="1"/>
          <p:nvPr/>
        </p:nvSpPr>
        <p:spPr>
          <a:xfrm rot="14089879">
            <a:off x="9022164" y="1486636"/>
            <a:ext cx="782807" cy="369332"/>
          </a:xfrm>
          <a:prstGeom prst="rect">
            <a:avLst/>
          </a:prstGeom>
          <a:solidFill>
            <a:srgbClr val="DF629A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5FABDD"/>
                </a:solidFill>
              </a:rPr>
              <a:t>         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780482" y="371682"/>
            <a:ext cx="5416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bg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Part 1		</a:t>
            </a:r>
            <a:r>
              <a:rPr lang="zh-CN" altLang="en-US" sz="4800" dirty="0">
                <a:solidFill>
                  <a:schemeClr val="bg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项目主题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3798278" y="1336430"/>
            <a:ext cx="4290647" cy="4290646"/>
            <a:chOff x="3798277" y="1336430"/>
            <a:chExt cx="4290646" cy="4290646"/>
          </a:xfrm>
        </p:grpSpPr>
        <p:sp>
          <p:nvSpPr>
            <p:cNvPr id="20" name="弧形 19"/>
            <p:cNvSpPr/>
            <p:nvPr/>
          </p:nvSpPr>
          <p:spPr>
            <a:xfrm>
              <a:off x="3798277" y="1336430"/>
              <a:ext cx="4290646" cy="4290646"/>
            </a:xfrm>
            <a:prstGeom prst="arc">
              <a:avLst>
                <a:gd name="adj1" fmla="val 15353387"/>
                <a:gd name="adj2" fmla="val 13860959"/>
              </a:avLst>
            </a:prstGeom>
            <a:ln>
              <a:solidFill>
                <a:srgbClr val="07C6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2984630">
              <a:off x="4540026" y="1630003"/>
              <a:ext cx="290683" cy="250588"/>
            </a:xfrm>
            <a:prstGeom prst="triangle">
              <a:avLst/>
            </a:prstGeom>
            <a:solidFill>
              <a:srgbClr val="07C6CE"/>
            </a:solidFill>
            <a:ln>
              <a:solidFill>
                <a:srgbClr val="07C6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2" name="椭圆 21"/>
          <p:cNvSpPr/>
          <p:nvPr/>
        </p:nvSpPr>
        <p:spPr>
          <a:xfrm>
            <a:off x="6444867" y="1334252"/>
            <a:ext cx="150127" cy="150126"/>
          </a:xfrm>
          <a:prstGeom prst="ellipse">
            <a:avLst/>
          </a:prstGeom>
          <a:solidFill>
            <a:srgbClr val="07C6CE"/>
          </a:solidFill>
          <a:ln>
            <a:solidFill>
              <a:srgbClr val="07C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6532105" y="1409315"/>
            <a:ext cx="1479105" cy="0"/>
          </a:xfrm>
          <a:prstGeom prst="line">
            <a:avLst/>
          </a:prstGeom>
          <a:solidFill>
            <a:schemeClr val="bg1"/>
          </a:solidFill>
          <a:ln w="3175">
            <a:solidFill>
              <a:srgbClr val="07C6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8012361" y="3305516"/>
            <a:ext cx="150127" cy="150126"/>
          </a:xfrm>
          <a:prstGeom prst="ellipse">
            <a:avLst/>
          </a:prstGeom>
          <a:solidFill>
            <a:srgbClr val="07C6CE"/>
          </a:solidFill>
          <a:ln>
            <a:solidFill>
              <a:srgbClr val="07C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25" name="直接连接符 24"/>
          <p:cNvCxnSpPr>
            <a:stCxn id="24" idx="6"/>
          </p:cNvCxnSpPr>
          <p:nvPr/>
        </p:nvCxnSpPr>
        <p:spPr>
          <a:xfrm>
            <a:off x="8162487" y="3380579"/>
            <a:ext cx="316104" cy="0"/>
          </a:xfrm>
          <a:prstGeom prst="line">
            <a:avLst/>
          </a:prstGeom>
          <a:solidFill>
            <a:schemeClr val="bg1"/>
          </a:solidFill>
          <a:ln w="3175">
            <a:solidFill>
              <a:srgbClr val="07C6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6805390" y="5354463"/>
            <a:ext cx="150127" cy="150126"/>
          </a:xfrm>
          <a:prstGeom prst="ellipse">
            <a:avLst/>
          </a:prstGeom>
          <a:solidFill>
            <a:srgbClr val="07C6CE"/>
          </a:solidFill>
          <a:ln>
            <a:solidFill>
              <a:srgbClr val="07C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27" name="直接连接符 26"/>
          <p:cNvCxnSpPr>
            <a:stCxn id="26" idx="6"/>
          </p:cNvCxnSpPr>
          <p:nvPr/>
        </p:nvCxnSpPr>
        <p:spPr>
          <a:xfrm>
            <a:off x="6955515" y="5429526"/>
            <a:ext cx="316143" cy="0"/>
          </a:xfrm>
          <a:prstGeom prst="line">
            <a:avLst/>
          </a:prstGeom>
          <a:solidFill>
            <a:schemeClr val="bg1"/>
          </a:solidFill>
          <a:ln w="3175">
            <a:solidFill>
              <a:srgbClr val="07C6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4162643" y="4746345"/>
            <a:ext cx="150127" cy="150126"/>
          </a:xfrm>
          <a:prstGeom prst="ellipse">
            <a:avLst/>
          </a:prstGeom>
          <a:solidFill>
            <a:srgbClr val="07C6CE"/>
          </a:solidFill>
          <a:ln>
            <a:solidFill>
              <a:srgbClr val="07C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643087" y="4821408"/>
            <a:ext cx="519557" cy="0"/>
          </a:xfrm>
          <a:prstGeom prst="line">
            <a:avLst/>
          </a:prstGeom>
          <a:ln w="3175">
            <a:solidFill>
              <a:srgbClr val="07C6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4140898" y="2092532"/>
            <a:ext cx="150127" cy="150126"/>
          </a:xfrm>
          <a:prstGeom prst="ellipse">
            <a:avLst/>
          </a:prstGeom>
          <a:solidFill>
            <a:srgbClr val="07C6CE"/>
          </a:solidFill>
          <a:ln>
            <a:solidFill>
              <a:srgbClr val="07C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3643087" y="2167595"/>
            <a:ext cx="497811" cy="0"/>
          </a:xfrm>
          <a:prstGeom prst="line">
            <a:avLst/>
          </a:prstGeom>
          <a:ln w="3175">
            <a:solidFill>
              <a:srgbClr val="07C6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8828692" y="1961921"/>
            <a:ext cx="2706379" cy="422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记录睡眠时间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8086964" y="1425660"/>
            <a:ext cx="569913" cy="552450"/>
            <a:chOff x="5164138" y="3233738"/>
            <a:chExt cx="569913" cy="552450"/>
          </a:xfrm>
          <a:noFill/>
        </p:grpSpPr>
        <p:sp>
          <p:nvSpPr>
            <p:cNvPr id="36" name="Freeform 135"/>
            <p:cNvSpPr>
              <a:spLocks/>
            </p:cNvSpPr>
            <p:nvPr/>
          </p:nvSpPr>
          <p:spPr bwMode="auto">
            <a:xfrm>
              <a:off x="5164138" y="3376613"/>
              <a:ext cx="569913" cy="315913"/>
            </a:xfrm>
            <a:custGeom>
              <a:avLst/>
              <a:gdLst>
                <a:gd name="T0" fmla="*/ 122 w 152"/>
                <a:gd name="T1" fmla="*/ 84 h 84"/>
                <a:gd name="T2" fmla="*/ 144 w 152"/>
                <a:gd name="T3" fmla="*/ 84 h 84"/>
                <a:gd name="T4" fmla="*/ 152 w 152"/>
                <a:gd name="T5" fmla="*/ 76 h 84"/>
                <a:gd name="T6" fmla="*/ 152 w 152"/>
                <a:gd name="T7" fmla="*/ 8 h 84"/>
                <a:gd name="T8" fmla="*/ 144 w 152"/>
                <a:gd name="T9" fmla="*/ 0 h 84"/>
                <a:gd name="T10" fmla="*/ 8 w 152"/>
                <a:gd name="T11" fmla="*/ 0 h 84"/>
                <a:gd name="T12" fmla="*/ 0 w 152"/>
                <a:gd name="T13" fmla="*/ 8 h 84"/>
                <a:gd name="T14" fmla="*/ 0 w 152"/>
                <a:gd name="T15" fmla="*/ 76 h 84"/>
                <a:gd name="T16" fmla="*/ 8 w 152"/>
                <a:gd name="T17" fmla="*/ 84 h 84"/>
                <a:gd name="T18" fmla="*/ 30 w 152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" h="84">
                  <a:moveTo>
                    <a:pt x="122" y="84"/>
                  </a:moveTo>
                  <a:cubicBezTo>
                    <a:pt x="144" y="84"/>
                    <a:pt x="144" y="84"/>
                    <a:pt x="144" y="84"/>
                  </a:cubicBezTo>
                  <a:cubicBezTo>
                    <a:pt x="148" y="84"/>
                    <a:pt x="152" y="81"/>
                    <a:pt x="152" y="76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52" y="3"/>
                    <a:pt x="148" y="0"/>
                    <a:pt x="14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1"/>
                    <a:pt x="4" y="84"/>
                    <a:pt x="8" y="84"/>
                  </a:cubicBezTo>
                  <a:cubicBezTo>
                    <a:pt x="30" y="84"/>
                    <a:pt x="30" y="84"/>
                    <a:pt x="30" y="84"/>
                  </a:cubicBezTo>
                </a:path>
              </a:pathLst>
            </a:custGeom>
            <a:grpFill/>
            <a:ln w="3175" cap="rnd">
              <a:solidFill>
                <a:srgbClr val="07C6CE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1" name="Freeform 136"/>
            <p:cNvSpPr>
              <a:spLocks/>
            </p:cNvSpPr>
            <p:nvPr/>
          </p:nvSpPr>
          <p:spPr bwMode="auto">
            <a:xfrm>
              <a:off x="5260975" y="3233738"/>
              <a:ext cx="374650" cy="134938"/>
            </a:xfrm>
            <a:custGeom>
              <a:avLst/>
              <a:gdLst>
                <a:gd name="T0" fmla="*/ 100 w 100"/>
                <a:gd name="T1" fmla="*/ 36 h 36"/>
                <a:gd name="T2" fmla="*/ 100 w 100"/>
                <a:gd name="T3" fmla="*/ 4 h 36"/>
                <a:gd name="T4" fmla="*/ 96 w 100"/>
                <a:gd name="T5" fmla="*/ 0 h 36"/>
                <a:gd name="T6" fmla="*/ 4 w 100"/>
                <a:gd name="T7" fmla="*/ 0 h 36"/>
                <a:gd name="T8" fmla="*/ 0 w 100"/>
                <a:gd name="T9" fmla="*/ 4 h 36"/>
                <a:gd name="T10" fmla="*/ 0 w 100"/>
                <a:gd name="T1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36">
                  <a:moveTo>
                    <a:pt x="100" y="36"/>
                  </a:moveTo>
                  <a:cubicBezTo>
                    <a:pt x="100" y="4"/>
                    <a:pt x="100" y="4"/>
                    <a:pt x="100" y="4"/>
                  </a:cubicBezTo>
                  <a:cubicBezTo>
                    <a:pt x="100" y="2"/>
                    <a:pt x="98" y="0"/>
                    <a:pt x="9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6"/>
                    <a:pt x="0" y="36"/>
                    <a:pt x="0" y="36"/>
                  </a:cubicBezTo>
                </a:path>
              </a:pathLst>
            </a:custGeom>
            <a:grpFill/>
            <a:ln w="3175" cap="rnd">
              <a:solidFill>
                <a:srgbClr val="07C6CE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5" name="Freeform 137"/>
            <p:cNvSpPr>
              <a:spLocks/>
            </p:cNvSpPr>
            <p:nvPr/>
          </p:nvSpPr>
          <p:spPr bwMode="auto">
            <a:xfrm>
              <a:off x="5276850" y="3582988"/>
              <a:ext cx="344488" cy="203200"/>
            </a:xfrm>
            <a:custGeom>
              <a:avLst/>
              <a:gdLst>
                <a:gd name="T0" fmla="*/ 84 w 92"/>
                <a:gd name="T1" fmla="*/ 0 h 54"/>
                <a:gd name="T2" fmla="*/ 92 w 92"/>
                <a:gd name="T3" fmla="*/ 8 h 54"/>
                <a:gd name="T4" fmla="*/ 92 w 92"/>
                <a:gd name="T5" fmla="*/ 46 h 54"/>
                <a:gd name="T6" fmla="*/ 84 w 92"/>
                <a:gd name="T7" fmla="*/ 54 h 54"/>
                <a:gd name="T8" fmla="*/ 8 w 92"/>
                <a:gd name="T9" fmla="*/ 54 h 54"/>
                <a:gd name="T10" fmla="*/ 0 w 92"/>
                <a:gd name="T11" fmla="*/ 46 h 54"/>
                <a:gd name="T12" fmla="*/ 0 w 92"/>
                <a:gd name="T13" fmla="*/ 8 h 54"/>
                <a:gd name="T14" fmla="*/ 8 w 92"/>
                <a:gd name="T15" fmla="*/ 0 h 54"/>
                <a:gd name="T16" fmla="*/ 84 w 92"/>
                <a:gd name="T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54">
                  <a:moveTo>
                    <a:pt x="84" y="0"/>
                  </a:moveTo>
                  <a:cubicBezTo>
                    <a:pt x="88" y="0"/>
                    <a:pt x="92" y="4"/>
                    <a:pt x="92" y="8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50"/>
                    <a:pt x="88" y="54"/>
                    <a:pt x="84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4" y="54"/>
                    <a:pt x="0" y="50"/>
                    <a:pt x="0" y="4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lnTo>
                    <a:pt x="84" y="0"/>
                  </a:lnTo>
                  <a:close/>
                </a:path>
              </a:pathLst>
            </a:custGeom>
            <a:grpFill/>
            <a:ln w="3175" cap="rnd">
              <a:solidFill>
                <a:srgbClr val="07C6CE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949628" y="4541214"/>
            <a:ext cx="558800" cy="560388"/>
            <a:chOff x="-46037" y="3214688"/>
            <a:chExt cx="558800" cy="560388"/>
          </a:xfrm>
          <a:noFill/>
        </p:grpSpPr>
        <p:sp>
          <p:nvSpPr>
            <p:cNvPr id="47" name="Freeform 57"/>
            <p:cNvSpPr>
              <a:spLocks/>
            </p:cNvSpPr>
            <p:nvPr/>
          </p:nvSpPr>
          <p:spPr bwMode="auto">
            <a:xfrm>
              <a:off x="-46037" y="3214688"/>
              <a:ext cx="558800" cy="560388"/>
            </a:xfrm>
            <a:custGeom>
              <a:avLst/>
              <a:gdLst>
                <a:gd name="T0" fmla="*/ 58 w 149"/>
                <a:gd name="T1" fmla="*/ 146 h 149"/>
                <a:gd name="T2" fmla="*/ 47 w 149"/>
                <a:gd name="T3" fmla="*/ 146 h 149"/>
                <a:gd name="T4" fmla="*/ 3 w 149"/>
                <a:gd name="T5" fmla="*/ 102 h 149"/>
                <a:gd name="T6" fmla="*/ 3 w 149"/>
                <a:gd name="T7" fmla="*/ 90 h 149"/>
                <a:gd name="T8" fmla="*/ 90 w 149"/>
                <a:gd name="T9" fmla="*/ 3 h 149"/>
                <a:gd name="T10" fmla="*/ 101 w 149"/>
                <a:gd name="T11" fmla="*/ 3 h 149"/>
                <a:gd name="T12" fmla="*/ 145 w 149"/>
                <a:gd name="T13" fmla="*/ 47 h 149"/>
                <a:gd name="T14" fmla="*/ 145 w 149"/>
                <a:gd name="T15" fmla="*/ 59 h 149"/>
                <a:gd name="T16" fmla="*/ 58 w 149"/>
                <a:gd name="T17" fmla="*/ 146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49">
                  <a:moveTo>
                    <a:pt x="58" y="146"/>
                  </a:moveTo>
                  <a:cubicBezTo>
                    <a:pt x="55" y="149"/>
                    <a:pt x="50" y="149"/>
                    <a:pt x="47" y="146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0" y="99"/>
                    <a:pt x="0" y="94"/>
                    <a:pt x="3" y="90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93" y="0"/>
                    <a:pt x="98" y="0"/>
                    <a:pt x="101" y="3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9" y="51"/>
                    <a:pt x="149" y="56"/>
                    <a:pt x="145" y="59"/>
                  </a:cubicBezTo>
                  <a:lnTo>
                    <a:pt x="58" y="146"/>
                  </a:lnTo>
                  <a:close/>
                </a:path>
              </a:pathLst>
            </a:custGeom>
            <a:grpFill/>
            <a:ln w="3175" cap="rnd">
              <a:solidFill>
                <a:srgbClr val="07C6CE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8" name="Line 58"/>
            <p:cNvSpPr>
              <a:spLocks noChangeShapeType="1"/>
            </p:cNvSpPr>
            <p:nvPr/>
          </p:nvSpPr>
          <p:spPr bwMode="auto">
            <a:xfrm>
              <a:off x="182563" y="3335338"/>
              <a:ext cx="211138" cy="206375"/>
            </a:xfrm>
            <a:prstGeom prst="line">
              <a:avLst/>
            </a:prstGeom>
            <a:grpFill/>
            <a:ln w="3175" cap="rnd">
              <a:solidFill>
                <a:srgbClr val="07C6CE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9" name="Line 59"/>
            <p:cNvSpPr>
              <a:spLocks noChangeShapeType="1"/>
            </p:cNvSpPr>
            <p:nvPr/>
          </p:nvSpPr>
          <p:spPr bwMode="auto">
            <a:xfrm>
              <a:off x="69850" y="3448051"/>
              <a:ext cx="211138" cy="206375"/>
            </a:xfrm>
            <a:prstGeom prst="line">
              <a:avLst/>
            </a:prstGeom>
            <a:grpFill/>
            <a:ln w="3175" cap="rnd">
              <a:solidFill>
                <a:srgbClr val="07C6CE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0" name="Line 60"/>
            <p:cNvSpPr>
              <a:spLocks noChangeShapeType="1"/>
            </p:cNvSpPr>
            <p:nvPr/>
          </p:nvSpPr>
          <p:spPr bwMode="auto">
            <a:xfrm flipH="1">
              <a:off x="100013" y="3360738"/>
              <a:ext cx="123825" cy="120650"/>
            </a:xfrm>
            <a:prstGeom prst="line">
              <a:avLst/>
            </a:prstGeom>
            <a:grpFill/>
            <a:ln w="3175" cap="rnd">
              <a:solidFill>
                <a:srgbClr val="07C6CE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1" name="Line 61"/>
            <p:cNvSpPr>
              <a:spLocks noChangeShapeType="1"/>
            </p:cNvSpPr>
            <p:nvPr/>
          </p:nvSpPr>
          <p:spPr bwMode="auto">
            <a:xfrm flipH="1">
              <a:off x="130175" y="3387726"/>
              <a:ext cx="120650" cy="123825"/>
            </a:xfrm>
            <a:prstGeom prst="line">
              <a:avLst/>
            </a:prstGeom>
            <a:grpFill/>
            <a:ln w="3175" cap="rnd">
              <a:solidFill>
                <a:srgbClr val="07C6CE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2" name="Line 62"/>
            <p:cNvSpPr>
              <a:spLocks noChangeShapeType="1"/>
            </p:cNvSpPr>
            <p:nvPr/>
          </p:nvSpPr>
          <p:spPr bwMode="auto">
            <a:xfrm flipH="1">
              <a:off x="160338" y="3417888"/>
              <a:ext cx="120650" cy="120650"/>
            </a:xfrm>
            <a:prstGeom prst="line">
              <a:avLst/>
            </a:prstGeom>
            <a:grpFill/>
            <a:ln w="3175" cap="rnd">
              <a:solidFill>
                <a:srgbClr val="07C6CE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3" name="Line 63"/>
            <p:cNvSpPr>
              <a:spLocks noChangeShapeType="1"/>
            </p:cNvSpPr>
            <p:nvPr/>
          </p:nvSpPr>
          <p:spPr bwMode="auto">
            <a:xfrm flipH="1">
              <a:off x="190500" y="3448051"/>
              <a:ext cx="120650" cy="120650"/>
            </a:xfrm>
            <a:prstGeom prst="line">
              <a:avLst/>
            </a:prstGeom>
            <a:grpFill/>
            <a:ln w="3175" cap="rnd">
              <a:solidFill>
                <a:srgbClr val="07C6CE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4" name="Line 64"/>
            <p:cNvSpPr>
              <a:spLocks noChangeShapeType="1"/>
            </p:cNvSpPr>
            <p:nvPr/>
          </p:nvSpPr>
          <p:spPr bwMode="auto">
            <a:xfrm flipH="1">
              <a:off x="217488" y="3473451"/>
              <a:ext cx="119063" cy="123825"/>
            </a:xfrm>
            <a:prstGeom prst="line">
              <a:avLst/>
            </a:prstGeom>
            <a:grpFill/>
            <a:ln w="3175" cap="rnd">
              <a:solidFill>
                <a:srgbClr val="07C6CE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5" name="Line 65"/>
            <p:cNvSpPr>
              <a:spLocks noChangeShapeType="1"/>
            </p:cNvSpPr>
            <p:nvPr/>
          </p:nvSpPr>
          <p:spPr bwMode="auto">
            <a:xfrm flipH="1">
              <a:off x="247650" y="3503613"/>
              <a:ext cx="119063" cy="120650"/>
            </a:xfrm>
            <a:prstGeom prst="line">
              <a:avLst/>
            </a:prstGeom>
            <a:grpFill/>
            <a:ln w="3175" cap="rnd">
              <a:solidFill>
                <a:srgbClr val="07C6CE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 rot="16200000">
            <a:off x="8738203" y="2722732"/>
            <a:ext cx="539751" cy="539750"/>
            <a:chOff x="11701463" y="4713288"/>
            <a:chExt cx="539750" cy="539750"/>
          </a:xfrm>
          <a:noFill/>
        </p:grpSpPr>
        <p:sp>
          <p:nvSpPr>
            <p:cNvPr id="57" name="Freeform 212"/>
            <p:cNvSpPr>
              <a:spLocks noEditPoints="1"/>
            </p:cNvSpPr>
            <p:nvPr/>
          </p:nvSpPr>
          <p:spPr bwMode="auto">
            <a:xfrm>
              <a:off x="11701463" y="4713288"/>
              <a:ext cx="539750" cy="539750"/>
            </a:xfrm>
            <a:custGeom>
              <a:avLst/>
              <a:gdLst>
                <a:gd name="T0" fmla="*/ 0 w 340"/>
                <a:gd name="T1" fmla="*/ 340 h 340"/>
                <a:gd name="T2" fmla="*/ 0 w 340"/>
                <a:gd name="T3" fmla="*/ 0 h 340"/>
                <a:gd name="T4" fmla="*/ 340 w 340"/>
                <a:gd name="T5" fmla="*/ 0 h 340"/>
                <a:gd name="T6" fmla="*/ 0 w 340"/>
                <a:gd name="T7" fmla="*/ 340 h 340"/>
                <a:gd name="T8" fmla="*/ 66 w 340"/>
                <a:gd name="T9" fmla="*/ 66 h 340"/>
                <a:gd name="T10" fmla="*/ 66 w 340"/>
                <a:gd name="T11" fmla="*/ 180 h 340"/>
                <a:gd name="T12" fmla="*/ 180 w 340"/>
                <a:gd name="T13" fmla="*/ 66 h 340"/>
                <a:gd name="T14" fmla="*/ 66 w 340"/>
                <a:gd name="T15" fmla="*/ 66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0" h="340">
                  <a:moveTo>
                    <a:pt x="0" y="340"/>
                  </a:moveTo>
                  <a:lnTo>
                    <a:pt x="0" y="0"/>
                  </a:lnTo>
                  <a:lnTo>
                    <a:pt x="340" y="0"/>
                  </a:lnTo>
                  <a:lnTo>
                    <a:pt x="0" y="340"/>
                  </a:lnTo>
                  <a:close/>
                  <a:moveTo>
                    <a:pt x="66" y="66"/>
                  </a:moveTo>
                  <a:lnTo>
                    <a:pt x="66" y="180"/>
                  </a:lnTo>
                  <a:lnTo>
                    <a:pt x="180" y="66"/>
                  </a:lnTo>
                  <a:lnTo>
                    <a:pt x="66" y="66"/>
                  </a:lnTo>
                  <a:close/>
                </a:path>
              </a:pathLst>
            </a:custGeom>
            <a:grpFill/>
            <a:ln w="3175" cap="rnd">
              <a:solidFill>
                <a:srgbClr val="07C6CE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8" name="Line 213"/>
            <p:cNvSpPr>
              <a:spLocks noChangeShapeType="1"/>
            </p:cNvSpPr>
            <p:nvPr/>
          </p:nvSpPr>
          <p:spPr bwMode="auto">
            <a:xfrm>
              <a:off x="11791950" y="4727575"/>
              <a:ext cx="0" cy="26988"/>
            </a:xfrm>
            <a:prstGeom prst="line">
              <a:avLst/>
            </a:prstGeom>
            <a:grpFill/>
            <a:ln w="3175" cap="rnd">
              <a:solidFill>
                <a:srgbClr val="07C6CE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9" name="Line 214"/>
            <p:cNvSpPr>
              <a:spLocks noChangeShapeType="1"/>
            </p:cNvSpPr>
            <p:nvPr/>
          </p:nvSpPr>
          <p:spPr bwMode="auto">
            <a:xfrm>
              <a:off x="11869738" y="4727575"/>
              <a:ext cx="0" cy="26988"/>
            </a:xfrm>
            <a:prstGeom prst="line">
              <a:avLst/>
            </a:prstGeom>
            <a:grpFill/>
            <a:ln w="3175" cap="rnd">
              <a:solidFill>
                <a:srgbClr val="07C6CE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0" name="Line 215"/>
            <p:cNvSpPr>
              <a:spLocks noChangeShapeType="1"/>
            </p:cNvSpPr>
            <p:nvPr/>
          </p:nvSpPr>
          <p:spPr bwMode="auto">
            <a:xfrm>
              <a:off x="11952288" y="4727575"/>
              <a:ext cx="0" cy="26988"/>
            </a:xfrm>
            <a:prstGeom prst="line">
              <a:avLst/>
            </a:prstGeom>
            <a:grpFill/>
            <a:ln w="3175" cap="rnd">
              <a:solidFill>
                <a:srgbClr val="07C6CE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1" name="Line 216"/>
            <p:cNvSpPr>
              <a:spLocks noChangeShapeType="1"/>
            </p:cNvSpPr>
            <p:nvPr/>
          </p:nvSpPr>
          <p:spPr bwMode="auto">
            <a:xfrm>
              <a:off x="12031663" y="4727575"/>
              <a:ext cx="0" cy="26988"/>
            </a:xfrm>
            <a:prstGeom prst="line">
              <a:avLst/>
            </a:prstGeom>
            <a:grpFill/>
            <a:ln w="3175" cap="rnd">
              <a:solidFill>
                <a:srgbClr val="07C6CE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3" name="Line 217"/>
            <p:cNvSpPr>
              <a:spLocks noChangeShapeType="1"/>
            </p:cNvSpPr>
            <p:nvPr/>
          </p:nvSpPr>
          <p:spPr bwMode="auto">
            <a:xfrm>
              <a:off x="12111038" y="4727575"/>
              <a:ext cx="0" cy="26988"/>
            </a:xfrm>
            <a:prstGeom prst="line">
              <a:avLst/>
            </a:prstGeom>
            <a:grpFill/>
            <a:ln w="3175" cap="rnd">
              <a:solidFill>
                <a:srgbClr val="07C6CE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884897" y="1910256"/>
            <a:ext cx="671513" cy="506413"/>
            <a:chOff x="-112713" y="6203950"/>
            <a:chExt cx="671513" cy="506413"/>
          </a:xfrm>
          <a:noFill/>
        </p:grpSpPr>
        <p:sp>
          <p:nvSpPr>
            <p:cNvPr id="65" name="Freeform 218"/>
            <p:cNvSpPr>
              <a:spLocks/>
            </p:cNvSpPr>
            <p:nvPr/>
          </p:nvSpPr>
          <p:spPr bwMode="auto">
            <a:xfrm>
              <a:off x="-112713" y="6223000"/>
              <a:ext cx="671513" cy="487363"/>
            </a:xfrm>
            <a:custGeom>
              <a:avLst/>
              <a:gdLst>
                <a:gd name="T0" fmla="*/ 169 w 179"/>
                <a:gd name="T1" fmla="*/ 110 h 130"/>
                <a:gd name="T2" fmla="*/ 124 w 179"/>
                <a:gd name="T3" fmla="*/ 120 h 130"/>
                <a:gd name="T4" fmla="*/ 111 w 179"/>
                <a:gd name="T5" fmla="*/ 81 h 130"/>
                <a:gd name="T6" fmla="*/ 107 w 179"/>
                <a:gd name="T7" fmla="*/ 86 h 130"/>
                <a:gd name="T8" fmla="*/ 0 w 179"/>
                <a:gd name="T9" fmla="*/ 21 h 130"/>
                <a:gd name="T10" fmla="*/ 38 w 179"/>
                <a:gd name="T11" fmla="*/ 14 h 130"/>
                <a:gd name="T12" fmla="*/ 122 w 179"/>
                <a:gd name="T13" fmla="*/ 64 h 130"/>
                <a:gd name="T14" fmla="*/ 118 w 179"/>
                <a:gd name="T15" fmla="*/ 69 h 130"/>
                <a:gd name="T16" fmla="*/ 159 w 179"/>
                <a:gd name="T17" fmla="*/ 65 h 130"/>
                <a:gd name="T18" fmla="*/ 169 w 179"/>
                <a:gd name="T19" fmla="*/ 11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30">
                  <a:moveTo>
                    <a:pt x="169" y="110"/>
                  </a:moveTo>
                  <a:cubicBezTo>
                    <a:pt x="160" y="125"/>
                    <a:pt x="139" y="130"/>
                    <a:pt x="124" y="120"/>
                  </a:cubicBezTo>
                  <a:cubicBezTo>
                    <a:pt x="111" y="112"/>
                    <a:pt x="106" y="95"/>
                    <a:pt x="111" y="81"/>
                  </a:cubicBezTo>
                  <a:cubicBezTo>
                    <a:pt x="107" y="86"/>
                    <a:pt x="107" y="86"/>
                    <a:pt x="107" y="8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16" y="0"/>
                    <a:pt x="38" y="14"/>
                  </a:cubicBezTo>
                  <a:cubicBezTo>
                    <a:pt x="60" y="28"/>
                    <a:pt x="122" y="64"/>
                    <a:pt x="122" y="64"/>
                  </a:cubicBezTo>
                  <a:cubicBezTo>
                    <a:pt x="118" y="69"/>
                    <a:pt x="118" y="69"/>
                    <a:pt x="118" y="69"/>
                  </a:cubicBezTo>
                  <a:cubicBezTo>
                    <a:pt x="129" y="58"/>
                    <a:pt x="146" y="56"/>
                    <a:pt x="159" y="65"/>
                  </a:cubicBezTo>
                  <a:cubicBezTo>
                    <a:pt x="175" y="74"/>
                    <a:pt x="179" y="95"/>
                    <a:pt x="169" y="110"/>
                  </a:cubicBezTo>
                  <a:close/>
                </a:path>
              </a:pathLst>
            </a:custGeom>
            <a:grpFill/>
            <a:ln w="3175" cap="rnd">
              <a:solidFill>
                <a:srgbClr val="07C6CE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6" name="Freeform 219"/>
            <p:cNvSpPr>
              <a:spLocks/>
            </p:cNvSpPr>
            <p:nvPr/>
          </p:nvSpPr>
          <p:spPr bwMode="auto">
            <a:xfrm>
              <a:off x="360362" y="6507163"/>
              <a:ext cx="115888" cy="120650"/>
            </a:xfrm>
            <a:custGeom>
              <a:avLst/>
              <a:gdLst>
                <a:gd name="T0" fmla="*/ 27 w 31"/>
                <a:gd name="T1" fmla="*/ 24 h 32"/>
                <a:gd name="T2" fmla="*/ 8 w 31"/>
                <a:gd name="T3" fmla="*/ 28 h 32"/>
                <a:gd name="T4" fmla="*/ 4 w 31"/>
                <a:gd name="T5" fmla="*/ 9 h 32"/>
                <a:gd name="T6" fmla="*/ 23 w 31"/>
                <a:gd name="T7" fmla="*/ 5 h 32"/>
                <a:gd name="T8" fmla="*/ 27 w 31"/>
                <a:gd name="T9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27" y="24"/>
                  </a:moveTo>
                  <a:cubicBezTo>
                    <a:pt x="23" y="30"/>
                    <a:pt x="15" y="32"/>
                    <a:pt x="8" y="28"/>
                  </a:cubicBezTo>
                  <a:cubicBezTo>
                    <a:pt x="2" y="24"/>
                    <a:pt x="0" y="15"/>
                    <a:pt x="4" y="9"/>
                  </a:cubicBezTo>
                  <a:cubicBezTo>
                    <a:pt x="8" y="2"/>
                    <a:pt x="17" y="0"/>
                    <a:pt x="23" y="5"/>
                  </a:cubicBezTo>
                  <a:cubicBezTo>
                    <a:pt x="30" y="9"/>
                    <a:pt x="31" y="17"/>
                    <a:pt x="27" y="24"/>
                  </a:cubicBezTo>
                  <a:close/>
                </a:path>
              </a:pathLst>
            </a:custGeom>
            <a:grpFill/>
            <a:ln w="3175" cap="rnd">
              <a:solidFill>
                <a:srgbClr val="07C6CE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7" name="Freeform 220"/>
            <p:cNvSpPr>
              <a:spLocks/>
            </p:cNvSpPr>
            <p:nvPr/>
          </p:nvSpPr>
          <p:spPr bwMode="auto">
            <a:xfrm>
              <a:off x="236537" y="6203950"/>
              <a:ext cx="322263" cy="255588"/>
            </a:xfrm>
            <a:custGeom>
              <a:avLst/>
              <a:gdLst>
                <a:gd name="T0" fmla="*/ 63 w 86"/>
                <a:gd name="T1" fmla="*/ 68 h 68"/>
                <a:gd name="T2" fmla="*/ 66 w 86"/>
                <a:gd name="T3" fmla="*/ 66 h 68"/>
                <a:gd name="T4" fmla="*/ 76 w 86"/>
                <a:gd name="T5" fmla="*/ 20 h 68"/>
                <a:gd name="T6" fmla="*/ 31 w 86"/>
                <a:gd name="T7" fmla="*/ 10 h 68"/>
                <a:gd name="T8" fmla="*/ 18 w 86"/>
                <a:gd name="T9" fmla="*/ 49 h 68"/>
                <a:gd name="T10" fmla="*/ 14 w 86"/>
                <a:gd name="T11" fmla="*/ 44 h 68"/>
                <a:gd name="T12" fmla="*/ 0 w 86"/>
                <a:gd name="T13" fmla="*/ 5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68">
                  <a:moveTo>
                    <a:pt x="63" y="68"/>
                  </a:moveTo>
                  <a:cubicBezTo>
                    <a:pt x="64" y="67"/>
                    <a:pt x="65" y="66"/>
                    <a:pt x="66" y="66"/>
                  </a:cubicBezTo>
                  <a:cubicBezTo>
                    <a:pt x="82" y="56"/>
                    <a:pt x="86" y="36"/>
                    <a:pt x="76" y="20"/>
                  </a:cubicBezTo>
                  <a:cubicBezTo>
                    <a:pt x="67" y="5"/>
                    <a:pt x="46" y="0"/>
                    <a:pt x="31" y="10"/>
                  </a:cubicBezTo>
                  <a:cubicBezTo>
                    <a:pt x="18" y="19"/>
                    <a:pt x="13" y="35"/>
                    <a:pt x="18" y="49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grpFill/>
            <a:ln w="3175" cap="rnd">
              <a:solidFill>
                <a:srgbClr val="07C6CE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8" name="Freeform 221"/>
            <p:cNvSpPr>
              <a:spLocks/>
            </p:cNvSpPr>
            <p:nvPr/>
          </p:nvSpPr>
          <p:spPr bwMode="auto">
            <a:xfrm>
              <a:off x="330200" y="6432550"/>
              <a:ext cx="33338" cy="26988"/>
            </a:xfrm>
            <a:custGeom>
              <a:avLst/>
              <a:gdLst>
                <a:gd name="T0" fmla="*/ 1 w 9"/>
                <a:gd name="T1" fmla="*/ 7 h 7"/>
                <a:gd name="T2" fmla="*/ 4 w 9"/>
                <a:gd name="T3" fmla="*/ 5 h 7"/>
                <a:gd name="T4" fmla="*/ 0 w 9"/>
                <a:gd name="T5" fmla="*/ 0 h 7"/>
                <a:gd name="T6" fmla="*/ 9 w 9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7">
                  <a:moveTo>
                    <a:pt x="1" y="7"/>
                  </a:moveTo>
                  <a:cubicBezTo>
                    <a:pt x="3" y="6"/>
                    <a:pt x="4" y="5"/>
                    <a:pt x="4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3"/>
                    <a:pt x="6" y="5"/>
                    <a:pt x="9" y="7"/>
                  </a:cubicBezTo>
                </a:path>
              </a:pathLst>
            </a:custGeom>
            <a:grpFill/>
            <a:ln w="3175" cap="rnd">
              <a:solidFill>
                <a:srgbClr val="07C6CE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9" name="Freeform 222"/>
            <p:cNvSpPr>
              <a:spLocks/>
            </p:cNvSpPr>
            <p:nvPr/>
          </p:nvSpPr>
          <p:spPr bwMode="auto">
            <a:xfrm>
              <a:off x="-112713" y="6459538"/>
              <a:ext cx="349250" cy="236538"/>
            </a:xfrm>
            <a:custGeom>
              <a:avLst/>
              <a:gdLst>
                <a:gd name="T0" fmla="*/ 68 w 93"/>
                <a:gd name="T1" fmla="*/ 0 h 63"/>
                <a:gd name="T2" fmla="*/ 0 w 93"/>
                <a:gd name="T3" fmla="*/ 41 h 63"/>
                <a:gd name="T4" fmla="*/ 38 w 93"/>
                <a:gd name="T5" fmla="*/ 48 h 63"/>
                <a:gd name="T6" fmla="*/ 93 w 93"/>
                <a:gd name="T7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63">
                  <a:moveTo>
                    <a:pt x="68" y="0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16" y="63"/>
                    <a:pt x="38" y="48"/>
                  </a:cubicBezTo>
                  <a:cubicBezTo>
                    <a:pt x="50" y="41"/>
                    <a:pt x="74" y="26"/>
                    <a:pt x="93" y="15"/>
                  </a:cubicBezTo>
                </a:path>
              </a:pathLst>
            </a:custGeom>
            <a:grpFill/>
            <a:ln w="3175" cap="rnd">
              <a:solidFill>
                <a:srgbClr val="07C6CE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0" name="Freeform 223"/>
            <p:cNvSpPr>
              <a:spLocks/>
            </p:cNvSpPr>
            <p:nvPr/>
          </p:nvSpPr>
          <p:spPr bwMode="auto">
            <a:xfrm>
              <a:off x="360362" y="6286500"/>
              <a:ext cx="115888" cy="119063"/>
            </a:xfrm>
            <a:custGeom>
              <a:avLst/>
              <a:gdLst>
                <a:gd name="T0" fmla="*/ 27 w 31"/>
                <a:gd name="T1" fmla="*/ 8 h 32"/>
                <a:gd name="T2" fmla="*/ 8 w 31"/>
                <a:gd name="T3" fmla="*/ 4 h 32"/>
                <a:gd name="T4" fmla="*/ 4 w 31"/>
                <a:gd name="T5" fmla="*/ 23 h 32"/>
                <a:gd name="T6" fmla="*/ 23 w 31"/>
                <a:gd name="T7" fmla="*/ 28 h 32"/>
                <a:gd name="T8" fmla="*/ 27 w 31"/>
                <a:gd name="T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27" y="8"/>
                  </a:moveTo>
                  <a:cubicBezTo>
                    <a:pt x="23" y="2"/>
                    <a:pt x="15" y="0"/>
                    <a:pt x="8" y="4"/>
                  </a:cubicBezTo>
                  <a:cubicBezTo>
                    <a:pt x="2" y="8"/>
                    <a:pt x="0" y="17"/>
                    <a:pt x="4" y="23"/>
                  </a:cubicBezTo>
                  <a:cubicBezTo>
                    <a:pt x="8" y="30"/>
                    <a:pt x="17" y="32"/>
                    <a:pt x="23" y="28"/>
                  </a:cubicBezTo>
                  <a:cubicBezTo>
                    <a:pt x="30" y="24"/>
                    <a:pt x="31" y="15"/>
                    <a:pt x="27" y="8"/>
                  </a:cubicBezTo>
                  <a:close/>
                </a:path>
              </a:pathLst>
            </a:custGeom>
            <a:grpFill/>
            <a:ln w="3175" cap="rnd">
              <a:solidFill>
                <a:srgbClr val="07C6CE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1" name="Oval 224"/>
            <p:cNvSpPr>
              <a:spLocks noChangeArrowheads="1"/>
            </p:cNvSpPr>
            <p:nvPr/>
          </p:nvSpPr>
          <p:spPr bwMode="auto">
            <a:xfrm>
              <a:off x="231775" y="6440488"/>
              <a:ext cx="22225" cy="22225"/>
            </a:xfrm>
            <a:prstGeom prst="ellipse">
              <a:avLst/>
            </a:prstGeom>
            <a:grpFill/>
            <a:ln w="3175">
              <a:solidFill>
                <a:srgbClr val="07C6CE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7458057" y="5252087"/>
            <a:ext cx="558800" cy="547688"/>
            <a:chOff x="9082088" y="6143625"/>
            <a:chExt cx="558800" cy="547688"/>
          </a:xfrm>
          <a:noFill/>
        </p:grpSpPr>
        <p:sp>
          <p:nvSpPr>
            <p:cNvPr id="73" name="Oval 265"/>
            <p:cNvSpPr>
              <a:spLocks noChangeArrowheads="1"/>
            </p:cNvSpPr>
            <p:nvPr/>
          </p:nvSpPr>
          <p:spPr bwMode="auto">
            <a:xfrm>
              <a:off x="9082088" y="6350000"/>
              <a:ext cx="341313" cy="341313"/>
            </a:xfrm>
            <a:prstGeom prst="ellipse">
              <a:avLst/>
            </a:prstGeom>
            <a:grpFill/>
            <a:ln w="3175" cap="rnd">
              <a:solidFill>
                <a:srgbClr val="07C6CE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4" name="Oval 266"/>
            <p:cNvSpPr>
              <a:spLocks noChangeArrowheads="1"/>
            </p:cNvSpPr>
            <p:nvPr/>
          </p:nvSpPr>
          <p:spPr bwMode="auto">
            <a:xfrm>
              <a:off x="9299575" y="6350000"/>
              <a:ext cx="341313" cy="341313"/>
            </a:xfrm>
            <a:prstGeom prst="ellipse">
              <a:avLst/>
            </a:prstGeom>
            <a:grpFill/>
            <a:ln w="3175" cap="rnd">
              <a:solidFill>
                <a:srgbClr val="07C6CE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5" name="Oval 267"/>
            <p:cNvSpPr>
              <a:spLocks noChangeArrowheads="1"/>
            </p:cNvSpPr>
            <p:nvPr/>
          </p:nvSpPr>
          <p:spPr bwMode="auto">
            <a:xfrm>
              <a:off x="9190038" y="6143625"/>
              <a:ext cx="341313" cy="346075"/>
            </a:xfrm>
            <a:prstGeom prst="ellipse">
              <a:avLst/>
            </a:prstGeom>
            <a:grpFill/>
            <a:ln w="3175" cap="rnd">
              <a:solidFill>
                <a:srgbClr val="07C6CE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8555458" y="5186514"/>
            <a:ext cx="3193247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广受好评的各种入眠用音乐</a:t>
            </a:r>
          </a:p>
        </p:txBody>
      </p:sp>
      <p:sp>
        <p:nvSpPr>
          <p:cNvPr id="77" name="矩形 76"/>
          <p:cNvSpPr/>
          <p:nvPr/>
        </p:nvSpPr>
        <p:spPr>
          <a:xfrm>
            <a:off x="1474883" y="5448666"/>
            <a:ext cx="3076172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针对身边同学的熬夜强迫症这一痛点入手</a:t>
            </a:r>
            <a:endParaRPr lang="zh-CN" altLang="en-US" sz="1400" dirty="0">
              <a:solidFill>
                <a:schemeClr val="bg1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006161" y="1841218"/>
            <a:ext cx="1916593" cy="114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为广大单身灵长类动物的健康保驾护航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2772320" y="1901562"/>
            <a:ext cx="0" cy="911194"/>
          </a:xfrm>
          <a:prstGeom prst="line">
            <a:avLst/>
          </a:prstGeom>
          <a:ln w="76200">
            <a:solidFill>
              <a:srgbClr val="07C6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8828692" y="1442508"/>
            <a:ext cx="0" cy="911194"/>
          </a:xfrm>
          <a:prstGeom prst="line">
            <a:avLst/>
          </a:prstGeom>
          <a:ln w="76200">
            <a:solidFill>
              <a:srgbClr val="07C6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8349001" y="5230610"/>
            <a:ext cx="0" cy="911194"/>
          </a:xfrm>
          <a:prstGeom prst="line">
            <a:avLst/>
          </a:prstGeom>
          <a:ln w="76200">
            <a:solidFill>
              <a:srgbClr val="07C6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2388722" y="5334965"/>
            <a:ext cx="1149479" cy="0"/>
          </a:xfrm>
          <a:prstGeom prst="line">
            <a:avLst/>
          </a:prstGeom>
          <a:ln w="76200">
            <a:solidFill>
              <a:srgbClr val="07C6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8703215" y="3375757"/>
            <a:ext cx="1149479" cy="0"/>
          </a:xfrm>
          <a:prstGeom prst="line">
            <a:avLst/>
          </a:prstGeom>
          <a:ln w="76200">
            <a:solidFill>
              <a:srgbClr val="07C6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8650772" y="3549114"/>
            <a:ext cx="2545385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记录使用天数和睡眠质量评分</a:t>
            </a:r>
            <a:endParaRPr lang="zh-CN" altLang="en-US" dirty="0"/>
          </a:p>
        </p:txBody>
      </p:sp>
      <p:pic>
        <p:nvPicPr>
          <p:cNvPr id="86" name="sett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01724" y="1898105"/>
            <a:ext cx="3242358" cy="324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09511" y="2265568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Blackadder ITC" panose="04020505051007020D02" pitchFamily="82" charset="0"/>
                <a:ea typeface="华文细黑" panose="02010600040101010101" pitchFamily="2" charset="-122"/>
              </a:rPr>
              <a:t>Sleepmon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712689" y="2478370"/>
            <a:ext cx="54846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600" b="1" dirty="0">
                <a:solidFill>
                  <a:srgbClr val="07C6C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Features</a:t>
            </a:r>
            <a:endParaRPr lang="zh-CN" altLang="en-US" sz="9600" b="1" dirty="0">
              <a:solidFill>
                <a:srgbClr val="07C6C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80482" y="3614841"/>
            <a:ext cx="5416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bg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Part 2		</a:t>
            </a:r>
            <a:r>
              <a:rPr lang="zh-CN" altLang="en-US" sz="4800" dirty="0">
                <a:solidFill>
                  <a:schemeClr val="bg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应用功能</a:t>
            </a:r>
          </a:p>
        </p:txBody>
      </p:sp>
      <p:pic>
        <p:nvPicPr>
          <p:cNvPr id="7" name="Appmon chi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321" y="2471706"/>
            <a:ext cx="1904368" cy="1904368"/>
          </a:xfrm>
          <a:prstGeom prst="roundRect">
            <a:avLst>
              <a:gd name="adj" fmla="val 2088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5130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Appmon chip" hidden="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235" y="1015486"/>
            <a:ext cx="1904368" cy="1904368"/>
          </a:xfrm>
          <a:prstGeom prst="roundRect">
            <a:avLst>
              <a:gd name="adj" fmla="val 2088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文本框 10"/>
          <p:cNvSpPr txBox="1"/>
          <p:nvPr/>
        </p:nvSpPr>
        <p:spPr>
          <a:xfrm>
            <a:off x="342107" y="367335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5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Meiryo UI" panose="020B0604030504040204" pitchFamily="34" charset="-128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3144" y="3210051"/>
            <a:ext cx="13227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rgbClr val="07C6CE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Meiryo UI" panose="020B0604030504040204" pitchFamily="34" charset="-128"/>
              </a:rPr>
              <a:t>01</a:t>
            </a:r>
            <a:endParaRPr lang="zh-CN" altLang="en-US" sz="8000" b="1" dirty="0">
              <a:solidFill>
                <a:srgbClr val="07C6CE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Meiryo UI" panose="020B0604030504040204" pitchFamily="34" charset="-128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847093" y="3210048"/>
            <a:ext cx="13227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rgbClr val="DF629A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Meiryo UI" panose="020B0604030504040204" pitchFamily="34" charset="-128"/>
              </a:rPr>
              <a:t>03</a:t>
            </a:r>
            <a:endParaRPr lang="zh-CN" altLang="en-US" sz="8000" b="1" dirty="0">
              <a:solidFill>
                <a:srgbClr val="DF629A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Meiryo UI" panose="020B0604030504040204" pitchFamily="34" charset="-128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9118" y="5461241"/>
            <a:ext cx="24709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陪伴您度过夜晚美好的睡眠时间，感知您的睡眠过程。</a:t>
            </a:r>
          </a:p>
        </p:txBody>
      </p:sp>
      <p:sp>
        <p:nvSpPr>
          <p:cNvPr id="16" name="矩形 15"/>
          <p:cNvSpPr/>
          <p:nvPr/>
        </p:nvSpPr>
        <p:spPr>
          <a:xfrm>
            <a:off x="6400161" y="5461241"/>
            <a:ext cx="24709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精挑细选的独特催眠曲，总有一款适合你！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42075" y="475823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7C6CE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Meiryo UI" panose="020B0604030504040204" pitchFamily="34" charset="-128"/>
              </a:rPr>
              <a:t>睡眠探测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536025" y="475823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DF629A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Meiryo UI" panose="020B0604030504040204" pitchFamily="34" charset="-128"/>
              </a:rPr>
              <a:t>催眠曲播放</a:t>
            </a:r>
          </a:p>
        </p:txBody>
      </p:sp>
      <p:sp>
        <p:nvSpPr>
          <p:cNvPr id="19" name="等腰三角形 18"/>
          <p:cNvSpPr/>
          <p:nvPr/>
        </p:nvSpPr>
        <p:spPr>
          <a:xfrm rot="10800000">
            <a:off x="1329862" y="4565408"/>
            <a:ext cx="223681" cy="192828"/>
          </a:xfrm>
          <a:prstGeom prst="triangle">
            <a:avLst/>
          </a:prstGeom>
          <a:solidFill>
            <a:srgbClr val="07C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等腰三角形 19"/>
          <p:cNvSpPr/>
          <p:nvPr/>
        </p:nvSpPr>
        <p:spPr>
          <a:xfrm rot="10800000">
            <a:off x="7523812" y="4558299"/>
            <a:ext cx="223681" cy="192828"/>
          </a:xfrm>
          <a:prstGeom prst="triangle">
            <a:avLst/>
          </a:prstGeom>
          <a:solidFill>
            <a:srgbClr val="DF62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F629A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681771" y="3210048"/>
            <a:ext cx="13227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rgbClr val="07C6CE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Meiryo UI" panose="020B0604030504040204" pitchFamily="34" charset="-128"/>
              </a:rPr>
              <a:t>02</a:t>
            </a:r>
            <a:endParaRPr lang="zh-CN" altLang="en-US" sz="8000" b="1" dirty="0">
              <a:solidFill>
                <a:srgbClr val="07C6CE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Meiryo UI" panose="020B0604030504040204" pitchFamily="34" charset="-128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07746" y="5461240"/>
            <a:ext cx="24709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利用独特的睡眠分析方法，为您提供建议，帮你更了解你的睡眠。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370702" y="47582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7C6CE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Meiryo UI" panose="020B0604030504040204" pitchFamily="34" charset="-128"/>
              </a:rPr>
              <a:t>睡眠分析</a:t>
            </a:r>
          </a:p>
        </p:txBody>
      </p:sp>
      <p:sp>
        <p:nvSpPr>
          <p:cNvPr id="24" name="等腰三角形 23"/>
          <p:cNvSpPr/>
          <p:nvPr/>
        </p:nvSpPr>
        <p:spPr>
          <a:xfrm rot="10800000">
            <a:off x="4358489" y="4565407"/>
            <a:ext cx="223681" cy="192828"/>
          </a:xfrm>
          <a:prstGeom prst="triangle">
            <a:avLst/>
          </a:prstGeom>
          <a:solidFill>
            <a:srgbClr val="07C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012415" y="3210048"/>
            <a:ext cx="13227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rgbClr val="DF629A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Meiryo UI" panose="020B0604030504040204" pitchFamily="34" charset="-128"/>
              </a:rPr>
              <a:t>04</a:t>
            </a:r>
            <a:endParaRPr lang="zh-CN" altLang="en-US" sz="8000" b="1" dirty="0">
              <a:solidFill>
                <a:srgbClr val="DF629A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Meiryo UI" panose="020B0604030504040204" pitchFamily="34" charset="-128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65482" y="5461241"/>
            <a:ext cx="24709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为你的梦写份日记，为了不在醒来时忘记</a:t>
            </a:r>
            <a:r>
              <a:rPr lang="ja-JP" altLang="en-US" sz="1600" dirty="0">
                <a:solidFill>
                  <a:schemeClr val="bg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「</a:t>
            </a:r>
            <a:r>
              <a:rPr lang="zh-CN" altLang="en-US" sz="1600" dirty="0">
                <a:solidFill>
                  <a:schemeClr val="bg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你的名字。</a:t>
            </a:r>
            <a:r>
              <a:rPr lang="ja-JP" altLang="en-US" sz="1600" dirty="0">
                <a:solidFill>
                  <a:schemeClr val="bg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」</a:t>
            </a:r>
            <a:endParaRPr lang="zh-CN" altLang="en-US" sz="1600" dirty="0">
              <a:solidFill>
                <a:schemeClr val="bg1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701346" y="475823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DF629A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Meiryo UI" panose="020B0604030504040204" pitchFamily="34" charset="-128"/>
              </a:rPr>
              <a:t>眠梦日记</a:t>
            </a:r>
          </a:p>
        </p:txBody>
      </p:sp>
      <p:sp>
        <p:nvSpPr>
          <p:cNvPr id="28" name="等腰三角形 27"/>
          <p:cNvSpPr/>
          <p:nvPr/>
        </p:nvSpPr>
        <p:spPr>
          <a:xfrm rot="10800000">
            <a:off x="10689133" y="4558299"/>
            <a:ext cx="223681" cy="192828"/>
          </a:xfrm>
          <a:prstGeom prst="triangle">
            <a:avLst/>
          </a:prstGeom>
          <a:solidFill>
            <a:srgbClr val="DF62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F629A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31" name="Appmon chi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321" y="2471706"/>
            <a:ext cx="1904368" cy="1904368"/>
          </a:xfrm>
          <a:prstGeom prst="roundRect">
            <a:avLst>
              <a:gd name="adj" fmla="val 2088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1" name="Freeform 305"/>
          <p:cNvSpPr>
            <a:spLocks/>
          </p:cNvSpPr>
          <p:nvPr/>
        </p:nvSpPr>
        <p:spPr bwMode="auto">
          <a:xfrm>
            <a:off x="8459678" y="14068"/>
            <a:ext cx="3390973" cy="3682222"/>
          </a:xfrm>
          <a:custGeom>
            <a:avLst/>
            <a:gdLst>
              <a:gd name="T0" fmla="*/ 118 w 326"/>
              <a:gd name="T1" fmla="*/ 78 h 354"/>
              <a:gd name="T2" fmla="*/ 0 w 326"/>
              <a:gd name="T3" fmla="*/ 78 h 354"/>
              <a:gd name="T4" fmla="*/ 0 w 326"/>
              <a:gd name="T5" fmla="*/ 0 h 354"/>
              <a:gd name="T6" fmla="*/ 326 w 326"/>
              <a:gd name="T7" fmla="*/ 0 h 354"/>
              <a:gd name="T8" fmla="*/ 326 w 326"/>
              <a:gd name="T9" fmla="*/ 78 h 354"/>
              <a:gd name="T10" fmla="*/ 208 w 326"/>
              <a:gd name="T11" fmla="*/ 78 h 354"/>
              <a:gd name="T12" fmla="*/ 208 w 326"/>
              <a:gd name="T13" fmla="*/ 354 h 354"/>
              <a:gd name="T14" fmla="*/ 118 w 326"/>
              <a:gd name="T15" fmla="*/ 354 h 354"/>
              <a:gd name="T16" fmla="*/ 118 w 326"/>
              <a:gd name="T17" fmla="*/ 78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6" h="354">
                <a:moveTo>
                  <a:pt x="118" y="78"/>
                </a:moveTo>
                <a:lnTo>
                  <a:pt x="0" y="78"/>
                </a:lnTo>
                <a:lnTo>
                  <a:pt x="0" y="0"/>
                </a:lnTo>
                <a:lnTo>
                  <a:pt x="326" y="0"/>
                </a:lnTo>
                <a:lnTo>
                  <a:pt x="326" y="78"/>
                </a:lnTo>
                <a:lnTo>
                  <a:pt x="208" y="78"/>
                </a:lnTo>
                <a:lnTo>
                  <a:pt x="208" y="354"/>
                </a:lnTo>
                <a:lnTo>
                  <a:pt x="118" y="354"/>
                </a:lnTo>
                <a:lnTo>
                  <a:pt x="118" y="78"/>
                </a:lnTo>
                <a:close/>
              </a:path>
            </a:pathLst>
          </a:custGeom>
          <a:noFill/>
          <a:ln w="76200" cap="rnd">
            <a:solidFill>
              <a:schemeClr val="bg1">
                <a:alpha val="1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40235" y="640889"/>
            <a:ext cx="1803699" cy="1647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7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Meiryo UI" panose="020B0604030504040204" pitchFamily="34" charset="-128"/>
              </a:rPr>
              <a:t>应</a:t>
            </a:r>
            <a:r>
              <a:rPr lang="zh-CN" altLang="en-US" sz="5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eiryo UI" panose="020B0604030504040204" pitchFamily="34" charset="-128"/>
              </a:rPr>
              <a:t>用</a:t>
            </a:r>
            <a:endParaRPr lang="en-US" altLang="zh-CN" sz="5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Meiryo UI" panose="020B0604030504040204" pitchFamily="34" charset="-128"/>
            </a:endParaRPr>
          </a:p>
          <a:p>
            <a:pPr>
              <a:lnSpc>
                <a:spcPct val="80000"/>
              </a:lnSpc>
            </a:pPr>
            <a:r>
              <a:rPr lang="zh-CN" altLang="en-US" sz="5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eiryo UI" panose="020B0604030504040204" pitchFamily="34" charset="-128"/>
              </a:rPr>
              <a:t>功能</a:t>
            </a:r>
          </a:p>
        </p:txBody>
      </p:sp>
    </p:spTree>
    <p:extLst>
      <p:ext uri="{BB962C8B-B14F-4D97-AF65-F5344CB8AC3E}">
        <p14:creationId xmlns:p14="http://schemas.microsoft.com/office/powerpoint/2010/main" val="49721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44444E-6 L -0.00039 -0.2118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060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20" grpId="0" animBg="1"/>
      <p:bldP spid="21" grpId="0"/>
      <p:bldP spid="22" grpId="0"/>
      <p:bldP spid="23" grpId="0"/>
      <p:bldP spid="24" grpId="0" animBg="1"/>
      <p:bldP spid="25" grpId="0"/>
      <p:bldP spid="26" grpId="0"/>
      <p:bldP spid="27" grpId="0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clrChange>
              <a:clrFrom>
                <a:srgbClr val="808080"/>
              </a:clrFrom>
              <a:clrTo>
                <a:srgbClr val="80808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554" y="-127819"/>
            <a:ext cx="4233941" cy="7434330"/>
          </a:xfrm>
          <a:prstGeom prst="rect">
            <a:avLst/>
          </a:prstGeom>
        </p:spPr>
      </p:pic>
      <p:sp>
        <p:nvSpPr>
          <p:cNvPr id="14" name="Freeform 305"/>
          <p:cNvSpPr>
            <a:spLocks/>
          </p:cNvSpPr>
          <p:nvPr/>
        </p:nvSpPr>
        <p:spPr bwMode="auto">
          <a:xfrm>
            <a:off x="8459678" y="14068"/>
            <a:ext cx="3390973" cy="3682222"/>
          </a:xfrm>
          <a:custGeom>
            <a:avLst/>
            <a:gdLst>
              <a:gd name="T0" fmla="*/ 118 w 326"/>
              <a:gd name="T1" fmla="*/ 78 h 354"/>
              <a:gd name="T2" fmla="*/ 0 w 326"/>
              <a:gd name="T3" fmla="*/ 78 h 354"/>
              <a:gd name="T4" fmla="*/ 0 w 326"/>
              <a:gd name="T5" fmla="*/ 0 h 354"/>
              <a:gd name="T6" fmla="*/ 326 w 326"/>
              <a:gd name="T7" fmla="*/ 0 h 354"/>
              <a:gd name="T8" fmla="*/ 326 w 326"/>
              <a:gd name="T9" fmla="*/ 78 h 354"/>
              <a:gd name="T10" fmla="*/ 208 w 326"/>
              <a:gd name="T11" fmla="*/ 78 h 354"/>
              <a:gd name="T12" fmla="*/ 208 w 326"/>
              <a:gd name="T13" fmla="*/ 354 h 354"/>
              <a:gd name="T14" fmla="*/ 118 w 326"/>
              <a:gd name="T15" fmla="*/ 354 h 354"/>
              <a:gd name="T16" fmla="*/ 118 w 326"/>
              <a:gd name="T17" fmla="*/ 78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6" h="354">
                <a:moveTo>
                  <a:pt x="118" y="78"/>
                </a:moveTo>
                <a:lnTo>
                  <a:pt x="0" y="78"/>
                </a:lnTo>
                <a:lnTo>
                  <a:pt x="0" y="0"/>
                </a:lnTo>
                <a:lnTo>
                  <a:pt x="326" y="0"/>
                </a:lnTo>
                <a:lnTo>
                  <a:pt x="326" y="78"/>
                </a:lnTo>
                <a:lnTo>
                  <a:pt x="208" y="78"/>
                </a:lnTo>
                <a:lnTo>
                  <a:pt x="208" y="354"/>
                </a:lnTo>
                <a:lnTo>
                  <a:pt x="118" y="354"/>
                </a:lnTo>
                <a:lnTo>
                  <a:pt x="118" y="78"/>
                </a:lnTo>
                <a:close/>
              </a:path>
            </a:pathLst>
          </a:custGeom>
          <a:noFill/>
          <a:ln w="76200" cap="rnd">
            <a:solidFill>
              <a:schemeClr val="bg1">
                <a:alpha val="1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40235" y="640889"/>
            <a:ext cx="1803699" cy="1647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7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Meiryo UI" panose="020B0604030504040204" pitchFamily="34" charset="-128"/>
              </a:rPr>
              <a:t>应</a:t>
            </a:r>
            <a:r>
              <a:rPr lang="zh-CN" altLang="en-US" sz="5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eiryo UI" panose="020B0604030504040204" pitchFamily="34" charset="-128"/>
              </a:rPr>
              <a:t>用</a:t>
            </a:r>
            <a:endParaRPr lang="en-US" altLang="zh-CN" sz="5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Meiryo UI" panose="020B0604030504040204" pitchFamily="34" charset="-128"/>
            </a:endParaRPr>
          </a:p>
          <a:p>
            <a:pPr>
              <a:lnSpc>
                <a:spcPct val="80000"/>
              </a:lnSpc>
            </a:pPr>
            <a:r>
              <a:rPr lang="zh-CN" altLang="en-US" sz="5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eiryo UI" panose="020B0604030504040204" pitchFamily="34" charset="-128"/>
              </a:rPr>
              <a:t>功能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149" y="461914"/>
            <a:ext cx="3345977" cy="594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7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clrChange>
              <a:clrFrom>
                <a:srgbClr val="808080"/>
              </a:clrFrom>
              <a:clrTo>
                <a:srgbClr val="80808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554" y="-127819"/>
            <a:ext cx="4233941" cy="7434330"/>
          </a:xfrm>
          <a:prstGeom prst="rect">
            <a:avLst/>
          </a:prstGeom>
        </p:spPr>
      </p:pic>
      <p:sp>
        <p:nvSpPr>
          <p:cNvPr id="14" name="Freeform 305"/>
          <p:cNvSpPr>
            <a:spLocks/>
          </p:cNvSpPr>
          <p:nvPr/>
        </p:nvSpPr>
        <p:spPr bwMode="auto">
          <a:xfrm>
            <a:off x="8459678" y="14068"/>
            <a:ext cx="3390973" cy="3682222"/>
          </a:xfrm>
          <a:custGeom>
            <a:avLst/>
            <a:gdLst>
              <a:gd name="T0" fmla="*/ 118 w 326"/>
              <a:gd name="T1" fmla="*/ 78 h 354"/>
              <a:gd name="T2" fmla="*/ 0 w 326"/>
              <a:gd name="T3" fmla="*/ 78 h 354"/>
              <a:gd name="T4" fmla="*/ 0 w 326"/>
              <a:gd name="T5" fmla="*/ 0 h 354"/>
              <a:gd name="T6" fmla="*/ 326 w 326"/>
              <a:gd name="T7" fmla="*/ 0 h 354"/>
              <a:gd name="T8" fmla="*/ 326 w 326"/>
              <a:gd name="T9" fmla="*/ 78 h 354"/>
              <a:gd name="T10" fmla="*/ 208 w 326"/>
              <a:gd name="T11" fmla="*/ 78 h 354"/>
              <a:gd name="T12" fmla="*/ 208 w 326"/>
              <a:gd name="T13" fmla="*/ 354 h 354"/>
              <a:gd name="T14" fmla="*/ 118 w 326"/>
              <a:gd name="T15" fmla="*/ 354 h 354"/>
              <a:gd name="T16" fmla="*/ 118 w 326"/>
              <a:gd name="T17" fmla="*/ 78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6" h="354">
                <a:moveTo>
                  <a:pt x="118" y="78"/>
                </a:moveTo>
                <a:lnTo>
                  <a:pt x="0" y="78"/>
                </a:lnTo>
                <a:lnTo>
                  <a:pt x="0" y="0"/>
                </a:lnTo>
                <a:lnTo>
                  <a:pt x="326" y="0"/>
                </a:lnTo>
                <a:lnTo>
                  <a:pt x="326" y="78"/>
                </a:lnTo>
                <a:lnTo>
                  <a:pt x="208" y="78"/>
                </a:lnTo>
                <a:lnTo>
                  <a:pt x="208" y="354"/>
                </a:lnTo>
                <a:lnTo>
                  <a:pt x="118" y="354"/>
                </a:lnTo>
                <a:lnTo>
                  <a:pt x="118" y="78"/>
                </a:lnTo>
                <a:close/>
              </a:path>
            </a:pathLst>
          </a:custGeom>
          <a:noFill/>
          <a:ln w="76200" cap="rnd">
            <a:solidFill>
              <a:schemeClr val="bg1">
                <a:alpha val="1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40235" y="640889"/>
            <a:ext cx="1803699" cy="1647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7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Meiryo UI" panose="020B0604030504040204" pitchFamily="34" charset="-128"/>
              </a:rPr>
              <a:t>应</a:t>
            </a:r>
            <a:r>
              <a:rPr lang="zh-CN" altLang="en-US" sz="5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eiryo UI" panose="020B0604030504040204" pitchFamily="34" charset="-128"/>
              </a:rPr>
              <a:t>用</a:t>
            </a:r>
            <a:endParaRPr lang="en-US" altLang="zh-CN" sz="5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Meiryo UI" panose="020B0604030504040204" pitchFamily="34" charset="-128"/>
            </a:endParaRPr>
          </a:p>
          <a:p>
            <a:pPr>
              <a:lnSpc>
                <a:spcPct val="80000"/>
              </a:lnSpc>
            </a:pPr>
            <a:r>
              <a:rPr lang="zh-CN" altLang="en-US" sz="5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eiryo UI" panose="020B0604030504040204" pitchFamily="34" charset="-128"/>
              </a:rPr>
              <a:t>功能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149" y="461914"/>
            <a:ext cx="3345977" cy="594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7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clrChange>
              <a:clrFrom>
                <a:srgbClr val="808080"/>
              </a:clrFrom>
              <a:clrTo>
                <a:srgbClr val="80808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554" y="-127819"/>
            <a:ext cx="4233941" cy="7434330"/>
          </a:xfrm>
          <a:prstGeom prst="rect">
            <a:avLst/>
          </a:prstGeom>
        </p:spPr>
      </p:pic>
      <p:sp>
        <p:nvSpPr>
          <p:cNvPr id="14" name="Freeform 305"/>
          <p:cNvSpPr>
            <a:spLocks/>
          </p:cNvSpPr>
          <p:nvPr/>
        </p:nvSpPr>
        <p:spPr bwMode="auto">
          <a:xfrm>
            <a:off x="8459678" y="14068"/>
            <a:ext cx="3390973" cy="3682222"/>
          </a:xfrm>
          <a:custGeom>
            <a:avLst/>
            <a:gdLst>
              <a:gd name="T0" fmla="*/ 118 w 326"/>
              <a:gd name="T1" fmla="*/ 78 h 354"/>
              <a:gd name="T2" fmla="*/ 0 w 326"/>
              <a:gd name="T3" fmla="*/ 78 h 354"/>
              <a:gd name="T4" fmla="*/ 0 w 326"/>
              <a:gd name="T5" fmla="*/ 0 h 354"/>
              <a:gd name="T6" fmla="*/ 326 w 326"/>
              <a:gd name="T7" fmla="*/ 0 h 354"/>
              <a:gd name="T8" fmla="*/ 326 w 326"/>
              <a:gd name="T9" fmla="*/ 78 h 354"/>
              <a:gd name="T10" fmla="*/ 208 w 326"/>
              <a:gd name="T11" fmla="*/ 78 h 354"/>
              <a:gd name="T12" fmla="*/ 208 w 326"/>
              <a:gd name="T13" fmla="*/ 354 h 354"/>
              <a:gd name="T14" fmla="*/ 118 w 326"/>
              <a:gd name="T15" fmla="*/ 354 h 354"/>
              <a:gd name="T16" fmla="*/ 118 w 326"/>
              <a:gd name="T17" fmla="*/ 78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6" h="354">
                <a:moveTo>
                  <a:pt x="118" y="78"/>
                </a:moveTo>
                <a:lnTo>
                  <a:pt x="0" y="78"/>
                </a:lnTo>
                <a:lnTo>
                  <a:pt x="0" y="0"/>
                </a:lnTo>
                <a:lnTo>
                  <a:pt x="326" y="0"/>
                </a:lnTo>
                <a:lnTo>
                  <a:pt x="326" y="78"/>
                </a:lnTo>
                <a:lnTo>
                  <a:pt x="208" y="78"/>
                </a:lnTo>
                <a:lnTo>
                  <a:pt x="208" y="354"/>
                </a:lnTo>
                <a:lnTo>
                  <a:pt x="118" y="354"/>
                </a:lnTo>
                <a:lnTo>
                  <a:pt x="118" y="78"/>
                </a:lnTo>
                <a:close/>
              </a:path>
            </a:pathLst>
          </a:custGeom>
          <a:noFill/>
          <a:ln w="76200" cap="rnd">
            <a:solidFill>
              <a:schemeClr val="bg1">
                <a:alpha val="1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40235" y="640889"/>
            <a:ext cx="1803699" cy="1647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7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Meiryo UI" panose="020B0604030504040204" pitchFamily="34" charset="-128"/>
              </a:rPr>
              <a:t>应</a:t>
            </a:r>
            <a:r>
              <a:rPr lang="zh-CN" altLang="en-US" sz="5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eiryo UI" panose="020B0604030504040204" pitchFamily="34" charset="-128"/>
              </a:rPr>
              <a:t>用</a:t>
            </a:r>
            <a:endParaRPr lang="en-US" altLang="zh-CN" sz="5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Meiryo UI" panose="020B0604030504040204" pitchFamily="34" charset="-128"/>
            </a:endParaRPr>
          </a:p>
          <a:p>
            <a:pPr>
              <a:lnSpc>
                <a:spcPct val="80000"/>
              </a:lnSpc>
            </a:pPr>
            <a:r>
              <a:rPr lang="zh-CN" altLang="en-US" sz="5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eiryo UI" panose="020B0604030504040204" pitchFamily="34" charset="-128"/>
              </a:rPr>
              <a:t>功能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149" y="461914"/>
            <a:ext cx="3345977" cy="594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第一PPT模板网-WWW.1PPT.COM">
  <a:themeElements>
    <a:clrScheme name="Office">
      <a:dk1>
        <a:srgbClr val="000000"/>
      </a:dk1>
      <a:lt1>
        <a:srgbClr val="FFFFFF"/>
      </a:lt1>
      <a:dk2>
        <a:srgbClr val="0C4E7E"/>
      </a:dk2>
      <a:lt2>
        <a:srgbClr val="E2DFCC"/>
      </a:lt2>
      <a:accent1>
        <a:srgbClr val="093759"/>
      </a:accent1>
      <a:accent2>
        <a:srgbClr val="F33735"/>
      </a:accent2>
      <a:accent3>
        <a:srgbClr val="AAC2AC"/>
      </a:accent3>
      <a:accent4>
        <a:srgbClr val="EBB690"/>
      </a:accent4>
      <a:accent5>
        <a:srgbClr val="0B4F76"/>
      </a:accent5>
      <a:accent6>
        <a:srgbClr val="BFBFBF"/>
      </a:accent6>
      <a:hlink>
        <a:srgbClr val="D10E0C"/>
      </a:hlink>
      <a:folHlink>
        <a:srgbClr val="BBB48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C4E7E"/>
    </a:dk2>
    <a:lt2>
      <a:srgbClr val="E2DFCC"/>
    </a:lt2>
    <a:accent1>
      <a:srgbClr val="093759"/>
    </a:accent1>
    <a:accent2>
      <a:srgbClr val="F33735"/>
    </a:accent2>
    <a:accent3>
      <a:srgbClr val="AAC2AC"/>
    </a:accent3>
    <a:accent4>
      <a:srgbClr val="EBB690"/>
    </a:accent4>
    <a:accent5>
      <a:srgbClr val="0B4F76"/>
    </a:accent5>
    <a:accent6>
      <a:srgbClr val="BFBFBF"/>
    </a:accent6>
    <a:hlink>
      <a:srgbClr val="D10E0C"/>
    </a:hlink>
    <a:folHlink>
      <a:srgbClr val="BBB48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1901</TotalTime>
  <Words>325</Words>
  <Application>Microsoft Office PowerPoint</Application>
  <PresentationFormat>宽屏</PresentationFormat>
  <Paragraphs>80</Paragraphs>
  <Slides>16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Meiryo UI</vt:lpstr>
      <vt:lpstr>等线 Light</vt:lpstr>
      <vt:lpstr>方正兰亭刊黑_GBK</vt:lpstr>
      <vt:lpstr>黑体</vt:lpstr>
      <vt:lpstr>华文细黑</vt:lpstr>
      <vt:lpstr>宋体</vt:lpstr>
      <vt:lpstr>微软雅黑</vt:lpstr>
      <vt:lpstr>微软雅黑 Light</vt:lpstr>
      <vt:lpstr>Arial</vt:lpstr>
      <vt:lpstr>Blackadder ITC</vt:lpstr>
      <vt:lpstr>Calibri</vt:lpstr>
      <vt:lpstr>Calibri Light</vt:lpstr>
      <vt:lpstr>Microsoft Uighur</vt:lpstr>
      <vt:lpstr>Segoe UI</vt:lpstr>
      <vt:lpstr>Segoe UI Emoji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Abel</dc:creator>
  <cp:lastModifiedBy>jyx yanglh</cp:lastModifiedBy>
  <cp:revision>191</cp:revision>
  <dcterms:created xsi:type="dcterms:W3CDTF">2015-07-17T10:15:14Z</dcterms:created>
  <dcterms:modified xsi:type="dcterms:W3CDTF">2017-03-02T03:15:05Z</dcterms:modified>
</cp:coreProperties>
</file>