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9" autoAdjust="0"/>
    <p:restoredTop sz="86411" autoAdjust="0"/>
  </p:normalViewPr>
  <p:slideViewPr>
    <p:cSldViewPr>
      <p:cViewPr varScale="1">
        <p:scale>
          <a:sx n="77" d="100"/>
          <a:sy n="77" d="100"/>
        </p:scale>
        <p:origin x="-5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31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2013-8-9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peed.qq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peed.tgbus.com/UploadFiles_9381/201301/20130106171942787.jpg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speed.tgbus.com/xinshou/20130106163802_7.shtml" TargetMode="External"/><Relationship Id="rId13" Type="http://schemas.openxmlformats.org/officeDocument/2006/relationships/hyperlink" Target="http://speed.tgbus.com/xinshou/20130106163802_12.shtml" TargetMode="External"/><Relationship Id="rId3" Type="http://schemas.openxmlformats.org/officeDocument/2006/relationships/hyperlink" Target="http://speed.tgbus.com/xinshou/20130106163802_2.shtml" TargetMode="External"/><Relationship Id="rId7" Type="http://schemas.openxmlformats.org/officeDocument/2006/relationships/hyperlink" Target="http://speed.tgbus.com/xinshou/20130106163802_6.shtml" TargetMode="External"/><Relationship Id="rId12" Type="http://schemas.openxmlformats.org/officeDocument/2006/relationships/hyperlink" Target="http://speed.tgbus.com/xinshou/20130106163802_11.shtml" TargetMode="External"/><Relationship Id="rId2" Type="http://schemas.openxmlformats.org/officeDocument/2006/relationships/hyperlink" Target="http://speed.tgbus.com/xinshou/20130106163802.s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peed.tgbus.com/xinshou/20130106163802_5.shtml" TargetMode="External"/><Relationship Id="rId11" Type="http://schemas.openxmlformats.org/officeDocument/2006/relationships/hyperlink" Target="http://speed.tgbus.com/xinshou/20130106163802_10.shtml" TargetMode="External"/><Relationship Id="rId5" Type="http://schemas.openxmlformats.org/officeDocument/2006/relationships/hyperlink" Target="http://speed.tgbus.com/xinshou/20130106163802_4.shtml" TargetMode="External"/><Relationship Id="rId10" Type="http://schemas.openxmlformats.org/officeDocument/2006/relationships/hyperlink" Target="http://speed.tgbus.com/xinshou/20130106163802_9.shtml" TargetMode="External"/><Relationship Id="rId4" Type="http://schemas.openxmlformats.org/officeDocument/2006/relationships/hyperlink" Target="http://speed.tgbus.com/xinshou/20130106163802_3.shtml" TargetMode="External"/><Relationship Id="rId9" Type="http://schemas.openxmlformats.org/officeDocument/2006/relationships/hyperlink" Target="http://speed.tgbus.com/xinshou/20130106163802_8.s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speed.tgbus.com/UploadFiles_9381/201301/20130106164451369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://speed.tgbus.com/UploadFiles_9381/201301/20130106164451396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speed.tgbus.com/UploadFiles_9381/201301/20130106164451989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speed.tgbus.com/UploadFiles_9381/201301/20130106171942786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speed.tgbus.com/UploadFiles_9381/201301/20130106171942150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speed.tgbus.com/UploadFiles_9381/201301/20130106171942759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://speed.tgbus.com/UploadFiles_9381/201301/20130106171942628.jp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speed.tgbus.com/UploadFiles_9381/201301/20130106171942311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QQ</a:t>
            </a:r>
            <a:r>
              <a:rPr lang="zh-CN" altLang="en-US" dirty="0" smtClean="0"/>
              <a:t>飞车说明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《</a:t>
            </a:r>
            <a:r>
              <a:rPr lang="en-US" altLang="zh-CN" dirty="0"/>
              <a:t>QQ</a:t>
            </a:r>
            <a:r>
              <a:rPr lang="zh-CN" altLang="en-US" dirty="0"/>
              <a:t>飞车</a:t>
            </a:r>
            <a:r>
              <a:rPr lang="en-US" altLang="zh-CN" dirty="0"/>
              <a:t>》</a:t>
            </a:r>
            <a:r>
              <a:rPr lang="zh-CN" altLang="en-US" dirty="0"/>
              <a:t>是由腾讯琳琅天上游戏工作室开发，腾讯游戏发行的一款网络游戏，最高同时在线已超过</a:t>
            </a:r>
            <a:r>
              <a:rPr lang="en-US" altLang="zh-CN" dirty="0">
                <a:solidFill>
                  <a:srgbClr val="FF0000"/>
                </a:solidFill>
              </a:rPr>
              <a:t>300</a:t>
            </a:r>
            <a:r>
              <a:rPr lang="zh-CN" altLang="en-US" dirty="0"/>
              <a:t>万。游戏结合休闲和竞技玩法，是专为</a:t>
            </a:r>
            <a:r>
              <a:rPr lang="en-US" altLang="zh-CN" dirty="0"/>
              <a:t>QQ</a:t>
            </a:r>
            <a:r>
              <a:rPr lang="zh-CN" altLang="en-US" dirty="0"/>
              <a:t>用户打造的一款时尚赛车游戏，采用了物理引擎</a:t>
            </a:r>
            <a:r>
              <a:rPr lang="en-US" altLang="zh-CN" dirty="0"/>
              <a:t>PhysX</a:t>
            </a:r>
            <a:r>
              <a:rPr lang="zh-CN" altLang="en-US" dirty="0"/>
              <a:t>来保证车辆运行时的真实感，给玩家带来流畅的操作手感和驾驶</a:t>
            </a:r>
            <a:r>
              <a:rPr lang="zh-CN" altLang="en-US" dirty="0" smtClean="0"/>
              <a:t>体验</a:t>
            </a:r>
            <a:endParaRPr lang="en-US" altLang="zh-CN" dirty="0" smtClean="0"/>
          </a:p>
          <a:p>
            <a:r>
              <a:rPr lang="zh-CN" altLang="en-US" dirty="0" smtClean="0">
                <a:hlinkClick r:id="rId2"/>
              </a:rPr>
              <a:t>官网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speed.qq.com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234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三、聊天系统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300" dirty="0"/>
              <a:t>在飞车中聊天系统有三个频道：车队、综合、好友。</a:t>
            </a:r>
          </a:p>
          <a:p>
            <a:r>
              <a:rPr lang="zh-CN" altLang="zh-CN" sz="1300" dirty="0"/>
              <a:t>　　其中车队频道主要用作车队中的群聊</a:t>
            </a:r>
            <a:r>
              <a:rPr lang="en-US" altLang="zh-CN" sz="1300" dirty="0"/>
              <a:t>;</a:t>
            </a:r>
            <a:r>
              <a:rPr lang="zh-CN" altLang="zh-CN" sz="1300" dirty="0"/>
              <a:t>综合频道则用作游戏房间或是休闲区内大家的闲聊</a:t>
            </a:r>
            <a:r>
              <a:rPr lang="en-US" altLang="zh-CN" sz="1300" dirty="0"/>
              <a:t>;</a:t>
            </a:r>
            <a:r>
              <a:rPr lang="zh-CN" altLang="zh-CN" sz="1300" dirty="0"/>
              <a:t>而好友频道，自然是给亲朋好友间侃家常的地盘了</a:t>
            </a:r>
            <a:r>
              <a:rPr lang="en-US" altLang="zh-CN" sz="1300" dirty="0"/>
              <a:t>!</a:t>
            </a:r>
            <a:endParaRPr lang="zh-CN" altLang="zh-CN" sz="1300" dirty="0"/>
          </a:p>
          <a:p>
            <a:r>
              <a:rPr lang="zh-CN" altLang="zh-CN" sz="1300" dirty="0"/>
              <a:t>　　在车队或者综合频道中发言，只需要选择这个频道，在输入栏中写下自己想说的话即可。</a:t>
            </a:r>
          </a:p>
          <a:p>
            <a:r>
              <a:rPr lang="zh-CN" altLang="zh-CN" sz="1300" dirty="0"/>
              <a:t>　　而想要与好友私聊，则可以在好友面板中双击在线的好友，即可自动转到好友频道与之密语啦</a:t>
            </a:r>
            <a:r>
              <a:rPr lang="en-US" altLang="zh-CN" sz="1300" dirty="0"/>
              <a:t>!</a:t>
            </a:r>
            <a:endParaRPr lang="zh-CN" altLang="zh-CN" sz="1300" dirty="0"/>
          </a:p>
          <a:p>
            <a:endParaRPr lang="zh-CN" altLang="en-US" dirty="0"/>
          </a:p>
        </p:txBody>
      </p:sp>
      <p:pic>
        <p:nvPicPr>
          <p:cNvPr id="4" name="图片 3" descr="http://img1.tgbusdata.cn/v2/thumb/jpg/QjMyNCw1MDAsMTAwLDQsMywxLC0xLDAscms1MA==/u/speed.tgbus.com/UploadFiles_9381/201301/201301061730087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6"/>
            <a:ext cx="4763135" cy="3585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996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9080"/>
          </a:xfrm>
        </p:spPr>
        <p:txBody>
          <a:bodyPr>
            <a:normAutofit/>
          </a:bodyPr>
          <a:lstStyle/>
          <a:p>
            <a:r>
              <a:rPr lang="zh-CN" altLang="zh-CN" sz="1200" dirty="0"/>
              <a:t>在房间或是休闲区中，如果遇到了心仪的</a:t>
            </a:r>
            <a:r>
              <a:rPr lang="en-US" altLang="zh-CN" sz="1200" dirty="0"/>
              <a:t>GGMM</a:t>
            </a:r>
            <a:r>
              <a:rPr lang="zh-CN" altLang="zh-CN" sz="1200" dirty="0"/>
              <a:t>，也可以直接点</a:t>
            </a:r>
            <a:r>
              <a:rPr lang="en-US" altLang="zh-CN" sz="1200" dirty="0"/>
              <a:t>TA</a:t>
            </a:r>
            <a:r>
              <a:rPr lang="zh-CN" altLang="zh-CN" sz="1200" dirty="0"/>
              <a:t>的名字，然后与</a:t>
            </a:r>
            <a:r>
              <a:rPr lang="en-US" altLang="zh-CN" sz="1200" dirty="0"/>
              <a:t>TA</a:t>
            </a:r>
            <a:r>
              <a:rPr lang="zh-CN" altLang="zh-CN" sz="1200" dirty="0"/>
              <a:t>私聊哦</a:t>
            </a:r>
            <a:r>
              <a:rPr lang="en-US" altLang="zh-CN" sz="1200" dirty="0"/>
              <a:t>!</a:t>
            </a:r>
            <a:endParaRPr lang="zh-CN" altLang="en-US" sz="1200" dirty="0"/>
          </a:p>
        </p:txBody>
      </p:sp>
      <p:pic>
        <p:nvPicPr>
          <p:cNvPr id="4" name="图片 3" descr="http://img1.tgbusdata.cn/v2/thumb/jpg/NTIzQyw1MDAsMTAwLDQsMywxLC0xLDAscms1MA==/u/speed.tgbus.com/UploadFiles_9381/201301/201301061730204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48880"/>
            <a:ext cx="4763135" cy="3585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159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zh-CN" altLang="zh-CN" dirty="0"/>
              <a:t>任务系统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200" dirty="0"/>
              <a:t>点击右侧工具栏上的“任务”图标，即可打开任务中心。在任务中心中将所有的任务分为以下几个大类：</a:t>
            </a:r>
          </a:p>
          <a:p>
            <a:r>
              <a:rPr lang="zh-CN" altLang="en-US" sz="1200" dirty="0"/>
              <a:t>　　剧情任务：飞车漫画剧情的完美再现，体验做飞车英雄的快感</a:t>
            </a:r>
            <a:r>
              <a:rPr lang="en-US" altLang="zh-CN" sz="1200" dirty="0"/>
              <a:t>!</a:t>
            </a:r>
          </a:p>
          <a:p>
            <a:r>
              <a:rPr lang="zh-CN" altLang="en-US" sz="1200" dirty="0"/>
              <a:t>　　日常任务：每日都可以完成的，飞车中最普遍，最多件的任务，以完成某些地图中的多人游戏为主。</a:t>
            </a:r>
          </a:p>
          <a:p>
            <a:r>
              <a:rPr lang="zh-CN" altLang="en-US" sz="1200" dirty="0"/>
              <a:t>　　挑战任务：需要你一个人去挑战某一目标的任务，譬如障碍挑战，非常有趣的个人游戏。</a:t>
            </a:r>
          </a:p>
          <a:p>
            <a:r>
              <a:rPr lang="zh-CN" altLang="en-US" sz="1200" dirty="0"/>
              <a:t>　　兑换任务：上交某些任务道具以换取</a:t>
            </a:r>
            <a:r>
              <a:rPr lang="en-US" altLang="zh-CN" sz="1200" dirty="0"/>
              <a:t>S</a:t>
            </a:r>
            <a:r>
              <a:rPr lang="zh-CN" altLang="en-US" sz="1200" dirty="0"/>
              <a:t>级赛车等珍贵道具的任务。</a:t>
            </a:r>
          </a:p>
          <a:p>
            <a:r>
              <a:rPr lang="zh-CN" altLang="en-US" sz="1200" dirty="0"/>
              <a:t>　　幸运任务：做一些很简单的事情，但是可以获得许多用于幸运系统的幸运币的任务。</a:t>
            </a:r>
          </a:p>
          <a:p>
            <a:r>
              <a:rPr lang="zh-CN" altLang="en-US" sz="1200" dirty="0"/>
              <a:t>　　在线任务：一系列不需要接受，只需要你在线就能完成的任务。</a:t>
            </a:r>
          </a:p>
          <a:p>
            <a:r>
              <a:rPr lang="zh-CN" altLang="en-US" sz="1200" dirty="0"/>
              <a:t>　　除此以外，还有一个“我的任务”，囊括了所有飞车中你接受的任务，方便大家查看自己的任务状态。</a:t>
            </a:r>
          </a:p>
          <a:p>
            <a:endParaRPr lang="zh-CN" altLang="en-US" dirty="0"/>
          </a:p>
        </p:txBody>
      </p:sp>
      <p:pic>
        <p:nvPicPr>
          <p:cNvPr id="4" name="图片 3" descr="http://img1.tgbusdata.cn/v2/thumb/jpg/MzZBOSw1MDAsMTAwLDQsMywxLC0xLDAscms1MA==/u/speed.tgbus.com/UploadFiles_9381/201301/201301061709006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3068960"/>
            <a:ext cx="4763135" cy="3585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079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五、结婚系统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121125"/>
            <a:ext cx="8229600" cy="2260204"/>
          </a:xfrm>
        </p:spPr>
        <p:txBody>
          <a:bodyPr>
            <a:normAutofit/>
          </a:bodyPr>
          <a:lstStyle/>
          <a:p>
            <a:r>
              <a:rPr lang="zh-CN" altLang="zh-CN" sz="1200" dirty="0"/>
              <a:t>第一步：订婚</a:t>
            </a:r>
          </a:p>
          <a:p>
            <a:r>
              <a:rPr lang="zh-CN" altLang="zh-CN" sz="1200" dirty="0"/>
              <a:t>　　全新的</a:t>
            </a:r>
            <a:r>
              <a:rPr lang="en-US" altLang="zh-CN" sz="1200" dirty="0"/>
              <a:t>“</a:t>
            </a:r>
            <a:r>
              <a:rPr lang="zh-CN" altLang="zh-CN" sz="1200" dirty="0"/>
              <a:t>结婚系统</a:t>
            </a:r>
            <a:r>
              <a:rPr lang="en-US" altLang="zh-CN" sz="1200" dirty="0"/>
              <a:t>”</a:t>
            </a:r>
            <a:r>
              <a:rPr lang="zh-CN" altLang="zh-CN" sz="1200" dirty="0"/>
              <a:t>将以往简单的订婚步骤变的更加隆重和令人难忘，将整场婚礼将分为订婚、求婚、预定礼堂、发喜帖、进入礼堂和进行婚礼等多个流程。准备结婚的双方首先需要用</a:t>
            </a:r>
            <a:r>
              <a:rPr lang="en-US" altLang="zh-CN" sz="1200" dirty="0"/>
              <a:t>“</a:t>
            </a:r>
            <a:r>
              <a:rPr lang="zh-CN" altLang="zh-CN" sz="1200" dirty="0"/>
              <a:t>订婚戒指</a:t>
            </a:r>
            <a:r>
              <a:rPr lang="en-US" altLang="zh-CN" sz="1200" dirty="0"/>
              <a:t>”</a:t>
            </a:r>
            <a:r>
              <a:rPr lang="zh-CN" altLang="zh-CN" sz="1200" dirty="0"/>
              <a:t>或</a:t>
            </a:r>
            <a:r>
              <a:rPr lang="en-US" altLang="zh-CN" sz="1200" dirty="0"/>
              <a:t>“</a:t>
            </a:r>
            <a:r>
              <a:rPr lang="zh-CN" altLang="zh-CN" sz="1200" dirty="0"/>
              <a:t>闪婚卡</a:t>
            </a:r>
            <a:r>
              <a:rPr lang="en-US" altLang="zh-CN" sz="1200" dirty="0"/>
              <a:t>”</a:t>
            </a:r>
            <a:r>
              <a:rPr lang="zh-CN" altLang="zh-CN" sz="1200" dirty="0"/>
              <a:t>订婚，才能进行下一步的婚礼准备。 </a:t>
            </a:r>
          </a:p>
        </p:txBody>
      </p:sp>
      <p:pic>
        <p:nvPicPr>
          <p:cNvPr id="4" name="图片 3" descr="http://img1.tgbusdata.cn/v2/thumb/jpg/NTlDQSw0NjUsMTAwLDQsMywxLC0xLDAscms1MA==/u/speed.tgbus.com/UploadFiles_9381/201301/201301061730472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96752"/>
            <a:ext cx="4429125" cy="2901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4483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663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zh-CN" sz="1200" dirty="0"/>
              <a:t>第二步：求婚</a:t>
            </a:r>
          </a:p>
          <a:p>
            <a:r>
              <a:rPr lang="zh-CN" altLang="zh-CN" sz="1200" dirty="0"/>
              <a:t>　　订婚成功后，紧接着就是</a:t>
            </a:r>
            <a:r>
              <a:rPr lang="en-US" altLang="zh-CN" sz="1200" dirty="0"/>
              <a:t>“</a:t>
            </a:r>
            <a:r>
              <a:rPr lang="zh-CN" altLang="zh-CN" sz="1200" dirty="0"/>
              <a:t>求婚</a:t>
            </a:r>
            <a:r>
              <a:rPr lang="en-US" altLang="zh-CN" sz="1200" dirty="0"/>
              <a:t>”</a:t>
            </a:r>
            <a:r>
              <a:rPr lang="zh-CN" altLang="zh-CN" sz="1200" dirty="0"/>
              <a:t>了，求婚会让您对情侣的爱显更加有诚意。求婚者可通过游戏个人资料面板，使用</a:t>
            </a:r>
            <a:r>
              <a:rPr lang="en-US" altLang="zh-CN" sz="1200" dirty="0"/>
              <a:t>“</a:t>
            </a:r>
            <a:r>
              <a:rPr lang="zh-CN" altLang="zh-CN" sz="1200" dirty="0"/>
              <a:t>求婚卡</a:t>
            </a:r>
            <a:r>
              <a:rPr lang="en-US" altLang="zh-CN" sz="1200" dirty="0"/>
              <a:t>”</a:t>
            </a:r>
            <a:r>
              <a:rPr lang="zh-CN" altLang="zh-CN" sz="1200" dirty="0"/>
              <a:t>等道具向情侣发起求婚。求婚成功后，求婚者将自动获取开启婚礼礼堂的钥匙。</a:t>
            </a:r>
            <a:endParaRPr lang="zh-CN" altLang="en-US" sz="1200" dirty="0"/>
          </a:p>
        </p:txBody>
      </p:sp>
      <p:pic>
        <p:nvPicPr>
          <p:cNvPr id="4" name="图片 3" descr="http://img1.tgbusdata.cn/v2/thumb/jpg/MUYwNCw1MDAsMTAwLDQsMywxLC0xLDAscms1MA==/u/speed.tgbus.com/UploadFiles_9381/201301/201301061730555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836712"/>
            <a:ext cx="4763135" cy="3450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9723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514" y="1484784"/>
            <a:ext cx="8229600" cy="4525963"/>
          </a:xfrm>
        </p:spPr>
        <p:txBody>
          <a:bodyPr/>
          <a:lstStyle/>
          <a:p>
            <a:r>
              <a:rPr lang="zh-CN" altLang="zh-CN" sz="1200" dirty="0"/>
              <a:t>第三步：预定礼堂、发喜帖</a:t>
            </a:r>
          </a:p>
          <a:p>
            <a:r>
              <a:rPr lang="zh-CN" altLang="zh-CN" sz="1200" dirty="0" smtClean="0"/>
              <a:t>当然</a:t>
            </a:r>
            <a:r>
              <a:rPr lang="zh-CN" altLang="zh-CN" sz="1200" dirty="0"/>
              <a:t>，求婚者还必须为接下来</a:t>
            </a:r>
            <a:r>
              <a:rPr lang="en-US" altLang="zh-CN" sz="1200" dirty="0"/>
              <a:t>“</a:t>
            </a:r>
            <a:r>
              <a:rPr lang="zh-CN" altLang="zh-CN" sz="1200" dirty="0"/>
              <a:t>预定礼堂</a:t>
            </a:r>
            <a:r>
              <a:rPr lang="en-US" altLang="zh-CN" sz="1200" dirty="0"/>
              <a:t>”</a:t>
            </a:r>
            <a:r>
              <a:rPr lang="zh-CN" altLang="zh-CN" sz="1200" dirty="0"/>
              <a:t>和</a:t>
            </a:r>
            <a:r>
              <a:rPr lang="en-US" altLang="zh-CN" sz="1200" dirty="0"/>
              <a:t>“</a:t>
            </a:r>
            <a:r>
              <a:rPr lang="zh-CN" altLang="zh-CN" sz="1200" dirty="0"/>
              <a:t>向好友发喜帖</a:t>
            </a:r>
            <a:r>
              <a:rPr lang="en-US" altLang="zh-CN" sz="1200" dirty="0"/>
              <a:t>”</a:t>
            </a:r>
            <a:r>
              <a:rPr lang="zh-CN" altLang="zh-CN" sz="1200" dirty="0"/>
              <a:t>的工作负责，让您的游戏婚礼变的更加富有真实感。使用婚礼钥匙成功预定礼堂后，玩家还可以为自己的婚礼礼堂设定进入的权限。同时，新郎与新娘可以向自己</a:t>
            </a:r>
            <a:r>
              <a:rPr lang="zh-CN" altLang="zh-CN" sz="1200" dirty="0" smtClean="0"/>
              <a:t>的好友</a:t>
            </a:r>
            <a:r>
              <a:rPr lang="zh-CN" altLang="zh-CN" sz="1200" dirty="0"/>
              <a:t>发放喜帖，收到喜帖的玩家即为婚礼嘉宾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pic>
        <p:nvPicPr>
          <p:cNvPr id="4" name="图片 3" descr="http://img1.tgbusdata.cn/v2/thumb/jpg/NzY5Qyw0MDAsMTAwLDQsMywxLC0xLDAscms1MA==/u/speed.tgbus.com/UploadFiles_9381/201301/201301061731026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130"/>
            <a:ext cx="3808730" cy="4293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http://img1.tgbusdata.cn/v2/thumb/jpg/OTBENyw0MDAsMTAwLDQsMywxLC0xLDAscms1MA==/u/speed.tgbus.com/UploadFiles_9381/201301/201301061731110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140968"/>
            <a:ext cx="3808730" cy="3291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2685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200" dirty="0"/>
              <a:t>第四步：进入礼堂</a:t>
            </a:r>
          </a:p>
          <a:p>
            <a:r>
              <a:rPr lang="zh-CN" altLang="zh-CN" sz="1200" dirty="0"/>
              <a:t>　　当婚礼预定的时间达到之后，婚礼房间将自动生成。新娘和新郎可以通过邮件中的链接进入婚礼礼堂，婚礼嘉宾可以通过喜帖进入婚礼房间。除此之外，还有更多有趣的婚礼小细节等着玩家们自己去探索哦！</a:t>
            </a:r>
          </a:p>
          <a:p>
            <a:endParaRPr lang="zh-CN" altLang="en-US" dirty="0"/>
          </a:p>
        </p:txBody>
      </p:sp>
      <p:pic>
        <p:nvPicPr>
          <p:cNvPr id="4" name="图片 3" descr="http://img1.tgbusdata.cn/v2/thumb/jpg/M0Q2Myw1MDAsMTAwLDQsMywxLC0xLDAscms1MA==/u/speed.tgbus.com/UploadFiles_9381/201301/201301061731182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15057"/>
            <a:ext cx="4763135" cy="3466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5930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zh-CN" sz="1200" dirty="0"/>
              <a:t>第五步：仪式流程</a:t>
            </a:r>
          </a:p>
          <a:p>
            <a:r>
              <a:rPr lang="zh-CN" altLang="zh-CN" sz="1200" dirty="0"/>
              <a:t>　　婚礼仪式流程分为</a:t>
            </a:r>
            <a:r>
              <a:rPr lang="en-US" altLang="zh-CN" sz="1200" dirty="0"/>
              <a:t>“</a:t>
            </a:r>
            <a:r>
              <a:rPr lang="zh-CN" altLang="zh-CN" sz="1200" dirty="0"/>
              <a:t>爱的游行</a:t>
            </a:r>
            <a:r>
              <a:rPr lang="en-US" altLang="zh-CN" sz="1200" dirty="0"/>
              <a:t>”</a:t>
            </a:r>
            <a:r>
              <a:rPr lang="zh-CN" altLang="zh-CN" sz="1200" dirty="0"/>
              <a:t>和</a:t>
            </a:r>
            <a:r>
              <a:rPr lang="en-US" altLang="zh-CN" sz="1200" dirty="0"/>
              <a:t>“</a:t>
            </a:r>
            <a:r>
              <a:rPr lang="zh-CN" altLang="zh-CN" sz="1200" dirty="0"/>
              <a:t>爱的祝词</a:t>
            </a:r>
            <a:r>
              <a:rPr lang="en-US" altLang="zh-CN" sz="1200" dirty="0"/>
              <a:t>”</a:t>
            </a:r>
            <a:r>
              <a:rPr lang="zh-CN" altLang="zh-CN" sz="1200" dirty="0"/>
              <a:t>两个步骤。在</a:t>
            </a:r>
            <a:r>
              <a:rPr lang="en-US" altLang="zh-CN" sz="1200" dirty="0"/>
              <a:t>“</a:t>
            </a:r>
            <a:r>
              <a:rPr lang="zh-CN" altLang="zh-CN" sz="1200" dirty="0"/>
              <a:t>爱的游行</a:t>
            </a:r>
            <a:r>
              <a:rPr lang="en-US" altLang="zh-CN" sz="1200" dirty="0"/>
              <a:t>”</a:t>
            </a:r>
            <a:r>
              <a:rPr lang="zh-CN" altLang="zh-CN" sz="1200" dirty="0"/>
              <a:t>中，新郎和新娘将双双坐上结婚马车，在唯美浪漫的礼堂中游行并接受众人的祝福。然后携手走过红地毯，来到神父面前，接受神父的鉴证和赐福。</a:t>
            </a:r>
          </a:p>
          <a:p>
            <a:r>
              <a:rPr lang="zh-CN" altLang="zh-CN" sz="1200" dirty="0"/>
              <a:t>　　婚后根据夫妻间恩爱度将会有对应的经验加成，结婚双方还将拥有新的飞车任务。同时，飞车还将增加恩爱红人排行榜，一展飞车王国的模范夫妻。如此美妙的结婚过程与全新体验，是否让你心动不已呢？相约情人节，赶快向心爱的</a:t>
            </a:r>
            <a:r>
              <a:rPr lang="en-US" altLang="zh-CN" sz="1200" dirty="0"/>
              <a:t>TA</a:t>
            </a:r>
            <a:r>
              <a:rPr lang="zh-CN" altLang="zh-CN" sz="1200" dirty="0"/>
              <a:t>表白结婚吧！</a:t>
            </a:r>
          </a:p>
          <a:p>
            <a:endParaRPr lang="zh-CN" altLang="en-US" dirty="0"/>
          </a:p>
        </p:txBody>
      </p:sp>
      <p:pic>
        <p:nvPicPr>
          <p:cNvPr id="4" name="图片 3" descr="http://img1.tgbusdata.cn/v2/thumb/jpg/RDk5Myw1MDAsMTAwLDQsMywxLC0xLDAscms1MA==/u/speed.tgbus.com/UploadFiles_9381/201301/201301061731272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7" y="2852936"/>
            <a:ext cx="4272105" cy="3466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http://img1.tgbusdata.cn/v2/thumb/jpg/MzkyOCw1MDAsMTAwLDQsMywxLC0xLDAscms1MA==/u/speed.tgbus.com/UploadFiles_9381/201301/2013010617313625.jpg">
            <a:hlinkClick r:id="rId3" tgtFrame="&quot;_blank&quot;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207" y="2749431"/>
            <a:ext cx="4763135" cy="3569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3020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</a:t>
            </a:r>
            <a:r>
              <a:rPr lang="zh-CN" altLang="zh-CN" dirty="0"/>
              <a:t>称号系统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QQ</a:t>
            </a:r>
            <a:r>
              <a:rPr lang="zh-CN" altLang="en-US" dirty="0"/>
              <a:t>飞车称号系统类似于成就系统，玩家在某种情况下完成某种操作时可以获得称号。玩家可以获得多个称号，选择一个称号显示在名字下面。比如当您为您的车队 在上一个车神争霸赛季中获得秋名山第一名时，到下一个赛季，您将拥有珍贵的称号“秋名山车神”，彰显您的威望和荣誉！“秋名山车神”的称号是全服唯一的 哦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/>
              <a:t>　每一种称号都代表着一种独特的荣誉，都象征着在百万玩家中，您是极其不寻常的一名玩家。因此，当您拥有称号之后，无论是在在好友列表中，多人游戏房间 中，还是在休闲区中都会显示有您当前所佩戴的称号。如果您有幸成为了红人榜中的一元，那么您的称号亦将在红人榜中展现出来。让这些称号为您带来独一无二的 自豪感，让您在荣誉中快乐游戏。</a:t>
            </a:r>
          </a:p>
        </p:txBody>
      </p:sp>
    </p:spTree>
    <p:extLst>
      <p:ext uri="{BB962C8B-B14F-4D97-AF65-F5344CB8AC3E}">
        <p14:creationId xmlns:p14="http://schemas.microsoft.com/office/powerpoint/2010/main" val="3151115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http://img1.tgbusdata.cn/v2/thumb/jpg/QjdBQyw1NTAsMTAwLDQsMywxLC0xLDAscms1MA==/u/speed.tgbus.com/UploadFiles_9381/201301/2013010617111699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953419"/>
            <a:ext cx="5238750" cy="3819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360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124"/>
            <a:ext cx="7772400" cy="1470025"/>
          </a:xfrm>
        </p:spPr>
        <p:txBody>
          <a:bodyPr/>
          <a:lstStyle/>
          <a:p>
            <a:r>
              <a:rPr lang="en-US" altLang="zh-CN" b="1" dirty="0"/>
              <a:t>QQ</a:t>
            </a:r>
            <a:r>
              <a:rPr lang="zh-CN" altLang="zh-CN" b="1" dirty="0"/>
              <a:t>飞车系统</a:t>
            </a:r>
            <a:r>
              <a:rPr lang="zh-CN" altLang="zh-CN" b="1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1196752"/>
            <a:ext cx="7560840" cy="460851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altLang="zh-CN" u="sng" dirty="0" smtClean="0">
                <a:hlinkClick r:id="rId2"/>
              </a:rPr>
              <a:t>1</a:t>
            </a:r>
            <a:r>
              <a:rPr lang="zh-CN" altLang="en-US" u="sng" dirty="0" smtClean="0">
                <a:hlinkClick r:id="rId2"/>
              </a:rPr>
              <a:t>、</a:t>
            </a:r>
            <a:r>
              <a:rPr lang="en-US" altLang="zh-CN" u="sng" dirty="0" err="1" smtClean="0">
                <a:hlinkClick r:id="rId2"/>
              </a:rPr>
              <a:t>录像系统</a:t>
            </a:r>
            <a:endParaRPr lang="zh-CN" altLang="zh-CN" dirty="0"/>
          </a:p>
          <a:p>
            <a:pPr lvl="0"/>
            <a:r>
              <a:rPr lang="en-US" altLang="zh-CN" u="sng" dirty="0" smtClean="0">
                <a:hlinkClick r:id="rId3"/>
              </a:rPr>
              <a:t>2</a:t>
            </a:r>
            <a:r>
              <a:rPr lang="zh-CN" altLang="en-US" u="sng" dirty="0" smtClean="0">
                <a:hlinkClick r:id="rId3"/>
              </a:rPr>
              <a:t>、</a:t>
            </a:r>
            <a:r>
              <a:rPr lang="en-US" altLang="zh-CN" u="sng" dirty="0" err="1" smtClean="0">
                <a:hlinkClick r:id="rId3"/>
              </a:rPr>
              <a:t>师徒系统</a:t>
            </a:r>
            <a:endParaRPr lang="en-US" altLang="zh-CN" u="sng" dirty="0" smtClean="0"/>
          </a:p>
          <a:p>
            <a:r>
              <a:rPr lang="en-US" altLang="zh-CN" u="sng" dirty="0" smtClean="0">
                <a:hlinkClick r:id="rId4"/>
              </a:rPr>
              <a:t>3</a:t>
            </a:r>
            <a:r>
              <a:rPr lang="zh-CN" altLang="en-US" u="sng" dirty="0" smtClean="0">
                <a:hlinkClick r:id="rId4"/>
              </a:rPr>
              <a:t>、</a:t>
            </a:r>
            <a:r>
              <a:rPr lang="en-US" altLang="zh-CN" u="sng" dirty="0" err="1" smtClean="0">
                <a:hlinkClick r:id="rId4"/>
              </a:rPr>
              <a:t>聊天系统</a:t>
            </a:r>
            <a:endParaRPr lang="zh-CN" altLang="zh-CN" dirty="0"/>
          </a:p>
          <a:p>
            <a:r>
              <a:rPr lang="en-US" altLang="zh-CN" u="sng" dirty="0" smtClean="0">
                <a:hlinkClick r:id="rId5"/>
              </a:rPr>
              <a:t>4</a:t>
            </a:r>
            <a:r>
              <a:rPr lang="zh-CN" altLang="en-US" u="sng" dirty="0" smtClean="0">
                <a:hlinkClick r:id="rId5"/>
              </a:rPr>
              <a:t>、</a:t>
            </a:r>
            <a:r>
              <a:rPr lang="en-US" altLang="zh-CN" u="sng" dirty="0" err="1" smtClean="0">
                <a:hlinkClick r:id="rId5"/>
              </a:rPr>
              <a:t>任务系统</a:t>
            </a:r>
            <a:endParaRPr lang="zh-CN" altLang="zh-CN" dirty="0"/>
          </a:p>
          <a:p>
            <a:r>
              <a:rPr lang="en-US" altLang="zh-CN" u="sng" dirty="0" smtClean="0">
                <a:hlinkClick r:id="rId6"/>
              </a:rPr>
              <a:t>5</a:t>
            </a:r>
            <a:r>
              <a:rPr lang="zh-CN" altLang="en-US" u="sng" dirty="0" smtClean="0">
                <a:hlinkClick r:id="rId6"/>
              </a:rPr>
              <a:t>、</a:t>
            </a:r>
            <a:r>
              <a:rPr lang="en-US" altLang="zh-CN" u="sng" dirty="0" err="1" smtClean="0">
                <a:hlinkClick r:id="rId6"/>
              </a:rPr>
              <a:t>结婚系统</a:t>
            </a:r>
            <a:endParaRPr lang="zh-CN" altLang="zh-CN" dirty="0"/>
          </a:p>
          <a:p>
            <a:pPr lvl="0"/>
            <a:r>
              <a:rPr lang="en-US" altLang="zh-CN" u="sng" dirty="0" smtClean="0">
                <a:hlinkClick r:id="rId7"/>
              </a:rPr>
              <a:t>6</a:t>
            </a:r>
            <a:r>
              <a:rPr lang="zh-CN" altLang="en-US" u="sng" dirty="0" smtClean="0">
                <a:hlinkClick r:id="rId7"/>
              </a:rPr>
              <a:t>、</a:t>
            </a:r>
            <a:r>
              <a:rPr lang="en-US" altLang="zh-CN" u="sng" dirty="0" err="1" smtClean="0">
                <a:hlinkClick r:id="rId7"/>
              </a:rPr>
              <a:t>称号系统</a:t>
            </a:r>
            <a:endParaRPr lang="en-US" altLang="zh-CN" u="sng" dirty="0"/>
          </a:p>
          <a:p>
            <a:r>
              <a:rPr lang="en-US" altLang="zh-CN" u="sng" dirty="0" smtClean="0">
                <a:hlinkClick r:id="rId8"/>
              </a:rPr>
              <a:t>7</a:t>
            </a:r>
            <a:r>
              <a:rPr lang="zh-CN" altLang="en-US" u="sng" dirty="0" smtClean="0">
                <a:hlinkClick r:id="rId8"/>
              </a:rPr>
              <a:t>、</a:t>
            </a:r>
            <a:r>
              <a:rPr lang="en-US" altLang="zh-CN" u="sng" dirty="0" err="1" smtClean="0">
                <a:hlinkClick r:id="rId8"/>
              </a:rPr>
              <a:t>改装系统</a:t>
            </a:r>
            <a:endParaRPr lang="zh-CN" altLang="zh-CN" dirty="0"/>
          </a:p>
          <a:p>
            <a:pPr lvl="0"/>
            <a:r>
              <a:rPr lang="en-US" altLang="zh-CN" u="sng" dirty="0" smtClean="0">
                <a:hlinkClick r:id="rId9"/>
              </a:rPr>
              <a:t>8</a:t>
            </a:r>
            <a:r>
              <a:rPr lang="zh-CN" altLang="en-US" u="sng" dirty="0" smtClean="0">
                <a:hlinkClick r:id="rId9"/>
              </a:rPr>
              <a:t>、</a:t>
            </a:r>
            <a:r>
              <a:rPr lang="en-US" altLang="zh-CN" u="sng" dirty="0" err="1" smtClean="0">
                <a:hlinkClick r:id="rId9"/>
              </a:rPr>
              <a:t>保养系统</a:t>
            </a:r>
            <a:endParaRPr lang="zh-CN" altLang="zh-CN" dirty="0"/>
          </a:p>
          <a:p>
            <a:pPr lvl="0"/>
            <a:r>
              <a:rPr lang="en-US" altLang="zh-CN" u="sng" dirty="0" smtClean="0">
                <a:hlinkClick r:id="rId10"/>
              </a:rPr>
              <a:t>9</a:t>
            </a:r>
            <a:r>
              <a:rPr lang="zh-CN" altLang="en-US" u="sng" dirty="0" smtClean="0">
                <a:hlinkClick r:id="rId10"/>
              </a:rPr>
              <a:t>、</a:t>
            </a:r>
            <a:r>
              <a:rPr lang="en-US" altLang="zh-CN" u="sng" dirty="0" err="1" smtClean="0">
                <a:hlinkClick r:id="rId10"/>
              </a:rPr>
              <a:t>成就系统</a:t>
            </a:r>
            <a:endParaRPr lang="zh-CN" altLang="zh-CN" dirty="0"/>
          </a:p>
          <a:p>
            <a:pPr lvl="0"/>
            <a:r>
              <a:rPr lang="en-US" altLang="zh-CN" u="sng" dirty="0" smtClean="0">
                <a:hlinkClick r:id="rId11"/>
              </a:rPr>
              <a:t>10</a:t>
            </a:r>
            <a:r>
              <a:rPr lang="zh-CN" altLang="en-US" u="sng" dirty="0" smtClean="0">
                <a:hlinkClick r:id="rId11"/>
              </a:rPr>
              <a:t>、</a:t>
            </a:r>
            <a:r>
              <a:rPr lang="en-US" altLang="zh-CN" u="sng" dirty="0" err="1" smtClean="0">
                <a:hlinkClick r:id="rId11"/>
              </a:rPr>
              <a:t>车队系统</a:t>
            </a:r>
            <a:endParaRPr lang="zh-CN" altLang="zh-CN" dirty="0"/>
          </a:p>
          <a:p>
            <a:r>
              <a:rPr lang="en-US" altLang="zh-CN" u="sng" dirty="0" smtClean="0">
                <a:hlinkClick r:id="rId12"/>
              </a:rPr>
              <a:t>11</a:t>
            </a:r>
            <a:r>
              <a:rPr lang="zh-CN" altLang="en-US" u="sng" dirty="0" smtClean="0">
                <a:hlinkClick r:id="rId12"/>
              </a:rPr>
              <a:t>、</a:t>
            </a:r>
            <a:r>
              <a:rPr lang="en-US" altLang="zh-CN" u="sng" dirty="0" err="1" smtClean="0">
                <a:hlinkClick r:id="rId12"/>
              </a:rPr>
              <a:t>漂流瓶系统</a:t>
            </a:r>
            <a:endParaRPr lang="zh-CN" altLang="zh-CN" u="sng" dirty="0"/>
          </a:p>
          <a:p>
            <a:pPr lvl="0"/>
            <a:r>
              <a:rPr lang="en-US" altLang="zh-CN" u="sng" dirty="0" smtClean="0">
                <a:hlinkClick r:id="rId13"/>
              </a:rPr>
              <a:t>12</a:t>
            </a:r>
            <a:r>
              <a:rPr lang="zh-CN" altLang="en-US" u="sng" dirty="0" smtClean="0">
                <a:hlinkClick r:id="rId13"/>
              </a:rPr>
              <a:t>、</a:t>
            </a:r>
            <a:r>
              <a:rPr lang="en-US" altLang="zh-CN" u="sng" dirty="0" err="1" smtClean="0">
                <a:hlinkClick r:id="rId13"/>
              </a:rPr>
              <a:t>养鱼系统</a:t>
            </a:r>
            <a:endParaRPr lang="zh-CN" altLang="zh-CN" u="sng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65591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七、改装系统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QQ</a:t>
            </a:r>
            <a:r>
              <a:rPr lang="zh-CN" altLang="zh-CN" dirty="0"/>
              <a:t>飞车里买了辆车后就要对其进行改装，改装能提升车辆的性能！</a:t>
            </a:r>
          </a:p>
          <a:p>
            <a:r>
              <a:rPr lang="zh-CN" altLang="zh-CN" b="1" dirty="0"/>
              <a:t>　　赛车改装配件分为：</a:t>
            </a:r>
            <a:r>
              <a:rPr lang="zh-CN" altLang="zh-CN" dirty="0"/>
              <a:t>悬挂、引擎、进气、燃料、点火</a:t>
            </a:r>
          </a:p>
          <a:p>
            <a:r>
              <a:rPr lang="zh-CN" altLang="zh-CN" b="1" dirty="0"/>
              <a:t>　　悬挂：</a:t>
            </a:r>
            <a:r>
              <a:rPr lang="zh-CN" altLang="zh-CN" dirty="0"/>
              <a:t>很多人对改悬挂很纠结，其实悬挂只是增 加车子的重量，而对速度没任何影响。悬挂每</a:t>
            </a:r>
            <a:r>
              <a:rPr lang="en-US" altLang="zh-CN" dirty="0"/>
              <a:t>+2</a:t>
            </a:r>
            <a:r>
              <a:rPr lang="zh-CN" altLang="zh-CN" dirty="0"/>
              <a:t>车子的重量会增加</a:t>
            </a:r>
            <a:r>
              <a:rPr lang="en-US" altLang="zh-CN" dirty="0"/>
              <a:t>100kg</a:t>
            </a:r>
            <a:r>
              <a:rPr lang="zh-CN" altLang="zh-CN" dirty="0"/>
              <a:t>。增加悬挂车子会变重，转弯半径会变小，抓地稳，这个有利于更加贴弯，越重的车 抗撞能力越好，悬挂虽然对速度没影响，但是会影响车子的加速度，加速变慢，但是这个时间几乎可以忽略。重的车由于惯性大，在用加速卡后速度减得慢，相当于 加速的时间变长了。太重的车在飞跃的时候飞不远也飞不高，有时候容易杯具。悬挂会影响车的手感，悬挂这个要依据个人的手感而适当地加，加一点悬挂是有用 的。</a:t>
            </a:r>
          </a:p>
          <a:p>
            <a:r>
              <a:rPr lang="zh-CN" altLang="zh-CN" b="1" dirty="0"/>
              <a:t>　　引擎：</a:t>
            </a:r>
            <a:r>
              <a:rPr lang="zh-CN" altLang="zh-CN" dirty="0"/>
              <a:t>影响车子的最高速度和加速度，每</a:t>
            </a:r>
            <a:r>
              <a:rPr lang="en-US" altLang="zh-CN" dirty="0"/>
              <a:t>+2, </a:t>
            </a:r>
            <a:r>
              <a:rPr lang="zh-CN" altLang="zh-CN" dirty="0"/>
              <a:t>车子的速度会快</a:t>
            </a:r>
            <a:r>
              <a:rPr lang="en-US" altLang="zh-CN" dirty="0"/>
              <a:t>1km/h</a:t>
            </a:r>
            <a:r>
              <a:rPr lang="zh-CN" altLang="zh-CN" dirty="0"/>
              <a:t>，出强后每</a:t>
            </a:r>
            <a:r>
              <a:rPr lang="en-US" altLang="zh-CN" dirty="0"/>
              <a:t>+4</a:t>
            </a:r>
            <a:r>
              <a:rPr lang="zh-CN" altLang="zh-CN" dirty="0"/>
              <a:t>速度快</a:t>
            </a:r>
            <a:r>
              <a:rPr lang="en-US" altLang="zh-CN" dirty="0"/>
              <a:t>1km/h</a:t>
            </a:r>
            <a:r>
              <a:rPr lang="zh-CN" altLang="zh-CN" dirty="0"/>
              <a:t>。对于</a:t>
            </a:r>
            <a:r>
              <a:rPr lang="en-US" altLang="zh-CN" dirty="0"/>
              <a:t>BC</a:t>
            </a:r>
            <a:r>
              <a:rPr lang="zh-CN" altLang="zh-CN" dirty="0"/>
              <a:t>车出强很难，</a:t>
            </a:r>
            <a:r>
              <a:rPr lang="en-US" altLang="zh-CN" dirty="0"/>
              <a:t>A</a:t>
            </a:r>
            <a:r>
              <a:rPr lang="zh-CN" altLang="zh-CN" dirty="0"/>
              <a:t>车出强容易点。其实越慢出强表示这个车的改装潜力越大。一般玩家</a:t>
            </a:r>
            <a:r>
              <a:rPr lang="en-US" altLang="zh-CN" dirty="0"/>
              <a:t>A</a:t>
            </a:r>
            <a:r>
              <a:rPr lang="zh-CN" altLang="zh-CN" dirty="0"/>
              <a:t>车能 加到出强基本可以不用在改了，因为出强后的车改装对性能的影响是很微弱的：出强后每</a:t>
            </a:r>
            <a:r>
              <a:rPr lang="en-US" altLang="zh-CN" dirty="0"/>
              <a:t>+4</a:t>
            </a:r>
            <a:r>
              <a:rPr lang="zh-CN" altLang="zh-CN" dirty="0"/>
              <a:t>速度只快</a:t>
            </a:r>
            <a:r>
              <a:rPr lang="en-US" altLang="zh-CN" dirty="0"/>
              <a:t>1km/h</a:t>
            </a:r>
            <a:r>
              <a:rPr lang="zh-CN" altLang="zh-CN" dirty="0"/>
              <a:t>，而成功几率越来越低，如果有条件的加到</a:t>
            </a:r>
            <a:r>
              <a:rPr lang="en-US" altLang="zh-CN" dirty="0"/>
              <a:t>10</a:t>
            </a:r>
            <a:r>
              <a:rPr lang="zh-CN" altLang="zh-CN" dirty="0"/>
              <a:t>多 也可以，改装红人的</a:t>
            </a:r>
            <a:r>
              <a:rPr lang="en-US" altLang="zh-CN" dirty="0"/>
              <a:t>+30</a:t>
            </a:r>
            <a:r>
              <a:rPr lang="zh-CN" altLang="zh-CN" dirty="0"/>
              <a:t>我们基本不用考虑了。</a:t>
            </a:r>
          </a:p>
          <a:p>
            <a:r>
              <a:rPr lang="zh-CN" altLang="zh-CN" b="1" dirty="0"/>
              <a:t>　　进气：</a:t>
            </a:r>
            <a:r>
              <a:rPr lang="zh-CN" altLang="zh-CN" dirty="0"/>
              <a:t>影响车子的集气效率。</a:t>
            </a:r>
          </a:p>
          <a:p>
            <a:r>
              <a:rPr lang="zh-CN" altLang="zh-CN" b="1" dirty="0"/>
              <a:t>　　燃料：</a:t>
            </a:r>
            <a:r>
              <a:rPr lang="zh-CN" altLang="zh-CN" dirty="0"/>
              <a:t>影响车子的喷气的速度和时间。</a:t>
            </a:r>
          </a:p>
          <a:p>
            <a:r>
              <a:rPr lang="zh-CN" altLang="zh-CN" b="1" dirty="0"/>
              <a:t>点火：</a:t>
            </a:r>
            <a:r>
              <a:rPr lang="zh-CN" altLang="zh-CN" dirty="0"/>
              <a:t>影响车子小喷的强度和时间。</a:t>
            </a:r>
          </a:p>
          <a:p>
            <a:r>
              <a:rPr lang="zh-CN" altLang="en-US" dirty="0"/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1676777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改装车的界面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64023"/>
            <a:ext cx="73533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628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选择了改装的车和配件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739140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909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改装后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2119313"/>
            <a:ext cx="36957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582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b="1" dirty="0"/>
              <a:t>飞车保养</a:t>
            </a:r>
          </a:p>
          <a:p>
            <a:r>
              <a:rPr lang="zh-CN" altLang="zh-CN" b="1" dirty="0"/>
              <a:t>赛车保养简介</a:t>
            </a:r>
          </a:p>
          <a:p>
            <a:r>
              <a:rPr lang="en-US" altLang="zh-CN" dirty="0"/>
              <a:t>●</a:t>
            </a:r>
            <a:r>
              <a:rPr lang="zh-CN" altLang="zh-CN" dirty="0"/>
              <a:t>只有部分</a:t>
            </a:r>
            <a:r>
              <a:rPr lang="en-US" altLang="zh-CN" dirty="0"/>
              <a:t>A</a:t>
            </a:r>
            <a:r>
              <a:rPr lang="zh-CN" altLang="zh-CN" dirty="0"/>
              <a:t>级赛车可进行赛车保养</a:t>
            </a:r>
          </a:p>
          <a:p>
            <a:r>
              <a:rPr lang="en-US" altLang="zh-CN" dirty="0"/>
              <a:t>●</a:t>
            </a:r>
            <a:r>
              <a:rPr lang="zh-CN" altLang="zh-CN" dirty="0"/>
              <a:t>每次赛车保养，都会</a:t>
            </a:r>
            <a:r>
              <a:rPr lang="en-US" altLang="zh-CN" dirty="0"/>
              <a:t>100%</a:t>
            </a:r>
            <a:r>
              <a:rPr lang="zh-CN" altLang="zh-CN" dirty="0"/>
              <a:t>延长赛车期限，并有机会将赛车期限升级为【永久】</a:t>
            </a:r>
          </a:p>
          <a:p>
            <a:r>
              <a:rPr lang="en-US" altLang="zh-CN" dirty="0"/>
              <a:t>●</a:t>
            </a:r>
            <a:r>
              <a:rPr lang="zh-CN" altLang="zh-CN" dirty="0"/>
              <a:t>保养等级越高，将赛车升级为【永久】的概率越高</a:t>
            </a:r>
          </a:p>
          <a:p>
            <a:r>
              <a:rPr lang="zh-CN" altLang="zh-CN" b="1" dirty="0"/>
              <a:t>赛车保养入口</a:t>
            </a:r>
            <a:r>
              <a:rPr lang="en-US" altLang="zh-CN" b="1" dirty="0"/>
              <a:t>&amp;</a:t>
            </a:r>
            <a:r>
              <a:rPr lang="zh-CN" altLang="zh-CN" b="1" dirty="0"/>
              <a:t>界面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、在【赛车改装】中选择【赛车保养】</a:t>
            </a:r>
            <a:r>
              <a:rPr lang="en-US" altLang="zh-CN" dirty="0"/>
              <a:t> </a:t>
            </a:r>
            <a:r>
              <a:rPr lang="zh-CN" altLang="zh-CN" dirty="0"/>
              <a:t>或点击【装扮】</a:t>
            </a:r>
            <a:r>
              <a:rPr lang="en-US" altLang="zh-CN" dirty="0"/>
              <a:t> </a:t>
            </a:r>
            <a:r>
              <a:rPr lang="zh-CN" altLang="zh-CN" dirty="0"/>
              <a:t>按钮，进入个人物品栏内的赛车页签。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、个人物品栏内，可保养的赛车图标上，将出现</a:t>
            </a:r>
            <a:r>
              <a:rPr lang="en-US" altLang="zh-CN" dirty="0"/>
              <a:t> ,</a:t>
            </a:r>
            <a:r>
              <a:rPr lang="zh-CN" altLang="zh-CN"/>
              <a:t>点击 ，点击即可打开【赛车保养】界面，如下图。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86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一、录像系统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CN" sz="1200" dirty="0" smtClean="0"/>
              <a:t>QQ</a:t>
            </a:r>
            <a:r>
              <a:rPr lang="zh-CN" altLang="en-US" sz="1200" dirty="0" smtClean="0"/>
              <a:t>飞车是个很热门的赛车游戏，很多玩家也喜欢去录制一些视频，</a:t>
            </a:r>
            <a:r>
              <a:rPr lang="en-US" altLang="zh-CN" sz="1200" dirty="0" smtClean="0"/>
              <a:t>QQ</a:t>
            </a:r>
            <a:r>
              <a:rPr lang="zh-CN" altLang="en-US" sz="1200" dirty="0" smtClean="0"/>
              <a:t>飞车里面自带有录像系统，让玩家更方便的分享自己的赛程</a:t>
            </a:r>
            <a:endParaRPr lang="en-US" altLang="zh-CN" sz="1200" dirty="0" smtClean="0"/>
          </a:p>
          <a:p>
            <a:r>
              <a:rPr lang="zh-CN" altLang="en-US" sz="1200" dirty="0"/>
              <a:t>录象功能被开启时，单局结束后，本局比赛的录象会被保存在“我的文档”中的“</a:t>
            </a:r>
            <a:r>
              <a:rPr lang="en-US" altLang="zh-CN" sz="1200" dirty="0"/>
              <a:t>QQ</a:t>
            </a:r>
            <a:r>
              <a:rPr lang="zh-CN" altLang="en-US" sz="1200" dirty="0"/>
              <a:t>飞车”目录中。如果录象者中途退出游戏，录象文件将不会被保存</a:t>
            </a:r>
          </a:p>
          <a:p>
            <a:r>
              <a:rPr lang="zh-CN" altLang="en-US" sz="1200" dirty="0"/>
              <a:t>　　在多人游戏界面中，点选“视频挑战”按钮，就能进入到管理录象文件的界面。在这个列表中，你可以浏览到本地电脑“我的文档”中的“</a:t>
            </a:r>
            <a:r>
              <a:rPr lang="en-US" altLang="zh-CN" sz="1200" dirty="0"/>
              <a:t>QQ</a:t>
            </a:r>
            <a:r>
              <a:rPr lang="zh-CN" altLang="en-US" sz="1200" dirty="0"/>
              <a:t>飞车”目录下的所有录象文件　　</a:t>
            </a:r>
          </a:p>
          <a:p>
            <a:endParaRPr lang="zh-CN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7169"/>
            <a:ext cx="473392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60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选中</a:t>
            </a:r>
            <a:r>
              <a:rPr lang="zh-CN" altLang="en-US" dirty="0"/>
              <a:t>任何一个录象文件，按播放录象按钮，就进入到了录象播放画面。在这里你可以欣赏到整个比赛的过程回放了</a:t>
            </a:r>
            <a:r>
              <a:rPr lang="en-US" altLang="zh-CN" dirty="0"/>
              <a:t>!</a:t>
            </a:r>
            <a:r>
              <a:rPr lang="zh-CN" altLang="en-US" dirty="0"/>
              <a:t>　</a:t>
            </a:r>
          </a:p>
        </p:txBody>
      </p:sp>
      <p:pic>
        <p:nvPicPr>
          <p:cNvPr id="6" name="图片 5" descr="http://img1.tgbusdata.cn/v2/thumb/jpg/MDg2Qyw0OTYsMTAwLDQsMywxLC0xLDAscms1MA==/u/speed.tgbus.com/UploadFiles_9381/201301/2013010617271977.jpg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79129"/>
            <a:ext cx="4608512" cy="3456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http://img1.tgbusdata.cn/v2/thumb/jpg/QUMzNyw0OTksMTAwLDQsMywxLC0xLDAscms1MA==/u/speed.tgbus.com/UploadFiles_9381/201301/2013010617272808.jpg">
            <a:hlinkClick r:id="rId4" tgtFrame="&quot;_blank&quot;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79129"/>
            <a:ext cx="4104456" cy="3446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9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200" dirty="0"/>
              <a:t>进入地图后，</a:t>
            </a:r>
            <a:r>
              <a:rPr lang="en-US" altLang="zh-CN" sz="1200" b="1" dirty="0"/>
              <a:t>①</a:t>
            </a:r>
            <a:r>
              <a:rPr lang="zh-CN" altLang="zh-CN" sz="1200" b="1" dirty="0"/>
              <a:t>图</a:t>
            </a:r>
            <a:r>
              <a:rPr lang="zh-CN" altLang="zh-CN" sz="1200" dirty="0"/>
              <a:t>内可以任意点击比赛车手，视角会更换到那个车手身上。</a:t>
            </a:r>
            <a:r>
              <a:rPr lang="en-US" altLang="zh-CN" sz="1200" b="1" dirty="0"/>
              <a:t>②</a:t>
            </a:r>
            <a:r>
              <a:rPr lang="zh-CN" altLang="zh-CN" sz="1200" b="1" dirty="0"/>
              <a:t>图</a:t>
            </a:r>
            <a:r>
              <a:rPr lang="zh-CN" altLang="zh-CN" sz="1200" dirty="0"/>
              <a:t>为视频</a:t>
            </a:r>
            <a:r>
              <a:rPr lang="en-US" altLang="zh-CN" sz="1200" dirty="0"/>
              <a:t>“</a:t>
            </a:r>
            <a:r>
              <a:rPr lang="zh-CN" altLang="zh-CN" sz="1200" dirty="0"/>
              <a:t>遥控器</a:t>
            </a:r>
            <a:r>
              <a:rPr lang="en-US" altLang="zh-CN" sz="1200" dirty="0"/>
              <a:t>”</a:t>
            </a:r>
            <a:r>
              <a:rPr lang="zh-CN" altLang="zh-CN" sz="1200" dirty="0"/>
              <a:t>里面有很强大的功能哟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pic>
        <p:nvPicPr>
          <p:cNvPr id="4" name="图片 3" descr="http://img1.tgbusdata.cn/v2/thumb/jpg/MjRBMSw0OTksMTAwLDQsMywxLC0xLDAscms1MA==/u/speed.tgbus.com/UploadFiles_9381/201301/2013010617274206.jpg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08920"/>
            <a:ext cx="4754880" cy="3585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842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二、师徒系统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/>
              <a:t>　在</a:t>
            </a:r>
            <a:r>
              <a:rPr lang="en-US" altLang="zh-CN" dirty="0"/>
              <a:t>QQ</a:t>
            </a:r>
            <a:r>
              <a:rPr lang="zh-CN" altLang="en-US" dirty="0"/>
              <a:t>飞车“桃李满天下”版本中，不论您是经验丰富的竞速高手，还是刚进飞车的赛车新手，师徒系统将会给您带来同样的乐趣和丰厚的奖励</a:t>
            </a:r>
          </a:p>
          <a:p>
            <a:r>
              <a:rPr lang="zh-CN" altLang="en-US" dirty="0"/>
              <a:t>　　在大厅面板中，您可以找到“社交系统”，里面新增了一个“师徒系统”，进入后就可以寻觅名师或佳徒了。</a:t>
            </a:r>
          </a:p>
          <a:p>
            <a:r>
              <a:rPr lang="zh-CN" altLang="en-US" dirty="0"/>
              <a:t>　　当点击后，系统会自动判断您当前的等级和驾照，请注意：只有等级低于</a:t>
            </a:r>
            <a:r>
              <a:rPr lang="en-US" altLang="zh-CN" dirty="0"/>
              <a:t>30</a:t>
            </a:r>
            <a:r>
              <a:rPr lang="zh-CN" altLang="en-US" dirty="0"/>
              <a:t>级的玩家才有拜师的资格，同时必须考取高级驾照才能收徒哦</a:t>
            </a:r>
            <a:r>
              <a:rPr lang="en-US" altLang="zh-CN" dirty="0"/>
              <a:t>!</a:t>
            </a:r>
          </a:p>
          <a:p>
            <a:endParaRPr lang="zh-CN" altLang="en-US" dirty="0"/>
          </a:p>
        </p:txBody>
      </p:sp>
      <p:pic>
        <p:nvPicPr>
          <p:cNvPr id="4" name="图片 3" descr="http://img1.tgbusdata.cn/v2/thumb/jpg/OEY2QSw1MjYsMTAwLDQsMywxLC0xLDAscms1MA==/u/speed.tgbus.com/UploadFiles_9381/201301/2013010617282390.jpg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40968"/>
            <a:ext cx="5009515" cy="2981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958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34779"/>
            <a:ext cx="8229600" cy="1594021"/>
          </a:xfrm>
        </p:spPr>
        <p:txBody>
          <a:bodyPr>
            <a:normAutofit/>
          </a:bodyPr>
          <a:lstStyle/>
          <a:p>
            <a:pPr lvl="0"/>
            <a:r>
              <a:rPr lang="zh-CN" altLang="zh-CN" sz="1200" dirty="0"/>
              <a:t>徒弟系统：</a:t>
            </a:r>
          </a:p>
          <a:p>
            <a:pPr lvl="0"/>
            <a:r>
              <a:rPr lang="zh-CN" altLang="zh-CN" sz="1200" dirty="0"/>
              <a:t>　　进入师徒界面后，您可以看到系统为您推荐的</a:t>
            </a:r>
            <a:r>
              <a:rPr lang="en-US" altLang="zh-CN" sz="1200" dirty="0"/>
              <a:t>3</a:t>
            </a:r>
            <a:r>
              <a:rPr lang="zh-CN" altLang="zh-CN" sz="1200" dirty="0"/>
              <a:t>个师傅，您可以先与自己感兴趣的师傅沟通联系，再尝试拜师哦</a:t>
            </a:r>
            <a:r>
              <a:rPr lang="en-US" altLang="zh-CN" sz="1200" dirty="0"/>
              <a:t>!</a:t>
            </a:r>
            <a:r>
              <a:rPr lang="zh-CN" altLang="zh-CN" sz="1200" dirty="0"/>
              <a:t>当然，您也可以通过手动输入</a:t>
            </a:r>
            <a:r>
              <a:rPr lang="en-US" altLang="zh-CN" sz="1200" dirty="0"/>
              <a:t>QQ</a:t>
            </a:r>
            <a:r>
              <a:rPr lang="zh-CN" altLang="zh-CN" sz="1200" dirty="0"/>
              <a:t>号或昵称查找其他玩家进行拜师。</a:t>
            </a:r>
          </a:p>
          <a:p>
            <a:pPr lvl="0"/>
            <a:r>
              <a:rPr lang="zh-CN" altLang="zh-CN" sz="1200" dirty="0"/>
              <a:t>　　拜师成功后，您可以立即获得包括赛车和套装在内的新手礼包奖励，再次进入</a:t>
            </a:r>
            <a:r>
              <a:rPr lang="en-US" altLang="zh-CN" sz="1200" dirty="0"/>
              <a:t>“</a:t>
            </a:r>
            <a:r>
              <a:rPr lang="zh-CN" altLang="zh-CN" sz="1200" dirty="0"/>
              <a:t>师徒系统</a:t>
            </a:r>
            <a:r>
              <a:rPr lang="en-US" altLang="zh-CN" sz="1200" dirty="0"/>
              <a:t>”</a:t>
            </a:r>
            <a:r>
              <a:rPr lang="zh-CN" altLang="zh-CN" sz="1200" dirty="0"/>
              <a:t>就可以看到自己的师傅和自己的同门玩家了</a:t>
            </a:r>
            <a:r>
              <a:rPr lang="en-US" altLang="zh-CN" sz="1200" dirty="0"/>
              <a:t>!</a:t>
            </a:r>
            <a:endParaRPr lang="zh-CN" altLang="zh-CN" sz="1200" dirty="0"/>
          </a:p>
          <a:p>
            <a:pPr lvl="0"/>
            <a:r>
              <a:rPr lang="zh-CN" altLang="zh-CN" sz="1200" dirty="0"/>
              <a:t>　　快和师傅一起进行游戏吧，除了从师傅那里学到飞车技巧外，您还可以得到</a:t>
            </a:r>
            <a:r>
              <a:rPr lang="en-US" altLang="zh-CN" sz="1200" dirty="0"/>
              <a:t>20%</a:t>
            </a:r>
            <a:r>
              <a:rPr lang="zh-CN" altLang="zh-CN" sz="1200" dirty="0"/>
              <a:t>的额外经验奖励，完成特有的师徒任务，随着您的等级提升，直到考取高级驾照出师，您都可以获得等级礼包大奖</a:t>
            </a:r>
            <a:r>
              <a:rPr lang="en-US" altLang="zh-CN" sz="1200" dirty="0"/>
              <a:t>!</a:t>
            </a:r>
            <a:endParaRPr lang="zh-CN" altLang="zh-CN" sz="1200" dirty="0"/>
          </a:p>
          <a:p>
            <a:endParaRPr lang="zh-CN" altLang="en-US" sz="1200" dirty="0"/>
          </a:p>
        </p:txBody>
      </p:sp>
      <p:pic>
        <p:nvPicPr>
          <p:cNvPr id="4" name="图片 3" descr="http://img1.tgbusdata.cn/v2/thumb/jpg/REYzMiw1NjgsMTAwLDQsMywxLC0xLDAscms1MA==/u/speed.tgbus.com/UploadFiles_9381/201301/2013010617290089.jpg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" y="2786228"/>
            <a:ext cx="4536185" cy="2952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8209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110872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zh-CN" altLang="zh-CN" sz="1200" dirty="0"/>
              <a:t>师傅系统：</a:t>
            </a:r>
          </a:p>
          <a:p>
            <a:pPr lvl="0"/>
            <a:r>
              <a:rPr lang="zh-CN" altLang="zh-CN" sz="1200" dirty="0"/>
              <a:t>　　考取高级驾照您就可以收徒了</a:t>
            </a:r>
            <a:r>
              <a:rPr lang="en-US" altLang="zh-CN" sz="1200" dirty="0"/>
              <a:t>!</a:t>
            </a:r>
            <a:r>
              <a:rPr lang="zh-CN" altLang="zh-CN" sz="1200" dirty="0"/>
              <a:t>系统会为您推荐</a:t>
            </a:r>
            <a:r>
              <a:rPr lang="en-US" altLang="zh-CN" sz="1200" dirty="0"/>
              <a:t>3</a:t>
            </a:r>
            <a:r>
              <a:rPr lang="zh-CN" altLang="zh-CN" sz="1200" dirty="0"/>
              <a:t>个合适的徒弟，选择其一收为佳徒吧</a:t>
            </a:r>
            <a:r>
              <a:rPr lang="en-US" altLang="zh-CN" sz="1200" dirty="0"/>
              <a:t>!</a:t>
            </a:r>
            <a:r>
              <a:rPr lang="zh-CN" altLang="zh-CN" sz="1200" dirty="0"/>
              <a:t>您也可以通过手动输入昵称或</a:t>
            </a:r>
            <a:r>
              <a:rPr lang="en-US" altLang="zh-CN" sz="1200" dirty="0"/>
              <a:t>QQ</a:t>
            </a:r>
            <a:r>
              <a:rPr lang="zh-CN" altLang="zh-CN" sz="1200" dirty="0"/>
              <a:t>号选择心仪的徒弟</a:t>
            </a:r>
            <a:r>
              <a:rPr lang="zh-CN" altLang="zh-CN" sz="1200" dirty="0" smtClean="0"/>
              <a:t>。</a:t>
            </a:r>
            <a:r>
              <a:rPr lang="zh-CN" altLang="zh-CN" sz="1200" dirty="0"/>
              <a:t>当您和徒弟同场游戏时，只要您完成比赛，就可以获得</a:t>
            </a:r>
            <a:r>
              <a:rPr lang="en-US" altLang="zh-CN" sz="1200" dirty="0"/>
              <a:t>1</a:t>
            </a:r>
            <a:r>
              <a:rPr lang="zh-CN" altLang="zh-CN" sz="1200" dirty="0"/>
              <a:t>点名师点，此外，每当一个徒弟完成比赛，你就可以获得</a:t>
            </a:r>
            <a:r>
              <a:rPr lang="en-US" altLang="zh-CN" sz="1200" dirty="0"/>
              <a:t>1</a:t>
            </a:r>
            <a:r>
              <a:rPr lang="zh-CN" altLang="zh-CN" sz="1200" dirty="0"/>
              <a:t>点额外的名师点，随着名师点的积累，您除了可以成为名师红人，享誉飞车世界外，还可以获得丰厚的奖励，并且名师点的提升还可以增加您同时可带徒弟的上限哦：</a:t>
            </a:r>
          </a:p>
          <a:p>
            <a:pPr lvl="0"/>
            <a:r>
              <a:rPr lang="zh-CN" altLang="zh-CN" sz="1200" dirty="0"/>
              <a:t>　　随着徒弟等级提升，您可以获得丰厚的点券和消费券奖励</a:t>
            </a:r>
            <a:r>
              <a:rPr lang="en-US" altLang="zh-CN" sz="1200" dirty="0"/>
              <a:t>!</a:t>
            </a:r>
            <a:r>
              <a:rPr lang="zh-CN" altLang="zh-CN" sz="1200" dirty="0"/>
              <a:t>此外，在师徒关系存在时，只要徒弟通过</a:t>
            </a:r>
            <a:r>
              <a:rPr lang="en-US" altLang="zh-CN" sz="1200" dirty="0"/>
              <a:t>Q</a:t>
            </a:r>
            <a:r>
              <a:rPr lang="zh-CN" altLang="zh-CN" sz="1200" dirty="0"/>
              <a:t>币或</a:t>
            </a:r>
            <a:r>
              <a:rPr lang="en-US" altLang="zh-CN" sz="1200" dirty="0"/>
              <a:t>Q</a:t>
            </a:r>
            <a:r>
              <a:rPr lang="zh-CN" altLang="zh-CN" sz="1200" dirty="0"/>
              <a:t>点消费，您都可以获得一定比例的消费券返点哦</a:t>
            </a:r>
            <a:r>
              <a:rPr lang="en-US" altLang="zh-CN" sz="1200" dirty="0"/>
              <a:t>!</a:t>
            </a:r>
            <a:r>
              <a:rPr lang="zh-CN" altLang="zh-CN" sz="1200" dirty="0"/>
              <a:t>这些都可以在查看徒弟时，点击</a:t>
            </a:r>
            <a:r>
              <a:rPr lang="en-US" altLang="zh-CN" sz="1200" dirty="0"/>
              <a:t>“</a:t>
            </a:r>
            <a:r>
              <a:rPr lang="zh-CN" altLang="zh-CN" sz="1200" dirty="0"/>
              <a:t>领取奖励</a:t>
            </a:r>
            <a:r>
              <a:rPr lang="en-US" altLang="zh-CN" sz="1200" dirty="0"/>
              <a:t>”</a:t>
            </a:r>
            <a:r>
              <a:rPr lang="zh-CN" altLang="zh-CN" sz="1200" dirty="0"/>
              <a:t>按钮领到。</a:t>
            </a:r>
          </a:p>
          <a:p>
            <a:endParaRPr lang="zh-CN" altLang="en-US" sz="1200" dirty="0"/>
          </a:p>
        </p:txBody>
      </p:sp>
      <p:pic>
        <p:nvPicPr>
          <p:cNvPr id="4" name="图片 3" descr="http://img1.tgbusdata.cn/v2/thumb/jpg/MDRDNSw1MDIsMTAwLDQsMywxLC0xLDAscms1MA==/u/speed.tgbus.com/UploadFiles_9381/201301/2013010617292033.jpg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099" y="2132856"/>
            <a:ext cx="4361901" cy="2646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http://img1.tgbusdata.cn/v2/thumb/jpg/NTNGQSw1NDAsMTAwLDQsMywxLC0xLDAscms1MA==/u/speed.tgbus.com/UploadFiles_9381/201301/2013010617291040.jpg">
            <a:hlinkClick r:id="rId4" tgtFrame="&quot;_blank&quot;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" y="1430683"/>
            <a:ext cx="4421062" cy="295232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545378" y="5229200"/>
            <a:ext cx="8229600" cy="110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388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http://img1.tgbusdata.cn/v2/thumb/jpg/MkNFQSw1MjYsMTAwLDQsMywxLC0xLDAscms1MA==/u/speed.tgbus.com/UploadFiles_9381/201301/2013010617293347.jpg">
            <a:hlinkClick r:id="rId2" tgtFrame="&quot;_blank&quot;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40968"/>
            <a:ext cx="5010150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467544" y="1484784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dirty="0"/>
              <a:t>名师点介绍和奖励：</a:t>
            </a:r>
          </a:p>
          <a:p>
            <a:pPr lvl="0"/>
            <a:r>
              <a:rPr lang="zh-CN" altLang="zh-CN" dirty="0"/>
              <a:t>　　当您和徒弟同场游戏时，只要您完成比赛，就可以获得</a:t>
            </a:r>
            <a:r>
              <a:rPr lang="en-US" altLang="zh-CN" dirty="0"/>
              <a:t>1</a:t>
            </a:r>
            <a:r>
              <a:rPr lang="zh-CN" altLang="zh-CN" dirty="0"/>
              <a:t>点名师点，此外，每当一个徒弟完成比赛，你就可以获得</a:t>
            </a:r>
            <a:r>
              <a:rPr lang="en-US" altLang="zh-CN" dirty="0"/>
              <a:t>1</a:t>
            </a:r>
            <a:r>
              <a:rPr lang="zh-CN" altLang="zh-CN" dirty="0"/>
              <a:t>点额外的名师点，随着名师点的积累，您除了可以成为名师红人，享誉飞车世界外，还可以获得丰厚的奖励，并且名师点的提升还可以增加您同时可带徒弟的上限哦：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6694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728</Words>
  <Application>Microsoft Office PowerPoint</Application>
  <PresentationFormat>全屏显示(4:3)</PresentationFormat>
  <Paragraphs>85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QQ飞车说明</vt:lpstr>
      <vt:lpstr>QQ飞车系统介绍</vt:lpstr>
      <vt:lpstr>一、录像系统</vt:lpstr>
      <vt:lpstr>PowerPoint 演示文稿</vt:lpstr>
      <vt:lpstr>PowerPoint 演示文稿</vt:lpstr>
      <vt:lpstr>二、师徒系统</vt:lpstr>
      <vt:lpstr>PowerPoint 演示文稿</vt:lpstr>
      <vt:lpstr>PowerPoint 演示文稿</vt:lpstr>
      <vt:lpstr>PowerPoint 演示文稿</vt:lpstr>
      <vt:lpstr>三、聊天系统</vt:lpstr>
      <vt:lpstr>PowerPoint 演示文稿</vt:lpstr>
      <vt:lpstr>四、任务系统</vt:lpstr>
      <vt:lpstr>五、结婚系统</vt:lpstr>
      <vt:lpstr>PowerPoint 演示文稿</vt:lpstr>
      <vt:lpstr>PowerPoint 演示文稿</vt:lpstr>
      <vt:lpstr>PowerPoint 演示文稿</vt:lpstr>
      <vt:lpstr>PowerPoint 演示文稿</vt:lpstr>
      <vt:lpstr>六、称号系统</vt:lpstr>
      <vt:lpstr>PowerPoint 演示文稿</vt:lpstr>
      <vt:lpstr>七、改装系统</vt:lpstr>
      <vt:lpstr>改装车的界面</vt:lpstr>
      <vt:lpstr>选择了改装的车和配件</vt:lpstr>
      <vt:lpstr>改装后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QQ飞车系统介绍 </dc:title>
  <cp:lastModifiedBy>Sky123.Org</cp:lastModifiedBy>
  <cp:revision>125</cp:revision>
  <dcterms:modified xsi:type="dcterms:W3CDTF">2013-08-09T00:32:15Z</dcterms:modified>
</cp:coreProperties>
</file>