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7" r:id="rId28"/>
    <p:sldId id="288" r:id="rId29"/>
    <p:sldId id="282" r:id="rId30"/>
    <p:sldId id="283" r:id="rId31"/>
    <p:sldId id="284" r:id="rId32"/>
    <p:sldId id="285" r:id="rId33"/>
    <p:sldId id="286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4" autoAdjust="0"/>
    <p:restoredTop sz="86411" autoAdjust="0"/>
  </p:normalViewPr>
  <p:slideViewPr>
    <p:cSldViewPr>
      <p:cViewPr>
        <p:scale>
          <a:sx n="75" d="100"/>
          <a:sy n="75" d="100"/>
        </p:scale>
        <p:origin x="-984" y="4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2013-8-10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2013-8-10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2013-8-10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2013-8-10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2013-8-10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2013-8-10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2013-8-10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2013-8-10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2013-8-10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2013-8-10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2013-8-10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2013-8-10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peed.qq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peed.tgbus.com/UploadFiles_9381/201301/20130106171942787.jpg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speed.tgbus.com/UploadFiles_9381/201301/20130106164451369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://speed.tgbus.com/UploadFiles_9381/201301/20130106164451396.jp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speed.tgbus.com/UploadFiles_9381/201301/20130106164451989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speed.tgbus.com/UploadFiles_9381/201301/20130106171942786.jp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speed.tgbus.com/UploadFiles_9381/201301/20130106171942150.jp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speed.tgbus.com/UploadFiles_9381/201301/20130106171942759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hyperlink" Target="http://speed.tgbus.com/UploadFiles_9381/201301/20130106171942628.jp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speed.tgbus.com/UploadFiles_9381/201301/20130106171942311.jp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QQ</a:t>
            </a:r>
            <a:r>
              <a:rPr lang="zh-CN" altLang="en-US" dirty="0" smtClean="0"/>
              <a:t>飞车说明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《</a:t>
            </a:r>
            <a:r>
              <a:rPr lang="en-US" altLang="zh-CN" dirty="0"/>
              <a:t>QQ</a:t>
            </a:r>
            <a:r>
              <a:rPr lang="zh-CN" altLang="en-US" dirty="0"/>
              <a:t>飞车</a:t>
            </a:r>
            <a:r>
              <a:rPr lang="en-US" altLang="zh-CN" dirty="0"/>
              <a:t>》</a:t>
            </a:r>
            <a:r>
              <a:rPr lang="zh-CN" altLang="en-US" dirty="0"/>
              <a:t>是由腾讯琳琅天上游戏工作室开发，腾讯游戏发行的一款网络游戏，最高同时在线已超过</a:t>
            </a:r>
            <a:r>
              <a:rPr lang="en-US" altLang="zh-CN" dirty="0">
                <a:solidFill>
                  <a:srgbClr val="FF0000"/>
                </a:solidFill>
              </a:rPr>
              <a:t>300</a:t>
            </a:r>
            <a:r>
              <a:rPr lang="zh-CN" altLang="en-US" dirty="0"/>
              <a:t>万。游戏结合休闲和竞技玩法，是专为</a:t>
            </a:r>
            <a:r>
              <a:rPr lang="en-US" altLang="zh-CN" dirty="0"/>
              <a:t>QQ</a:t>
            </a:r>
            <a:r>
              <a:rPr lang="zh-CN" altLang="en-US" dirty="0"/>
              <a:t>用户打造的一款时尚赛车游戏，采用了物理引擎</a:t>
            </a:r>
            <a:r>
              <a:rPr lang="en-US" altLang="zh-CN" dirty="0"/>
              <a:t>PhysX</a:t>
            </a:r>
            <a:r>
              <a:rPr lang="zh-CN" altLang="en-US" dirty="0"/>
              <a:t>来保证车辆运行时的真实感，给玩家带来流畅的操作手感和驾驶</a:t>
            </a:r>
            <a:r>
              <a:rPr lang="zh-CN" altLang="en-US" dirty="0" smtClean="0"/>
              <a:t>体验</a:t>
            </a:r>
            <a:endParaRPr lang="en-US" altLang="zh-CN" dirty="0" smtClean="0"/>
          </a:p>
          <a:p>
            <a:r>
              <a:rPr lang="zh-CN" altLang="en-US" dirty="0" smtClean="0">
                <a:hlinkClick r:id="rId2"/>
              </a:rPr>
              <a:t>官网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speed.qq.com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23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三、聊天系统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300" dirty="0"/>
              <a:t>在飞车中聊天系统有三个频道：车队、综合、好友。</a:t>
            </a:r>
          </a:p>
          <a:p>
            <a:r>
              <a:rPr lang="zh-CN" altLang="zh-CN" sz="1300" dirty="0"/>
              <a:t>　　其中车队频道主要用作车队中的群聊</a:t>
            </a:r>
            <a:r>
              <a:rPr lang="en-US" altLang="zh-CN" sz="1300" dirty="0"/>
              <a:t>;</a:t>
            </a:r>
            <a:r>
              <a:rPr lang="zh-CN" altLang="zh-CN" sz="1300" dirty="0"/>
              <a:t>综合频道则用作游戏房间或是休闲区内大家的闲聊</a:t>
            </a:r>
            <a:r>
              <a:rPr lang="en-US" altLang="zh-CN" sz="1300" dirty="0"/>
              <a:t>;</a:t>
            </a:r>
            <a:r>
              <a:rPr lang="zh-CN" altLang="zh-CN" sz="1300" dirty="0"/>
              <a:t>而好友频道，自然是给亲朋好友间侃家常的地盘了</a:t>
            </a:r>
            <a:r>
              <a:rPr lang="en-US" altLang="zh-CN" sz="1300" dirty="0"/>
              <a:t>!</a:t>
            </a:r>
            <a:endParaRPr lang="zh-CN" altLang="zh-CN" sz="1300" dirty="0"/>
          </a:p>
          <a:p>
            <a:r>
              <a:rPr lang="zh-CN" altLang="zh-CN" sz="1300" dirty="0"/>
              <a:t>　　在车队或者综合频道中发言，只需要选择这个频道，在输入栏中写下自己想说的话即可。</a:t>
            </a:r>
          </a:p>
          <a:p>
            <a:r>
              <a:rPr lang="zh-CN" altLang="zh-CN" sz="1300" dirty="0"/>
              <a:t>　　而想要与好友私聊，则可以在好友面板中双击在线的好友，即可自动转到好友频道与之密语啦</a:t>
            </a:r>
            <a:r>
              <a:rPr lang="en-US" altLang="zh-CN" sz="1300" dirty="0"/>
              <a:t>!</a:t>
            </a:r>
            <a:endParaRPr lang="zh-CN" altLang="zh-CN" sz="1300" dirty="0"/>
          </a:p>
          <a:p>
            <a:endParaRPr lang="zh-CN" altLang="en-US" dirty="0"/>
          </a:p>
        </p:txBody>
      </p:sp>
      <p:pic>
        <p:nvPicPr>
          <p:cNvPr id="4" name="图片 3" descr="http://img1.tgbusdata.cn/v2/thumb/jpg/QjMyNCw1MDAsMTAwLDQsMywxLC0xLDAscms1MA==/u/speed.tgbus.com/UploadFiles_9381/201301/201301061730087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52936"/>
            <a:ext cx="4763135" cy="3585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996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9080"/>
          </a:xfrm>
        </p:spPr>
        <p:txBody>
          <a:bodyPr>
            <a:normAutofit/>
          </a:bodyPr>
          <a:lstStyle/>
          <a:p>
            <a:r>
              <a:rPr lang="zh-CN" altLang="zh-CN" sz="1200" dirty="0"/>
              <a:t>在房间或是休闲区中，如果遇到了心仪的</a:t>
            </a:r>
            <a:r>
              <a:rPr lang="en-US" altLang="zh-CN" sz="1200" dirty="0"/>
              <a:t>GGMM</a:t>
            </a:r>
            <a:r>
              <a:rPr lang="zh-CN" altLang="zh-CN" sz="1200" dirty="0"/>
              <a:t>，也可以直接点</a:t>
            </a:r>
            <a:r>
              <a:rPr lang="en-US" altLang="zh-CN" sz="1200" dirty="0"/>
              <a:t>TA</a:t>
            </a:r>
            <a:r>
              <a:rPr lang="zh-CN" altLang="zh-CN" sz="1200" dirty="0"/>
              <a:t>的名字，然后与</a:t>
            </a:r>
            <a:r>
              <a:rPr lang="en-US" altLang="zh-CN" sz="1200" dirty="0"/>
              <a:t>TA</a:t>
            </a:r>
            <a:r>
              <a:rPr lang="zh-CN" altLang="zh-CN" sz="1200" dirty="0"/>
              <a:t>私聊哦</a:t>
            </a:r>
            <a:r>
              <a:rPr lang="en-US" altLang="zh-CN" sz="1200" dirty="0"/>
              <a:t>!</a:t>
            </a:r>
            <a:endParaRPr lang="zh-CN" altLang="en-US" sz="1200" dirty="0"/>
          </a:p>
        </p:txBody>
      </p:sp>
      <p:pic>
        <p:nvPicPr>
          <p:cNvPr id="4" name="图片 3" descr="http://img1.tgbusdata.cn/v2/thumb/jpg/NTIzQyw1MDAsMTAwLDQsMywxLC0xLDAscms1MA==/u/speed.tgbus.com/UploadFiles_9381/201301/201301061730204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348880"/>
            <a:ext cx="4763135" cy="3585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159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</a:t>
            </a:r>
            <a:r>
              <a:rPr lang="zh-CN" altLang="zh-CN" dirty="0"/>
              <a:t>任务系统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1200" dirty="0"/>
              <a:t>点击右侧工具栏上的“任务”图标，即可打开任务中心。在任务中心中将所有的任务分为以下几个大类：</a:t>
            </a:r>
          </a:p>
          <a:p>
            <a:r>
              <a:rPr lang="zh-CN" altLang="en-US" sz="1200" dirty="0"/>
              <a:t>　　剧情任务：飞车漫画剧情的完美再现，体验做飞车英雄的快感</a:t>
            </a:r>
            <a:r>
              <a:rPr lang="en-US" altLang="zh-CN" sz="1200" dirty="0"/>
              <a:t>!</a:t>
            </a:r>
          </a:p>
          <a:p>
            <a:r>
              <a:rPr lang="zh-CN" altLang="en-US" sz="1200" dirty="0"/>
              <a:t>　　日常任务：每日都可以完成的，飞车中最普遍，最多件的任务，以完成某些地图中的多人游戏为主。</a:t>
            </a:r>
          </a:p>
          <a:p>
            <a:r>
              <a:rPr lang="zh-CN" altLang="en-US" sz="1200" dirty="0"/>
              <a:t>　　挑战任务：需要你一个人去挑战某一目标的任务，譬如障碍挑战，非常有趣的个人游戏。</a:t>
            </a:r>
          </a:p>
          <a:p>
            <a:r>
              <a:rPr lang="zh-CN" altLang="en-US" sz="1200" dirty="0"/>
              <a:t>　　兑换任务：上交某些任务道具以换取</a:t>
            </a:r>
            <a:r>
              <a:rPr lang="en-US" altLang="zh-CN" sz="1200" dirty="0"/>
              <a:t>S</a:t>
            </a:r>
            <a:r>
              <a:rPr lang="zh-CN" altLang="en-US" sz="1200" dirty="0"/>
              <a:t>级赛车等珍贵道具的任务。</a:t>
            </a:r>
          </a:p>
          <a:p>
            <a:r>
              <a:rPr lang="zh-CN" altLang="en-US" sz="1200" dirty="0"/>
              <a:t>　　幸运任务：做一些很简单的事情，但是可以获得许多用于幸运系统的幸运币的任务。</a:t>
            </a:r>
          </a:p>
          <a:p>
            <a:r>
              <a:rPr lang="zh-CN" altLang="en-US" sz="1200" dirty="0"/>
              <a:t>　　在线任务：一系列不需要接受，只需要你在线就能完成的任务。</a:t>
            </a:r>
          </a:p>
          <a:p>
            <a:r>
              <a:rPr lang="zh-CN" altLang="en-US" sz="1200" dirty="0"/>
              <a:t>　　除此以外，还有一个“我的任务”，囊括了所有飞车中你接受的任务，方便大家查看自己的任务状态。</a:t>
            </a:r>
          </a:p>
          <a:p>
            <a:endParaRPr lang="zh-CN" altLang="en-US" dirty="0"/>
          </a:p>
        </p:txBody>
      </p:sp>
      <p:pic>
        <p:nvPicPr>
          <p:cNvPr id="4" name="图片 3" descr="http://img1.tgbusdata.cn/v2/thumb/jpg/MzZBOSw1MDAsMTAwLDQsMywxLC0xLDAscms1MA==/u/speed.tgbus.com/UploadFiles_9381/201301/2013010617090064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3068960"/>
            <a:ext cx="4763135" cy="3585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07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五、结婚系统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4121125"/>
            <a:ext cx="8229600" cy="2260204"/>
          </a:xfrm>
        </p:spPr>
        <p:txBody>
          <a:bodyPr>
            <a:normAutofit/>
          </a:bodyPr>
          <a:lstStyle/>
          <a:p>
            <a:r>
              <a:rPr lang="zh-CN" altLang="zh-CN" sz="1200" dirty="0"/>
              <a:t>第一步：订婚</a:t>
            </a:r>
          </a:p>
          <a:p>
            <a:r>
              <a:rPr lang="zh-CN" altLang="zh-CN" sz="1200" dirty="0"/>
              <a:t>　　全新的</a:t>
            </a:r>
            <a:r>
              <a:rPr lang="en-US" altLang="zh-CN" sz="1200" dirty="0"/>
              <a:t>“</a:t>
            </a:r>
            <a:r>
              <a:rPr lang="zh-CN" altLang="zh-CN" sz="1200" dirty="0"/>
              <a:t>结婚系统</a:t>
            </a:r>
            <a:r>
              <a:rPr lang="en-US" altLang="zh-CN" sz="1200" dirty="0"/>
              <a:t>”</a:t>
            </a:r>
            <a:r>
              <a:rPr lang="zh-CN" altLang="zh-CN" sz="1200" dirty="0"/>
              <a:t>将以往简单的订婚步骤变的更加隆重和令人难忘，将整场婚礼将分为订婚、求婚、预定礼堂、发喜帖、进入礼堂和进行婚礼等多个流程。准备结婚的双方首先需要用</a:t>
            </a:r>
            <a:r>
              <a:rPr lang="en-US" altLang="zh-CN" sz="1200" dirty="0"/>
              <a:t>“</a:t>
            </a:r>
            <a:r>
              <a:rPr lang="zh-CN" altLang="zh-CN" sz="1200" dirty="0"/>
              <a:t>订婚戒指</a:t>
            </a:r>
            <a:r>
              <a:rPr lang="en-US" altLang="zh-CN" sz="1200" dirty="0"/>
              <a:t>”</a:t>
            </a:r>
            <a:r>
              <a:rPr lang="zh-CN" altLang="zh-CN" sz="1200" dirty="0"/>
              <a:t>或</a:t>
            </a:r>
            <a:r>
              <a:rPr lang="en-US" altLang="zh-CN" sz="1200" dirty="0"/>
              <a:t>“</a:t>
            </a:r>
            <a:r>
              <a:rPr lang="zh-CN" altLang="zh-CN" sz="1200" dirty="0"/>
              <a:t>闪婚卡</a:t>
            </a:r>
            <a:r>
              <a:rPr lang="en-US" altLang="zh-CN" sz="1200" dirty="0"/>
              <a:t>”</a:t>
            </a:r>
            <a:r>
              <a:rPr lang="zh-CN" altLang="zh-CN" sz="1200" dirty="0"/>
              <a:t>订婚，才能进行下一步的婚礼准备。 </a:t>
            </a:r>
          </a:p>
        </p:txBody>
      </p:sp>
      <p:pic>
        <p:nvPicPr>
          <p:cNvPr id="4" name="图片 3" descr="http://img1.tgbusdata.cn/v2/thumb/jpg/NTlDQSw0NjUsMTAwLDQsMywxLC0xLDAscms1MA==/u/speed.tgbus.com/UploadFiles_9381/201301/2013010617304723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196752"/>
            <a:ext cx="4429125" cy="2901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448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663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zh-CN" sz="1200" dirty="0"/>
              <a:t>第二步：求婚</a:t>
            </a:r>
          </a:p>
          <a:p>
            <a:r>
              <a:rPr lang="zh-CN" altLang="zh-CN" sz="1200" dirty="0"/>
              <a:t>　　订婚成功后，紧接着就是</a:t>
            </a:r>
            <a:r>
              <a:rPr lang="en-US" altLang="zh-CN" sz="1200" dirty="0"/>
              <a:t>“</a:t>
            </a:r>
            <a:r>
              <a:rPr lang="zh-CN" altLang="zh-CN" sz="1200" dirty="0"/>
              <a:t>求婚</a:t>
            </a:r>
            <a:r>
              <a:rPr lang="en-US" altLang="zh-CN" sz="1200" dirty="0"/>
              <a:t>”</a:t>
            </a:r>
            <a:r>
              <a:rPr lang="zh-CN" altLang="zh-CN" sz="1200" dirty="0"/>
              <a:t>了，求婚会让您对情侣的爱显更加有诚意。求婚者可通过游戏个人资料面板，使用</a:t>
            </a:r>
            <a:r>
              <a:rPr lang="en-US" altLang="zh-CN" sz="1200" dirty="0"/>
              <a:t>“</a:t>
            </a:r>
            <a:r>
              <a:rPr lang="zh-CN" altLang="zh-CN" sz="1200" dirty="0"/>
              <a:t>求婚卡</a:t>
            </a:r>
            <a:r>
              <a:rPr lang="en-US" altLang="zh-CN" sz="1200" dirty="0"/>
              <a:t>”</a:t>
            </a:r>
            <a:r>
              <a:rPr lang="zh-CN" altLang="zh-CN" sz="1200" dirty="0"/>
              <a:t>等道具向情侣发起求婚。求婚成功后，求婚者将自动获取开启婚礼礼堂的钥匙。</a:t>
            </a:r>
            <a:endParaRPr lang="zh-CN" altLang="en-US" sz="1200" dirty="0"/>
          </a:p>
        </p:txBody>
      </p:sp>
      <p:pic>
        <p:nvPicPr>
          <p:cNvPr id="4" name="图片 3" descr="http://img1.tgbusdata.cn/v2/thumb/jpg/MUYwNCw1MDAsMTAwLDQsMywxLC0xLDAscms1MA==/u/speed.tgbus.com/UploadFiles_9381/201301/2013010617305557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836712"/>
            <a:ext cx="4763135" cy="3450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972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1514" y="1484784"/>
            <a:ext cx="8229600" cy="4525963"/>
          </a:xfrm>
        </p:spPr>
        <p:txBody>
          <a:bodyPr/>
          <a:lstStyle/>
          <a:p>
            <a:r>
              <a:rPr lang="zh-CN" altLang="zh-CN" sz="1200" dirty="0"/>
              <a:t>第三步：预定礼堂、发喜帖</a:t>
            </a:r>
          </a:p>
          <a:p>
            <a:r>
              <a:rPr lang="zh-CN" altLang="zh-CN" sz="1200" dirty="0" smtClean="0"/>
              <a:t>当然</a:t>
            </a:r>
            <a:r>
              <a:rPr lang="zh-CN" altLang="zh-CN" sz="1200" dirty="0"/>
              <a:t>，求婚者还必须为接下来</a:t>
            </a:r>
            <a:r>
              <a:rPr lang="en-US" altLang="zh-CN" sz="1200" dirty="0"/>
              <a:t>“</a:t>
            </a:r>
            <a:r>
              <a:rPr lang="zh-CN" altLang="zh-CN" sz="1200" dirty="0"/>
              <a:t>预定礼堂</a:t>
            </a:r>
            <a:r>
              <a:rPr lang="en-US" altLang="zh-CN" sz="1200" dirty="0"/>
              <a:t>”</a:t>
            </a:r>
            <a:r>
              <a:rPr lang="zh-CN" altLang="zh-CN" sz="1200" dirty="0"/>
              <a:t>和</a:t>
            </a:r>
            <a:r>
              <a:rPr lang="en-US" altLang="zh-CN" sz="1200" dirty="0"/>
              <a:t>“</a:t>
            </a:r>
            <a:r>
              <a:rPr lang="zh-CN" altLang="zh-CN" sz="1200" dirty="0"/>
              <a:t>向好友发喜帖</a:t>
            </a:r>
            <a:r>
              <a:rPr lang="en-US" altLang="zh-CN" sz="1200" dirty="0"/>
              <a:t>”</a:t>
            </a:r>
            <a:r>
              <a:rPr lang="zh-CN" altLang="zh-CN" sz="1200" dirty="0"/>
              <a:t>的工作负责，让您的游戏婚礼变的更加富有真实感。使用婚礼钥匙成功预定礼堂后，玩家还可以为自己的婚礼礼堂设定进入的权限。同时，新郎与新娘可以向自己</a:t>
            </a:r>
            <a:r>
              <a:rPr lang="zh-CN" altLang="zh-CN" sz="1200" dirty="0" smtClean="0"/>
              <a:t>的好友</a:t>
            </a:r>
            <a:r>
              <a:rPr lang="zh-CN" altLang="zh-CN" sz="1200" dirty="0"/>
              <a:t>发放喜帖，收到喜帖的玩家即为婚礼嘉宾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pic>
        <p:nvPicPr>
          <p:cNvPr id="4" name="图片 3" descr="http://img1.tgbusdata.cn/v2/thumb/jpg/NzY5Qyw0MDAsMTAwLDQsMywxLC0xLDAscms1MA==/u/speed.tgbus.com/UploadFiles_9381/201301/2013010617310266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64130"/>
            <a:ext cx="3808730" cy="4293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http://img1.tgbusdata.cn/v2/thumb/jpg/OTBENyw0MDAsMTAwLDQsMywxLC0xLDAscms1MA==/u/speed.tgbus.com/UploadFiles_9381/201301/2013010617311102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140968"/>
            <a:ext cx="3808730" cy="3291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268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1200" dirty="0"/>
              <a:t>第四步：进入礼堂</a:t>
            </a:r>
          </a:p>
          <a:p>
            <a:r>
              <a:rPr lang="zh-CN" altLang="zh-CN" sz="1200" dirty="0"/>
              <a:t>　　当婚礼预定的时间达到之后，婚礼房间将自动生成。新娘和新郎可以通过邮件中的链接进入婚礼礼堂，婚礼嘉宾可以通过喜帖进入婚礼房间。除此之外，还有更多有趣的婚礼小细节等着玩家们自己去探索哦！</a:t>
            </a:r>
          </a:p>
          <a:p>
            <a:endParaRPr lang="zh-CN" altLang="en-US" dirty="0"/>
          </a:p>
        </p:txBody>
      </p:sp>
      <p:pic>
        <p:nvPicPr>
          <p:cNvPr id="4" name="图片 3" descr="http://img1.tgbusdata.cn/v2/thumb/jpg/M0Q2Myw1MDAsMTAwLDQsMywxLC0xLDAscms1MA==/u/speed.tgbus.com/UploadFiles_9381/201301/2013010617311828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515057"/>
            <a:ext cx="4763135" cy="3466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593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zh-CN" sz="1200" dirty="0"/>
              <a:t>第五步：仪式流程</a:t>
            </a:r>
          </a:p>
          <a:p>
            <a:r>
              <a:rPr lang="zh-CN" altLang="zh-CN" sz="1200" dirty="0"/>
              <a:t>　　婚礼仪式流程分为</a:t>
            </a:r>
            <a:r>
              <a:rPr lang="en-US" altLang="zh-CN" sz="1200" dirty="0"/>
              <a:t>“</a:t>
            </a:r>
            <a:r>
              <a:rPr lang="zh-CN" altLang="zh-CN" sz="1200" dirty="0"/>
              <a:t>爱的游行</a:t>
            </a:r>
            <a:r>
              <a:rPr lang="en-US" altLang="zh-CN" sz="1200" dirty="0"/>
              <a:t>”</a:t>
            </a:r>
            <a:r>
              <a:rPr lang="zh-CN" altLang="zh-CN" sz="1200" dirty="0"/>
              <a:t>和</a:t>
            </a:r>
            <a:r>
              <a:rPr lang="en-US" altLang="zh-CN" sz="1200" dirty="0"/>
              <a:t>“</a:t>
            </a:r>
            <a:r>
              <a:rPr lang="zh-CN" altLang="zh-CN" sz="1200" dirty="0"/>
              <a:t>爱的祝词</a:t>
            </a:r>
            <a:r>
              <a:rPr lang="en-US" altLang="zh-CN" sz="1200" dirty="0"/>
              <a:t>”</a:t>
            </a:r>
            <a:r>
              <a:rPr lang="zh-CN" altLang="zh-CN" sz="1200" dirty="0"/>
              <a:t>两个步骤。在</a:t>
            </a:r>
            <a:r>
              <a:rPr lang="en-US" altLang="zh-CN" sz="1200" dirty="0"/>
              <a:t>“</a:t>
            </a:r>
            <a:r>
              <a:rPr lang="zh-CN" altLang="zh-CN" sz="1200" dirty="0"/>
              <a:t>爱的游行</a:t>
            </a:r>
            <a:r>
              <a:rPr lang="en-US" altLang="zh-CN" sz="1200" dirty="0"/>
              <a:t>”</a:t>
            </a:r>
            <a:r>
              <a:rPr lang="zh-CN" altLang="zh-CN" sz="1200" dirty="0"/>
              <a:t>中，新郎和新娘将双双坐上结婚马车，在唯美浪漫的礼堂中游行并接受众人的祝福。然后携手走过红地毯，来到神父面前，接受神父的鉴证和赐福。</a:t>
            </a:r>
          </a:p>
          <a:p>
            <a:r>
              <a:rPr lang="zh-CN" altLang="zh-CN" sz="1200" dirty="0"/>
              <a:t>　　婚后根据夫妻间恩爱度将会有对应的经验加成，结婚双方还将拥有新的飞车任务。同时，飞车还将增加恩爱红人排行榜，一展飞车王国的模范夫妻。如此美妙的结婚过程与全新体验，是否让你心动不已呢？相约情人节，赶快向心爱的</a:t>
            </a:r>
            <a:r>
              <a:rPr lang="en-US" altLang="zh-CN" sz="1200" dirty="0"/>
              <a:t>TA</a:t>
            </a:r>
            <a:r>
              <a:rPr lang="zh-CN" altLang="zh-CN" sz="1200" dirty="0"/>
              <a:t>表白结婚吧！</a:t>
            </a:r>
          </a:p>
          <a:p>
            <a:endParaRPr lang="zh-CN" altLang="en-US" dirty="0"/>
          </a:p>
        </p:txBody>
      </p:sp>
      <p:pic>
        <p:nvPicPr>
          <p:cNvPr id="4" name="图片 3" descr="http://img1.tgbusdata.cn/v2/thumb/jpg/RDk5Myw1MDAsMTAwLDQsMywxLC0xLDAscms1MA==/u/speed.tgbus.com/UploadFiles_9381/201301/201301061731272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7" y="2852936"/>
            <a:ext cx="4272105" cy="3466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http://img1.tgbusdata.cn/v2/thumb/jpg/MzkyOCw1MDAsMTAwLDQsMywxLC0xLDAscms1MA==/u/speed.tgbus.com/UploadFiles_9381/201301/2013010617313625.jpg">
            <a:hlinkClick r:id="rId3" tgtFrame="&quot;_blank&quot;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207" y="2749431"/>
            <a:ext cx="4763135" cy="3569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302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六、</a:t>
            </a:r>
            <a:r>
              <a:rPr lang="zh-CN" altLang="zh-CN" dirty="0"/>
              <a:t>称号系统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QQ</a:t>
            </a:r>
            <a:r>
              <a:rPr lang="zh-CN" altLang="en-US" dirty="0"/>
              <a:t>飞车称号系统类似于成就系统，玩家在某种情况下完成某种操作时可以获得称号。玩家可以获得多个称号，选择一个称号显示在名字下面。比如当您为您的车队 在上一个车神争霸赛季中获得秋名山第一名时，到下一个赛季，您将拥有珍贵的称号“秋名山车神”，彰显您的威望和荣誉！“秋名山车神”的称号是全服唯一的 哦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zh-CN" altLang="en-US" dirty="0"/>
              <a:t>　每一种称号都代表着一种独特的荣誉，都象征着在百万玩家中，您是极其不寻常的一名玩家。因此，当您拥有称号之后，无论是在在好友列表中，多人游戏房间 中，还是在休闲区中都会显示有您当前所佩戴的称号。如果您有幸成为了红人榜中的一元，那么您的称号亦将在红人榜中展现出来。让这些称号为您带来独一无二的 自豪感，让您在荣誉中快乐游戏。</a:t>
            </a:r>
          </a:p>
        </p:txBody>
      </p:sp>
    </p:spTree>
    <p:extLst>
      <p:ext uri="{BB962C8B-B14F-4D97-AF65-F5344CB8AC3E}">
        <p14:creationId xmlns:p14="http://schemas.microsoft.com/office/powerpoint/2010/main" val="315111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 descr="http://img1.tgbusdata.cn/v2/thumb/jpg/QjdBQyw1NTAsMTAwLDQsMywxLC0xLDAscms1MA==/u/speed.tgbus.com/UploadFiles_9381/201301/2013010617111699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1953419"/>
            <a:ext cx="5238750" cy="3819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360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4124"/>
            <a:ext cx="7772400" cy="1470025"/>
          </a:xfrm>
        </p:spPr>
        <p:txBody>
          <a:bodyPr/>
          <a:lstStyle/>
          <a:p>
            <a:r>
              <a:rPr lang="en-US" altLang="zh-CN" b="1" dirty="0"/>
              <a:t>QQ</a:t>
            </a:r>
            <a:r>
              <a:rPr lang="zh-CN" altLang="zh-CN" b="1" dirty="0"/>
              <a:t>飞车系统</a:t>
            </a:r>
            <a:r>
              <a:rPr lang="zh-CN" altLang="zh-CN" b="1" dirty="0" smtClean="0"/>
              <a:t>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1196752"/>
            <a:ext cx="7560840" cy="4608512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altLang="zh-CN" dirty="0" smtClean="0">
                <a:solidFill>
                  <a:srgbClr val="0099FF"/>
                </a:solidFill>
              </a:rPr>
              <a:t>1</a:t>
            </a:r>
            <a:r>
              <a:rPr lang="zh-CN" altLang="en-US" dirty="0" smtClean="0">
                <a:solidFill>
                  <a:srgbClr val="0099FF"/>
                </a:solidFill>
              </a:rPr>
              <a:t>、</a:t>
            </a:r>
            <a:r>
              <a:rPr lang="en-US" altLang="zh-CN" dirty="0" err="1" smtClean="0">
                <a:solidFill>
                  <a:srgbClr val="0099FF"/>
                </a:solidFill>
              </a:rPr>
              <a:t>录像系统</a:t>
            </a:r>
            <a:endParaRPr lang="zh-CN" altLang="zh-CN" dirty="0">
              <a:solidFill>
                <a:srgbClr val="0099FF"/>
              </a:solidFill>
            </a:endParaRPr>
          </a:p>
          <a:p>
            <a:pPr lvl="0"/>
            <a:r>
              <a:rPr lang="en-US" altLang="zh-CN" dirty="0" smtClean="0">
                <a:solidFill>
                  <a:srgbClr val="0099FF"/>
                </a:solidFill>
              </a:rPr>
              <a:t>2</a:t>
            </a:r>
            <a:r>
              <a:rPr lang="zh-CN" altLang="en-US" dirty="0" smtClean="0">
                <a:solidFill>
                  <a:srgbClr val="0099FF"/>
                </a:solidFill>
              </a:rPr>
              <a:t>、</a:t>
            </a:r>
            <a:r>
              <a:rPr lang="en-US" altLang="zh-CN" dirty="0" err="1" smtClean="0">
                <a:solidFill>
                  <a:srgbClr val="0099FF"/>
                </a:solidFill>
              </a:rPr>
              <a:t>师徒系统</a:t>
            </a:r>
            <a:endParaRPr lang="en-US" altLang="zh-CN" dirty="0" smtClean="0">
              <a:solidFill>
                <a:srgbClr val="0099FF"/>
              </a:solidFill>
            </a:endParaRPr>
          </a:p>
          <a:p>
            <a:r>
              <a:rPr lang="en-US" altLang="zh-CN" dirty="0" smtClean="0">
                <a:solidFill>
                  <a:srgbClr val="0099FF"/>
                </a:solidFill>
              </a:rPr>
              <a:t>3</a:t>
            </a:r>
            <a:r>
              <a:rPr lang="zh-CN" altLang="en-US" dirty="0" smtClean="0">
                <a:solidFill>
                  <a:srgbClr val="0099FF"/>
                </a:solidFill>
              </a:rPr>
              <a:t>、</a:t>
            </a:r>
            <a:r>
              <a:rPr lang="en-US" altLang="zh-CN" dirty="0" err="1" smtClean="0">
                <a:solidFill>
                  <a:srgbClr val="0099FF"/>
                </a:solidFill>
              </a:rPr>
              <a:t>聊天系统</a:t>
            </a:r>
            <a:endParaRPr lang="zh-CN" altLang="zh-CN" dirty="0">
              <a:solidFill>
                <a:srgbClr val="0099FF"/>
              </a:solidFill>
            </a:endParaRPr>
          </a:p>
          <a:p>
            <a:r>
              <a:rPr lang="en-US" altLang="zh-CN" dirty="0" smtClean="0">
                <a:solidFill>
                  <a:srgbClr val="0099FF"/>
                </a:solidFill>
              </a:rPr>
              <a:t>4</a:t>
            </a:r>
            <a:r>
              <a:rPr lang="zh-CN" altLang="en-US" dirty="0" smtClean="0">
                <a:solidFill>
                  <a:srgbClr val="0099FF"/>
                </a:solidFill>
              </a:rPr>
              <a:t>、</a:t>
            </a:r>
            <a:r>
              <a:rPr lang="en-US" altLang="zh-CN" dirty="0" err="1" smtClean="0">
                <a:solidFill>
                  <a:srgbClr val="0099FF"/>
                </a:solidFill>
              </a:rPr>
              <a:t>任务系统</a:t>
            </a:r>
            <a:endParaRPr lang="zh-CN" altLang="zh-CN" dirty="0">
              <a:solidFill>
                <a:srgbClr val="0099FF"/>
              </a:solidFill>
            </a:endParaRPr>
          </a:p>
          <a:p>
            <a:r>
              <a:rPr lang="en-US" altLang="zh-CN" dirty="0" smtClean="0">
                <a:solidFill>
                  <a:srgbClr val="0099FF"/>
                </a:solidFill>
              </a:rPr>
              <a:t>5</a:t>
            </a:r>
            <a:r>
              <a:rPr lang="zh-CN" altLang="en-US" dirty="0" smtClean="0">
                <a:solidFill>
                  <a:srgbClr val="0099FF"/>
                </a:solidFill>
              </a:rPr>
              <a:t>、</a:t>
            </a:r>
            <a:r>
              <a:rPr lang="en-US" altLang="zh-CN" dirty="0" err="1" smtClean="0">
                <a:solidFill>
                  <a:srgbClr val="0099FF"/>
                </a:solidFill>
              </a:rPr>
              <a:t>结婚系统</a:t>
            </a:r>
            <a:endParaRPr lang="zh-CN" altLang="zh-CN" dirty="0">
              <a:solidFill>
                <a:srgbClr val="0099FF"/>
              </a:solidFill>
            </a:endParaRPr>
          </a:p>
          <a:p>
            <a:pPr lvl="0"/>
            <a:r>
              <a:rPr lang="en-US" altLang="zh-CN" dirty="0" smtClean="0">
                <a:solidFill>
                  <a:srgbClr val="0099FF"/>
                </a:solidFill>
              </a:rPr>
              <a:t>6</a:t>
            </a:r>
            <a:r>
              <a:rPr lang="zh-CN" altLang="en-US" dirty="0" smtClean="0">
                <a:solidFill>
                  <a:srgbClr val="0099FF"/>
                </a:solidFill>
              </a:rPr>
              <a:t>、</a:t>
            </a:r>
            <a:r>
              <a:rPr lang="en-US" altLang="zh-CN" dirty="0" err="1" smtClean="0">
                <a:solidFill>
                  <a:srgbClr val="0099FF"/>
                </a:solidFill>
              </a:rPr>
              <a:t>称号系统</a:t>
            </a:r>
            <a:endParaRPr lang="en-US" altLang="zh-CN" dirty="0">
              <a:solidFill>
                <a:srgbClr val="0099FF"/>
              </a:solidFill>
            </a:endParaRPr>
          </a:p>
          <a:p>
            <a:r>
              <a:rPr lang="en-US" altLang="zh-CN" dirty="0" smtClean="0">
                <a:solidFill>
                  <a:srgbClr val="0099FF"/>
                </a:solidFill>
              </a:rPr>
              <a:t>7</a:t>
            </a:r>
            <a:r>
              <a:rPr lang="zh-CN" altLang="en-US" dirty="0" smtClean="0">
                <a:solidFill>
                  <a:srgbClr val="0099FF"/>
                </a:solidFill>
              </a:rPr>
              <a:t>、</a:t>
            </a:r>
            <a:r>
              <a:rPr lang="en-US" altLang="zh-CN" dirty="0" err="1" smtClean="0">
                <a:solidFill>
                  <a:srgbClr val="0099FF"/>
                </a:solidFill>
              </a:rPr>
              <a:t>改装系统</a:t>
            </a:r>
            <a:endParaRPr lang="zh-CN" altLang="zh-CN" dirty="0">
              <a:solidFill>
                <a:srgbClr val="0099FF"/>
              </a:solidFill>
            </a:endParaRPr>
          </a:p>
          <a:p>
            <a:pPr lvl="0"/>
            <a:r>
              <a:rPr lang="en-US" altLang="zh-CN" dirty="0" smtClean="0">
                <a:solidFill>
                  <a:srgbClr val="0099FF"/>
                </a:solidFill>
              </a:rPr>
              <a:t>8</a:t>
            </a:r>
            <a:r>
              <a:rPr lang="zh-CN" altLang="en-US" dirty="0" smtClean="0">
                <a:solidFill>
                  <a:srgbClr val="0099FF"/>
                </a:solidFill>
              </a:rPr>
              <a:t>、</a:t>
            </a:r>
            <a:r>
              <a:rPr lang="en-US" altLang="zh-CN" dirty="0" err="1" smtClean="0">
                <a:solidFill>
                  <a:srgbClr val="0099FF"/>
                </a:solidFill>
              </a:rPr>
              <a:t>保养系统</a:t>
            </a:r>
            <a:endParaRPr lang="zh-CN" altLang="zh-CN" dirty="0">
              <a:solidFill>
                <a:srgbClr val="0099FF"/>
              </a:solidFill>
            </a:endParaRPr>
          </a:p>
          <a:p>
            <a:pPr lvl="0"/>
            <a:r>
              <a:rPr lang="en-US" altLang="zh-CN" dirty="0" smtClean="0">
                <a:solidFill>
                  <a:srgbClr val="0099FF"/>
                </a:solidFill>
              </a:rPr>
              <a:t>9</a:t>
            </a:r>
            <a:r>
              <a:rPr lang="zh-CN" altLang="en-US" dirty="0" smtClean="0">
                <a:solidFill>
                  <a:srgbClr val="0099FF"/>
                </a:solidFill>
              </a:rPr>
              <a:t>、</a:t>
            </a:r>
            <a:r>
              <a:rPr lang="en-US" altLang="zh-CN" dirty="0" err="1" smtClean="0">
                <a:solidFill>
                  <a:srgbClr val="0099FF"/>
                </a:solidFill>
              </a:rPr>
              <a:t>成就系统</a:t>
            </a:r>
            <a:endParaRPr lang="zh-CN" altLang="zh-CN" dirty="0">
              <a:solidFill>
                <a:srgbClr val="0099FF"/>
              </a:solidFill>
            </a:endParaRPr>
          </a:p>
          <a:p>
            <a:pPr lvl="0"/>
            <a:r>
              <a:rPr lang="en-US" altLang="zh-CN" dirty="0" smtClean="0">
                <a:solidFill>
                  <a:srgbClr val="0099FF"/>
                </a:solidFill>
              </a:rPr>
              <a:t>10</a:t>
            </a:r>
            <a:r>
              <a:rPr lang="zh-CN" altLang="en-US" dirty="0" smtClean="0">
                <a:solidFill>
                  <a:srgbClr val="0099FF"/>
                </a:solidFill>
              </a:rPr>
              <a:t>、</a:t>
            </a:r>
            <a:r>
              <a:rPr lang="en-US" altLang="zh-CN" dirty="0" err="1" smtClean="0">
                <a:solidFill>
                  <a:srgbClr val="0099FF"/>
                </a:solidFill>
              </a:rPr>
              <a:t>车队系统</a:t>
            </a:r>
            <a:endParaRPr lang="zh-CN" altLang="zh-CN" dirty="0">
              <a:solidFill>
                <a:srgbClr val="0099FF"/>
              </a:solidFill>
            </a:endParaRPr>
          </a:p>
          <a:p>
            <a:r>
              <a:rPr lang="en-US" altLang="zh-CN" dirty="0" smtClean="0">
                <a:solidFill>
                  <a:srgbClr val="0099FF"/>
                </a:solidFill>
              </a:rPr>
              <a:t>11</a:t>
            </a:r>
            <a:r>
              <a:rPr lang="zh-CN" altLang="en-US" dirty="0" smtClean="0">
                <a:solidFill>
                  <a:srgbClr val="0099FF"/>
                </a:solidFill>
              </a:rPr>
              <a:t>、</a:t>
            </a:r>
            <a:r>
              <a:rPr lang="en-US" altLang="zh-CN" dirty="0" err="1" smtClean="0">
                <a:solidFill>
                  <a:srgbClr val="0099FF"/>
                </a:solidFill>
              </a:rPr>
              <a:t>漂流瓶系统</a:t>
            </a:r>
            <a:endParaRPr lang="zh-CN" altLang="zh-CN" dirty="0">
              <a:solidFill>
                <a:srgbClr val="0099FF"/>
              </a:solidFill>
            </a:endParaRPr>
          </a:p>
          <a:p>
            <a:pPr lvl="0"/>
            <a:r>
              <a:rPr lang="en-US" altLang="zh-CN" dirty="0" smtClean="0">
                <a:solidFill>
                  <a:srgbClr val="0099FF"/>
                </a:solidFill>
              </a:rPr>
              <a:t>12</a:t>
            </a:r>
            <a:r>
              <a:rPr lang="zh-CN" altLang="en-US" dirty="0" smtClean="0">
                <a:solidFill>
                  <a:srgbClr val="0099FF"/>
                </a:solidFill>
              </a:rPr>
              <a:t>、</a:t>
            </a:r>
            <a:r>
              <a:rPr lang="en-US" altLang="zh-CN" dirty="0" err="1" smtClean="0">
                <a:solidFill>
                  <a:srgbClr val="0099FF"/>
                </a:solidFill>
              </a:rPr>
              <a:t>养鱼系统</a:t>
            </a:r>
            <a:endParaRPr lang="zh-CN" altLang="zh-CN" dirty="0">
              <a:solidFill>
                <a:srgbClr val="0099FF"/>
              </a:solidFill>
            </a:endParaRP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6559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七、改装系统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/>
              <a:t>QQ</a:t>
            </a:r>
            <a:r>
              <a:rPr lang="zh-CN" altLang="zh-CN" dirty="0"/>
              <a:t>飞车里买了辆车后就要对其进行改装，改装能提升车辆的性能！</a:t>
            </a:r>
          </a:p>
          <a:p>
            <a:r>
              <a:rPr lang="zh-CN" altLang="zh-CN" b="1" dirty="0"/>
              <a:t>　　赛车改装配件分为：</a:t>
            </a:r>
            <a:r>
              <a:rPr lang="zh-CN" altLang="zh-CN" dirty="0"/>
              <a:t>悬挂、引擎、进气、燃料、点火</a:t>
            </a:r>
          </a:p>
          <a:p>
            <a:r>
              <a:rPr lang="zh-CN" altLang="zh-CN" b="1" dirty="0"/>
              <a:t>　　悬挂：</a:t>
            </a:r>
            <a:r>
              <a:rPr lang="zh-CN" altLang="zh-CN" dirty="0"/>
              <a:t>很多人对改悬挂很纠结，其实悬挂只是增 加车子的重量，而对速度没任何影响。悬挂每</a:t>
            </a:r>
            <a:r>
              <a:rPr lang="en-US" altLang="zh-CN" dirty="0"/>
              <a:t>+2</a:t>
            </a:r>
            <a:r>
              <a:rPr lang="zh-CN" altLang="zh-CN" dirty="0"/>
              <a:t>车子的重量会增加</a:t>
            </a:r>
            <a:r>
              <a:rPr lang="en-US" altLang="zh-CN" dirty="0"/>
              <a:t>100kg</a:t>
            </a:r>
            <a:r>
              <a:rPr lang="zh-CN" altLang="zh-CN" dirty="0"/>
              <a:t>。增加悬挂车子会变重，转弯半径会变小，抓地稳，这个有利于更加贴弯，越重的车 抗撞能力越好，悬挂虽然对速度没影响，但是会影响车子的加速度，加速变慢，但是这个时间几乎可以忽略。重的车由于惯性大，在用加速卡后速度减得慢，相当于 加速的时间变长了。太重的车在飞跃的时候飞不远也飞不高，有时候容易杯具。悬挂会影响车的手感，悬挂这个要依据个人的手感而适当地加，加一点悬挂是有用 的。</a:t>
            </a:r>
          </a:p>
          <a:p>
            <a:r>
              <a:rPr lang="zh-CN" altLang="zh-CN" b="1" dirty="0"/>
              <a:t>　　引擎：</a:t>
            </a:r>
            <a:r>
              <a:rPr lang="zh-CN" altLang="zh-CN" dirty="0"/>
              <a:t>影响车子的最高速度和加速度，每</a:t>
            </a:r>
            <a:r>
              <a:rPr lang="en-US" altLang="zh-CN" dirty="0"/>
              <a:t>+2, </a:t>
            </a:r>
            <a:r>
              <a:rPr lang="zh-CN" altLang="zh-CN" dirty="0"/>
              <a:t>车子的速度会快</a:t>
            </a:r>
            <a:r>
              <a:rPr lang="en-US" altLang="zh-CN" dirty="0"/>
              <a:t>1km/h</a:t>
            </a:r>
            <a:r>
              <a:rPr lang="zh-CN" altLang="zh-CN" dirty="0"/>
              <a:t>，出强后每</a:t>
            </a:r>
            <a:r>
              <a:rPr lang="en-US" altLang="zh-CN" dirty="0"/>
              <a:t>+4</a:t>
            </a:r>
            <a:r>
              <a:rPr lang="zh-CN" altLang="zh-CN" dirty="0"/>
              <a:t>速度快</a:t>
            </a:r>
            <a:r>
              <a:rPr lang="en-US" altLang="zh-CN" dirty="0"/>
              <a:t>1km/h</a:t>
            </a:r>
            <a:r>
              <a:rPr lang="zh-CN" altLang="zh-CN" dirty="0"/>
              <a:t>。对于</a:t>
            </a:r>
            <a:r>
              <a:rPr lang="en-US" altLang="zh-CN" dirty="0"/>
              <a:t>BC</a:t>
            </a:r>
            <a:r>
              <a:rPr lang="zh-CN" altLang="zh-CN" dirty="0"/>
              <a:t>车出强很难，</a:t>
            </a:r>
            <a:r>
              <a:rPr lang="en-US" altLang="zh-CN" dirty="0"/>
              <a:t>A</a:t>
            </a:r>
            <a:r>
              <a:rPr lang="zh-CN" altLang="zh-CN" dirty="0"/>
              <a:t>车出强容易点。其实越慢出强表示这个车的改装潜力越大。一般玩家</a:t>
            </a:r>
            <a:r>
              <a:rPr lang="en-US" altLang="zh-CN" dirty="0"/>
              <a:t>A</a:t>
            </a:r>
            <a:r>
              <a:rPr lang="zh-CN" altLang="zh-CN" dirty="0"/>
              <a:t>车能 加到出强基本可以不用在改了，因为出强后的车改装对性能的影响是很微弱的：出强后每</a:t>
            </a:r>
            <a:r>
              <a:rPr lang="en-US" altLang="zh-CN" dirty="0"/>
              <a:t>+4</a:t>
            </a:r>
            <a:r>
              <a:rPr lang="zh-CN" altLang="zh-CN" dirty="0"/>
              <a:t>速度只快</a:t>
            </a:r>
            <a:r>
              <a:rPr lang="en-US" altLang="zh-CN" dirty="0"/>
              <a:t>1km/h</a:t>
            </a:r>
            <a:r>
              <a:rPr lang="zh-CN" altLang="zh-CN" dirty="0"/>
              <a:t>，而成功几率越来越低，如果有条件的加到</a:t>
            </a:r>
            <a:r>
              <a:rPr lang="en-US" altLang="zh-CN" dirty="0"/>
              <a:t>10</a:t>
            </a:r>
            <a:r>
              <a:rPr lang="zh-CN" altLang="zh-CN" dirty="0"/>
              <a:t>多 也可以，改装红人的</a:t>
            </a:r>
            <a:r>
              <a:rPr lang="en-US" altLang="zh-CN" dirty="0"/>
              <a:t>+30</a:t>
            </a:r>
            <a:r>
              <a:rPr lang="zh-CN" altLang="zh-CN" dirty="0"/>
              <a:t>我们基本不用考虑了。</a:t>
            </a:r>
          </a:p>
          <a:p>
            <a:r>
              <a:rPr lang="zh-CN" altLang="zh-CN" b="1" dirty="0"/>
              <a:t>　　进气：</a:t>
            </a:r>
            <a:r>
              <a:rPr lang="zh-CN" altLang="zh-CN" dirty="0"/>
              <a:t>影响车子的集气效率。</a:t>
            </a:r>
          </a:p>
          <a:p>
            <a:r>
              <a:rPr lang="zh-CN" altLang="zh-CN" b="1" dirty="0"/>
              <a:t>　　燃料：</a:t>
            </a:r>
            <a:r>
              <a:rPr lang="zh-CN" altLang="zh-CN" dirty="0"/>
              <a:t>影响车子的喷气的速度和时间。</a:t>
            </a:r>
          </a:p>
          <a:p>
            <a:r>
              <a:rPr lang="zh-CN" altLang="zh-CN" b="1" dirty="0"/>
              <a:t>点火：</a:t>
            </a:r>
            <a:r>
              <a:rPr lang="zh-CN" altLang="zh-CN" dirty="0"/>
              <a:t>影响车子小喷的强度和时间。</a:t>
            </a:r>
          </a:p>
          <a:p>
            <a:r>
              <a:rPr lang="zh-CN" altLang="en-US" dirty="0"/>
              <a:t>　　</a:t>
            </a:r>
          </a:p>
        </p:txBody>
      </p:sp>
    </p:spTree>
    <p:extLst>
      <p:ext uri="{BB962C8B-B14F-4D97-AF65-F5344CB8AC3E}">
        <p14:creationId xmlns:p14="http://schemas.microsoft.com/office/powerpoint/2010/main" val="16767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改装车的界面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64023"/>
            <a:ext cx="7353300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62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选择了改装的车和配件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8"/>
            <a:ext cx="7391400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49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改装后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2119313"/>
            <a:ext cx="369570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758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b="1" dirty="0"/>
              <a:t>飞车保养</a:t>
            </a:r>
          </a:p>
          <a:p>
            <a:r>
              <a:rPr lang="zh-CN" altLang="zh-CN" b="1" dirty="0"/>
              <a:t>赛车保养简介</a:t>
            </a:r>
          </a:p>
          <a:p>
            <a:r>
              <a:rPr lang="en-US" altLang="zh-CN" dirty="0"/>
              <a:t>●</a:t>
            </a:r>
            <a:r>
              <a:rPr lang="zh-CN" altLang="zh-CN" dirty="0"/>
              <a:t>只有部分</a:t>
            </a:r>
            <a:r>
              <a:rPr lang="en-US" altLang="zh-CN" dirty="0"/>
              <a:t>A</a:t>
            </a:r>
            <a:r>
              <a:rPr lang="zh-CN" altLang="zh-CN" dirty="0"/>
              <a:t>级赛车可进行赛车保养</a:t>
            </a:r>
          </a:p>
          <a:p>
            <a:r>
              <a:rPr lang="en-US" altLang="zh-CN" dirty="0"/>
              <a:t>●</a:t>
            </a:r>
            <a:r>
              <a:rPr lang="zh-CN" altLang="zh-CN" dirty="0"/>
              <a:t>每次赛车保养，都会</a:t>
            </a:r>
            <a:r>
              <a:rPr lang="en-US" altLang="zh-CN" dirty="0"/>
              <a:t>100%</a:t>
            </a:r>
            <a:r>
              <a:rPr lang="zh-CN" altLang="zh-CN" dirty="0"/>
              <a:t>延长赛车期限，并有机会将赛车期限升级为【永久】</a:t>
            </a:r>
          </a:p>
          <a:p>
            <a:r>
              <a:rPr lang="en-US" altLang="zh-CN" dirty="0"/>
              <a:t>●</a:t>
            </a:r>
            <a:r>
              <a:rPr lang="zh-CN" altLang="zh-CN" dirty="0"/>
              <a:t>保养等级越高，将赛车升级为【永久】的概率越高</a:t>
            </a:r>
          </a:p>
          <a:p>
            <a:r>
              <a:rPr lang="zh-CN" altLang="zh-CN" b="1" dirty="0"/>
              <a:t>赛车保养入口</a:t>
            </a:r>
            <a:r>
              <a:rPr lang="en-US" altLang="zh-CN" b="1" dirty="0"/>
              <a:t>&amp;</a:t>
            </a:r>
            <a:r>
              <a:rPr lang="zh-CN" altLang="zh-CN" b="1" dirty="0"/>
              <a:t>界面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、在【赛车改装】中选择【赛车保养】</a:t>
            </a:r>
            <a:r>
              <a:rPr lang="en-US" altLang="zh-CN" dirty="0"/>
              <a:t> </a:t>
            </a:r>
            <a:r>
              <a:rPr lang="zh-CN" altLang="zh-CN" dirty="0"/>
              <a:t>或点击【装扮】</a:t>
            </a:r>
            <a:r>
              <a:rPr lang="en-US" altLang="zh-CN" dirty="0"/>
              <a:t> </a:t>
            </a:r>
            <a:r>
              <a:rPr lang="zh-CN" altLang="zh-CN" dirty="0"/>
              <a:t>按钮，进入个人物品栏内的赛车页签。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、个人物品栏内，可保养的赛车图标上，将出现</a:t>
            </a:r>
            <a:r>
              <a:rPr lang="en-US" altLang="zh-CN" dirty="0"/>
              <a:t> ,</a:t>
            </a:r>
            <a:r>
              <a:rPr lang="zh-CN" altLang="zh-CN"/>
              <a:t>点击 ，点击即可打开【赛车保养】界面，如下图。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086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 descr="QQ飞车赛车保养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7" y="1901031"/>
            <a:ext cx="3781425" cy="3924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875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200" dirty="0"/>
              <a:t>3</a:t>
            </a:r>
            <a:r>
              <a:rPr lang="zh-CN" altLang="zh-CN" sz="1200" dirty="0"/>
              <a:t>、点击各级保养按钮，即会扣除对应的【保养卡】（保养卡可在 商城</a:t>
            </a:r>
            <a:r>
              <a:rPr lang="en-US" altLang="zh-CN" sz="1200" dirty="0"/>
              <a:t> - </a:t>
            </a:r>
            <a:r>
              <a:rPr lang="zh-CN" altLang="zh-CN" sz="1200" dirty="0"/>
              <a:t>功能道具 下直接购买），并在一段保养动画后，显示保养结果，如下图</a:t>
            </a:r>
            <a:r>
              <a:rPr lang="zh-CN" altLang="zh-CN" sz="1200" dirty="0" smtClean="0"/>
              <a:t>。</a:t>
            </a:r>
            <a:endParaRPr lang="en-US" altLang="zh-CN" sz="1200" dirty="0" smtClean="0"/>
          </a:p>
          <a:p>
            <a:endParaRPr lang="en-US" altLang="zh-CN" sz="1200" dirty="0"/>
          </a:p>
          <a:p>
            <a:endParaRPr lang="en-US" altLang="zh-CN" sz="1200" dirty="0" smtClean="0"/>
          </a:p>
          <a:p>
            <a:endParaRPr lang="en-US" altLang="zh-CN" sz="1200" dirty="0"/>
          </a:p>
          <a:p>
            <a:endParaRPr lang="en-US" altLang="zh-CN" sz="1200" dirty="0" smtClean="0"/>
          </a:p>
          <a:p>
            <a:endParaRPr lang="en-US" altLang="zh-CN" sz="1200" dirty="0"/>
          </a:p>
          <a:p>
            <a:endParaRPr lang="en-US" altLang="zh-CN" sz="1200" dirty="0" smtClean="0"/>
          </a:p>
          <a:p>
            <a:endParaRPr lang="en-US" altLang="zh-CN" sz="1200" dirty="0"/>
          </a:p>
          <a:p>
            <a:endParaRPr lang="en-US" altLang="zh-CN" sz="1200" dirty="0" smtClean="0"/>
          </a:p>
          <a:p>
            <a:endParaRPr lang="en-US" altLang="zh-CN" sz="1200" dirty="0"/>
          </a:p>
          <a:p>
            <a:endParaRPr lang="en-US" altLang="zh-CN" sz="1200" dirty="0" smtClean="0"/>
          </a:p>
          <a:p>
            <a:endParaRPr lang="en-US" altLang="zh-CN" sz="1200" dirty="0"/>
          </a:p>
          <a:p>
            <a:endParaRPr lang="en-US" altLang="zh-CN" sz="1200" dirty="0" smtClean="0"/>
          </a:p>
          <a:p>
            <a:r>
              <a:rPr lang="zh-CN" altLang="zh-CN" sz="1200" dirty="0"/>
              <a:t>永久</a:t>
            </a:r>
            <a:r>
              <a:rPr lang="en-US" altLang="zh-CN" sz="1200" dirty="0"/>
              <a:t>A</a:t>
            </a:r>
            <a:r>
              <a:rPr lang="zh-CN" altLang="zh-CN" sz="1200" dirty="0"/>
              <a:t>级赛车永久</a:t>
            </a:r>
            <a:r>
              <a:rPr lang="en-US" altLang="zh-CN" sz="1200" dirty="0"/>
              <a:t>A</a:t>
            </a:r>
            <a:r>
              <a:rPr lang="zh-CN" altLang="zh-CN" sz="1200" dirty="0"/>
              <a:t>级赛车一直是千万玩家的梦想，现在就去保养自己的爱车，追寻传奇的永久</a:t>
            </a:r>
            <a:r>
              <a:rPr lang="en-US" altLang="zh-CN" sz="1200" dirty="0"/>
              <a:t>A</a:t>
            </a:r>
            <a:r>
              <a:rPr lang="zh-CN" altLang="zh-CN" sz="1200" dirty="0"/>
              <a:t>级赛车吧！</a:t>
            </a:r>
          </a:p>
          <a:p>
            <a:pPr marL="0" indent="0">
              <a:buNone/>
            </a:pPr>
            <a:endParaRPr lang="en-US" altLang="zh-CN" sz="1200" dirty="0"/>
          </a:p>
          <a:p>
            <a:endParaRPr lang="en-US" altLang="zh-CN" sz="1200" dirty="0" smtClean="0"/>
          </a:p>
          <a:p>
            <a:endParaRPr lang="en-US" altLang="zh-CN" sz="1200" dirty="0"/>
          </a:p>
          <a:p>
            <a:endParaRPr lang="zh-CN" altLang="zh-CN" sz="1200" dirty="0"/>
          </a:p>
        </p:txBody>
      </p:sp>
      <p:pic>
        <p:nvPicPr>
          <p:cNvPr id="4" name="图片 3" descr="QQ飞车赛车保养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735" y="2534602"/>
            <a:ext cx="5510530" cy="1788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137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车队系统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/>
              <a:t>车队系统是一个强大的能将玩家与好友集合在一起，让玩家的游戏生活更为方便和丰富多彩的系统。它主要分为三大板块，一是车队建立，二是车队管理，三是车队排名。</a:t>
            </a:r>
          </a:p>
          <a:p>
            <a:r>
              <a:rPr lang="zh-CN" altLang="en-US" b="1" dirty="0"/>
              <a:t>　　车队系统介绍</a:t>
            </a:r>
            <a:endParaRPr lang="zh-CN" altLang="en-US" dirty="0"/>
          </a:p>
          <a:p>
            <a:r>
              <a:rPr lang="zh-CN" altLang="en-US" dirty="0"/>
              <a:t>　　在当前的版本玩家可以创建自己的车队了，如果某个玩家要创建车队，那么他需要达到</a:t>
            </a:r>
            <a:r>
              <a:rPr lang="en-US" altLang="zh-CN" dirty="0"/>
              <a:t>20</a:t>
            </a:r>
            <a:r>
              <a:rPr lang="zh-CN" altLang="en-US" dirty="0"/>
              <a:t>级并购买一个车队徽标。创建车队后可以招收车队成员，玩家也可以主动申请加入车队，加入车队没有任何等级限制也不需要购买任何道具，车队队长可以管理自己的车队</a:t>
            </a:r>
          </a:p>
          <a:p>
            <a:r>
              <a:rPr lang="zh-CN" altLang="en-US" dirty="0"/>
              <a:t>　　设置车队的状态和属性等，并且可以委任车队内成员的职务。</a:t>
            </a:r>
          </a:p>
          <a:p>
            <a:r>
              <a:rPr lang="zh-CN" altLang="en-US" b="1" dirty="0"/>
              <a:t>　　建立和加入车队</a:t>
            </a:r>
            <a:endParaRPr lang="zh-CN" altLang="en-US" dirty="0"/>
          </a:p>
          <a:p>
            <a:r>
              <a:rPr lang="zh-CN" altLang="en-US" dirty="0"/>
              <a:t>　　进入游戏后，点击“我的车队”即可选择“创建车队”或“加入车队”。如果玩家想要创建自己的车队，那么他需要达到</a:t>
            </a:r>
            <a:r>
              <a:rPr lang="en-US" altLang="zh-CN" dirty="0"/>
              <a:t>20</a:t>
            </a:r>
            <a:r>
              <a:rPr lang="zh-CN" altLang="en-US" dirty="0"/>
              <a:t>级并购买一个车队徽标。进 入“创建车队”输入车队名称并通过检测即可。车队创建后该玩家将成为车队队长，接下来便可以开始招兵买马</a:t>
            </a:r>
            <a:r>
              <a:rPr lang="en-US" altLang="zh-CN" dirty="0"/>
              <a:t>——</a:t>
            </a:r>
            <a:r>
              <a:rPr lang="zh-CN" altLang="en-US" dirty="0"/>
              <a:t>邀请更多的朋友加进自己的车队。玩家也可以主 动申请加入车队，加入车队没有任何等级限制，也不需要购买任何道具。</a:t>
            </a:r>
          </a:p>
          <a:p>
            <a:r>
              <a:rPr lang="zh-CN" altLang="en-US" b="1" dirty="0"/>
              <a:t>　　车队管理</a:t>
            </a:r>
            <a:endParaRPr lang="zh-CN" altLang="en-US" dirty="0"/>
          </a:p>
          <a:p>
            <a:r>
              <a:rPr lang="zh-CN" altLang="en-US" dirty="0"/>
              <a:t>　　车队队长可以管理自己的车队，设置车队的状态和属性等，并且可以委任车队内成员的职务。车队内目前分为</a:t>
            </a:r>
            <a:r>
              <a:rPr lang="en-US" altLang="zh-CN" dirty="0"/>
              <a:t>10</a:t>
            </a:r>
            <a:r>
              <a:rPr lang="zh-CN" altLang="en-US" dirty="0"/>
              <a:t>个等级：队长，副队长，车队官员，车 队核心，车队精英，车队骨干，车队老手，车队成员，新手成员，见习成员。加入车队的玩家在名字显示上会有所表现，会在自己名字下面拥有</a:t>
            </a:r>
            <a:r>
              <a:rPr lang="en-US" altLang="zh-CN" dirty="0"/>
              <a:t>&lt;</a:t>
            </a:r>
            <a:r>
              <a:rPr lang="zh-CN" altLang="en-US" dirty="0"/>
              <a:t>车队 名</a:t>
            </a:r>
            <a:r>
              <a:rPr lang="en-US" altLang="zh-CN" dirty="0"/>
              <a:t>&gt;</a:t>
            </a:r>
            <a:r>
              <a:rPr lang="zh-CN" altLang="en-US" dirty="0"/>
              <a:t>的标志。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5996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zh-CN" b="1" dirty="0"/>
              <a:t>　车队内目前分为</a:t>
            </a:r>
            <a:r>
              <a:rPr lang="en-US" altLang="zh-CN" b="1" dirty="0"/>
              <a:t>10</a:t>
            </a:r>
            <a:r>
              <a:rPr lang="zh-CN" altLang="zh-CN" b="1" dirty="0"/>
              <a:t>个等级：</a:t>
            </a:r>
            <a:endParaRPr lang="zh-CN" altLang="zh-CN" dirty="0"/>
          </a:p>
          <a:p>
            <a:r>
              <a:rPr lang="zh-CN" altLang="zh-CN" dirty="0"/>
              <a:t>　　队长，副队长，车队官员，车队核心，车队精英，</a:t>
            </a:r>
          </a:p>
          <a:p>
            <a:r>
              <a:rPr lang="zh-CN" altLang="zh-CN" dirty="0"/>
              <a:t>　　车队骨干，车队老手，车队成员，新手成员，见习成员</a:t>
            </a:r>
          </a:p>
          <a:p>
            <a:r>
              <a:rPr lang="zh-CN" altLang="zh-CN" dirty="0"/>
              <a:t>　　加入车队的玩家在名字显示上会有所表现，</a:t>
            </a:r>
          </a:p>
          <a:p>
            <a:r>
              <a:rPr lang="zh-CN" altLang="zh-CN" dirty="0"/>
              <a:t>　　会在自己名字下面拥有《车队名》的标志</a:t>
            </a:r>
          </a:p>
          <a:p>
            <a:r>
              <a:rPr lang="zh-CN" altLang="zh-CN" dirty="0"/>
              <a:t>　　游戏内所有的车队有一个总的排名，</a:t>
            </a:r>
          </a:p>
          <a:p>
            <a:r>
              <a:rPr lang="zh-CN" altLang="zh-CN" dirty="0"/>
              <a:t>　　决定这个排名的唯一标准是车队的积分。</a:t>
            </a:r>
          </a:p>
          <a:p>
            <a:r>
              <a:rPr lang="zh-CN" altLang="zh-CN" dirty="0"/>
              <a:t>　　车队内每个玩家的表现</a:t>
            </a:r>
            <a:r>
              <a:rPr lang="en-US" altLang="zh-CN" dirty="0"/>
              <a:t>(</a:t>
            </a:r>
            <a:r>
              <a:rPr lang="zh-CN" altLang="zh-CN" dirty="0"/>
              <a:t>比赛、活跃、消费等</a:t>
            </a:r>
            <a:r>
              <a:rPr lang="en-US" altLang="zh-CN" dirty="0"/>
              <a:t>)</a:t>
            </a:r>
            <a:r>
              <a:rPr lang="zh-CN" altLang="zh-CN" dirty="0"/>
              <a:t>都可以为车队贡献积分。</a:t>
            </a:r>
          </a:p>
          <a:p>
            <a:r>
              <a:rPr lang="zh-CN" altLang="zh-CN" b="1" dirty="0"/>
              <a:t>　　</a:t>
            </a:r>
            <a:r>
              <a:rPr lang="en-US" altLang="zh-CN" b="1" dirty="0"/>
              <a:t>QQ</a:t>
            </a:r>
            <a:r>
              <a:rPr lang="zh-CN" altLang="zh-CN" b="1" dirty="0"/>
              <a:t>飞车车队排名</a:t>
            </a:r>
            <a:endParaRPr lang="zh-CN" altLang="zh-CN" dirty="0"/>
          </a:p>
          <a:p>
            <a:r>
              <a:rPr lang="zh-CN" altLang="zh-CN" dirty="0"/>
              <a:t>　　游戏内所有的车队有一个总的排名，决定这个排名的唯一标准是车队的积分。车队内每个玩家的表现</a:t>
            </a:r>
            <a:r>
              <a:rPr lang="en-US" altLang="zh-CN" dirty="0"/>
              <a:t>(</a:t>
            </a:r>
            <a:r>
              <a:rPr lang="zh-CN" altLang="zh-CN" dirty="0"/>
              <a:t>比赛、活跃、消费等</a:t>
            </a:r>
            <a:r>
              <a:rPr lang="en-US" altLang="zh-CN" dirty="0"/>
              <a:t>)</a:t>
            </a:r>
            <a:r>
              <a:rPr lang="zh-CN" altLang="zh-CN" dirty="0"/>
              <a:t>都可以为车队贡献积分。通 过它的帮助，玩家还能掌握《</a:t>
            </a:r>
            <a:r>
              <a:rPr lang="en-US" altLang="zh-CN" dirty="0"/>
              <a:t>QQ</a:t>
            </a:r>
            <a:r>
              <a:rPr lang="zh-CN" altLang="zh-CN" dirty="0"/>
              <a:t>飞车》内所有车队的资料，不仅能为新入驻的玩家寻找到称心满意的车队，还能使其他车队之间知己知彼，让优秀的车队享受更多 荣誉，为落后的车队敲响警钟。</a:t>
            </a:r>
          </a:p>
          <a:p>
            <a:r>
              <a:rPr lang="zh-CN" altLang="zh-CN" dirty="0"/>
              <a:t>　　在车队系统中，你能与情投意合的伙伴分享快乐，分担忧愁，你能与志同道合的朋友切磋技术、交流经验，你能与心意相通的队友并肩作战，以完美的配 合创下全新的记录，获得更多的胜利。每个人都可以贡献出自己的一份力量，为了车队的荣誉而战，在那一刻，你不是一个人在战斗，你不是一个人在漂移。</a:t>
            </a:r>
          </a:p>
          <a:p>
            <a:r>
              <a:rPr lang="zh-CN" altLang="zh-CN" dirty="0"/>
              <a:t>　　面对如此强大的车队系统，你还在犹豫什么呢</a:t>
            </a:r>
            <a:r>
              <a:rPr lang="en-US" altLang="zh-CN" dirty="0"/>
              <a:t>?</a:t>
            </a:r>
            <a:r>
              <a:rPr lang="zh-CN" altLang="zh-CN" dirty="0"/>
              <a:t>赶快加入，为了车队更美好的明天而战吧</a:t>
            </a:r>
            <a:r>
              <a:rPr lang="en-US" altLang="zh-CN" dirty="0"/>
              <a:t>!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6043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在大厅中选择社交系统，在弹出的社交系统面板中选择车队系统按钮，即可进入车队系统。</a:t>
            </a:r>
          </a:p>
        </p:txBody>
      </p:sp>
      <p:pic>
        <p:nvPicPr>
          <p:cNvPr id="4" name="图片 3" descr="http://img1.tgbusdata.cn/v2/thumb/jpg/Qzg1MCw1MDAsMTAwLDQsMywxLC0xLDAscms1MA==/u/speed.tgbus.com/UploadFiles_9381/201301/2013010617334109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068960"/>
            <a:ext cx="4763135" cy="3585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869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一、录像系统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altLang="zh-CN" sz="1200" dirty="0" smtClean="0"/>
              <a:t>QQ</a:t>
            </a:r>
            <a:r>
              <a:rPr lang="zh-CN" altLang="en-US" sz="1200" dirty="0" smtClean="0"/>
              <a:t>飞车是个很热门的赛车游戏，很多玩家也喜欢去录制一些视频，</a:t>
            </a:r>
            <a:r>
              <a:rPr lang="en-US" altLang="zh-CN" sz="1200" dirty="0" smtClean="0"/>
              <a:t>QQ</a:t>
            </a:r>
            <a:r>
              <a:rPr lang="zh-CN" altLang="en-US" sz="1200" dirty="0" smtClean="0"/>
              <a:t>飞车里面自带有录像系统，让玩家更方便的分享自己的赛程</a:t>
            </a:r>
            <a:endParaRPr lang="en-US" altLang="zh-CN" sz="1200" dirty="0" smtClean="0"/>
          </a:p>
          <a:p>
            <a:r>
              <a:rPr lang="zh-CN" altLang="en-US" sz="1200" dirty="0"/>
              <a:t>录象功能被开启时，单局结束后，本局比赛的录象会被保存在“我的文档”中的“</a:t>
            </a:r>
            <a:r>
              <a:rPr lang="en-US" altLang="zh-CN" sz="1200" dirty="0"/>
              <a:t>QQ</a:t>
            </a:r>
            <a:r>
              <a:rPr lang="zh-CN" altLang="en-US" sz="1200" dirty="0"/>
              <a:t>飞车”目录中。如果录象者中途退出游戏，录象文件将不会被保存</a:t>
            </a:r>
          </a:p>
          <a:p>
            <a:r>
              <a:rPr lang="zh-CN" altLang="en-US" sz="1200" dirty="0"/>
              <a:t>　　在多人游戏界面中，点选“视频挑战”按钮，就能进入到管理录象文件的界面。在这个列表中，你可以浏览到本地电脑“我的文档”中的“</a:t>
            </a:r>
            <a:r>
              <a:rPr lang="en-US" altLang="zh-CN" sz="1200" dirty="0"/>
              <a:t>QQ</a:t>
            </a:r>
            <a:r>
              <a:rPr lang="zh-CN" altLang="en-US" sz="1200" dirty="0"/>
              <a:t>飞车”目录下的所有录象文件　　</a:t>
            </a:r>
          </a:p>
          <a:p>
            <a:endParaRPr lang="zh-CN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7169"/>
            <a:ext cx="473392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960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　倘若你还没有加入任何一支车队，则可以选择加入一支已有的车队，又或者是创建一支属于自己的车队。</a:t>
            </a:r>
            <a:endParaRPr lang="zh-CN" altLang="en-US" dirty="0"/>
          </a:p>
        </p:txBody>
      </p:sp>
      <p:pic>
        <p:nvPicPr>
          <p:cNvPr id="4" name="图片 3" descr="http://img1.tgbusdata.cn/v2/thumb/jpg/MUE2Myw1MDAsMTAwLDQsMywxLC0xLDAscms1MA==/u/speed.tgbus.com/UploadFiles_9381/201301/201301061733474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140968"/>
            <a:ext cx="4763135" cy="3585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6518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　想要加入一支已有的车队，只需在车队列表中选择一支喜欢的车队，点击列表左下方的申请加入即可递交入队申请啦。</a:t>
            </a:r>
            <a:endParaRPr lang="zh-CN" altLang="en-US" dirty="0"/>
          </a:p>
        </p:txBody>
      </p:sp>
      <p:pic>
        <p:nvPicPr>
          <p:cNvPr id="4" name="图片 3" descr="http://img1.tgbusdata.cn/v2/thumb/jpg/NEUwOSw1MDAsMTAwLDQsMywxLC0xLDAscms1MA==/u/speed.tgbus.com/UploadFiles_9381/201301/2013010617335855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140968"/>
            <a:ext cx="4763135" cy="3585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7509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dirty="0"/>
              <a:t>而要创建自己的车队，则首选需要达到</a:t>
            </a:r>
            <a:r>
              <a:rPr lang="en-US" altLang="zh-CN" sz="2800" dirty="0"/>
              <a:t>20</a:t>
            </a:r>
            <a:r>
              <a:rPr lang="zh-CN" altLang="zh-CN" sz="2800" dirty="0"/>
              <a:t>级，并且在商城中购买一个建立车队所必需的车队徽章</a:t>
            </a:r>
            <a:r>
              <a:rPr lang="en-US" altLang="zh-CN" sz="2800" dirty="0"/>
              <a:t>(</a:t>
            </a:r>
            <a:r>
              <a:rPr lang="zh-CN" altLang="zh-CN" sz="2800" dirty="0"/>
              <a:t>记住是徽章而不是勋章哦</a:t>
            </a:r>
            <a:r>
              <a:rPr lang="en-US" altLang="zh-CN" sz="2800" dirty="0"/>
              <a:t>)</a:t>
            </a:r>
            <a:r>
              <a:rPr lang="zh-CN" altLang="zh-CN" sz="2800" dirty="0"/>
              <a:t>，即可建立自己的车队啦</a:t>
            </a:r>
            <a:r>
              <a:rPr lang="en-US" altLang="zh-CN" sz="2800" dirty="0"/>
              <a:t>!</a:t>
            </a:r>
            <a:endParaRPr lang="zh-CN" altLang="en-US" sz="2800" dirty="0"/>
          </a:p>
        </p:txBody>
      </p:sp>
      <p:pic>
        <p:nvPicPr>
          <p:cNvPr id="4" name="图片 3" descr="http://img1.tgbusdata.cn/v2/thumb/jpg/NzBCMiw1MDAsMTAwLDQsMywxLC0xLDAscms1MA==/u/speed.tgbus.com/UploadFiles_9381/201301/2013010617341353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140968"/>
            <a:ext cx="4763135" cy="3585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956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000" dirty="0"/>
              <a:t>有了自己的车队之后，就可以邀请自己的好友加入了</a:t>
            </a:r>
            <a:r>
              <a:rPr lang="en-US" altLang="zh-CN" sz="2000" dirty="0"/>
              <a:t>!</a:t>
            </a:r>
            <a:r>
              <a:rPr lang="zh-CN" altLang="zh-CN" sz="2000" dirty="0"/>
              <a:t>作为队长，可以给队员们设定官位，让他们协助管理车队</a:t>
            </a:r>
            <a:r>
              <a:rPr lang="en-US" altLang="zh-CN" sz="2000" dirty="0"/>
              <a:t>;</a:t>
            </a:r>
            <a:r>
              <a:rPr lang="zh-CN" altLang="zh-CN" sz="2000" dirty="0"/>
              <a:t>也可以将扰乱车队气氛的家伙扫地出门。总而言之，你的地盘你做主</a:t>
            </a:r>
            <a:r>
              <a:rPr lang="en-US" altLang="zh-CN" sz="2000" dirty="0"/>
              <a:t>!</a:t>
            </a:r>
            <a:endParaRPr lang="zh-CN" altLang="zh-CN" sz="2000" dirty="0"/>
          </a:p>
          <a:p>
            <a:endParaRPr lang="zh-CN" altLang="en-US" dirty="0"/>
          </a:p>
        </p:txBody>
      </p:sp>
      <p:pic>
        <p:nvPicPr>
          <p:cNvPr id="4" name="图片 3" descr="http://img1.tgbusdata.cn/v2/thumb/jpg/RUYzMSw1MDAsMTAwLDQsMywxLC0xLDAscms1MA==/u/speed.tgbus.com/UploadFiles_9381/201301/2013010617342864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068960"/>
            <a:ext cx="4763135" cy="3585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665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漂流瓶系统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　</a:t>
            </a:r>
            <a:r>
              <a:rPr lang="en-US" altLang="zh-CN" dirty="0"/>
              <a:t>QQ</a:t>
            </a:r>
            <a:r>
              <a:rPr lang="zh-CN" altLang="zh-CN" dirty="0"/>
              <a:t>飞车漂流瓶系统是</a:t>
            </a:r>
            <a:r>
              <a:rPr lang="en-US" altLang="zh-CN" dirty="0"/>
              <a:t>QQ</a:t>
            </a:r>
            <a:r>
              <a:rPr lang="zh-CN" altLang="zh-CN" dirty="0"/>
              <a:t>飞车新版本《瓶瓶漂流季》全新推出的娱乐系统。</a:t>
            </a:r>
            <a:r>
              <a:rPr lang="en-US" altLang="zh-CN" dirty="0"/>
              <a:t>QQ</a:t>
            </a:r>
            <a:r>
              <a:rPr lang="zh-CN" altLang="zh-CN" dirty="0"/>
              <a:t>飞车漂流瓶系统和</a:t>
            </a:r>
            <a:r>
              <a:rPr lang="en-US" altLang="zh-CN" dirty="0"/>
              <a:t>QQ</a:t>
            </a:r>
            <a:r>
              <a:rPr lang="zh-CN" altLang="zh-CN" dirty="0"/>
              <a:t>邮箱中的漂流瓶是基本一样的，如果你对</a:t>
            </a:r>
            <a:r>
              <a:rPr lang="en-US" altLang="zh-CN" dirty="0"/>
              <a:t>QQ</a:t>
            </a:r>
            <a:r>
              <a:rPr lang="zh-CN" altLang="zh-CN" dirty="0"/>
              <a:t>飞车漂流瓶系统还不是非常了解的话，下面的介绍可要仔细看看咯</a:t>
            </a:r>
            <a:r>
              <a:rPr lang="en-US" altLang="zh-CN" dirty="0"/>
              <a:t>~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24679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　</a:t>
            </a:r>
            <a:r>
              <a:rPr lang="zh-CN" altLang="zh-CN" b="1" dirty="0"/>
              <a:t>一、漂流瓶界面介绍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pic>
        <p:nvPicPr>
          <p:cNvPr id="4" name="内容占位符 3" descr="http://img1.tgbusdata.cn/v2/thumb/jpg/MzQzOSwyODgsMTAwLDQsMywxLC0xLDAscms1MA==/u/speed.tgbus.com/UploadFiles_9381/201301/2013010617345882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274320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http://img1.tgbusdata.cn/v2/thumb/jpg/NzU1OCw1NTAsMTAwLDQsMywxLC0xLDAscms1MA==/u/speed.tgbus.com/UploadFiles_9381/201301/2013010617350672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052736"/>
            <a:ext cx="5240020" cy="4197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8114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首先，在社交系统和系统右侧的快捷按钮就可以打开漂流瓶系统界面，在这里，你可以看到新版本中全新推出的漂流瓶：飞车瓶和交往瓶。飞车瓶是一种 可以随意发送任何内容和他人交流的瓶子</a:t>
            </a:r>
            <a:r>
              <a:rPr lang="en-US" altLang="zh-CN" dirty="0"/>
              <a:t>;</a:t>
            </a:r>
            <a:r>
              <a:rPr lang="zh-CN" altLang="zh-CN" dirty="0"/>
              <a:t>交往瓶是一种专门发给异性的求交往的瓶子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71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选中</a:t>
            </a:r>
            <a:r>
              <a:rPr lang="zh-CN" altLang="en-US" dirty="0"/>
              <a:t>任何一个录象文件，按播放录象按钮，就进入到了录象播放画面。在这里你可以欣赏到整个比赛的过程回放了</a:t>
            </a:r>
            <a:r>
              <a:rPr lang="en-US" altLang="zh-CN" dirty="0"/>
              <a:t>!</a:t>
            </a:r>
            <a:r>
              <a:rPr lang="zh-CN" altLang="en-US" dirty="0"/>
              <a:t>　</a:t>
            </a:r>
          </a:p>
        </p:txBody>
      </p:sp>
      <p:pic>
        <p:nvPicPr>
          <p:cNvPr id="6" name="图片 5" descr="http://img1.tgbusdata.cn/v2/thumb/jpg/MDg2Qyw0OTYsMTAwLDQsMywxLC0xLDAscms1MA==/u/speed.tgbus.com/UploadFiles_9381/201301/2013010617271977.jpg">
            <a:hlinkClick r:id="rId2" tgtFrame="&quot;_blank&quot;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79129"/>
            <a:ext cx="4608512" cy="3456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http://img1.tgbusdata.cn/v2/thumb/jpg/QUMzNyw0OTksMTAwLDQsMywxLC0xLDAscms1MA==/u/speed.tgbus.com/UploadFiles_9381/201301/2013010617272808.jpg">
            <a:hlinkClick r:id="rId4" tgtFrame="&quot;_blank&quot;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079129"/>
            <a:ext cx="4104456" cy="3446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9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1200" dirty="0"/>
              <a:t>进入地图后，</a:t>
            </a:r>
            <a:r>
              <a:rPr lang="en-US" altLang="zh-CN" sz="1200" b="1" dirty="0"/>
              <a:t>①</a:t>
            </a:r>
            <a:r>
              <a:rPr lang="zh-CN" altLang="zh-CN" sz="1200" b="1" dirty="0"/>
              <a:t>图</a:t>
            </a:r>
            <a:r>
              <a:rPr lang="zh-CN" altLang="zh-CN" sz="1200" dirty="0"/>
              <a:t>内可以任意点击比赛车手，视角会更换到那个车手身上。</a:t>
            </a:r>
            <a:r>
              <a:rPr lang="en-US" altLang="zh-CN" sz="1200" b="1" dirty="0"/>
              <a:t>②</a:t>
            </a:r>
            <a:r>
              <a:rPr lang="zh-CN" altLang="zh-CN" sz="1200" b="1" dirty="0"/>
              <a:t>图</a:t>
            </a:r>
            <a:r>
              <a:rPr lang="zh-CN" altLang="zh-CN" sz="1200" dirty="0"/>
              <a:t>为视频</a:t>
            </a:r>
            <a:r>
              <a:rPr lang="en-US" altLang="zh-CN" sz="1200" dirty="0"/>
              <a:t>“</a:t>
            </a:r>
            <a:r>
              <a:rPr lang="zh-CN" altLang="zh-CN" sz="1200" dirty="0"/>
              <a:t>遥控器</a:t>
            </a:r>
            <a:r>
              <a:rPr lang="en-US" altLang="zh-CN" sz="1200" dirty="0"/>
              <a:t>”</a:t>
            </a:r>
            <a:r>
              <a:rPr lang="zh-CN" altLang="zh-CN" sz="1200" dirty="0"/>
              <a:t>里面有很强大的功能哟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  <p:pic>
        <p:nvPicPr>
          <p:cNvPr id="4" name="图片 3" descr="http://img1.tgbusdata.cn/v2/thumb/jpg/MjRBMSw0OTksMTAwLDQsMywxLC0xLDAscms1MA==/u/speed.tgbus.com/UploadFiles_9381/201301/2013010617274206.jpg">
            <a:hlinkClick r:id="rId2" tgtFrame="&quot;_blank&quot;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08920"/>
            <a:ext cx="4754880" cy="3585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842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二、师徒系统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dirty="0"/>
              <a:t>　在</a:t>
            </a:r>
            <a:r>
              <a:rPr lang="en-US" altLang="zh-CN" dirty="0"/>
              <a:t>QQ</a:t>
            </a:r>
            <a:r>
              <a:rPr lang="zh-CN" altLang="en-US" dirty="0"/>
              <a:t>飞车“桃李满天下”版本中，不论您是经验丰富的竞速高手，还是刚进飞车的赛车新手，师徒系统将会给您带来同样的乐趣和丰厚的奖励</a:t>
            </a:r>
          </a:p>
          <a:p>
            <a:r>
              <a:rPr lang="zh-CN" altLang="en-US" dirty="0"/>
              <a:t>　　在大厅面板中，您可以找到“社交系统”，里面新增了一个“师徒系统”，进入后就可以寻觅名师或佳徒了。</a:t>
            </a:r>
          </a:p>
          <a:p>
            <a:r>
              <a:rPr lang="zh-CN" altLang="en-US" dirty="0"/>
              <a:t>　　当点击后，系统会自动判断您当前的等级和驾照，请注意：只有等级低于</a:t>
            </a:r>
            <a:r>
              <a:rPr lang="en-US" altLang="zh-CN" dirty="0"/>
              <a:t>30</a:t>
            </a:r>
            <a:r>
              <a:rPr lang="zh-CN" altLang="en-US" dirty="0"/>
              <a:t>级的玩家才有拜师的资格，同时必须考取高级驾照才能收徒哦</a:t>
            </a:r>
            <a:r>
              <a:rPr lang="en-US" altLang="zh-CN" dirty="0"/>
              <a:t>!</a:t>
            </a:r>
          </a:p>
          <a:p>
            <a:endParaRPr lang="zh-CN" altLang="en-US" dirty="0"/>
          </a:p>
        </p:txBody>
      </p:sp>
      <p:pic>
        <p:nvPicPr>
          <p:cNvPr id="4" name="图片 3" descr="http://img1.tgbusdata.cn/v2/thumb/jpg/OEY2QSw1MjYsMTAwLDQsMywxLC0xLDAscms1MA==/u/speed.tgbus.com/UploadFiles_9381/201301/2013010617282390.jpg">
            <a:hlinkClick r:id="rId2" tgtFrame="&quot;_blank&quot;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140968"/>
            <a:ext cx="5009515" cy="2981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958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34779"/>
            <a:ext cx="8229600" cy="1594021"/>
          </a:xfrm>
        </p:spPr>
        <p:txBody>
          <a:bodyPr>
            <a:normAutofit/>
          </a:bodyPr>
          <a:lstStyle/>
          <a:p>
            <a:pPr lvl="0"/>
            <a:r>
              <a:rPr lang="zh-CN" altLang="zh-CN" sz="1200" dirty="0"/>
              <a:t>徒弟系统：</a:t>
            </a:r>
          </a:p>
          <a:p>
            <a:pPr lvl="0"/>
            <a:r>
              <a:rPr lang="zh-CN" altLang="zh-CN" sz="1200" dirty="0"/>
              <a:t>　　进入师徒界面后，您可以看到系统为您推荐的</a:t>
            </a:r>
            <a:r>
              <a:rPr lang="en-US" altLang="zh-CN" sz="1200" dirty="0"/>
              <a:t>3</a:t>
            </a:r>
            <a:r>
              <a:rPr lang="zh-CN" altLang="zh-CN" sz="1200" dirty="0"/>
              <a:t>个师傅，您可以先与自己感兴趣的师傅沟通联系，再尝试拜师哦</a:t>
            </a:r>
            <a:r>
              <a:rPr lang="en-US" altLang="zh-CN" sz="1200" dirty="0"/>
              <a:t>!</a:t>
            </a:r>
            <a:r>
              <a:rPr lang="zh-CN" altLang="zh-CN" sz="1200" dirty="0"/>
              <a:t>当然，您也可以通过手动输入</a:t>
            </a:r>
            <a:r>
              <a:rPr lang="en-US" altLang="zh-CN" sz="1200" dirty="0"/>
              <a:t>QQ</a:t>
            </a:r>
            <a:r>
              <a:rPr lang="zh-CN" altLang="zh-CN" sz="1200" dirty="0"/>
              <a:t>号或昵称查找其他玩家进行拜师。</a:t>
            </a:r>
          </a:p>
          <a:p>
            <a:pPr lvl="0"/>
            <a:r>
              <a:rPr lang="zh-CN" altLang="zh-CN" sz="1200" dirty="0"/>
              <a:t>　　拜师成功后，您可以立即获得包括赛车和套装在内的新手礼包奖励，再次进入</a:t>
            </a:r>
            <a:r>
              <a:rPr lang="en-US" altLang="zh-CN" sz="1200" dirty="0"/>
              <a:t>“</a:t>
            </a:r>
            <a:r>
              <a:rPr lang="zh-CN" altLang="zh-CN" sz="1200" dirty="0"/>
              <a:t>师徒系统</a:t>
            </a:r>
            <a:r>
              <a:rPr lang="en-US" altLang="zh-CN" sz="1200" dirty="0"/>
              <a:t>”</a:t>
            </a:r>
            <a:r>
              <a:rPr lang="zh-CN" altLang="zh-CN" sz="1200" dirty="0"/>
              <a:t>就可以看到自己的师傅和自己的同门玩家了</a:t>
            </a:r>
            <a:r>
              <a:rPr lang="en-US" altLang="zh-CN" sz="1200" dirty="0"/>
              <a:t>!</a:t>
            </a:r>
            <a:endParaRPr lang="zh-CN" altLang="zh-CN" sz="1200" dirty="0"/>
          </a:p>
          <a:p>
            <a:pPr lvl="0"/>
            <a:r>
              <a:rPr lang="zh-CN" altLang="zh-CN" sz="1200" dirty="0"/>
              <a:t>　　快和师傅一起进行游戏吧，除了从师傅那里学到飞车技巧外，您还可以得到</a:t>
            </a:r>
            <a:r>
              <a:rPr lang="en-US" altLang="zh-CN" sz="1200" dirty="0"/>
              <a:t>20%</a:t>
            </a:r>
            <a:r>
              <a:rPr lang="zh-CN" altLang="zh-CN" sz="1200" dirty="0"/>
              <a:t>的额外经验奖励，完成特有的师徒任务，随着您的等级提升，直到考取高级驾照出师，您都可以获得等级礼包大奖</a:t>
            </a:r>
            <a:r>
              <a:rPr lang="en-US" altLang="zh-CN" sz="1200" dirty="0"/>
              <a:t>!</a:t>
            </a:r>
            <a:endParaRPr lang="zh-CN" altLang="zh-CN" sz="1200" dirty="0"/>
          </a:p>
          <a:p>
            <a:endParaRPr lang="zh-CN" altLang="en-US" sz="1200" dirty="0"/>
          </a:p>
        </p:txBody>
      </p:sp>
      <p:pic>
        <p:nvPicPr>
          <p:cNvPr id="4" name="图片 3" descr="http://img1.tgbusdata.cn/v2/thumb/jpg/REYzMiw1NjgsMTAwLDQsMywxLC0xLDAscms1MA==/u/speed.tgbus.com/UploadFiles_9381/201301/2013010617290089.jpg">
            <a:hlinkClick r:id="rId2" tgtFrame="&quot;_blank&quot;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" y="2786228"/>
            <a:ext cx="4536185" cy="29523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820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110872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zh-CN" altLang="zh-CN" sz="1200" dirty="0"/>
              <a:t>师傅系统：</a:t>
            </a:r>
          </a:p>
          <a:p>
            <a:pPr lvl="0"/>
            <a:r>
              <a:rPr lang="zh-CN" altLang="zh-CN" sz="1200" dirty="0"/>
              <a:t>　　考取高级驾照您就可以收徒了</a:t>
            </a:r>
            <a:r>
              <a:rPr lang="en-US" altLang="zh-CN" sz="1200" dirty="0"/>
              <a:t>!</a:t>
            </a:r>
            <a:r>
              <a:rPr lang="zh-CN" altLang="zh-CN" sz="1200" dirty="0"/>
              <a:t>系统会为您推荐</a:t>
            </a:r>
            <a:r>
              <a:rPr lang="en-US" altLang="zh-CN" sz="1200" dirty="0"/>
              <a:t>3</a:t>
            </a:r>
            <a:r>
              <a:rPr lang="zh-CN" altLang="zh-CN" sz="1200" dirty="0"/>
              <a:t>个合适的徒弟，选择其一收为佳徒吧</a:t>
            </a:r>
            <a:r>
              <a:rPr lang="en-US" altLang="zh-CN" sz="1200" dirty="0"/>
              <a:t>!</a:t>
            </a:r>
            <a:r>
              <a:rPr lang="zh-CN" altLang="zh-CN" sz="1200" dirty="0"/>
              <a:t>您也可以通过手动输入昵称或</a:t>
            </a:r>
            <a:r>
              <a:rPr lang="en-US" altLang="zh-CN" sz="1200" dirty="0"/>
              <a:t>QQ</a:t>
            </a:r>
            <a:r>
              <a:rPr lang="zh-CN" altLang="zh-CN" sz="1200" dirty="0"/>
              <a:t>号选择心仪的徒弟</a:t>
            </a:r>
            <a:r>
              <a:rPr lang="zh-CN" altLang="zh-CN" sz="1200" dirty="0" smtClean="0"/>
              <a:t>。</a:t>
            </a:r>
            <a:r>
              <a:rPr lang="zh-CN" altLang="zh-CN" sz="1200" dirty="0"/>
              <a:t>当您和徒弟同场游戏时，只要您完成比赛，就可以获得</a:t>
            </a:r>
            <a:r>
              <a:rPr lang="en-US" altLang="zh-CN" sz="1200" dirty="0"/>
              <a:t>1</a:t>
            </a:r>
            <a:r>
              <a:rPr lang="zh-CN" altLang="zh-CN" sz="1200" dirty="0"/>
              <a:t>点名师点，此外，每当一个徒弟完成比赛，你就可以获得</a:t>
            </a:r>
            <a:r>
              <a:rPr lang="en-US" altLang="zh-CN" sz="1200" dirty="0"/>
              <a:t>1</a:t>
            </a:r>
            <a:r>
              <a:rPr lang="zh-CN" altLang="zh-CN" sz="1200" dirty="0"/>
              <a:t>点额外的名师点，随着名师点的积累，您除了可以成为名师红人，享誉飞车世界外，还可以获得丰厚的奖励，并且名师点的提升还可以增加您同时可带徒弟的上限哦：</a:t>
            </a:r>
          </a:p>
          <a:p>
            <a:pPr lvl="0"/>
            <a:r>
              <a:rPr lang="zh-CN" altLang="zh-CN" sz="1200" dirty="0"/>
              <a:t>　　随着徒弟等级提升，您可以获得丰厚的点券和消费券奖励</a:t>
            </a:r>
            <a:r>
              <a:rPr lang="en-US" altLang="zh-CN" sz="1200" dirty="0"/>
              <a:t>!</a:t>
            </a:r>
            <a:r>
              <a:rPr lang="zh-CN" altLang="zh-CN" sz="1200" dirty="0"/>
              <a:t>此外，在师徒关系存在时，只要徒弟通过</a:t>
            </a:r>
            <a:r>
              <a:rPr lang="en-US" altLang="zh-CN" sz="1200" dirty="0"/>
              <a:t>Q</a:t>
            </a:r>
            <a:r>
              <a:rPr lang="zh-CN" altLang="zh-CN" sz="1200" dirty="0"/>
              <a:t>币或</a:t>
            </a:r>
            <a:r>
              <a:rPr lang="en-US" altLang="zh-CN" sz="1200" dirty="0"/>
              <a:t>Q</a:t>
            </a:r>
            <a:r>
              <a:rPr lang="zh-CN" altLang="zh-CN" sz="1200" dirty="0"/>
              <a:t>点消费，您都可以获得一定比例的消费券返点哦</a:t>
            </a:r>
            <a:r>
              <a:rPr lang="en-US" altLang="zh-CN" sz="1200" dirty="0"/>
              <a:t>!</a:t>
            </a:r>
            <a:r>
              <a:rPr lang="zh-CN" altLang="zh-CN" sz="1200" dirty="0"/>
              <a:t>这些都可以在查看徒弟时，点击</a:t>
            </a:r>
            <a:r>
              <a:rPr lang="en-US" altLang="zh-CN" sz="1200" dirty="0"/>
              <a:t>“</a:t>
            </a:r>
            <a:r>
              <a:rPr lang="zh-CN" altLang="zh-CN" sz="1200" dirty="0"/>
              <a:t>领取奖励</a:t>
            </a:r>
            <a:r>
              <a:rPr lang="en-US" altLang="zh-CN" sz="1200" dirty="0"/>
              <a:t>”</a:t>
            </a:r>
            <a:r>
              <a:rPr lang="zh-CN" altLang="zh-CN" sz="1200" dirty="0"/>
              <a:t>按钮领到。</a:t>
            </a:r>
          </a:p>
          <a:p>
            <a:endParaRPr lang="zh-CN" altLang="en-US" sz="1200" dirty="0"/>
          </a:p>
        </p:txBody>
      </p:sp>
      <p:pic>
        <p:nvPicPr>
          <p:cNvPr id="4" name="图片 3" descr="http://img1.tgbusdata.cn/v2/thumb/jpg/MDRDNSw1MDIsMTAwLDQsMywxLC0xLDAscms1MA==/u/speed.tgbus.com/UploadFiles_9381/201301/2013010617292033.jpg">
            <a:hlinkClick r:id="rId2" tgtFrame="&quot;_blank&quot;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099" y="2132856"/>
            <a:ext cx="4361901" cy="2646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http://img1.tgbusdata.cn/v2/thumb/jpg/NTNGQSw1NDAsMTAwLDQsMywxLC0xLDAscms1MA==/u/speed.tgbus.com/UploadFiles_9381/201301/2013010617291040.jpg">
            <a:hlinkClick r:id="rId4" tgtFrame="&quot;_blank&quot;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8" y="1430683"/>
            <a:ext cx="4421062" cy="295232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545378" y="5229200"/>
            <a:ext cx="8229600" cy="110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7388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 descr="http://img1.tgbusdata.cn/v2/thumb/jpg/MkNFQSw1MjYsMTAwLDQsMywxLC0xLDAscms1MA==/u/speed.tgbus.com/UploadFiles_9381/201301/2013010617293347.jpg">
            <a:hlinkClick r:id="rId2" tgtFrame="&quot;_blank&quot;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140968"/>
            <a:ext cx="5010150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467544" y="1484784"/>
            <a:ext cx="8208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dirty="0"/>
              <a:t>名师点介绍和奖励：</a:t>
            </a:r>
          </a:p>
          <a:p>
            <a:pPr lvl="0"/>
            <a:r>
              <a:rPr lang="zh-CN" altLang="zh-CN" dirty="0"/>
              <a:t>　　当您和徒弟同场游戏时，只要您完成比赛，就可以获得</a:t>
            </a:r>
            <a:r>
              <a:rPr lang="en-US" altLang="zh-CN" dirty="0"/>
              <a:t>1</a:t>
            </a:r>
            <a:r>
              <a:rPr lang="zh-CN" altLang="zh-CN" dirty="0"/>
              <a:t>点名师点，此外，每当一个徒弟完成比赛，你就可以获得</a:t>
            </a:r>
            <a:r>
              <a:rPr lang="en-US" altLang="zh-CN" dirty="0"/>
              <a:t>1</a:t>
            </a:r>
            <a:r>
              <a:rPr lang="zh-CN" altLang="zh-CN" dirty="0"/>
              <a:t>点额外的名师点，随着名师点的积累，您除了可以成为名师红人，享誉飞车世界外，还可以获得丰厚的奖励，并且名师点的提升还可以增加您同时可带徒弟的上限哦：</a:t>
            </a:r>
          </a:p>
        </p:txBody>
      </p:sp>
    </p:spTree>
    <p:extLst>
      <p:ext uri="{BB962C8B-B14F-4D97-AF65-F5344CB8AC3E}">
        <p14:creationId xmlns:p14="http://schemas.microsoft.com/office/powerpoint/2010/main" val="266694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1049</Words>
  <Application>Microsoft Office PowerPoint</Application>
  <PresentationFormat>全屏显示(4:3)</PresentationFormat>
  <Paragraphs>131</Paragraphs>
  <Slides>36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</vt:lpstr>
      <vt:lpstr>QQ飞车说明</vt:lpstr>
      <vt:lpstr>QQ飞车系统介绍</vt:lpstr>
      <vt:lpstr>一、录像系统</vt:lpstr>
      <vt:lpstr>PowerPoint 演示文稿</vt:lpstr>
      <vt:lpstr>PowerPoint 演示文稿</vt:lpstr>
      <vt:lpstr>二、师徒系统</vt:lpstr>
      <vt:lpstr>PowerPoint 演示文稿</vt:lpstr>
      <vt:lpstr>PowerPoint 演示文稿</vt:lpstr>
      <vt:lpstr>PowerPoint 演示文稿</vt:lpstr>
      <vt:lpstr>三、聊天系统</vt:lpstr>
      <vt:lpstr>PowerPoint 演示文稿</vt:lpstr>
      <vt:lpstr>四、任务系统</vt:lpstr>
      <vt:lpstr>五、结婚系统</vt:lpstr>
      <vt:lpstr>PowerPoint 演示文稿</vt:lpstr>
      <vt:lpstr>PowerPoint 演示文稿</vt:lpstr>
      <vt:lpstr>PowerPoint 演示文稿</vt:lpstr>
      <vt:lpstr>PowerPoint 演示文稿</vt:lpstr>
      <vt:lpstr>六、称号系统</vt:lpstr>
      <vt:lpstr>PowerPoint 演示文稿</vt:lpstr>
      <vt:lpstr>七、改装系统</vt:lpstr>
      <vt:lpstr>改装车的界面</vt:lpstr>
      <vt:lpstr>选择了改装的车和配件</vt:lpstr>
      <vt:lpstr>改装后</vt:lpstr>
      <vt:lpstr>PowerPoint 演示文稿</vt:lpstr>
      <vt:lpstr>PowerPoint 演示文稿</vt:lpstr>
      <vt:lpstr>PowerPoint 演示文稿</vt:lpstr>
      <vt:lpstr>车队系统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漂流瓶系统</vt:lpstr>
      <vt:lpstr>　一、漂流瓶界面介绍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QQ飞车系统介绍 </dc:title>
  <cp:lastModifiedBy>微软用户</cp:lastModifiedBy>
  <cp:revision>164</cp:revision>
  <dcterms:modified xsi:type="dcterms:W3CDTF">2013-08-10T04:11:54Z</dcterms:modified>
</cp:coreProperties>
</file>