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9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3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67BD-7C91-4D79-BEE3-694294E5CA1A}" type="datetimeFigureOut">
              <a:rPr lang="zh-CN" altLang="en-US" smtClean="0"/>
              <a:t>2013-5-18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0187-411D-4600-85F9-576D6F94E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invGray">
          <a:xfrm>
            <a:off x="8853037" y="1270496"/>
            <a:ext cx="3398057" cy="394944"/>
          </a:xfrm>
          <a:prstGeom prst="homePlate">
            <a:avLst>
              <a:gd name="adj" fmla="val 18589"/>
            </a:avLst>
          </a:prstGeom>
          <a:solidFill>
            <a:schemeClr val="accent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invGray">
          <a:xfrm>
            <a:off x="5615970" y="1279868"/>
            <a:ext cx="3398057" cy="382088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2035922" y="1277934"/>
            <a:ext cx="3631788" cy="384206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9470" y="132647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、设置商品资料格式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4761" y="132647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、设置付款方式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7339" y="1330955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、设置供货处理流程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invGray">
          <a:xfrm>
            <a:off x="-847609" y="1281234"/>
            <a:ext cx="3301625" cy="384206"/>
          </a:xfrm>
          <a:prstGeom prst="homePlate">
            <a:avLst>
              <a:gd name="adj" fmla="val 1858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9775" y="133095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商品资料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comtop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wxp</dc:creator>
  <cp:lastModifiedBy>wxp</cp:lastModifiedBy>
  <cp:revision>13</cp:revision>
  <dcterms:created xsi:type="dcterms:W3CDTF">2013-05-12T05:16:44Z</dcterms:created>
  <dcterms:modified xsi:type="dcterms:W3CDTF">2013-05-18T14:58:02Z</dcterms:modified>
</cp:coreProperties>
</file>