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00" r:id="rId3"/>
    <p:sldId id="301" r:id="rId4"/>
    <p:sldId id="321" r:id="rId5"/>
    <p:sldId id="322" r:id="rId6"/>
    <p:sldId id="324" r:id="rId7"/>
    <p:sldId id="302" r:id="rId8"/>
    <p:sldId id="276" r:id="rId9"/>
    <p:sldId id="325" r:id="rId10"/>
    <p:sldId id="326" r:id="rId11"/>
    <p:sldId id="303" r:id="rId12"/>
    <p:sldId id="273" r:id="rId13"/>
    <p:sldId id="323" r:id="rId14"/>
    <p:sldId id="304" r:id="rId15"/>
    <p:sldId id="284" r:id="rId16"/>
    <p:sldId id="299" r:id="rId17"/>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2"/>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86EA5-6311-43E1-8407-31F6367BFBBC}" type="datetimeFigureOut">
              <a:rPr lang="zh-CN" altLang="en-US" smtClean="0"/>
              <a:t>2020/6/11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A7BCFB-A7C3-4628-BC5B-9545862F0BD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79F553-341A-48D1-AFE5-EC6B63E939A8}"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t>13</a:t>
            </a:fld>
            <a:endParaRPr lang="zh-CN" altLang="en-US"/>
          </a:p>
        </p:txBody>
      </p:sp>
    </p:spTree>
    <p:extLst>
      <p:ext uri="{BB962C8B-B14F-4D97-AF65-F5344CB8AC3E}">
        <p14:creationId xmlns:p14="http://schemas.microsoft.com/office/powerpoint/2010/main" val="3606943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79F553-341A-48D1-AFE5-EC6B63E939A8}"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79F553-341A-48D1-AFE5-EC6B63E939A8}"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t>4</a:t>
            </a:fld>
            <a:endParaRPr lang="zh-CN" altLang="en-US"/>
          </a:p>
        </p:txBody>
      </p:sp>
    </p:spTree>
    <p:extLst>
      <p:ext uri="{BB962C8B-B14F-4D97-AF65-F5344CB8AC3E}">
        <p14:creationId xmlns:p14="http://schemas.microsoft.com/office/powerpoint/2010/main" val="135887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t>5</a:t>
            </a:fld>
            <a:endParaRPr lang="zh-CN" altLang="en-US"/>
          </a:p>
        </p:txBody>
      </p:sp>
    </p:spTree>
    <p:extLst>
      <p:ext uri="{BB962C8B-B14F-4D97-AF65-F5344CB8AC3E}">
        <p14:creationId xmlns:p14="http://schemas.microsoft.com/office/powerpoint/2010/main" val="2614950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t>6</a:t>
            </a:fld>
            <a:endParaRPr lang="zh-CN" altLang="en-US"/>
          </a:p>
        </p:txBody>
      </p:sp>
    </p:spTree>
    <p:extLst>
      <p:ext uri="{BB962C8B-B14F-4D97-AF65-F5344CB8AC3E}">
        <p14:creationId xmlns:p14="http://schemas.microsoft.com/office/powerpoint/2010/main" val="6791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79F553-341A-48D1-AFE5-EC6B63E939A8}"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t>9</a:t>
            </a:fld>
            <a:endParaRPr lang="zh-CN" altLang="en-US"/>
          </a:p>
        </p:txBody>
      </p:sp>
    </p:spTree>
    <p:extLst>
      <p:ext uri="{BB962C8B-B14F-4D97-AF65-F5344CB8AC3E}">
        <p14:creationId xmlns:p14="http://schemas.microsoft.com/office/powerpoint/2010/main" val="2684853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t>10</a:t>
            </a:fld>
            <a:endParaRPr lang="zh-CN" altLang="en-US"/>
          </a:p>
        </p:txBody>
      </p:sp>
    </p:spTree>
    <p:extLst>
      <p:ext uri="{BB962C8B-B14F-4D97-AF65-F5344CB8AC3E}">
        <p14:creationId xmlns:p14="http://schemas.microsoft.com/office/powerpoint/2010/main" val="173005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E8AF674-7462-4B20-BA2F-89C2D9DC9F85}"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2A31B-7A27-48E1-B8CA-BB525FBBDCE3}" type="slidenum">
              <a:rPr lang="zh-CN" altLang="en-US" smtClean="0"/>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8AF674-7462-4B20-BA2F-89C2D9DC9F85}"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2A31B-7A27-48E1-B8CA-BB525FBBDCE3}" type="slidenum">
              <a:rPr lang="zh-CN" altLang="en-US" smtClean="0"/>
              <a:t>‹#›</a:t>
            </a:fld>
            <a:endParaRPr lang="zh-CN" altLang="en-US"/>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8AF674-7462-4B20-BA2F-89C2D9DC9F85}"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2A31B-7A27-48E1-B8CA-BB525FBBDCE3}" type="slidenum">
              <a:rPr lang="zh-CN" altLang="en-US" smtClean="0"/>
              <a:t>‹#›</a:t>
            </a:fld>
            <a:endParaRPr lang="zh-CN" altLang="en-US"/>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8AF674-7462-4B20-BA2F-89C2D9DC9F85}"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2A31B-7A27-48E1-B8CA-BB525FBBDCE3}" type="slidenum">
              <a:rPr lang="zh-CN" altLang="en-US" smtClean="0"/>
              <a:t>‹#›</a:t>
            </a:fld>
            <a:endParaRPr lang="zh-CN" altLang="en-US"/>
          </a:p>
        </p:txBody>
      </p:sp>
    </p:spTree>
  </p:cSld>
  <p:clrMapOvr>
    <a:masterClrMapping/>
  </p:clrMapOvr>
  <p:transition spd="med"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E8AF674-7462-4B20-BA2F-89C2D9DC9F85}"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2A31B-7A27-48E1-B8CA-BB525FBBDCE3}" type="slidenum">
              <a:rPr lang="zh-CN" altLang="en-US" smtClean="0"/>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8AF674-7462-4B20-BA2F-89C2D9DC9F85}"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2A31B-7A27-48E1-B8CA-BB525FBBDCE3}" type="slidenum">
              <a:rPr lang="zh-CN" altLang="en-US" smtClean="0"/>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E8AF674-7462-4B20-BA2F-89C2D9DC9F85}" type="datetimeFigureOut">
              <a:rPr lang="zh-CN" altLang="en-US" smtClean="0"/>
              <a:t>2020/6/11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B2A31B-7A27-48E1-B8CA-BB525FBBDCE3}" type="slidenum">
              <a:rPr lang="zh-CN" altLang="en-US" smtClean="0"/>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E8AF674-7462-4B20-BA2F-89C2D9DC9F85}" type="datetimeFigureOut">
              <a:rPr lang="zh-CN" altLang="en-US" smtClean="0"/>
              <a:t>2020/6/11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B2A31B-7A27-48E1-B8CA-BB525FBBDCE3}" type="slidenum">
              <a:rPr lang="zh-CN" altLang="en-US" smtClean="0"/>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6" name="PA_组合 2"/>
          <p:cNvGrpSpPr/>
          <p:nvPr userDrawn="1">
            <p:custDataLst>
              <p:tags r:id="rId1"/>
            </p:custDataLst>
          </p:nvPr>
        </p:nvGrpSpPr>
        <p:grpSpPr>
          <a:xfrm>
            <a:off x="457509" y="315277"/>
            <a:ext cx="370076" cy="400110"/>
            <a:chOff x="3327401" y="4108451"/>
            <a:chExt cx="620713" cy="933450"/>
          </a:xfrm>
          <a:solidFill>
            <a:schemeClr val="accent3"/>
          </a:solidFill>
        </p:grpSpPr>
        <p:sp>
          <p:nvSpPr>
            <p:cNvPr id="7" name="chenying0907 384"/>
            <p:cNvSpPr>
              <a:spLocks noEditPoints="1"/>
            </p:cNvSpPr>
            <p:nvPr/>
          </p:nvSpPr>
          <p:spPr bwMode="auto">
            <a:xfrm>
              <a:off x="3327401" y="4108451"/>
              <a:ext cx="620713" cy="933450"/>
            </a:xfrm>
            <a:custGeom>
              <a:avLst/>
              <a:gdLst>
                <a:gd name="T0" fmla="*/ 269 w 288"/>
                <a:gd name="T1" fmla="*/ 376 h 435"/>
                <a:gd name="T2" fmla="*/ 270 w 288"/>
                <a:gd name="T3" fmla="*/ 345 h 435"/>
                <a:gd name="T4" fmla="*/ 244 w 288"/>
                <a:gd name="T5" fmla="*/ 271 h 435"/>
                <a:gd name="T6" fmla="*/ 166 w 288"/>
                <a:gd name="T7" fmla="*/ 79 h 435"/>
                <a:gd name="T8" fmla="*/ 92 w 288"/>
                <a:gd name="T9" fmla="*/ 2 h 435"/>
                <a:gd name="T10" fmla="*/ 51 w 288"/>
                <a:gd name="T11" fmla="*/ 16 h 435"/>
                <a:gd name="T12" fmla="*/ 24 w 288"/>
                <a:gd name="T13" fmla="*/ 114 h 435"/>
                <a:gd name="T14" fmla="*/ 50 w 288"/>
                <a:gd name="T15" fmla="*/ 235 h 435"/>
                <a:gd name="T16" fmla="*/ 61 w 288"/>
                <a:gd name="T17" fmla="*/ 258 h 435"/>
                <a:gd name="T18" fmla="*/ 61 w 288"/>
                <a:gd name="T19" fmla="*/ 273 h 435"/>
                <a:gd name="T20" fmla="*/ 97 w 288"/>
                <a:gd name="T21" fmla="*/ 252 h 435"/>
                <a:gd name="T22" fmla="*/ 75 w 288"/>
                <a:gd name="T23" fmla="*/ 250 h 435"/>
                <a:gd name="T24" fmla="*/ 31 w 288"/>
                <a:gd name="T25" fmla="*/ 187 h 435"/>
                <a:gd name="T26" fmla="*/ 26 w 288"/>
                <a:gd name="T27" fmla="*/ 122 h 435"/>
                <a:gd name="T28" fmla="*/ 54 w 288"/>
                <a:gd name="T29" fmla="*/ 195 h 435"/>
                <a:gd name="T30" fmla="*/ 91 w 288"/>
                <a:gd name="T31" fmla="*/ 231 h 435"/>
                <a:gd name="T32" fmla="*/ 133 w 288"/>
                <a:gd name="T33" fmla="*/ 318 h 435"/>
                <a:gd name="T34" fmla="*/ 178 w 288"/>
                <a:gd name="T35" fmla="*/ 347 h 435"/>
                <a:gd name="T36" fmla="*/ 207 w 288"/>
                <a:gd name="T37" fmla="*/ 392 h 435"/>
                <a:gd name="T38" fmla="*/ 263 w 288"/>
                <a:gd name="T39" fmla="*/ 408 h 435"/>
                <a:gd name="T40" fmla="*/ 168 w 288"/>
                <a:gd name="T41" fmla="*/ 422 h 435"/>
                <a:gd name="T42" fmla="*/ 98 w 288"/>
                <a:gd name="T43" fmla="*/ 424 h 435"/>
                <a:gd name="T44" fmla="*/ 47 w 288"/>
                <a:gd name="T45" fmla="*/ 427 h 435"/>
                <a:gd name="T46" fmla="*/ 79 w 288"/>
                <a:gd name="T47" fmla="*/ 434 h 435"/>
                <a:gd name="T48" fmla="*/ 133 w 288"/>
                <a:gd name="T49" fmla="*/ 425 h 435"/>
                <a:gd name="T50" fmla="*/ 219 w 288"/>
                <a:gd name="T51" fmla="*/ 428 h 435"/>
                <a:gd name="T52" fmla="*/ 271 w 288"/>
                <a:gd name="T53" fmla="*/ 417 h 435"/>
                <a:gd name="T54" fmla="*/ 287 w 288"/>
                <a:gd name="T55" fmla="*/ 418 h 435"/>
                <a:gd name="T56" fmla="*/ 91 w 288"/>
                <a:gd name="T57" fmla="*/ 268 h 435"/>
                <a:gd name="T58" fmla="*/ 80 w 288"/>
                <a:gd name="T59" fmla="*/ 273 h 435"/>
                <a:gd name="T60" fmla="*/ 78 w 288"/>
                <a:gd name="T61" fmla="*/ 261 h 435"/>
                <a:gd name="T62" fmla="*/ 84 w 288"/>
                <a:gd name="T63" fmla="*/ 218 h 435"/>
                <a:gd name="T64" fmla="*/ 44 w 288"/>
                <a:gd name="T65" fmla="*/ 138 h 435"/>
                <a:gd name="T66" fmla="*/ 36 w 288"/>
                <a:gd name="T67" fmla="*/ 113 h 435"/>
                <a:gd name="T68" fmla="*/ 84 w 288"/>
                <a:gd name="T69" fmla="*/ 16 h 435"/>
                <a:gd name="T70" fmla="*/ 90 w 288"/>
                <a:gd name="T71" fmla="*/ 15 h 435"/>
                <a:gd name="T72" fmla="*/ 159 w 288"/>
                <a:gd name="T73" fmla="*/ 95 h 435"/>
                <a:gd name="T74" fmla="*/ 178 w 288"/>
                <a:gd name="T75" fmla="*/ 165 h 435"/>
                <a:gd name="T76" fmla="*/ 131 w 288"/>
                <a:gd name="T77" fmla="*/ 197 h 435"/>
                <a:gd name="T78" fmla="*/ 84 w 288"/>
                <a:gd name="T79" fmla="*/ 218 h 435"/>
                <a:gd name="T80" fmla="*/ 144 w 288"/>
                <a:gd name="T81" fmla="*/ 309 h 435"/>
                <a:gd name="T82" fmla="*/ 102 w 288"/>
                <a:gd name="T83" fmla="*/ 232 h 435"/>
                <a:gd name="T84" fmla="*/ 109 w 288"/>
                <a:gd name="T85" fmla="*/ 223 h 435"/>
                <a:gd name="T86" fmla="*/ 184 w 288"/>
                <a:gd name="T87" fmla="*/ 183 h 435"/>
                <a:gd name="T88" fmla="*/ 231 w 288"/>
                <a:gd name="T89" fmla="*/ 280 h 435"/>
                <a:gd name="T90" fmla="*/ 185 w 288"/>
                <a:gd name="T91" fmla="*/ 328 h 435"/>
                <a:gd name="T92" fmla="*/ 258 w 288"/>
                <a:gd name="T93" fmla="*/ 366 h 435"/>
                <a:gd name="T94" fmla="*/ 229 w 288"/>
                <a:gd name="T95" fmla="*/ 373 h 435"/>
                <a:gd name="T96" fmla="*/ 198 w 288"/>
                <a:gd name="T97" fmla="*/ 358 h 435"/>
                <a:gd name="T98" fmla="*/ 198 w 288"/>
                <a:gd name="T99" fmla="*/ 336 h 435"/>
                <a:gd name="T100" fmla="*/ 219 w 288"/>
                <a:gd name="T101" fmla="*/ 339 h 435"/>
                <a:gd name="T102" fmla="*/ 225 w 288"/>
                <a:gd name="T103" fmla="*/ 350 h 435"/>
                <a:gd name="T104" fmla="*/ 232 w 288"/>
                <a:gd name="T105" fmla="*/ 365 h 435"/>
                <a:gd name="T106" fmla="*/ 236 w 288"/>
                <a:gd name="T107" fmla="*/ 345 h 435"/>
                <a:gd name="T108" fmla="*/ 226 w 288"/>
                <a:gd name="T109" fmla="*/ 334 h 435"/>
                <a:gd name="T110" fmla="*/ 232 w 288"/>
                <a:gd name="T111" fmla="*/ 313 h 435"/>
                <a:gd name="T112" fmla="*/ 261 w 288"/>
                <a:gd name="T113" fmla="*/ 35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8" h="435">
                  <a:moveTo>
                    <a:pt x="273" y="394"/>
                  </a:moveTo>
                  <a:cubicBezTo>
                    <a:pt x="270" y="389"/>
                    <a:pt x="268" y="382"/>
                    <a:pt x="269" y="376"/>
                  </a:cubicBezTo>
                  <a:cubicBezTo>
                    <a:pt x="269" y="369"/>
                    <a:pt x="273" y="369"/>
                    <a:pt x="275" y="363"/>
                  </a:cubicBezTo>
                  <a:cubicBezTo>
                    <a:pt x="278" y="355"/>
                    <a:pt x="274" y="351"/>
                    <a:pt x="270" y="345"/>
                  </a:cubicBezTo>
                  <a:cubicBezTo>
                    <a:pt x="259" y="333"/>
                    <a:pt x="249" y="319"/>
                    <a:pt x="241" y="305"/>
                  </a:cubicBezTo>
                  <a:cubicBezTo>
                    <a:pt x="250" y="296"/>
                    <a:pt x="247" y="282"/>
                    <a:pt x="244" y="271"/>
                  </a:cubicBezTo>
                  <a:cubicBezTo>
                    <a:pt x="233" y="234"/>
                    <a:pt x="212" y="203"/>
                    <a:pt x="193" y="170"/>
                  </a:cubicBezTo>
                  <a:cubicBezTo>
                    <a:pt x="203" y="143"/>
                    <a:pt x="179" y="100"/>
                    <a:pt x="166" y="79"/>
                  </a:cubicBezTo>
                  <a:cubicBezTo>
                    <a:pt x="153" y="56"/>
                    <a:pt x="141" y="31"/>
                    <a:pt x="120" y="15"/>
                  </a:cubicBezTo>
                  <a:cubicBezTo>
                    <a:pt x="112" y="9"/>
                    <a:pt x="102" y="3"/>
                    <a:pt x="92" y="2"/>
                  </a:cubicBezTo>
                  <a:cubicBezTo>
                    <a:pt x="78" y="0"/>
                    <a:pt x="66" y="9"/>
                    <a:pt x="53" y="13"/>
                  </a:cubicBezTo>
                  <a:cubicBezTo>
                    <a:pt x="52" y="14"/>
                    <a:pt x="51" y="15"/>
                    <a:pt x="51" y="16"/>
                  </a:cubicBezTo>
                  <a:cubicBezTo>
                    <a:pt x="28" y="27"/>
                    <a:pt x="13" y="53"/>
                    <a:pt x="17" y="82"/>
                  </a:cubicBezTo>
                  <a:cubicBezTo>
                    <a:pt x="18" y="93"/>
                    <a:pt x="20" y="103"/>
                    <a:pt x="24" y="114"/>
                  </a:cubicBezTo>
                  <a:cubicBezTo>
                    <a:pt x="0" y="124"/>
                    <a:pt x="6" y="154"/>
                    <a:pt x="15" y="175"/>
                  </a:cubicBezTo>
                  <a:cubicBezTo>
                    <a:pt x="25" y="197"/>
                    <a:pt x="37" y="215"/>
                    <a:pt x="50" y="235"/>
                  </a:cubicBezTo>
                  <a:cubicBezTo>
                    <a:pt x="53" y="239"/>
                    <a:pt x="58" y="245"/>
                    <a:pt x="60" y="250"/>
                  </a:cubicBezTo>
                  <a:cubicBezTo>
                    <a:pt x="61" y="253"/>
                    <a:pt x="61" y="255"/>
                    <a:pt x="61" y="258"/>
                  </a:cubicBezTo>
                  <a:cubicBezTo>
                    <a:pt x="61" y="258"/>
                    <a:pt x="61" y="259"/>
                    <a:pt x="61" y="259"/>
                  </a:cubicBezTo>
                  <a:cubicBezTo>
                    <a:pt x="61" y="263"/>
                    <a:pt x="60" y="268"/>
                    <a:pt x="61" y="273"/>
                  </a:cubicBezTo>
                  <a:cubicBezTo>
                    <a:pt x="64" y="295"/>
                    <a:pt x="94" y="303"/>
                    <a:pt x="101" y="279"/>
                  </a:cubicBezTo>
                  <a:cubicBezTo>
                    <a:pt x="103" y="271"/>
                    <a:pt x="104" y="258"/>
                    <a:pt x="97" y="252"/>
                  </a:cubicBezTo>
                  <a:cubicBezTo>
                    <a:pt x="90" y="245"/>
                    <a:pt x="82" y="247"/>
                    <a:pt x="75" y="250"/>
                  </a:cubicBezTo>
                  <a:cubicBezTo>
                    <a:pt x="75" y="250"/>
                    <a:pt x="75" y="250"/>
                    <a:pt x="75" y="250"/>
                  </a:cubicBezTo>
                  <a:cubicBezTo>
                    <a:pt x="73" y="245"/>
                    <a:pt x="68" y="241"/>
                    <a:pt x="65" y="237"/>
                  </a:cubicBezTo>
                  <a:cubicBezTo>
                    <a:pt x="52" y="222"/>
                    <a:pt x="40" y="206"/>
                    <a:pt x="31" y="187"/>
                  </a:cubicBezTo>
                  <a:cubicBezTo>
                    <a:pt x="26" y="177"/>
                    <a:pt x="17" y="163"/>
                    <a:pt x="16" y="152"/>
                  </a:cubicBezTo>
                  <a:cubicBezTo>
                    <a:pt x="14" y="141"/>
                    <a:pt x="17" y="129"/>
                    <a:pt x="26" y="122"/>
                  </a:cubicBezTo>
                  <a:cubicBezTo>
                    <a:pt x="30" y="135"/>
                    <a:pt x="35" y="148"/>
                    <a:pt x="39" y="161"/>
                  </a:cubicBezTo>
                  <a:cubicBezTo>
                    <a:pt x="42" y="174"/>
                    <a:pt x="47" y="184"/>
                    <a:pt x="54" y="195"/>
                  </a:cubicBezTo>
                  <a:cubicBezTo>
                    <a:pt x="60" y="205"/>
                    <a:pt x="64" y="218"/>
                    <a:pt x="71" y="226"/>
                  </a:cubicBezTo>
                  <a:cubicBezTo>
                    <a:pt x="77" y="233"/>
                    <a:pt x="84" y="233"/>
                    <a:pt x="91" y="231"/>
                  </a:cubicBezTo>
                  <a:cubicBezTo>
                    <a:pt x="98" y="243"/>
                    <a:pt x="101" y="260"/>
                    <a:pt x="108" y="272"/>
                  </a:cubicBezTo>
                  <a:cubicBezTo>
                    <a:pt x="117" y="287"/>
                    <a:pt x="125" y="303"/>
                    <a:pt x="133" y="318"/>
                  </a:cubicBezTo>
                  <a:cubicBezTo>
                    <a:pt x="139" y="329"/>
                    <a:pt x="146" y="348"/>
                    <a:pt x="160" y="350"/>
                  </a:cubicBezTo>
                  <a:cubicBezTo>
                    <a:pt x="165" y="350"/>
                    <a:pt x="171" y="349"/>
                    <a:pt x="178" y="347"/>
                  </a:cubicBezTo>
                  <a:cubicBezTo>
                    <a:pt x="183" y="354"/>
                    <a:pt x="187" y="362"/>
                    <a:pt x="191" y="370"/>
                  </a:cubicBezTo>
                  <a:cubicBezTo>
                    <a:pt x="195" y="377"/>
                    <a:pt x="199" y="390"/>
                    <a:pt x="207" y="392"/>
                  </a:cubicBezTo>
                  <a:cubicBezTo>
                    <a:pt x="221" y="396"/>
                    <a:pt x="230" y="381"/>
                    <a:pt x="245" y="389"/>
                  </a:cubicBezTo>
                  <a:cubicBezTo>
                    <a:pt x="253" y="393"/>
                    <a:pt x="258" y="401"/>
                    <a:pt x="263" y="408"/>
                  </a:cubicBezTo>
                  <a:cubicBezTo>
                    <a:pt x="255" y="407"/>
                    <a:pt x="247" y="408"/>
                    <a:pt x="239" y="410"/>
                  </a:cubicBezTo>
                  <a:cubicBezTo>
                    <a:pt x="215" y="416"/>
                    <a:pt x="193" y="426"/>
                    <a:pt x="168" y="422"/>
                  </a:cubicBezTo>
                  <a:cubicBezTo>
                    <a:pt x="148" y="420"/>
                    <a:pt x="135" y="414"/>
                    <a:pt x="115" y="420"/>
                  </a:cubicBezTo>
                  <a:cubicBezTo>
                    <a:pt x="110" y="421"/>
                    <a:pt x="104" y="423"/>
                    <a:pt x="98" y="424"/>
                  </a:cubicBezTo>
                  <a:cubicBezTo>
                    <a:pt x="88" y="427"/>
                    <a:pt x="84" y="425"/>
                    <a:pt x="74" y="424"/>
                  </a:cubicBezTo>
                  <a:cubicBezTo>
                    <a:pt x="65" y="424"/>
                    <a:pt x="56" y="427"/>
                    <a:pt x="47" y="427"/>
                  </a:cubicBezTo>
                  <a:cubicBezTo>
                    <a:pt x="42" y="428"/>
                    <a:pt x="42" y="434"/>
                    <a:pt x="47" y="434"/>
                  </a:cubicBezTo>
                  <a:cubicBezTo>
                    <a:pt x="58" y="435"/>
                    <a:pt x="68" y="433"/>
                    <a:pt x="79" y="434"/>
                  </a:cubicBezTo>
                  <a:cubicBezTo>
                    <a:pt x="87" y="435"/>
                    <a:pt x="93" y="435"/>
                    <a:pt x="101" y="433"/>
                  </a:cubicBezTo>
                  <a:cubicBezTo>
                    <a:pt x="111" y="430"/>
                    <a:pt x="122" y="425"/>
                    <a:pt x="133" y="425"/>
                  </a:cubicBezTo>
                  <a:cubicBezTo>
                    <a:pt x="144" y="425"/>
                    <a:pt x="156" y="430"/>
                    <a:pt x="167" y="432"/>
                  </a:cubicBezTo>
                  <a:cubicBezTo>
                    <a:pt x="184" y="435"/>
                    <a:pt x="202" y="432"/>
                    <a:pt x="219" y="428"/>
                  </a:cubicBezTo>
                  <a:cubicBezTo>
                    <a:pt x="228" y="425"/>
                    <a:pt x="236" y="421"/>
                    <a:pt x="244" y="419"/>
                  </a:cubicBezTo>
                  <a:cubicBezTo>
                    <a:pt x="253" y="417"/>
                    <a:pt x="262" y="417"/>
                    <a:pt x="271" y="417"/>
                  </a:cubicBezTo>
                  <a:cubicBezTo>
                    <a:pt x="273" y="419"/>
                    <a:pt x="275" y="421"/>
                    <a:pt x="276" y="422"/>
                  </a:cubicBezTo>
                  <a:cubicBezTo>
                    <a:pt x="280" y="425"/>
                    <a:pt x="288" y="424"/>
                    <a:pt x="287" y="418"/>
                  </a:cubicBezTo>
                  <a:cubicBezTo>
                    <a:pt x="286" y="407"/>
                    <a:pt x="279" y="402"/>
                    <a:pt x="273" y="394"/>
                  </a:cubicBezTo>
                  <a:moveTo>
                    <a:pt x="91" y="268"/>
                  </a:moveTo>
                  <a:cubicBezTo>
                    <a:pt x="90" y="270"/>
                    <a:pt x="90" y="272"/>
                    <a:pt x="90" y="274"/>
                  </a:cubicBezTo>
                  <a:cubicBezTo>
                    <a:pt x="89" y="282"/>
                    <a:pt x="86" y="282"/>
                    <a:pt x="80" y="273"/>
                  </a:cubicBezTo>
                  <a:cubicBezTo>
                    <a:pt x="72" y="266"/>
                    <a:pt x="74" y="266"/>
                    <a:pt x="75" y="261"/>
                  </a:cubicBezTo>
                  <a:cubicBezTo>
                    <a:pt x="76" y="261"/>
                    <a:pt x="77" y="261"/>
                    <a:pt x="78" y="261"/>
                  </a:cubicBezTo>
                  <a:cubicBezTo>
                    <a:pt x="86" y="260"/>
                    <a:pt x="89" y="258"/>
                    <a:pt x="91" y="268"/>
                  </a:cubicBezTo>
                  <a:moveTo>
                    <a:pt x="84" y="218"/>
                  </a:moveTo>
                  <a:cubicBezTo>
                    <a:pt x="82" y="218"/>
                    <a:pt x="79" y="211"/>
                    <a:pt x="78" y="210"/>
                  </a:cubicBezTo>
                  <a:cubicBezTo>
                    <a:pt x="64" y="187"/>
                    <a:pt x="52" y="164"/>
                    <a:pt x="44" y="138"/>
                  </a:cubicBezTo>
                  <a:cubicBezTo>
                    <a:pt x="42" y="130"/>
                    <a:pt x="39" y="121"/>
                    <a:pt x="36" y="113"/>
                  </a:cubicBezTo>
                  <a:cubicBezTo>
                    <a:pt x="36" y="113"/>
                    <a:pt x="36" y="113"/>
                    <a:pt x="36" y="113"/>
                  </a:cubicBezTo>
                  <a:cubicBezTo>
                    <a:pt x="30" y="96"/>
                    <a:pt x="24" y="79"/>
                    <a:pt x="28" y="61"/>
                  </a:cubicBezTo>
                  <a:cubicBezTo>
                    <a:pt x="33" y="32"/>
                    <a:pt x="56" y="20"/>
                    <a:pt x="84" y="16"/>
                  </a:cubicBezTo>
                  <a:cubicBezTo>
                    <a:pt x="85" y="16"/>
                    <a:pt x="86" y="16"/>
                    <a:pt x="86" y="15"/>
                  </a:cubicBezTo>
                  <a:cubicBezTo>
                    <a:pt x="88" y="15"/>
                    <a:pt x="89" y="15"/>
                    <a:pt x="90" y="15"/>
                  </a:cubicBezTo>
                  <a:cubicBezTo>
                    <a:pt x="102" y="18"/>
                    <a:pt x="113" y="27"/>
                    <a:pt x="120" y="35"/>
                  </a:cubicBezTo>
                  <a:cubicBezTo>
                    <a:pt x="137" y="52"/>
                    <a:pt x="147" y="74"/>
                    <a:pt x="159" y="95"/>
                  </a:cubicBezTo>
                  <a:cubicBezTo>
                    <a:pt x="169" y="112"/>
                    <a:pt x="180" y="138"/>
                    <a:pt x="180" y="158"/>
                  </a:cubicBezTo>
                  <a:cubicBezTo>
                    <a:pt x="180" y="161"/>
                    <a:pt x="179" y="163"/>
                    <a:pt x="178" y="165"/>
                  </a:cubicBezTo>
                  <a:cubicBezTo>
                    <a:pt x="178" y="166"/>
                    <a:pt x="177" y="167"/>
                    <a:pt x="177" y="168"/>
                  </a:cubicBezTo>
                  <a:cubicBezTo>
                    <a:pt x="168" y="181"/>
                    <a:pt x="143" y="191"/>
                    <a:pt x="131" y="197"/>
                  </a:cubicBezTo>
                  <a:cubicBezTo>
                    <a:pt x="120" y="202"/>
                    <a:pt x="109" y="207"/>
                    <a:pt x="99" y="212"/>
                  </a:cubicBezTo>
                  <a:cubicBezTo>
                    <a:pt x="97" y="212"/>
                    <a:pt x="85" y="218"/>
                    <a:pt x="84" y="218"/>
                  </a:cubicBezTo>
                  <a:moveTo>
                    <a:pt x="164" y="336"/>
                  </a:moveTo>
                  <a:cubicBezTo>
                    <a:pt x="155" y="335"/>
                    <a:pt x="147" y="316"/>
                    <a:pt x="144" y="309"/>
                  </a:cubicBezTo>
                  <a:cubicBezTo>
                    <a:pt x="139" y="298"/>
                    <a:pt x="131" y="287"/>
                    <a:pt x="125" y="275"/>
                  </a:cubicBezTo>
                  <a:cubicBezTo>
                    <a:pt x="117" y="261"/>
                    <a:pt x="110" y="246"/>
                    <a:pt x="102" y="232"/>
                  </a:cubicBezTo>
                  <a:cubicBezTo>
                    <a:pt x="101" y="231"/>
                    <a:pt x="100" y="229"/>
                    <a:pt x="99" y="228"/>
                  </a:cubicBezTo>
                  <a:cubicBezTo>
                    <a:pt x="102" y="226"/>
                    <a:pt x="106" y="224"/>
                    <a:pt x="109" y="223"/>
                  </a:cubicBezTo>
                  <a:cubicBezTo>
                    <a:pt x="133" y="212"/>
                    <a:pt x="158" y="201"/>
                    <a:pt x="180" y="186"/>
                  </a:cubicBezTo>
                  <a:cubicBezTo>
                    <a:pt x="181" y="185"/>
                    <a:pt x="182" y="184"/>
                    <a:pt x="184" y="183"/>
                  </a:cubicBezTo>
                  <a:cubicBezTo>
                    <a:pt x="199" y="208"/>
                    <a:pt x="216" y="232"/>
                    <a:pt x="225" y="260"/>
                  </a:cubicBezTo>
                  <a:cubicBezTo>
                    <a:pt x="227" y="266"/>
                    <a:pt x="231" y="273"/>
                    <a:pt x="231" y="280"/>
                  </a:cubicBezTo>
                  <a:cubicBezTo>
                    <a:pt x="233" y="291"/>
                    <a:pt x="230" y="295"/>
                    <a:pt x="223" y="300"/>
                  </a:cubicBezTo>
                  <a:cubicBezTo>
                    <a:pt x="211" y="309"/>
                    <a:pt x="198" y="321"/>
                    <a:pt x="185" y="328"/>
                  </a:cubicBezTo>
                  <a:cubicBezTo>
                    <a:pt x="181" y="330"/>
                    <a:pt x="168" y="336"/>
                    <a:pt x="164" y="336"/>
                  </a:cubicBezTo>
                  <a:moveTo>
                    <a:pt x="258" y="366"/>
                  </a:moveTo>
                  <a:cubicBezTo>
                    <a:pt x="256" y="371"/>
                    <a:pt x="256" y="376"/>
                    <a:pt x="256" y="382"/>
                  </a:cubicBezTo>
                  <a:cubicBezTo>
                    <a:pt x="249" y="376"/>
                    <a:pt x="241" y="371"/>
                    <a:pt x="229" y="373"/>
                  </a:cubicBezTo>
                  <a:cubicBezTo>
                    <a:pt x="226" y="374"/>
                    <a:pt x="213" y="380"/>
                    <a:pt x="211" y="379"/>
                  </a:cubicBezTo>
                  <a:cubicBezTo>
                    <a:pt x="207" y="378"/>
                    <a:pt x="200" y="362"/>
                    <a:pt x="198" y="358"/>
                  </a:cubicBezTo>
                  <a:cubicBezTo>
                    <a:pt x="195" y="352"/>
                    <a:pt x="191" y="347"/>
                    <a:pt x="187" y="343"/>
                  </a:cubicBezTo>
                  <a:cubicBezTo>
                    <a:pt x="191" y="340"/>
                    <a:pt x="195" y="338"/>
                    <a:pt x="198" y="336"/>
                  </a:cubicBezTo>
                  <a:cubicBezTo>
                    <a:pt x="202" y="333"/>
                    <a:pt x="207" y="330"/>
                    <a:pt x="211" y="327"/>
                  </a:cubicBezTo>
                  <a:cubicBezTo>
                    <a:pt x="215" y="330"/>
                    <a:pt x="216" y="335"/>
                    <a:pt x="219" y="339"/>
                  </a:cubicBezTo>
                  <a:cubicBezTo>
                    <a:pt x="221" y="342"/>
                    <a:pt x="224" y="346"/>
                    <a:pt x="226" y="350"/>
                  </a:cubicBezTo>
                  <a:cubicBezTo>
                    <a:pt x="226" y="350"/>
                    <a:pt x="225" y="350"/>
                    <a:pt x="225" y="350"/>
                  </a:cubicBezTo>
                  <a:cubicBezTo>
                    <a:pt x="224" y="354"/>
                    <a:pt x="224" y="357"/>
                    <a:pt x="225" y="360"/>
                  </a:cubicBezTo>
                  <a:cubicBezTo>
                    <a:pt x="225" y="363"/>
                    <a:pt x="229" y="365"/>
                    <a:pt x="232" y="365"/>
                  </a:cubicBezTo>
                  <a:cubicBezTo>
                    <a:pt x="242" y="366"/>
                    <a:pt x="252" y="351"/>
                    <a:pt x="241" y="344"/>
                  </a:cubicBezTo>
                  <a:cubicBezTo>
                    <a:pt x="239" y="343"/>
                    <a:pt x="237" y="344"/>
                    <a:pt x="236" y="345"/>
                  </a:cubicBezTo>
                  <a:cubicBezTo>
                    <a:pt x="235" y="345"/>
                    <a:pt x="235" y="346"/>
                    <a:pt x="235" y="346"/>
                  </a:cubicBezTo>
                  <a:cubicBezTo>
                    <a:pt x="233" y="342"/>
                    <a:pt x="229" y="338"/>
                    <a:pt x="226" y="334"/>
                  </a:cubicBezTo>
                  <a:cubicBezTo>
                    <a:pt x="223" y="330"/>
                    <a:pt x="221" y="326"/>
                    <a:pt x="217" y="323"/>
                  </a:cubicBezTo>
                  <a:cubicBezTo>
                    <a:pt x="222" y="320"/>
                    <a:pt x="227" y="316"/>
                    <a:pt x="232" y="313"/>
                  </a:cubicBezTo>
                  <a:cubicBezTo>
                    <a:pt x="236" y="321"/>
                    <a:pt x="242" y="329"/>
                    <a:pt x="247" y="336"/>
                  </a:cubicBezTo>
                  <a:cubicBezTo>
                    <a:pt x="250" y="341"/>
                    <a:pt x="260" y="349"/>
                    <a:pt x="261" y="354"/>
                  </a:cubicBezTo>
                  <a:cubicBezTo>
                    <a:pt x="264" y="363"/>
                    <a:pt x="259" y="360"/>
                    <a:pt x="258" y="366"/>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8" name="chenying0907 385"/>
            <p:cNvSpPr/>
            <p:nvPr/>
          </p:nvSpPr>
          <p:spPr bwMode="auto">
            <a:xfrm>
              <a:off x="3392489" y="4124326"/>
              <a:ext cx="60325" cy="257175"/>
            </a:xfrm>
            <a:custGeom>
              <a:avLst/>
              <a:gdLst>
                <a:gd name="T0" fmla="*/ 28 w 28"/>
                <a:gd name="T1" fmla="*/ 2 h 120"/>
                <a:gd name="T2" fmla="*/ 25 w 28"/>
                <a:gd name="T3" fmla="*/ 2 h 120"/>
                <a:gd name="T4" fmla="*/ 19 w 28"/>
                <a:gd name="T5" fmla="*/ 27 h 120"/>
                <a:gd name="T6" fmla="*/ 10 w 28"/>
                <a:gd name="T7" fmla="*/ 59 h 120"/>
                <a:gd name="T8" fmla="*/ 1 w 28"/>
                <a:gd name="T9" fmla="*/ 119 h 120"/>
                <a:gd name="T10" fmla="*/ 2 w 28"/>
                <a:gd name="T11" fmla="*/ 119 h 120"/>
                <a:gd name="T12" fmla="*/ 14 w 28"/>
                <a:gd name="T13" fmla="*/ 53 h 120"/>
                <a:gd name="T14" fmla="*/ 22 w 28"/>
                <a:gd name="T15" fmla="*/ 22 h 120"/>
                <a:gd name="T16" fmla="*/ 28 w 28"/>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20">
                  <a:moveTo>
                    <a:pt x="28" y="2"/>
                  </a:moveTo>
                  <a:cubicBezTo>
                    <a:pt x="27" y="0"/>
                    <a:pt x="25" y="0"/>
                    <a:pt x="25" y="2"/>
                  </a:cubicBezTo>
                  <a:cubicBezTo>
                    <a:pt x="26" y="10"/>
                    <a:pt x="21" y="19"/>
                    <a:pt x="19" y="27"/>
                  </a:cubicBezTo>
                  <a:cubicBezTo>
                    <a:pt x="16" y="38"/>
                    <a:pt x="13" y="48"/>
                    <a:pt x="10" y="59"/>
                  </a:cubicBezTo>
                  <a:cubicBezTo>
                    <a:pt x="5" y="78"/>
                    <a:pt x="0" y="99"/>
                    <a:pt x="1" y="119"/>
                  </a:cubicBezTo>
                  <a:cubicBezTo>
                    <a:pt x="1" y="120"/>
                    <a:pt x="2" y="120"/>
                    <a:pt x="2" y="119"/>
                  </a:cubicBezTo>
                  <a:cubicBezTo>
                    <a:pt x="4" y="97"/>
                    <a:pt x="8" y="74"/>
                    <a:pt x="14" y="53"/>
                  </a:cubicBezTo>
                  <a:cubicBezTo>
                    <a:pt x="17" y="43"/>
                    <a:pt x="19" y="33"/>
                    <a:pt x="22" y="22"/>
                  </a:cubicBezTo>
                  <a:cubicBezTo>
                    <a:pt x="24" y="15"/>
                    <a:pt x="28" y="9"/>
                    <a:pt x="28" y="2"/>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9" name="chenying0907 386"/>
            <p:cNvSpPr/>
            <p:nvPr/>
          </p:nvSpPr>
          <p:spPr bwMode="auto">
            <a:xfrm>
              <a:off x="3429001" y="4181476"/>
              <a:ext cx="46038" cy="242888"/>
            </a:xfrm>
            <a:custGeom>
              <a:avLst/>
              <a:gdLst>
                <a:gd name="T0" fmla="*/ 18 w 21"/>
                <a:gd name="T1" fmla="*/ 2 h 113"/>
                <a:gd name="T2" fmla="*/ 3 w 21"/>
                <a:gd name="T3" fmla="*/ 79 h 113"/>
                <a:gd name="T4" fmla="*/ 2 w 21"/>
                <a:gd name="T5" fmla="*/ 96 h 113"/>
                <a:gd name="T6" fmla="*/ 0 w 21"/>
                <a:gd name="T7" fmla="*/ 105 h 113"/>
                <a:gd name="T8" fmla="*/ 5 w 21"/>
                <a:gd name="T9" fmla="*/ 113 h 113"/>
                <a:gd name="T10" fmla="*/ 5 w 21"/>
                <a:gd name="T11" fmla="*/ 112 h 113"/>
                <a:gd name="T12" fmla="*/ 6 w 21"/>
                <a:gd name="T13" fmla="*/ 95 h 113"/>
                <a:gd name="T14" fmla="*/ 7 w 21"/>
                <a:gd name="T15" fmla="*/ 66 h 113"/>
                <a:gd name="T16" fmla="*/ 21 w 21"/>
                <a:gd name="T17" fmla="*/ 2 h 113"/>
                <a:gd name="T18" fmla="*/ 18 w 21"/>
                <a:gd name="T19" fmla="*/ 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13">
                  <a:moveTo>
                    <a:pt x="18" y="2"/>
                  </a:moveTo>
                  <a:cubicBezTo>
                    <a:pt x="11" y="26"/>
                    <a:pt x="4" y="54"/>
                    <a:pt x="3" y="79"/>
                  </a:cubicBezTo>
                  <a:cubicBezTo>
                    <a:pt x="3" y="85"/>
                    <a:pt x="4" y="90"/>
                    <a:pt x="2" y="96"/>
                  </a:cubicBezTo>
                  <a:cubicBezTo>
                    <a:pt x="2" y="99"/>
                    <a:pt x="1" y="102"/>
                    <a:pt x="0" y="105"/>
                  </a:cubicBezTo>
                  <a:cubicBezTo>
                    <a:pt x="0" y="109"/>
                    <a:pt x="0" y="112"/>
                    <a:pt x="5" y="113"/>
                  </a:cubicBezTo>
                  <a:cubicBezTo>
                    <a:pt x="5" y="113"/>
                    <a:pt x="5" y="112"/>
                    <a:pt x="5" y="112"/>
                  </a:cubicBezTo>
                  <a:cubicBezTo>
                    <a:pt x="0" y="109"/>
                    <a:pt x="5" y="99"/>
                    <a:pt x="6" y="95"/>
                  </a:cubicBezTo>
                  <a:cubicBezTo>
                    <a:pt x="8" y="85"/>
                    <a:pt x="6" y="76"/>
                    <a:pt x="7" y="66"/>
                  </a:cubicBezTo>
                  <a:cubicBezTo>
                    <a:pt x="11" y="45"/>
                    <a:pt x="15" y="23"/>
                    <a:pt x="21" y="2"/>
                  </a:cubicBezTo>
                  <a:cubicBezTo>
                    <a:pt x="21" y="1"/>
                    <a:pt x="19" y="0"/>
                    <a:pt x="18" y="2"/>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10" name="chenying0907 387"/>
            <p:cNvSpPr/>
            <p:nvPr/>
          </p:nvSpPr>
          <p:spPr bwMode="auto">
            <a:xfrm>
              <a:off x="3440114" y="4198939"/>
              <a:ext cx="55563" cy="285750"/>
            </a:xfrm>
            <a:custGeom>
              <a:avLst/>
              <a:gdLst>
                <a:gd name="T0" fmla="*/ 23 w 26"/>
                <a:gd name="T1" fmla="*/ 1 h 133"/>
                <a:gd name="T2" fmla="*/ 16 w 26"/>
                <a:gd name="T3" fmla="*/ 35 h 133"/>
                <a:gd name="T4" fmla="*/ 8 w 26"/>
                <a:gd name="T5" fmla="*/ 74 h 133"/>
                <a:gd name="T6" fmla="*/ 6 w 26"/>
                <a:gd name="T7" fmla="*/ 109 h 133"/>
                <a:gd name="T8" fmla="*/ 6 w 26"/>
                <a:gd name="T9" fmla="*/ 132 h 133"/>
                <a:gd name="T10" fmla="*/ 8 w 26"/>
                <a:gd name="T11" fmla="*/ 131 h 133"/>
                <a:gd name="T12" fmla="*/ 8 w 26"/>
                <a:gd name="T13" fmla="*/ 113 h 133"/>
                <a:gd name="T14" fmla="*/ 8 w 26"/>
                <a:gd name="T15" fmla="*/ 101 h 133"/>
                <a:gd name="T16" fmla="*/ 13 w 26"/>
                <a:gd name="T17" fmla="*/ 66 h 133"/>
                <a:gd name="T18" fmla="*/ 19 w 26"/>
                <a:gd name="T19" fmla="*/ 36 h 133"/>
                <a:gd name="T20" fmla="*/ 26 w 26"/>
                <a:gd name="T21" fmla="*/ 2 h 133"/>
                <a:gd name="T22" fmla="*/ 23 w 26"/>
                <a:gd name="T23" fmla="*/ 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33">
                  <a:moveTo>
                    <a:pt x="23" y="1"/>
                  </a:moveTo>
                  <a:cubicBezTo>
                    <a:pt x="18" y="11"/>
                    <a:pt x="18" y="24"/>
                    <a:pt x="16" y="35"/>
                  </a:cubicBezTo>
                  <a:cubicBezTo>
                    <a:pt x="14" y="48"/>
                    <a:pt x="11" y="61"/>
                    <a:pt x="8" y="74"/>
                  </a:cubicBezTo>
                  <a:cubicBezTo>
                    <a:pt x="6" y="86"/>
                    <a:pt x="6" y="97"/>
                    <a:pt x="6" y="109"/>
                  </a:cubicBezTo>
                  <a:cubicBezTo>
                    <a:pt x="5" y="117"/>
                    <a:pt x="0" y="126"/>
                    <a:pt x="6" y="132"/>
                  </a:cubicBezTo>
                  <a:cubicBezTo>
                    <a:pt x="7" y="133"/>
                    <a:pt x="8" y="132"/>
                    <a:pt x="8" y="131"/>
                  </a:cubicBezTo>
                  <a:cubicBezTo>
                    <a:pt x="4" y="126"/>
                    <a:pt x="8" y="119"/>
                    <a:pt x="8" y="113"/>
                  </a:cubicBezTo>
                  <a:cubicBezTo>
                    <a:pt x="9" y="109"/>
                    <a:pt x="9" y="105"/>
                    <a:pt x="8" y="101"/>
                  </a:cubicBezTo>
                  <a:cubicBezTo>
                    <a:pt x="8" y="89"/>
                    <a:pt x="10" y="78"/>
                    <a:pt x="13" y="66"/>
                  </a:cubicBezTo>
                  <a:cubicBezTo>
                    <a:pt x="15" y="56"/>
                    <a:pt x="17" y="46"/>
                    <a:pt x="19" y="36"/>
                  </a:cubicBezTo>
                  <a:cubicBezTo>
                    <a:pt x="20" y="26"/>
                    <a:pt x="20" y="11"/>
                    <a:pt x="26" y="2"/>
                  </a:cubicBezTo>
                  <a:cubicBezTo>
                    <a:pt x="26" y="1"/>
                    <a:pt x="24" y="0"/>
                    <a:pt x="23" y="1"/>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11" name="chenying0907 388"/>
            <p:cNvSpPr/>
            <p:nvPr/>
          </p:nvSpPr>
          <p:spPr bwMode="auto">
            <a:xfrm>
              <a:off x="3476626" y="4268789"/>
              <a:ext cx="41275" cy="258763"/>
            </a:xfrm>
            <a:custGeom>
              <a:avLst/>
              <a:gdLst>
                <a:gd name="T0" fmla="*/ 16 w 19"/>
                <a:gd name="T1" fmla="*/ 1 h 120"/>
                <a:gd name="T2" fmla="*/ 1 w 19"/>
                <a:gd name="T3" fmla="*/ 119 h 120"/>
                <a:gd name="T4" fmla="*/ 4 w 19"/>
                <a:gd name="T5" fmla="*/ 119 h 120"/>
                <a:gd name="T6" fmla="*/ 10 w 19"/>
                <a:gd name="T7" fmla="*/ 56 h 120"/>
                <a:gd name="T8" fmla="*/ 19 w 19"/>
                <a:gd name="T9" fmla="*/ 1 h 120"/>
                <a:gd name="T10" fmla="*/ 16 w 19"/>
                <a:gd name="T11" fmla="*/ 1 h 120"/>
              </a:gdLst>
              <a:ahLst/>
              <a:cxnLst>
                <a:cxn ang="0">
                  <a:pos x="T0" y="T1"/>
                </a:cxn>
                <a:cxn ang="0">
                  <a:pos x="T2" y="T3"/>
                </a:cxn>
                <a:cxn ang="0">
                  <a:pos x="T4" y="T5"/>
                </a:cxn>
                <a:cxn ang="0">
                  <a:pos x="T6" y="T7"/>
                </a:cxn>
                <a:cxn ang="0">
                  <a:pos x="T8" y="T9"/>
                </a:cxn>
                <a:cxn ang="0">
                  <a:pos x="T10" y="T11"/>
                </a:cxn>
              </a:cxnLst>
              <a:rect l="0" t="0" r="r" b="b"/>
              <a:pathLst>
                <a:path w="19" h="120">
                  <a:moveTo>
                    <a:pt x="16" y="1"/>
                  </a:moveTo>
                  <a:cubicBezTo>
                    <a:pt x="13" y="41"/>
                    <a:pt x="0" y="78"/>
                    <a:pt x="1" y="119"/>
                  </a:cubicBezTo>
                  <a:cubicBezTo>
                    <a:pt x="1" y="120"/>
                    <a:pt x="4" y="120"/>
                    <a:pt x="4" y="119"/>
                  </a:cubicBezTo>
                  <a:cubicBezTo>
                    <a:pt x="5" y="97"/>
                    <a:pt x="6" y="77"/>
                    <a:pt x="10" y="56"/>
                  </a:cubicBezTo>
                  <a:cubicBezTo>
                    <a:pt x="13" y="38"/>
                    <a:pt x="17" y="20"/>
                    <a:pt x="19" y="1"/>
                  </a:cubicBezTo>
                  <a:cubicBezTo>
                    <a:pt x="19" y="0"/>
                    <a:pt x="16" y="0"/>
                    <a:pt x="16" y="1"/>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12" name="chenying0907 389"/>
            <p:cNvSpPr/>
            <p:nvPr/>
          </p:nvSpPr>
          <p:spPr bwMode="auto">
            <a:xfrm>
              <a:off x="3506789" y="4313239"/>
              <a:ext cx="36513" cy="257175"/>
            </a:xfrm>
            <a:custGeom>
              <a:avLst/>
              <a:gdLst>
                <a:gd name="T0" fmla="*/ 15 w 17"/>
                <a:gd name="T1" fmla="*/ 1 h 120"/>
                <a:gd name="T2" fmla="*/ 10 w 17"/>
                <a:gd name="T3" fmla="*/ 31 h 120"/>
                <a:gd name="T4" fmla="*/ 8 w 17"/>
                <a:gd name="T5" fmla="*/ 60 h 120"/>
                <a:gd name="T6" fmla="*/ 3 w 17"/>
                <a:gd name="T7" fmla="*/ 118 h 120"/>
                <a:gd name="T8" fmla="*/ 4 w 17"/>
                <a:gd name="T9" fmla="*/ 119 h 120"/>
                <a:gd name="T10" fmla="*/ 7 w 17"/>
                <a:gd name="T11" fmla="*/ 93 h 120"/>
                <a:gd name="T12" fmla="*/ 10 w 17"/>
                <a:gd name="T13" fmla="*/ 62 h 120"/>
                <a:gd name="T14" fmla="*/ 12 w 17"/>
                <a:gd name="T15" fmla="*/ 32 h 120"/>
                <a:gd name="T16" fmla="*/ 17 w 17"/>
                <a:gd name="T17" fmla="*/ 1 h 120"/>
                <a:gd name="T18" fmla="*/ 15 w 17"/>
                <a:gd name="T19"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0">
                  <a:moveTo>
                    <a:pt x="15" y="1"/>
                  </a:moveTo>
                  <a:cubicBezTo>
                    <a:pt x="15" y="11"/>
                    <a:pt x="11" y="22"/>
                    <a:pt x="10" y="31"/>
                  </a:cubicBezTo>
                  <a:cubicBezTo>
                    <a:pt x="9" y="41"/>
                    <a:pt x="8" y="51"/>
                    <a:pt x="8" y="60"/>
                  </a:cubicBezTo>
                  <a:cubicBezTo>
                    <a:pt x="6" y="80"/>
                    <a:pt x="0" y="99"/>
                    <a:pt x="3" y="118"/>
                  </a:cubicBezTo>
                  <a:cubicBezTo>
                    <a:pt x="3" y="119"/>
                    <a:pt x="4" y="120"/>
                    <a:pt x="4" y="119"/>
                  </a:cubicBezTo>
                  <a:cubicBezTo>
                    <a:pt x="5" y="110"/>
                    <a:pt x="6" y="101"/>
                    <a:pt x="7" y="93"/>
                  </a:cubicBezTo>
                  <a:cubicBezTo>
                    <a:pt x="7" y="83"/>
                    <a:pt x="10" y="72"/>
                    <a:pt x="10" y="62"/>
                  </a:cubicBezTo>
                  <a:cubicBezTo>
                    <a:pt x="11" y="52"/>
                    <a:pt x="11" y="42"/>
                    <a:pt x="12" y="32"/>
                  </a:cubicBezTo>
                  <a:cubicBezTo>
                    <a:pt x="14" y="22"/>
                    <a:pt x="17" y="11"/>
                    <a:pt x="17" y="1"/>
                  </a:cubicBezTo>
                  <a:cubicBezTo>
                    <a:pt x="17" y="0"/>
                    <a:pt x="15" y="0"/>
                    <a:pt x="15" y="1"/>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13" name="chenying0907 390"/>
            <p:cNvSpPr/>
            <p:nvPr/>
          </p:nvSpPr>
          <p:spPr bwMode="auto">
            <a:xfrm>
              <a:off x="3535364" y="4398964"/>
              <a:ext cx="25400" cy="201613"/>
            </a:xfrm>
            <a:custGeom>
              <a:avLst/>
              <a:gdLst>
                <a:gd name="T0" fmla="*/ 12 w 12"/>
                <a:gd name="T1" fmla="*/ 1 h 94"/>
                <a:gd name="T2" fmla="*/ 9 w 12"/>
                <a:gd name="T3" fmla="*/ 1 h 94"/>
                <a:gd name="T4" fmla="*/ 4 w 12"/>
                <a:gd name="T5" fmla="*/ 53 h 94"/>
                <a:gd name="T6" fmla="*/ 2 w 12"/>
                <a:gd name="T7" fmla="*/ 76 h 94"/>
                <a:gd name="T8" fmla="*/ 0 w 12"/>
                <a:gd name="T9" fmla="*/ 93 h 94"/>
                <a:gd name="T10" fmla="*/ 0 w 12"/>
                <a:gd name="T11" fmla="*/ 94 h 94"/>
                <a:gd name="T12" fmla="*/ 4 w 12"/>
                <a:gd name="T13" fmla="*/ 89 h 94"/>
                <a:gd name="T14" fmla="*/ 4 w 12"/>
                <a:gd name="T15" fmla="*/ 82 h 94"/>
                <a:gd name="T16" fmla="*/ 6 w 12"/>
                <a:gd name="T17" fmla="*/ 67 h 94"/>
                <a:gd name="T18" fmla="*/ 9 w 12"/>
                <a:gd name="T19" fmla="*/ 32 h 94"/>
                <a:gd name="T20" fmla="*/ 12 w 12"/>
                <a:gd name="T21" fmla="*/ 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4">
                  <a:moveTo>
                    <a:pt x="12" y="1"/>
                  </a:moveTo>
                  <a:cubicBezTo>
                    <a:pt x="12" y="0"/>
                    <a:pt x="9" y="0"/>
                    <a:pt x="9" y="1"/>
                  </a:cubicBezTo>
                  <a:cubicBezTo>
                    <a:pt x="10" y="19"/>
                    <a:pt x="5" y="35"/>
                    <a:pt x="4" y="53"/>
                  </a:cubicBezTo>
                  <a:cubicBezTo>
                    <a:pt x="4" y="61"/>
                    <a:pt x="3" y="68"/>
                    <a:pt x="2" y="76"/>
                  </a:cubicBezTo>
                  <a:cubicBezTo>
                    <a:pt x="1" y="80"/>
                    <a:pt x="4" y="91"/>
                    <a:pt x="0" y="93"/>
                  </a:cubicBezTo>
                  <a:cubicBezTo>
                    <a:pt x="0" y="93"/>
                    <a:pt x="0" y="94"/>
                    <a:pt x="0" y="94"/>
                  </a:cubicBezTo>
                  <a:cubicBezTo>
                    <a:pt x="3" y="94"/>
                    <a:pt x="4" y="92"/>
                    <a:pt x="4" y="89"/>
                  </a:cubicBezTo>
                  <a:cubicBezTo>
                    <a:pt x="5" y="87"/>
                    <a:pt x="4" y="84"/>
                    <a:pt x="4" y="82"/>
                  </a:cubicBezTo>
                  <a:cubicBezTo>
                    <a:pt x="4" y="77"/>
                    <a:pt x="6" y="72"/>
                    <a:pt x="6" y="67"/>
                  </a:cubicBezTo>
                  <a:cubicBezTo>
                    <a:pt x="8" y="55"/>
                    <a:pt x="8" y="44"/>
                    <a:pt x="9" y="32"/>
                  </a:cubicBezTo>
                  <a:cubicBezTo>
                    <a:pt x="11" y="22"/>
                    <a:pt x="12" y="12"/>
                    <a:pt x="12" y="1"/>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14" name="chenying0907 391"/>
            <p:cNvSpPr/>
            <p:nvPr/>
          </p:nvSpPr>
          <p:spPr bwMode="auto">
            <a:xfrm>
              <a:off x="3562351" y="4508501"/>
              <a:ext cx="19050" cy="166688"/>
            </a:xfrm>
            <a:custGeom>
              <a:avLst/>
              <a:gdLst>
                <a:gd name="T0" fmla="*/ 6 w 9"/>
                <a:gd name="T1" fmla="*/ 2 h 78"/>
                <a:gd name="T2" fmla="*/ 1 w 9"/>
                <a:gd name="T3" fmla="*/ 42 h 78"/>
                <a:gd name="T4" fmla="*/ 2 w 9"/>
                <a:gd name="T5" fmla="*/ 78 h 78"/>
                <a:gd name="T6" fmla="*/ 3 w 9"/>
                <a:gd name="T7" fmla="*/ 78 h 78"/>
                <a:gd name="T8" fmla="*/ 5 w 9"/>
                <a:gd name="T9" fmla="*/ 39 h 78"/>
                <a:gd name="T10" fmla="*/ 9 w 9"/>
                <a:gd name="T11" fmla="*/ 3 h 78"/>
                <a:gd name="T12" fmla="*/ 6 w 9"/>
                <a:gd name="T13" fmla="*/ 2 h 78"/>
              </a:gdLst>
              <a:ahLst/>
              <a:cxnLst>
                <a:cxn ang="0">
                  <a:pos x="T0" y="T1"/>
                </a:cxn>
                <a:cxn ang="0">
                  <a:pos x="T2" y="T3"/>
                </a:cxn>
                <a:cxn ang="0">
                  <a:pos x="T4" y="T5"/>
                </a:cxn>
                <a:cxn ang="0">
                  <a:pos x="T6" y="T7"/>
                </a:cxn>
                <a:cxn ang="0">
                  <a:pos x="T8" y="T9"/>
                </a:cxn>
                <a:cxn ang="0">
                  <a:pos x="T10" y="T11"/>
                </a:cxn>
                <a:cxn ang="0">
                  <a:pos x="T12" y="T13"/>
                </a:cxn>
              </a:cxnLst>
              <a:rect l="0" t="0" r="r" b="b"/>
              <a:pathLst>
                <a:path w="9" h="78">
                  <a:moveTo>
                    <a:pt x="6" y="2"/>
                  </a:moveTo>
                  <a:cubicBezTo>
                    <a:pt x="3" y="15"/>
                    <a:pt x="3" y="29"/>
                    <a:pt x="1" y="42"/>
                  </a:cubicBezTo>
                  <a:cubicBezTo>
                    <a:pt x="0" y="53"/>
                    <a:pt x="0" y="66"/>
                    <a:pt x="2" y="78"/>
                  </a:cubicBezTo>
                  <a:cubicBezTo>
                    <a:pt x="2" y="78"/>
                    <a:pt x="3" y="78"/>
                    <a:pt x="3" y="78"/>
                  </a:cubicBezTo>
                  <a:cubicBezTo>
                    <a:pt x="5" y="65"/>
                    <a:pt x="3" y="52"/>
                    <a:pt x="5" y="39"/>
                  </a:cubicBezTo>
                  <a:cubicBezTo>
                    <a:pt x="7" y="27"/>
                    <a:pt x="6" y="15"/>
                    <a:pt x="9" y="3"/>
                  </a:cubicBezTo>
                  <a:cubicBezTo>
                    <a:pt x="9" y="1"/>
                    <a:pt x="6" y="0"/>
                    <a:pt x="6" y="2"/>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15" name="chenying0907 392"/>
            <p:cNvSpPr/>
            <p:nvPr/>
          </p:nvSpPr>
          <p:spPr bwMode="auto">
            <a:xfrm>
              <a:off x="3598864" y="4503739"/>
              <a:ext cx="26988" cy="184150"/>
            </a:xfrm>
            <a:custGeom>
              <a:avLst/>
              <a:gdLst>
                <a:gd name="T0" fmla="*/ 6 w 12"/>
                <a:gd name="T1" fmla="*/ 1 h 86"/>
                <a:gd name="T2" fmla="*/ 5 w 12"/>
                <a:gd name="T3" fmla="*/ 3 h 86"/>
                <a:gd name="T4" fmla="*/ 6 w 12"/>
                <a:gd name="T5" fmla="*/ 22 h 86"/>
                <a:gd name="T6" fmla="*/ 3 w 12"/>
                <a:gd name="T7" fmla="*/ 43 h 86"/>
                <a:gd name="T8" fmla="*/ 2 w 12"/>
                <a:gd name="T9" fmla="*/ 84 h 86"/>
                <a:gd name="T10" fmla="*/ 4 w 12"/>
                <a:gd name="T11" fmla="*/ 84 h 86"/>
                <a:gd name="T12" fmla="*/ 4 w 12"/>
                <a:gd name="T13" fmla="*/ 57 h 86"/>
                <a:gd name="T14" fmla="*/ 7 w 12"/>
                <a:gd name="T15" fmla="*/ 28 h 86"/>
                <a:gd name="T16" fmla="*/ 6 w 12"/>
                <a:gd name="T17" fmla="*/ 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86">
                  <a:moveTo>
                    <a:pt x="6" y="1"/>
                  </a:moveTo>
                  <a:cubicBezTo>
                    <a:pt x="5" y="0"/>
                    <a:pt x="4" y="2"/>
                    <a:pt x="5" y="3"/>
                  </a:cubicBezTo>
                  <a:cubicBezTo>
                    <a:pt x="9" y="8"/>
                    <a:pt x="7" y="16"/>
                    <a:pt x="6" y="22"/>
                  </a:cubicBezTo>
                  <a:cubicBezTo>
                    <a:pt x="5" y="29"/>
                    <a:pt x="4" y="36"/>
                    <a:pt x="3" y="43"/>
                  </a:cubicBezTo>
                  <a:cubicBezTo>
                    <a:pt x="1" y="56"/>
                    <a:pt x="0" y="71"/>
                    <a:pt x="2" y="84"/>
                  </a:cubicBezTo>
                  <a:cubicBezTo>
                    <a:pt x="2" y="86"/>
                    <a:pt x="4" y="86"/>
                    <a:pt x="4" y="84"/>
                  </a:cubicBezTo>
                  <a:cubicBezTo>
                    <a:pt x="5" y="75"/>
                    <a:pt x="4" y="66"/>
                    <a:pt x="4" y="57"/>
                  </a:cubicBezTo>
                  <a:cubicBezTo>
                    <a:pt x="4" y="47"/>
                    <a:pt x="6" y="38"/>
                    <a:pt x="7" y="28"/>
                  </a:cubicBezTo>
                  <a:cubicBezTo>
                    <a:pt x="8" y="20"/>
                    <a:pt x="12" y="8"/>
                    <a:pt x="6" y="1"/>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16" name="chenying0907 393"/>
            <p:cNvSpPr/>
            <p:nvPr/>
          </p:nvSpPr>
          <p:spPr bwMode="auto">
            <a:xfrm>
              <a:off x="3621089" y="4594226"/>
              <a:ext cx="20638" cy="195263"/>
            </a:xfrm>
            <a:custGeom>
              <a:avLst/>
              <a:gdLst>
                <a:gd name="T0" fmla="*/ 9 w 10"/>
                <a:gd name="T1" fmla="*/ 3 h 91"/>
                <a:gd name="T2" fmla="*/ 6 w 10"/>
                <a:gd name="T3" fmla="*/ 2 h 91"/>
                <a:gd name="T4" fmla="*/ 2 w 10"/>
                <a:gd name="T5" fmla="*/ 43 h 91"/>
                <a:gd name="T6" fmla="*/ 2 w 10"/>
                <a:gd name="T7" fmla="*/ 90 h 91"/>
                <a:gd name="T8" fmla="*/ 4 w 10"/>
                <a:gd name="T9" fmla="*/ 90 h 91"/>
                <a:gd name="T10" fmla="*/ 5 w 10"/>
                <a:gd name="T11" fmla="*/ 47 h 91"/>
                <a:gd name="T12" fmla="*/ 9 w 10"/>
                <a:gd name="T13" fmla="*/ 3 h 91"/>
              </a:gdLst>
              <a:ahLst/>
              <a:cxnLst>
                <a:cxn ang="0">
                  <a:pos x="T0" y="T1"/>
                </a:cxn>
                <a:cxn ang="0">
                  <a:pos x="T2" y="T3"/>
                </a:cxn>
                <a:cxn ang="0">
                  <a:pos x="T4" y="T5"/>
                </a:cxn>
                <a:cxn ang="0">
                  <a:pos x="T6" y="T7"/>
                </a:cxn>
                <a:cxn ang="0">
                  <a:pos x="T8" y="T9"/>
                </a:cxn>
                <a:cxn ang="0">
                  <a:pos x="T10" y="T11"/>
                </a:cxn>
                <a:cxn ang="0">
                  <a:pos x="T12" y="T13"/>
                </a:cxn>
              </a:cxnLst>
              <a:rect l="0" t="0" r="r" b="b"/>
              <a:pathLst>
                <a:path w="10" h="91">
                  <a:moveTo>
                    <a:pt x="9" y="3"/>
                  </a:moveTo>
                  <a:cubicBezTo>
                    <a:pt x="10" y="1"/>
                    <a:pt x="7" y="0"/>
                    <a:pt x="6" y="2"/>
                  </a:cubicBezTo>
                  <a:cubicBezTo>
                    <a:pt x="3" y="15"/>
                    <a:pt x="2" y="30"/>
                    <a:pt x="2" y="43"/>
                  </a:cubicBezTo>
                  <a:cubicBezTo>
                    <a:pt x="1" y="58"/>
                    <a:pt x="0" y="75"/>
                    <a:pt x="2" y="90"/>
                  </a:cubicBezTo>
                  <a:cubicBezTo>
                    <a:pt x="2" y="91"/>
                    <a:pt x="4" y="91"/>
                    <a:pt x="4" y="90"/>
                  </a:cubicBezTo>
                  <a:cubicBezTo>
                    <a:pt x="6" y="76"/>
                    <a:pt x="4" y="61"/>
                    <a:pt x="5" y="47"/>
                  </a:cubicBezTo>
                  <a:cubicBezTo>
                    <a:pt x="5" y="33"/>
                    <a:pt x="6" y="16"/>
                    <a:pt x="9" y="3"/>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17" name="chenying0907 394"/>
            <p:cNvSpPr/>
            <p:nvPr/>
          </p:nvSpPr>
          <p:spPr bwMode="auto">
            <a:xfrm>
              <a:off x="3648076" y="4584701"/>
              <a:ext cx="23813" cy="207963"/>
            </a:xfrm>
            <a:custGeom>
              <a:avLst/>
              <a:gdLst>
                <a:gd name="T0" fmla="*/ 11 w 11"/>
                <a:gd name="T1" fmla="*/ 1 h 97"/>
                <a:gd name="T2" fmla="*/ 9 w 11"/>
                <a:gd name="T3" fmla="*/ 1 h 97"/>
                <a:gd name="T4" fmla="*/ 4 w 11"/>
                <a:gd name="T5" fmla="*/ 97 h 97"/>
                <a:gd name="T6" fmla="*/ 6 w 11"/>
                <a:gd name="T7" fmla="*/ 97 h 97"/>
                <a:gd name="T8" fmla="*/ 7 w 11"/>
                <a:gd name="T9" fmla="*/ 51 h 97"/>
                <a:gd name="T10" fmla="*/ 11 w 11"/>
                <a:gd name="T11" fmla="*/ 1 h 97"/>
              </a:gdLst>
              <a:ahLst/>
              <a:cxnLst>
                <a:cxn ang="0">
                  <a:pos x="T0" y="T1"/>
                </a:cxn>
                <a:cxn ang="0">
                  <a:pos x="T2" y="T3"/>
                </a:cxn>
                <a:cxn ang="0">
                  <a:pos x="T4" y="T5"/>
                </a:cxn>
                <a:cxn ang="0">
                  <a:pos x="T6" y="T7"/>
                </a:cxn>
                <a:cxn ang="0">
                  <a:pos x="T8" y="T9"/>
                </a:cxn>
                <a:cxn ang="0">
                  <a:pos x="T10" y="T11"/>
                </a:cxn>
              </a:cxnLst>
              <a:rect l="0" t="0" r="r" b="b"/>
              <a:pathLst>
                <a:path w="11" h="97">
                  <a:moveTo>
                    <a:pt x="11" y="1"/>
                  </a:moveTo>
                  <a:cubicBezTo>
                    <a:pt x="11" y="0"/>
                    <a:pt x="9" y="0"/>
                    <a:pt x="9" y="1"/>
                  </a:cubicBezTo>
                  <a:cubicBezTo>
                    <a:pt x="7" y="33"/>
                    <a:pt x="0" y="65"/>
                    <a:pt x="4" y="97"/>
                  </a:cubicBezTo>
                  <a:cubicBezTo>
                    <a:pt x="4" y="97"/>
                    <a:pt x="6" y="97"/>
                    <a:pt x="6" y="97"/>
                  </a:cubicBezTo>
                  <a:cubicBezTo>
                    <a:pt x="8" y="82"/>
                    <a:pt x="6" y="66"/>
                    <a:pt x="7" y="51"/>
                  </a:cubicBezTo>
                  <a:cubicBezTo>
                    <a:pt x="8" y="34"/>
                    <a:pt x="11" y="18"/>
                    <a:pt x="11" y="1"/>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18" name="chenying0907 395"/>
            <p:cNvSpPr/>
            <p:nvPr/>
          </p:nvSpPr>
          <p:spPr bwMode="auto">
            <a:xfrm>
              <a:off x="3676651" y="4664076"/>
              <a:ext cx="23813" cy="168275"/>
            </a:xfrm>
            <a:custGeom>
              <a:avLst/>
              <a:gdLst>
                <a:gd name="T0" fmla="*/ 6 w 11"/>
                <a:gd name="T1" fmla="*/ 74 h 78"/>
                <a:gd name="T2" fmla="*/ 5 w 11"/>
                <a:gd name="T3" fmla="*/ 68 h 78"/>
                <a:gd name="T4" fmla="*/ 6 w 11"/>
                <a:gd name="T5" fmla="*/ 60 h 78"/>
                <a:gd name="T6" fmla="*/ 6 w 11"/>
                <a:gd name="T7" fmla="*/ 43 h 78"/>
                <a:gd name="T8" fmla="*/ 11 w 11"/>
                <a:gd name="T9" fmla="*/ 2 h 78"/>
                <a:gd name="T10" fmla="*/ 8 w 11"/>
                <a:gd name="T11" fmla="*/ 2 h 78"/>
                <a:gd name="T12" fmla="*/ 3 w 11"/>
                <a:gd name="T13" fmla="*/ 48 h 78"/>
                <a:gd name="T14" fmla="*/ 4 w 11"/>
                <a:gd name="T15" fmla="*/ 77 h 78"/>
                <a:gd name="T16" fmla="*/ 5 w 11"/>
                <a:gd name="T17" fmla="*/ 78 h 78"/>
                <a:gd name="T18" fmla="*/ 7 w 11"/>
                <a:gd name="T19" fmla="*/ 77 h 78"/>
                <a:gd name="T20" fmla="*/ 8 w 11"/>
                <a:gd name="T21" fmla="*/ 76 h 78"/>
                <a:gd name="T22" fmla="*/ 8 w 11"/>
                <a:gd name="T23" fmla="*/ 74 h 78"/>
                <a:gd name="T24" fmla="*/ 6 w 11"/>
                <a:gd name="T25"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8">
                  <a:moveTo>
                    <a:pt x="6" y="74"/>
                  </a:moveTo>
                  <a:cubicBezTo>
                    <a:pt x="6" y="75"/>
                    <a:pt x="5" y="68"/>
                    <a:pt x="5" y="68"/>
                  </a:cubicBezTo>
                  <a:cubicBezTo>
                    <a:pt x="5" y="65"/>
                    <a:pt x="5" y="63"/>
                    <a:pt x="6" y="60"/>
                  </a:cubicBezTo>
                  <a:cubicBezTo>
                    <a:pt x="6" y="54"/>
                    <a:pt x="6" y="49"/>
                    <a:pt x="6" y="43"/>
                  </a:cubicBezTo>
                  <a:cubicBezTo>
                    <a:pt x="8" y="29"/>
                    <a:pt x="10" y="16"/>
                    <a:pt x="11" y="2"/>
                  </a:cubicBezTo>
                  <a:cubicBezTo>
                    <a:pt x="11" y="0"/>
                    <a:pt x="8" y="0"/>
                    <a:pt x="8" y="2"/>
                  </a:cubicBezTo>
                  <a:cubicBezTo>
                    <a:pt x="7" y="17"/>
                    <a:pt x="4" y="33"/>
                    <a:pt x="3" y="48"/>
                  </a:cubicBezTo>
                  <a:cubicBezTo>
                    <a:pt x="3" y="57"/>
                    <a:pt x="0" y="69"/>
                    <a:pt x="4" y="77"/>
                  </a:cubicBezTo>
                  <a:cubicBezTo>
                    <a:pt x="4" y="78"/>
                    <a:pt x="5" y="78"/>
                    <a:pt x="5" y="78"/>
                  </a:cubicBezTo>
                  <a:cubicBezTo>
                    <a:pt x="6" y="78"/>
                    <a:pt x="6" y="78"/>
                    <a:pt x="7" y="77"/>
                  </a:cubicBezTo>
                  <a:cubicBezTo>
                    <a:pt x="7" y="77"/>
                    <a:pt x="8" y="77"/>
                    <a:pt x="8" y="76"/>
                  </a:cubicBezTo>
                  <a:cubicBezTo>
                    <a:pt x="8" y="74"/>
                    <a:pt x="8" y="74"/>
                    <a:pt x="8" y="74"/>
                  </a:cubicBezTo>
                  <a:cubicBezTo>
                    <a:pt x="8" y="74"/>
                    <a:pt x="7" y="73"/>
                    <a:pt x="6" y="74"/>
                  </a:cubicBezTo>
                </a:path>
              </a:pathLst>
            </a:custGeom>
            <a:grpFill/>
            <a:ln w="9525">
              <a:noFill/>
              <a:round/>
            </a:ln>
          </p:spPr>
          <p:txBody>
            <a:bodyPr vert="horz" wrap="square" lIns="91440" tIns="45720" rIns="91440" bIns="45720" numCol="1" anchor="t" anchorCtr="0" compatLnSpc="1"/>
            <a:lstStyle/>
            <a:p>
              <a:endParaRPr lang="zh-CN" altLang="en-US"/>
            </a:p>
          </p:txBody>
        </p:sp>
        <p:sp>
          <p:nvSpPr>
            <p:cNvPr id="19" name="chenying0907 396"/>
            <p:cNvSpPr/>
            <p:nvPr/>
          </p:nvSpPr>
          <p:spPr bwMode="auto">
            <a:xfrm>
              <a:off x="3725864" y="4735514"/>
              <a:ext cx="17463" cy="49213"/>
            </a:xfrm>
            <a:custGeom>
              <a:avLst/>
              <a:gdLst>
                <a:gd name="T0" fmla="*/ 5 w 8"/>
                <a:gd name="T1" fmla="*/ 1 h 23"/>
                <a:gd name="T2" fmla="*/ 0 w 8"/>
                <a:gd name="T3" fmla="*/ 21 h 23"/>
                <a:gd name="T4" fmla="*/ 2 w 8"/>
                <a:gd name="T5" fmla="*/ 22 h 23"/>
                <a:gd name="T6" fmla="*/ 8 w 8"/>
                <a:gd name="T7" fmla="*/ 2 h 23"/>
                <a:gd name="T8" fmla="*/ 5 w 8"/>
                <a:gd name="T9" fmla="*/ 1 h 23"/>
              </a:gdLst>
              <a:ahLst/>
              <a:cxnLst>
                <a:cxn ang="0">
                  <a:pos x="T0" y="T1"/>
                </a:cxn>
                <a:cxn ang="0">
                  <a:pos x="T2" y="T3"/>
                </a:cxn>
                <a:cxn ang="0">
                  <a:pos x="T4" y="T5"/>
                </a:cxn>
                <a:cxn ang="0">
                  <a:pos x="T6" y="T7"/>
                </a:cxn>
                <a:cxn ang="0">
                  <a:pos x="T8" y="T9"/>
                </a:cxn>
              </a:cxnLst>
              <a:rect l="0" t="0" r="r" b="b"/>
              <a:pathLst>
                <a:path w="8" h="23">
                  <a:moveTo>
                    <a:pt x="5" y="1"/>
                  </a:moveTo>
                  <a:cubicBezTo>
                    <a:pt x="4" y="8"/>
                    <a:pt x="1" y="14"/>
                    <a:pt x="0" y="21"/>
                  </a:cubicBezTo>
                  <a:cubicBezTo>
                    <a:pt x="0" y="22"/>
                    <a:pt x="2" y="23"/>
                    <a:pt x="2" y="22"/>
                  </a:cubicBezTo>
                  <a:cubicBezTo>
                    <a:pt x="5" y="15"/>
                    <a:pt x="6" y="8"/>
                    <a:pt x="8" y="2"/>
                  </a:cubicBezTo>
                  <a:cubicBezTo>
                    <a:pt x="8" y="0"/>
                    <a:pt x="6" y="0"/>
                    <a:pt x="5" y="1"/>
                  </a:cubicBezTo>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20" name="PA_组合 16"/>
          <p:cNvGrpSpPr/>
          <p:nvPr userDrawn="1">
            <p:custDataLst>
              <p:tags r:id="rId2"/>
            </p:custDataLst>
          </p:nvPr>
        </p:nvGrpSpPr>
        <p:grpSpPr>
          <a:xfrm>
            <a:off x="719686" y="368588"/>
            <a:ext cx="4320366" cy="543110"/>
            <a:chOff x="1401998" y="529218"/>
            <a:chExt cx="5760488" cy="723923"/>
          </a:xfrm>
        </p:grpSpPr>
        <p:sp>
          <p:nvSpPr>
            <p:cNvPr id="21" name="矩形 20"/>
            <p:cNvSpPr/>
            <p:nvPr/>
          </p:nvSpPr>
          <p:spPr>
            <a:xfrm>
              <a:off x="1786655" y="945460"/>
              <a:ext cx="5375831" cy="307681"/>
            </a:xfrm>
            <a:prstGeom prst="rect">
              <a:avLst/>
            </a:prstGeom>
          </p:spPr>
          <p:txBody>
            <a:bodyPr wrap="square">
              <a:spAutoFit/>
            </a:bodyPr>
            <a:lstStyle/>
            <a:p>
              <a:pPr defTabSz="685800">
                <a:defRPr/>
              </a:pPr>
              <a:endParaRPr lang="zh-CN" altLang="en-US" sz="900" kern="0" dirty="0">
                <a:solidFill>
                  <a:schemeClr val="tx1">
                    <a:lumMod val="50000"/>
                    <a:lumOff val="50000"/>
                  </a:schemeClr>
                </a:solidFill>
              </a:endParaRPr>
            </a:p>
          </p:txBody>
        </p:sp>
        <p:sp>
          <p:nvSpPr>
            <p:cNvPr id="22" name="矩形 21"/>
            <p:cNvSpPr/>
            <p:nvPr/>
          </p:nvSpPr>
          <p:spPr>
            <a:xfrm>
              <a:off x="1401998" y="529218"/>
              <a:ext cx="2927559" cy="410243"/>
            </a:xfrm>
            <a:prstGeom prst="rect">
              <a:avLst/>
            </a:prstGeom>
            <a:noFill/>
          </p:spPr>
          <p:txBody>
            <a:bodyPr wrap="square" rtlCol="0">
              <a:spAutoFit/>
            </a:bodyPr>
            <a:lstStyle/>
            <a:p>
              <a:r>
                <a:rPr lang="en-US" altLang="zh-CN" sz="1400" dirty="0">
                  <a:solidFill>
                    <a:schemeClr val="accent1"/>
                  </a:solidFill>
                  <a:latin typeface="+mj-ea"/>
                  <a:ea typeface="+mj-ea"/>
                </a:rPr>
                <a:t>MySQL</a:t>
              </a:r>
              <a:r>
                <a:rPr lang="zh-CN" altLang="en-US" sz="1400" dirty="0">
                  <a:solidFill>
                    <a:schemeClr val="accent1"/>
                  </a:solidFill>
                  <a:latin typeface="+mj-ea"/>
                  <a:ea typeface="+mj-ea"/>
                </a:rPr>
                <a:t>数据库答辩</a:t>
              </a:r>
            </a:p>
          </p:txBody>
        </p:sp>
      </p:grpSp>
      <p:sp>
        <p:nvSpPr>
          <p:cNvPr id="5" name="文本框 4">
            <a:extLst>
              <a:ext uri="{FF2B5EF4-FFF2-40B4-BE49-F238E27FC236}">
                <a16:creationId xmlns:a16="http://schemas.microsoft.com/office/drawing/2014/main" id="{B86A1C94-8B30-4AB1-83AB-D242A0578E1C}"/>
              </a:ext>
            </a:extLst>
          </p:cNvPr>
          <p:cNvSpPr txBox="1"/>
          <p:nvPr userDrawn="1"/>
        </p:nvSpPr>
        <p:spPr>
          <a:xfrm>
            <a:off x="830962" y="619747"/>
            <a:ext cx="1296143" cy="261610"/>
          </a:xfrm>
          <a:prstGeom prst="rect">
            <a:avLst/>
          </a:prstGeom>
          <a:noFill/>
        </p:spPr>
        <p:txBody>
          <a:bodyPr wrap="square" rtlCol="0">
            <a:spAutoFit/>
          </a:bodyPr>
          <a:lstStyle/>
          <a:p>
            <a:r>
              <a:rPr lang="en-US" altLang="zh-CN" sz="1100" dirty="0">
                <a:solidFill>
                  <a:schemeClr val="bg1">
                    <a:lumMod val="50000"/>
                  </a:schemeClr>
                </a:solidFill>
              </a:rPr>
              <a:t>Learn and live</a:t>
            </a:r>
            <a:endParaRPr lang="zh-CN" altLang="en-US" sz="1100" dirty="0">
              <a:solidFill>
                <a:schemeClr val="bg1">
                  <a:lumMod val="50000"/>
                </a:schemeClr>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8AF674-7462-4B20-BA2F-89C2D9DC9F85}"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2A31B-7A27-48E1-B8CA-BB525FBBDCE3}" type="slidenum">
              <a:rPr lang="zh-CN" altLang="en-US" smtClean="0"/>
              <a:t>‹#›</a:t>
            </a:fld>
            <a:endParaRPr lang="zh-CN" altLang="en-US"/>
          </a:p>
        </p:txBody>
      </p:sp>
    </p:spTree>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8AF674-7462-4B20-BA2F-89C2D9DC9F85}"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2A31B-7A27-48E1-B8CA-BB525FBBDCE3}" type="slidenum">
              <a:rPr lang="zh-CN" altLang="en-US" smtClean="0"/>
              <a:t>‹#›</a:t>
            </a:fld>
            <a:endParaRPr lang="zh-CN" altLang="en-US"/>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DE8AF674-7462-4B20-BA2F-89C2D9DC9F85}" type="datetimeFigureOut">
              <a:rPr lang="zh-CN" altLang="en-US" smtClean="0"/>
              <a:t>2020/6/11</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E9B2A31B-7A27-48E1-B8CA-BB525FBBDCE3}" type="slidenum">
              <a:rPr lang="zh-CN" altLang="en-US" smtClean="0"/>
              <a:t>‹#›</a:t>
            </a:fld>
            <a:endParaRPr lang="zh-CN" altLang="en-US"/>
          </a:p>
        </p:txBody>
      </p:sp>
      <p:pic>
        <p:nvPicPr>
          <p:cNvPr id="7" name="Picture 2"/>
          <p:cNvPicPr>
            <a:picLocks noChangeAspect="1" noChangeArrowheads="1"/>
          </p:cNvPicPr>
          <p:nvPr userDrawn="1"/>
        </p:nvPicPr>
        <p:blipFill>
          <a:blip r:embed="rId14" cstate="print">
            <a:duotone>
              <a:schemeClr val="accent4">
                <a:shade val="45000"/>
                <a:satMod val="135000"/>
              </a:schemeClr>
              <a:prstClr val="white"/>
            </a:duotone>
          </a:blip>
          <a:srcRect/>
          <a:stretch>
            <a:fillRect/>
          </a:stretch>
        </p:blipFill>
        <p:spPr bwMode="auto">
          <a:xfrm>
            <a:off x="0" y="0"/>
            <a:ext cx="9144000" cy="514508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slideLayout" Target="../slideLayouts/slideLayout7.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3311860" y="772344"/>
            <a:ext cx="4428492" cy="3231654"/>
          </a:xfrm>
          <a:prstGeom prst="rect">
            <a:avLst/>
          </a:prstGeom>
          <a:noFill/>
        </p:spPr>
        <p:txBody>
          <a:bodyPr wrap="square" rtlCol="0">
            <a:spAutoFit/>
          </a:bodyPr>
          <a:lstStyle/>
          <a:p>
            <a:pPr algn="ctr"/>
            <a:r>
              <a:rPr lang="zh-CN" sz="4400"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rPr>
              <a:t>数据库答辩</a:t>
            </a:r>
            <a:endParaRPr lang="en-US" altLang="zh-CN" sz="4400"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endParaRPr>
          </a:p>
          <a:p>
            <a:pPr algn="ctr"/>
            <a:r>
              <a:rPr lang="zh-CN" altLang="en-US" sz="4400"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rPr>
              <a:t>美团小组</a:t>
            </a:r>
            <a:endParaRPr lang="en-US" altLang="zh-CN" sz="4400"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endParaRPr>
          </a:p>
          <a:p>
            <a:pPr algn="ctr"/>
            <a:endParaRPr lang="en-US" altLang="zh-CN" sz="4400"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endParaRPr>
          </a:p>
          <a:p>
            <a:r>
              <a:rPr lang="zh-CN" altLang="en-US"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rPr>
              <a:t>   策划：陆妍瑞 </a:t>
            </a:r>
            <a:r>
              <a:rPr lang="en-US" altLang="zh-CN"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rPr>
              <a:t> </a:t>
            </a:r>
            <a:r>
              <a:rPr lang="zh-CN" altLang="en-US"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rPr>
              <a:t>技术：樊英杰</a:t>
            </a:r>
            <a:endParaRPr lang="en-US" altLang="zh-CN"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endParaRPr>
          </a:p>
          <a:p>
            <a:r>
              <a:rPr lang="zh-CN" altLang="en-US"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rPr>
              <a:t>   答辩：曹俊 </a:t>
            </a:r>
            <a:r>
              <a:rPr lang="en-US" altLang="zh-CN"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rPr>
              <a:t>   </a:t>
            </a:r>
            <a:r>
              <a:rPr lang="zh-CN" altLang="en-US"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rPr>
              <a:t>文档：杨帆</a:t>
            </a:r>
            <a:endParaRPr lang="en-US" altLang="zh-CN" b="1" spc="160" dirty="0">
              <a:solidFill>
                <a:schemeClr val="tx1">
                  <a:lumMod val="75000"/>
                  <a:lumOff val="25000"/>
                </a:schemeClr>
              </a:solidFill>
              <a:latin typeface="楷体" panose="02010609060101010101" pitchFamily="49" charset="-122"/>
              <a:ea typeface="楷体" panose="02010609060101010101" pitchFamily="49" charset="-122"/>
              <a:cs typeface="hakuyoxingshu7000" pitchFamily="2" charset="-122"/>
            </a:endParaRPr>
          </a:p>
          <a:p>
            <a:pPr algn="ctr"/>
            <a:endParaRPr lang="zh-CN" sz="3600" b="1" spc="160" dirty="0">
              <a:solidFill>
                <a:schemeClr val="tx1">
                  <a:lumMod val="75000"/>
                  <a:lumOff val="25000"/>
                </a:schemeClr>
              </a:solidFill>
              <a:latin typeface="方正舒体" panose="02010601030101010101" pitchFamily="2" charset="-122"/>
              <a:ea typeface="方正舒体" panose="02010601030101010101" pitchFamily="2" charset="-122"/>
              <a:cs typeface="hakuyoxingshu7000" pitchFamily="2" charset="-122"/>
            </a:endParaRPr>
          </a:p>
        </p:txBody>
      </p:sp>
      <p:pic>
        <p:nvPicPr>
          <p:cNvPr id="3" name="图片 2">
            <a:extLst>
              <a:ext uri="{FF2B5EF4-FFF2-40B4-BE49-F238E27FC236}">
                <a16:creationId xmlns:a16="http://schemas.microsoft.com/office/drawing/2014/main" id="{03870356-DBE0-476D-951C-B7E848E12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48408"/>
            <a:ext cx="2818205" cy="1764196"/>
          </a:xfrm>
          <a:prstGeom prst="rect">
            <a:avLst/>
          </a:prstGeom>
        </p:spPr>
      </p:pic>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 calcmode="lin" valueType="num">
                                      <p:cBhvr>
                                        <p:cTn id="9" dur="500" fill="hold"/>
                                        <p:tgtEl>
                                          <p:spTgt spid="39"/>
                                        </p:tgtEl>
                                        <p:attrNameLst>
                                          <p:attrName>ppt_x</p:attrName>
                                        </p:attrNameLst>
                                      </p:cBhvr>
                                      <p:tavLst>
                                        <p:tav tm="0">
                                          <p:val>
                                            <p:fltVal val="0.5"/>
                                          </p:val>
                                        </p:tav>
                                        <p:tav tm="100000">
                                          <p:val>
                                            <p:strVal val="#ppt_x"/>
                                          </p:val>
                                        </p:tav>
                                      </p:tavLst>
                                    </p:anim>
                                    <p:anim calcmode="lin" valueType="num">
                                      <p:cBhvr>
                                        <p:cTn id="10" dur="500" fill="hold"/>
                                        <p:tgtEl>
                                          <p:spTgt spid="3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文本框 177"/>
          <p:cNvSpPr txBox="1"/>
          <p:nvPr/>
        </p:nvSpPr>
        <p:spPr>
          <a:xfrm>
            <a:off x="1985735" y="1033571"/>
            <a:ext cx="4309726" cy="377026"/>
          </a:xfrm>
          <a:prstGeom prst="rect">
            <a:avLst/>
          </a:prstGeom>
          <a:noFill/>
        </p:spPr>
        <p:txBody>
          <a:bodyPr wrap="square" lIns="68580" tIns="34290" rIns="68580" bIns="34290">
            <a:spAutoFit/>
            <a:scene3d>
              <a:camera prst="orthographicFront"/>
              <a:lightRig rig="threePt" dir="t"/>
            </a:scene3d>
          </a:bodyPr>
          <a:lstStyle/>
          <a:p>
            <a:pPr algn="ctr">
              <a:defRPr/>
            </a:pPr>
            <a:r>
              <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项目名称：美团外卖</a:t>
            </a:r>
            <a:r>
              <a:rPr lang="zh-CN" altLang="en-US"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数据库管理系统</a:t>
            </a:r>
            <a:endPar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endParaRPr>
          </a:p>
        </p:txBody>
      </p:sp>
      <p:sp>
        <p:nvSpPr>
          <p:cNvPr id="180" name="文本框 179"/>
          <p:cNvSpPr txBox="1"/>
          <p:nvPr/>
        </p:nvSpPr>
        <p:spPr>
          <a:xfrm>
            <a:off x="292707" y="1923338"/>
            <a:ext cx="3386055" cy="1361911"/>
          </a:xfrm>
          <a:prstGeom prst="rect">
            <a:avLst/>
          </a:prstGeom>
          <a:noFill/>
        </p:spPr>
        <p:txBody>
          <a:bodyPr wrap="square" lIns="68580" tIns="34290" rIns="68580" bIns="34290">
            <a:spAutoFit/>
          </a:bodyPr>
          <a:lstStyle/>
          <a:p>
            <a:pPr>
              <a:defRPr/>
            </a:pPr>
            <a:r>
              <a:rPr lang="zh-CN" altLang="en-US" sz="1200" dirty="0">
                <a:solidFill>
                  <a:schemeClr val="tx1">
                    <a:lumMod val="85000"/>
                    <a:lumOff val="15000"/>
                  </a:schemeClr>
                </a:solidFill>
                <a:latin typeface="新宋体" panose="02010609030101010101" charset="-122"/>
                <a:ea typeface="新宋体" panose="02010609030101010101" charset="-122"/>
              </a:rPr>
              <a:t>订单功能</a:t>
            </a:r>
            <a:r>
              <a:rPr lang="zh-CN" altLang="zh-CN" sz="1200" dirty="0">
                <a:solidFill>
                  <a:schemeClr val="tx1">
                    <a:lumMod val="85000"/>
                    <a:lumOff val="15000"/>
                  </a:schemeClr>
                </a:solidFill>
                <a:latin typeface="新宋体" panose="02010609030101010101" charset="-122"/>
                <a:ea typeface="新宋体" panose="02010609030101010101" charset="-122"/>
              </a:rPr>
              <a:t>介绍：</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1.</a:t>
            </a:r>
            <a:r>
              <a:rPr lang="zh-CN" altLang="en-US" sz="1200" dirty="0">
                <a:solidFill>
                  <a:schemeClr val="tx1">
                    <a:lumMod val="85000"/>
                    <a:lumOff val="15000"/>
                  </a:schemeClr>
                </a:solidFill>
                <a:latin typeface="新宋体" panose="02010609030101010101" charset="-122"/>
                <a:ea typeface="新宋体" panose="02010609030101010101" charset="-122"/>
              </a:rPr>
              <a:t>用户根据地区选择商店</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2.</a:t>
            </a:r>
            <a:r>
              <a:rPr lang="zh-CN" altLang="en-US" sz="1200" dirty="0">
                <a:solidFill>
                  <a:schemeClr val="tx1">
                    <a:lumMod val="85000"/>
                    <a:lumOff val="15000"/>
                  </a:schemeClr>
                </a:solidFill>
                <a:latin typeface="新宋体" panose="02010609030101010101" charset="-122"/>
                <a:ea typeface="新宋体" panose="02010609030101010101" charset="-122"/>
              </a:rPr>
              <a:t>根据商家选择菜品</a:t>
            </a:r>
            <a:r>
              <a:rPr lang="en-US" altLang="zh-CN" sz="1200" dirty="0">
                <a:solidFill>
                  <a:schemeClr val="tx1">
                    <a:lumMod val="85000"/>
                    <a:lumOff val="15000"/>
                  </a:schemeClr>
                </a:solidFill>
                <a:latin typeface="新宋体" panose="02010609030101010101" charset="-122"/>
                <a:ea typeface="新宋体" panose="02010609030101010101" charset="-122"/>
              </a:rPr>
              <a:t>/</a:t>
            </a:r>
            <a:r>
              <a:rPr lang="zh-CN" altLang="en-US" sz="1200" dirty="0">
                <a:solidFill>
                  <a:schemeClr val="tx1">
                    <a:lumMod val="85000"/>
                    <a:lumOff val="15000"/>
                  </a:schemeClr>
                </a:solidFill>
                <a:latin typeface="新宋体" panose="02010609030101010101" charset="-122"/>
                <a:ea typeface="新宋体" panose="02010609030101010101" charset="-122"/>
              </a:rPr>
              <a:t>根据菜品分类选择菜品</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3.</a:t>
            </a:r>
            <a:r>
              <a:rPr lang="zh-CN" altLang="zh-CN" sz="1200" dirty="0">
                <a:solidFill>
                  <a:schemeClr val="tx1">
                    <a:lumMod val="85000"/>
                    <a:lumOff val="15000"/>
                  </a:schemeClr>
                </a:solidFill>
                <a:latin typeface="新宋体" panose="02010609030101010101" charset="-122"/>
                <a:ea typeface="新宋体" panose="02010609030101010101" charset="-122"/>
              </a:rPr>
              <a:t>用户下单，计算总价</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4.</a:t>
            </a:r>
            <a:r>
              <a:rPr lang="zh-CN" altLang="en-US" sz="1200" dirty="0">
                <a:solidFill>
                  <a:schemeClr val="tx1">
                    <a:lumMod val="85000"/>
                    <a:lumOff val="15000"/>
                  </a:schemeClr>
                </a:solidFill>
                <a:latin typeface="新宋体" panose="02010609030101010101" charset="-122"/>
                <a:ea typeface="新宋体" panose="02010609030101010101" charset="-122"/>
              </a:rPr>
              <a:t>寻找该地区的</a:t>
            </a:r>
            <a:r>
              <a:rPr lang="zh-CN" altLang="zh-CN" sz="1200" dirty="0">
                <a:solidFill>
                  <a:schemeClr val="tx1">
                    <a:lumMod val="85000"/>
                    <a:lumOff val="15000"/>
                  </a:schemeClr>
                </a:solidFill>
                <a:latin typeface="新宋体" panose="02010609030101010101" charset="-122"/>
                <a:ea typeface="新宋体" panose="02010609030101010101" charset="-122"/>
              </a:rPr>
              <a:t>配送</a:t>
            </a:r>
            <a:r>
              <a:rPr lang="zh-CN" altLang="en-US" sz="1200" dirty="0">
                <a:solidFill>
                  <a:schemeClr val="tx1">
                    <a:lumMod val="85000"/>
                    <a:lumOff val="15000"/>
                  </a:schemeClr>
                </a:solidFill>
                <a:latin typeface="新宋体" panose="02010609030101010101" charset="-122"/>
                <a:ea typeface="新宋体" panose="02010609030101010101" charset="-122"/>
              </a:rPr>
              <a:t>员</a:t>
            </a:r>
            <a:r>
              <a:rPr lang="zh-CN" altLang="zh-CN" sz="1200" dirty="0">
                <a:solidFill>
                  <a:schemeClr val="tx1">
                    <a:lumMod val="85000"/>
                    <a:lumOff val="15000"/>
                  </a:schemeClr>
                </a:solidFill>
                <a:latin typeface="新宋体" panose="02010609030101010101" charset="-122"/>
                <a:ea typeface="新宋体" panose="02010609030101010101" charset="-122"/>
              </a:rPr>
              <a:t>，</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5.</a:t>
            </a:r>
            <a:r>
              <a:rPr lang="zh-CN" altLang="en-US" sz="1200" dirty="0">
                <a:solidFill>
                  <a:schemeClr val="tx1">
                    <a:lumMod val="85000"/>
                    <a:lumOff val="15000"/>
                  </a:schemeClr>
                </a:solidFill>
                <a:latin typeface="新宋体" panose="02010609030101010101" charset="-122"/>
                <a:ea typeface="新宋体" panose="02010609030101010101" charset="-122"/>
              </a:rPr>
              <a:t>用户根据实情</a:t>
            </a:r>
            <a:r>
              <a:rPr lang="zh-CN" altLang="zh-CN" sz="1200" dirty="0">
                <a:solidFill>
                  <a:schemeClr val="tx1">
                    <a:lumMod val="85000"/>
                    <a:lumOff val="15000"/>
                  </a:schemeClr>
                </a:solidFill>
                <a:latin typeface="新宋体" panose="02010609030101010101" charset="-122"/>
                <a:ea typeface="新宋体" panose="02010609030101010101" charset="-122"/>
              </a:rPr>
              <a:t>收货或取消订单</a:t>
            </a:r>
            <a:r>
              <a:rPr lang="zh-CN" altLang="en-US" sz="1200" dirty="0">
                <a:solidFill>
                  <a:schemeClr val="tx1">
                    <a:lumMod val="85000"/>
                    <a:lumOff val="15000"/>
                  </a:schemeClr>
                </a:solidFill>
                <a:latin typeface="新宋体" panose="02010609030101010101" charset="-122"/>
                <a:ea typeface="新宋体" panose="02010609030101010101" charset="-122"/>
              </a:rPr>
              <a:t>（修改订单状态）</a:t>
            </a:r>
            <a:r>
              <a:rPr lang="zh-CN" altLang="zh-CN" sz="1200" dirty="0">
                <a:solidFill>
                  <a:schemeClr val="tx1">
                    <a:lumMod val="85000"/>
                    <a:lumOff val="15000"/>
                  </a:schemeClr>
                </a:solidFill>
                <a:latin typeface="新宋体" panose="02010609030101010101" charset="-122"/>
                <a:ea typeface="新宋体" panose="02010609030101010101" charset="-122"/>
              </a:rPr>
              <a:t>。 </a:t>
            </a:r>
            <a:endParaRPr lang="en-US" altLang="zh-CN" sz="1200" dirty="0">
              <a:solidFill>
                <a:schemeClr val="tx1">
                  <a:lumMod val="85000"/>
                  <a:lumOff val="15000"/>
                </a:schemeClr>
              </a:solidFill>
              <a:latin typeface="新宋体" panose="02010609030101010101" charset="-122"/>
              <a:ea typeface="新宋体" panose="02010609030101010101" charset="-122"/>
            </a:endParaRPr>
          </a:p>
        </p:txBody>
      </p:sp>
      <p:sp>
        <p:nvSpPr>
          <p:cNvPr id="85" name="文本框 84">
            <a:extLst>
              <a:ext uri="{FF2B5EF4-FFF2-40B4-BE49-F238E27FC236}">
                <a16:creationId xmlns:a16="http://schemas.microsoft.com/office/drawing/2014/main" id="{FF3770E1-9661-4EC4-A836-2F426AE18B80}"/>
              </a:ext>
            </a:extLst>
          </p:cNvPr>
          <p:cNvSpPr txBox="1"/>
          <p:nvPr/>
        </p:nvSpPr>
        <p:spPr>
          <a:xfrm>
            <a:off x="215516" y="1615561"/>
            <a:ext cx="5255594" cy="307777"/>
          </a:xfrm>
          <a:prstGeom prst="rect">
            <a:avLst/>
          </a:prstGeom>
          <a:noFill/>
        </p:spPr>
        <p:txBody>
          <a:bodyPr wrap="square" rtlCol="0">
            <a:spAutoFit/>
          </a:bodyPr>
          <a:lstStyle/>
          <a:p>
            <a:pPr>
              <a:defRPr/>
            </a:pPr>
            <a:r>
              <a:rPr lang="zh-CN" altLang="zh-CN" sz="1400" dirty="0">
                <a:solidFill>
                  <a:schemeClr val="tx1">
                    <a:lumMod val="85000"/>
                    <a:lumOff val="15000"/>
                  </a:schemeClr>
                </a:solidFill>
                <a:latin typeface="新宋体" panose="02010609030101010101" charset="-122"/>
                <a:ea typeface="新宋体" panose="02010609030101010101" charset="-122"/>
              </a:rPr>
              <a:t>模仿美团外卖的外卖流程，菜单等功能实现的数据库管理功能</a:t>
            </a:r>
            <a:endParaRPr lang="zh-CN" altLang="en-US" sz="1400" dirty="0">
              <a:solidFill>
                <a:schemeClr val="tx1">
                  <a:lumMod val="85000"/>
                  <a:lumOff val="15000"/>
                </a:schemeClr>
              </a:solidFill>
              <a:latin typeface="新宋体" panose="02010609030101010101" charset="-122"/>
              <a:ea typeface="新宋体" panose="02010609030101010101" charset="-122"/>
            </a:endParaRPr>
          </a:p>
        </p:txBody>
      </p:sp>
      <p:sp>
        <p:nvSpPr>
          <p:cNvPr id="252" name="文本框 251">
            <a:extLst>
              <a:ext uri="{FF2B5EF4-FFF2-40B4-BE49-F238E27FC236}">
                <a16:creationId xmlns:a16="http://schemas.microsoft.com/office/drawing/2014/main" id="{FAB26254-7A99-40B6-A00A-C232296FE4FA}"/>
              </a:ext>
            </a:extLst>
          </p:cNvPr>
          <p:cNvSpPr txBox="1"/>
          <p:nvPr/>
        </p:nvSpPr>
        <p:spPr>
          <a:xfrm>
            <a:off x="292707" y="3298647"/>
            <a:ext cx="3386055" cy="1361911"/>
          </a:xfrm>
          <a:prstGeom prst="rect">
            <a:avLst/>
          </a:prstGeom>
          <a:noFill/>
        </p:spPr>
        <p:txBody>
          <a:bodyPr wrap="square" lIns="68580" tIns="34290" rIns="68580" bIns="34290">
            <a:spAutoFit/>
          </a:bodyPr>
          <a:lstStyle/>
          <a:p>
            <a:pPr>
              <a:defRPr/>
            </a:pPr>
            <a:r>
              <a:rPr lang="zh-CN" altLang="en-US" sz="1200" dirty="0">
                <a:solidFill>
                  <a:schemeClr val="tx1">
                    <a:lumMod val="85000"/>
                    <a:lumOff val="15000"/>
                  </a:schemeClr>
                </a:solidFill>
                <a:latin typeface="新宋体" panose="02010609030101010101" charset="-122"/>
                <a:ea typeface="新宋体" panose="02010609030101010101" charset="-122"/>
              </a:rPr>
              <a:t>其他功能</a:t>
            </a:r>
            <a:r>
              <a:rPr lang="zh-CN" altLang="zh-CN" sz="1200" dirty="0">
                <a:solidFill>
                  <a:schemeClr val="tx1">
                    <a:lumMod val="85000"/>
                    <a:lumOff val="15000"/>
                  </a:schemeClr>
                </a:solidFill>
                <a:latin typeface="新宋体" panose="02010609030101010101" charset="-122"/>
                <a:ea typeface="新宋体" panose="02010609030101010101" charset="-122"/>
              </a:rPr>
              <a:t>介绍：</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在订单完成的基础之上，可以根据不同的</a:t>
            </a:r>
            <a:r>
              <a:rPr lang="en-US" altLang="zh-CN" sz="1200" dirty="0">
                <a:solidFill>
                  <a:schemeClr val="tx1">
                    <a:lumMod val="85000"/>
                    <a:lumOff val="15000"/>
                  </a:schemeClr>
                </a:solidFill>
                <a:latin typeface="新宋体" panose="02010609030101010101" charset="-122"/>
                <a:ea typeface="新宋体" panose="02010609030101010101" charset="-122"/>
              </a:rPr>
              <a:t>ID</a:t>
            </a:r>
            <a:r>
              <a:rPr lang="zh-CN" altLang="en-US" sz="1200" dirty="0">
                <a:solidFill>
                  <a:schemeClr val="tx1">
                    <a:lumMod val="85000"/>
                    <a:lumOff val="15000"/>
                  </a:schemeClr>
                </a:solidFill>
                <a:latin typeface="新宋体" panose="02010609030101010101" charset="-122"/>
                <a:ea typeface="新宋体" panose="02010609030101010101" charset="-122"/>
              </a:rPr>
              <a:t>统计用户的总消费额，统计配送员的送单数量，最后根据这些统计来实现用户</a:t>
            </a:r>
            <a:r>
              <a:rPr lang="en-US" altLang="zh-CN" sz="1200" dirty="0">
                <a:solidFill>
                  <a:schemeClr val="tx1">
                    <a:lumMod val="85000"/>
                    <a:lumOff val="15000"/>
                  </a:schemeClr>
                </a:solidFill>
                <a:latin typeface="新宋体" panose="02010609030101010101" charset="-122"/>
                <a:ea typeface="新宋体" panose="02010609030101010101" charset="-122"/>
              </a:rPr>
              <a:t>VIP</a:t>
            </a:r>
            <a:r>
              <a:rPr lang="zh-CN" altLang="en-US" sz="1200" dirty="0">
                <a:solidFill>
                  <a:schemeClr val="tx1">
                    <a:lumMod val="85000"/>
                    <a:lumOff val="15000"/>
                  </a:schemeClr>
                </a:solidFill>
                <a:latin typeface="新宋体" panose="02010609030101010101" charset="-122"/>
                <a:ea typeface="新宋体" panose="02010609030101010101" charset="-122"/>
              </a:rPr>
              <a:t>等级和配送员等级的分类。</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根据商家</a:t>
            </a:r>
            <a:r>
              <a:rPr lang="en-US" altLang="zh-CN" sz="1200" dirty="0">
                <a:solidFill>
                  <a:schemeClr val="tx1">
                    <a:lumMod val="85000"/>
                    <a:lumOff val="15000"/>
                  </a:schemeClr>
                </a:solidFill>
                <a:latin typeface="新宋体" panose="02010609030101010101" charset="-122"/>
                <a:ea typeface="新宋体" panose="02010609030101010101" charset="-122"/>
              </a:rPr>
              <a:t>ID</a:t>
            </a:r>
            <a:r>
              <a:rPr lang="zh-CN" altLang="en-US" sz="1200" dirty="0">
                <a:solidFill>
                  <a:schemeClr val="tx1">
                    <a:lumMod val="85000"/>
                    <a:lumOff val="15000"/>
                  </a:schemeClr>
                </a:solidFill>
                <a:latin typeface="新宋体" panose="02010609030101010101" charset="-122"/>
                <a:ea typeface="新宋体" panose="02010609030101010101" charset="-122"/>
              </a:rPr>
              <a:t>和菜品的分类，模拟出美团外卖的不同类型的菜单。</a:t>
            </a:r>
            <a:endParaRPr lang="en-US" altLang="zh-CN" sz="1200" dirty="0">
              <a:solidFill>
                <a:schemeClr val="tx1">
                  <a:lumMod val="85000"/>
                  <a:lumOff val="15000"/>
                </a:schemeClr>
              </a:solidFill>
              <a:latin typeface="新宋体" panose="02010609030101010101" charset="-122"/>
              <a:ea typeface="新宋体" panose="02010609030101010101" charset="-122"/>
            </a:endParaRPr>
          </a:p>
        </p:txBody>
      </p:sp>
      <p:pic>
        <p:nvPicPr>
          <p:cNvPr id="253" name="图片 252">
            <a:extLst>
              <a:ext uri="{FF2B5EF4-FFF2-40B4-BE49-F238E27FC236}">
                <a16:creationId xmlns:a16="http://schemas.microsoft.com/office/drawing/2014/main" id="{FAD39773-085D-4A93-9C6D-C4381E86C155}"/>
              </a:ext>
            </a:extLst>
          </p:cNvPr>
          <p:cNvPicPr>
            <a:picLocks noChangeAspect="1"/>
          </p:cNvPicPr>
          <p:nvPr/>
        </p:nvPicPr>
        <p:blipFill>
          <a:blip r:embed="rId3"/>
          <a:stretch>
            <a:fillRect/>
          </a:stretch>
        </p:blipFill>
        <p:spPr>
          <a:xfrm>
            <a:off x="3890776" y="2097527"/>
            <a:ext cx="4809370" cy="2748895"/>
          </a:xfrm>
          <a:prstGeom prst="rect">
            <a:avLst/>
          </a:prstGeom>
        </p:spPr>
      </p:pic>
    </p:spTree>
    <p:extLst>
      <p:ext uri="{BB962C8B-B14F-4D97-AF65-F5344CB8AC3E}">
        <p14:creationId xmlns:p14="http://schemas.microsoft.com/office/powerpoint/2010/main" val="3692908479"/>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p:cTn id="7" dur="500" fill="hold"/>
                                        <p:tgtEl>
                                          <p:spTgt spid="178"/>
                                        </p:tgtEl>
                                        <p:attrNameLst>
                                          <p:attrName>ppt_w</p:attrName>
                                        </p:attrNameLst>
                                      </p:cBhvr>
                                      <p:tavLst>
                                        <p:tav tm="0">
                                          <p:val>
                                            <p:strVal val="#ppt_w*0.05"/>
                                          </p:val>
                                        </p:tav>
                                        <p:tav tm="100000">
                                          <p:val>
                                            <p:strVal val="#ppt_w"/>
                                          </p:val>
                                        </p:tav>
                                      </p:tavLst>
                                    </p:anim>
                                    <p:anim calcmode="lin" valueType="num">
                                      <p:cBhvr>
                                        <p:cTn id="8" dur="500" fill="hold"/>
                                        <p:tgtEl>
                                          <p:spTgt spid="178"/>
                                        </p:tgtEl>
                                        <p:attrNameLst>
                                          <p:attrName>ppt_h</p:attrName>
                                        </p:attrNameLst>
                                      </p:cBhvr>
                                      <p:tavLst>
                                        <p:tav tm="0">
                                          <p:val>
                                            <p:strVal val="#ppt_h"/>
                                          </p:val>
                                        </p:tav>
                                        <p:tav tm="100000">
                                          <p:val>
                                            <p:strVal val="#ppt_h"/>
                                          </p:val>
                                        </p:tav>
                                      </p:tavLst>
                                    </p:anim>
                                    <p:anim calcmode="lin" valueType="num">
                                      <p:cBhvr>
                                        <p:cTn id="9" dur="500" fill="hold"/>
                                        <p:tgtEl>
                                          <p:spTgt spid="178"/>
                                        </p:tgtEl>
                                        <p:attrNameLst>
                                          <p:attrName>ppt_x</p:attrName>
                                        </p:attrNameLst>
                                      </p:cBhvr>
                                      <p:tavLst>
                                        <p:tav tm="0">
                                          <p:val>
                                            <p:strVal val="#ppt_x-.2"/>
                                          </p:val>
                                        </p:tav>
                                        <p:tav tm="100000">
                                          <p:val>
                                            <p:strVal val="#ppt_x"/>
                                          </p:val>
                                        </p:tav>
                                      </p:tavLst>
                                    </p:anim>
                                    <p:anim calcmode="lin" valueType="num">
                                      <p:cBhvr>
                                        <p:cTn id="10" dur="500" fill="hold"/>
                                        <p:tgtEl>
                                          <p:spTgt spid="178"/>
                                        </p:tgtEl>
                                        <p:attrNameLst>
                                          <p:attrName>ppt_y</p:attrName>
                                        </p:attrNameLst>
                                      </p:cBhvr>
                                      <p:tavLst>
                                        <p:tav tm="0">
                                          <p:val>
                                            <p:strVal val="#ppt_y"/>
                                          </p:val>
                                        </p:tav>
                                        <p:tav tm="100000">
                                          <p:val>
                                            <p:strVal val="#ppt_y"/>
                                          </p:val>
                                        </p:tav>
                                      </p:tavLst>
                                    </p:anim>
                                    <p:animEffect transition="in" filter="fade">
                                      <p:cBhvr>
                                        <p:cTn id="11" dur="500"/>
                                        <p:tgtEl>
                                          <p:spTgt spid="178"/>
                                        </p:tgtEl>
                                      </p:cBhvr>
                                    </p:animEffect>
                                  </p:childTnLst>
                                </p:cTn>
                              </p:par>
                            </p:childTnLst>
                          </p:cTn>
                        </p:par>
                        <p:par>
                          <p:cTn id="12" fill="hold">
                            <p:stCondLst>
                              <p:cond delay="500"/>
                            </p:stCondLst>
                            <p:childTnLst>
                              <p:par>
                                <p:cTn id="13" presetID="54" presetClass="entr" presetSubtype="0" accel="100000" fill="hold" grpId="0" nodeType="afterEffect">
                                  <p:stCondLst>
                                    <p:cond delay="0"/>
                                  </p:stCondLst>
                                  <p:childTnLst>
                                    <p:set>
                                      <p:cBhvr>
                                        <p:cTn id="14" dur="1" fill="hold">
                                          <p:stCondLst>
                                            <p:cond delay="0"/>
                                          </p:stCondLst>
                                        </p:cTn>
                                        <p:tgtEl>
                                          <p:spTgt spid="180"/>
                                        </p:tgtEl>
                                        <p:attrNameLst>
                                          <p:attrName>style.visibility</p:attrName>
                                        </p:attrNameLst>
                                      </p:cBhvr>
                                      <p:to>
                                        <p:strVal val="visible"/>
                                      </p:to>
                                    </p:set>
                                    <p:anim calcmode="lin" valueType="num">
                                      <p:cBhvr>
                                        <p:cTn id="15" dur="500" fill="hold"/>
                                        <p:tgtEl>
                                          <p:spTgt spid="180"/>
                                        </p:tgtEl>
                                        <p:attrNameLst>
                                          <p:attrName>ppt_w</p:attrName>
                                        </p:attrNameLst>
                                      </p:cBhvr>
                                      <p:tavLst>
                                        <p:tav tm="0">
                                          <p:val>
                                            <p:strVal val="#ppt_w*0.05"/>
                                          </p:val>
                                        </p:tav>
                                        <p:tav tm="100000">
                                          <p:val>
                                            <p:strVal val="#ppt_w"/>
                                          </p:val>
                                        </p:tav>
                                      </p:tavLst>
                                    </p:anim>
                                    <p:anim calcmode="lin" valueType="num">
                                      <p:cBhvr>
                                        <p:cTn id="16" dur="500" fill="hold"/>
                                        <p:tgtEl>
                                          <p:spTgt spid="180"/>
                                        </p:tgtEl>
                                        <p:attrNameLst>
                                          <p:attrName>ppt_h</p:attrName>
                                        </p:attrNameLst>
                                      </p:cBhvr>
                                      <p:tavLst>
                                        <p:tav tm="0">
                                          <p:val>
                                            <p:strVal val="#ppt_h"/>
                                          </p:val>
                                        </p:tav>
                                        <p:tav tm="100000">
                                          <p:val>
                                            <p:strVal val="#ppt_h"/>
                                          </p:val>
                                        </p:tav>
                                      </p:tavLst>
                                    </p:anim>
                                    <p:anim calcmode="lin" valueType="num">
                                      <p:cBhvr>
                                        <p:cTn id="17" dur="500" fill="hold"/>
                                        <p:tgtEl>
                                          <p:spTgt spid="180"/>
                                        </p:tgtEl>
                                        <p:attrNameLst>
                                          <p:attrName>ppt_x</p:attrName>
                                        </p:attrNameLst>
                                      </p:cBhvr>
                                      <p:tavLst>
                                        <p:tav tm="0">
                                          <p:val>
                                            <p:strVal val="#ppt_x-.2"/>
                                          </p:val>
                                        </p:tav>
                                        <p:tav tm="100000">
                                          <p:val>
                                            <p:strVal val="#ppt_x"/>
                                          </p:val>
                                        </p:tav>
                                      </p:tavLst>
                                    </p:anim>
                                    <p:anim calcmode="lin" valueType="num">
                                      <p:cBhvr>
                                        <p:cTn id="18" dur="500" fill="hold"/>
                                        <p:tgtEl>
                                          <p:spTgt spid="180"/>
                                        </p:tgtEl>
                                        <p:attrNameLst>
                                          <p:attrName>ppt_y</p:attrName>
                                        </p:attrNameLst>
                                      </p:cBhvr>
                                      <p:tavLst>
                                        <p:tav tm="0">
                                          <p:val>
                                            <p:strVal val="#ppt_y"/>
                                          </p:val>
                                        </p:tav>
                                        <p:tav tm="100000">
                                          <p:val>
                                            <p:strVal val="#ppt_y"/>
                                          </p:val>
                                        </p:tav>
                                      </p:tavLst>
                                    </p:anim>
                                    <p:animEffect transition="in" filter="fade">
                                      <p:cBhvr>
                                        <p:cTn id="19" dur="500"/>
                                        <p:tgtEl>
                                          <p:spTgt spid="180"/>
                                        </p:tgtEl>
                                      </p:cBhvr>
                                    </p:animEffect>
                                  </p:childTnLst>
                                </p:cTn>
                              </p:par>
                            </p:childTnLst>
                          </p:cTn>
                        </p:par>
                        <p:par>
                          <p:cTn id="20" fill="hold">
                            <p:stCondLst>
                              <p:cond delay="1000"/>
                            </p:stCondLst>
                            <p:childTnLst>
                              <p:par>
                                <p:cTn id="21" presetID="54" presetClass="entr" presetSubtype="0" accel="100000" fill="hold" grpId="0" nodeType="afterEffect">
                                  <p:stCondLst>
                                    <p:cond delay="0"/>
                                  </p:stCondLst>
                                  <p:childTnLst>
                                    <p:set>
                                      <p:cBhvr>
                                        <p:cTn id="22" dur="1" fill="hold">
                                          <p:stCondLst>
                                            <p:cond delay="0"/>
                                          </p:stCondLst>
                                        </p:cTn>
                                        <p:tgtEl>
                                          <p:spTgt spid="252"/>
                                        </p:tgtEl>
                                        <p:attrNameLst>
                                          <p:attrName>style.visibility</p:attrName>
                                        </p:attrNameLst>
                                      </p:cBhvr>
                                      <p:to>
                                        <p:strVal val="visible"/>
                                      </p:to>
                                    </p:set>
                                    <p:anim calcmode="lin" valueType="num">
                                      <p:cBhvr>
                                        <p:cTn id="23" dur="500" fill="hold"/>
                                        <p:tgtEl>
                                          <p:spTgt spid="252"/>
                                        </p:tgtEl>
                                        <p:attrNameLst>
                                          <p:attrName>ppt_w</p:attrName>
                                        </p:attrNameLst>
                                      </p:cBhvr>
                                      <p:tavLst>
                                        <p:tav tm="0">
                                          <p:val>
                                            <p:strVal val="#ppt_w*0.05"/>
                                          </p:val>
                                        </p:tav>
                                        <p:tav tm="100000">
                                          <p:val>
                                            <p:strVal val="#ppt_w"/>
                                          </p:val>
                                        </p:tav>
                                      </p:tavLst>
                                    </p:anim>
                                    <p:anim calcmode="lin" valueType="num">
                                      <p:cBhvr>
                                        <p:cTn id="24" dur="500" fill="hold"/>
                                        <p:tgtEl>
                                          <p:spTgt spid="252"/>
                                        </p:tgtEl>
                                        <p:attrNameLst>
                                          <p:attrName>ppt_h</p:attrName>
                                        </p:attrNameLst>
                                      </p:cBhvr>
                                      <p:tavLst>
                                        <p:tav tm="0">
                                          <p:val>
                                            <p:strVal val="#ppt_h"/>
                                          </p:val>
                                        </p:tav>
                                        <p:tav tm="100000">
                                          <p:val>
                                            <p:strVal val="#ppt_h"/>
                                          </p:val>
                                        </p:tav>
                                      </p:tavLst>
                                    </p:anim>
                                    <p:anim calcmode="lin" valueType="num">
                                      <p:cBhvr>
                                        <p:cTn id="25" dur="500" fill="hold"/>
                                        <p:tgtEl>
                                          <p:spTgt spid="252"/>
                                        </p:tgtEl>
                                        <p:attrNameLst>
                                          <p:attrName>ppt_x</p:attrName>
                                        </p:attrNameLst>
                                      </p:cBhvr>
                                      <p:tavLst>
                                        <p:tav tm="0">
                                          <p:val>
                                            <p:strVal val="#ppt_x-.2"/>
                                          </p:val>
                                        </p:tav>
                                        <p:tav tm="100000">
                                          <p:val>
                                            <p:strVal val="#ppt_x"/>
                                          </p:val>
                                        </p:tav>
                                      </p:tavLst>
                                    </p:anim>
                                    <p:anim calcmode="lin" valueType="num">
                                      <p:cBhvr>
                                        <p:cTn id="26" dur="500" fill="hold"/>
                                        <p:tgtEl>
                                          <p:spTgt spid="252"/>
                                        </p:tgtEl>
                                        <p:attrNameLst>
                                          <p:attrName>ppt_y</p:attrName>
                                        </p:attrNameLst>
                                      </p:cBhvr>
                                      <p:tavLst>
                                        <p:tav tm="0">
                                          <p:val>
                                            <p:strVal val="#ppt_y"/>
                                          </p:val>
                                        </p:tav>
                                        <p:tav tm="100000">
                                          <p:val>
                                            <p:strVal val="#ppt_y"/>
                                          </p:val>
                                        </p:tav>
                                      </p:tavLst>
                                    </p:anim>
                                    <p:animEffect transition="in" filter="fade">
                                      <p:cBhvr>
                                        <p:cTn id="27"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P spid="180" grpId="0"/>
      <p:bldP spid="2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311860" y="2428528"/>
            <a:ext cx="4991278" cy="746358"/>
          </a:xfrm>
          <a:prstGeom prst="rect">
            <a:avLst/>
          </a:prstGeom>
          <a:noFill/>
        </p:spPr>
        <p:txBody>
          <a:bodyPr wrap="square" lIns="68580" tIns="34290" rIns="68580" bIns="34290" rtlCol="0">
            <a:spAutoFit/>
          </a:bodyPr>
          <a:lstStyle/>
          <a:p>
            <a:r>
              <a:rPr lang="zh-CN" altLang="en-US" sz="4400" b="1" dirty="0">
                <a:solidFill>
                  <a:schemeClr val="accent1"/>
                </a:solidFill>
                <a:latin typeface="方正舒体" panose="02010601030101010101" pitchFamily="2" charset="-122"/>
                <a:ea typeface="方正舒体" panose="02010601030101010101" pitchFamily="2" charset="-122"/>
                <a:cs typeface="hakuyoxingshu7000" pitchFamily="2" charset="-122"/>
              </a:rPr>
              <a:t>三、困难不足</a:t>
            </a:r>
          </a:p>
        </p:txBody>
      </p:sp>
      <p:pic>
        <p:nvPicPr>
          <p:cNvPr id="14" name="Picture 3" descr="C:\Users\Administrator\Desktop\新建文件夹 (2)\1cc2297d16466f9de0c873384f923ff9.png">
            <a:extLst>
              <a:ext uri="{FF2B5EF4-FFF2-40B4-BE49-F238E27FC236}">
                <a16:creationId xmlns:a16="http://schemas.microsoft.com/office/drawing/2014/main" id="{14A7BA91-BB02-4308-930A-F0C77713DAF1}"/>
              </a:ext>
            </a:extLst>
          </p:cNvPr>
          <p:cNvPicPr>
            <a:picLocks noChangeAspect="1" noChangeArrowheads="1"/>
          </p:cNvPicPr>
          <p:nvPr/>
        </p:nvPicPr>
        <p:blipFill>
          <a:blip r:embed="rId3" cstate="print"/>
          <a:srcRect/>
          <a:stretch>
            <a:fillRect/>
          </a:stretch>
        </p:blipFill>
        <p:spPr bwMode="auto">
          <a:xfrm rot="1032267">
            <a:off x="251520" y="1096380"/>
            <a:ext cx="2045416" cy="3565012"/>
          </a:xfrm>
          <a:prstGeom prst="rect">
            <a:avLst/>
          </a:prstGeom>
          <a:noFill/>
        </p:spPr>
      </p:pic>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stretch>
            <a:fillRect/>
          </a:stretch>
        </p:blipFill>
        <p:spPr>
          <a:xfrm>
            <a:off x="7560527" y="4084712"/>
            <a:ext cx="1613774" cy="1107932"/>
          </a:xfrm>
          <a:prstGeom prst="rect">
            <a:avLst/>
          </a:prstGeom>
        </p:spPr>
      </p:pic>
      <p:pic>
        <p:nvPicPr>
          <p:cNvPr id="4" name="图片 3"/>
          <p:cNvPicPr>
            <a:picLocks noChangeAspect="1"/>
          </p:cNvPicPr>
          <p:nvPr/>
        </p:nvPicPr>
        <p:blipFill>
          <a:blip r:embed="rId4" cstate="print"/>
          <a:stretch>
            <a:fillRect/>
          </a:stretch>
        </p:blipFill>
        <p:spPr>
          <a:xfrm>
            <a:off x="6996426" y="2495035"/>
            <a:ext cx="1410967" cy="1632143"/>
          </a:xfrm>
          <a:prstGeom prst="rect">
            <a:avLst/>
          </a:prstGeom>
        </p:spPr>
      </p:pic>
      <p:sp>
        <p:nvSpPr>
          <p:cNvPr id="6" name="文本框 5"/>
          <p:cNvSpPr txBox="1"/>
          <p:nvPr/>
        </p:nvSpPr>
        <p:spPr>
          <a:xfrm>
            <a:off x="3517265" y="1072245"/>
            <a:ext cx="2466975" cy="561692"/>
          </a:xfrm>
          <a:prstGeom prst="rect">
            <a:avLst/>
          </a:prstGeom>
          <a:noFill/>
        </p:spPr>
        <p:txBody>
          <a:bodyPr wrap="square" lIns="68580" tIns="34290" rIns="68580" bIns="34290" rtlCol="0">
            <a:spAutoFit/>
          </a:bodyPr>
          <a:lstStyle/>
          <a:p>
            <a:pPr>
              <a:defRPr/>
            </a:pPr>
            <a:r>
              <a:rPr lang="zh-CN" altLang="en-US" sz="3200" dirty="0">
                <a:solidFill>
                  <a:schemeClr val="accent1"/>
                </a:solidFill>
                <a:latin typeface="华文行楷" panose="02010800040101010101" pitchFamily="2" charset="-122"/>
                <a:ea typeface="华文行楷" panose="02010800040101010101" pitchFamily="2" charset="-122"/>
              </a:rPr>
              <a:t>典型问题</a:t>
            </a:r>
          </a:p>
        </p:txBody>
      </p:sp>
      <p:grpSp>
        <p:nvGrpSpPr>
          <p:cNvPr id="5" name="组合 4"/>
          <p:cNvGrpSpPr/>
          <p:nvPr/>
        </p:nvGrpSpPr>
        <p:grpSpPr>
          <a:xfrm>
            <a:off x="702310" y="1959610"/>
            <a:ext cx="1180465" cy="978535"/>
            <a:chOff x="1775520" y="2888940"/>
            <a:chExt cx="1464498" cy="1152128"/>
          </a:xfrm>
        </p:grpSpPr>
        <p:sp>
          <p:nvSpPr>
            <p:cNvPr id="24" name="任意多边形 23"/>
            <p:cNvSpPr/>
            <p:nvPr/>
          </p:nvSpPr>
          <p:spPr bwMode="auto">
            <a:xfrm>
              <a:off x="1775520"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26" name="TextBox 59"/>
            <p:cNvSpPr txBox="1">
              <a:spLocks noChangeArrowheads="1"/>
            </p:cNvSpPr>
            <p:nvPr/>
          </p:nvSpPr>
          <p:spPr bwMode="auto">
            <a:xfrm flipH="1">
              <a:off x="1868972" y="2983603"/>
              <a:ext cx="1298326" cy="76098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r>
                <a:rPr lang="zh-CN" altLang="zh-CN" sz="1200" dirty="0">
                  <a:solidFill>
                    <a:schemeClr val="accent1"/>
                  </a:solidFill>
                  <a:latin typeface="微软雅黑" panose="020B0503020204020204" charset="-122"/>
                  <a:ea typeface="微软雅黑" panose="020B0503020204020204" charset="-122"/>
                </a:rPr>
                <a:t>删除重复表：顾客总表和骑手总表</a:t>
              </a:r>
            </a:p>
          </p:txBody>
        </p:sp>
      </p:grpSp>
      <p:grpSp>
        <p:nvGrpSpPr>
          <p:cNvPr id="7" name="组合 8"/>
          <p:cNvGrpSpPr/>
          <p:nvPr/>
        </p:nvGrpSpPr>
        <p:grpSpPr>
          <a:xfrm>
            <a:off x="2077720" y="1955165"/>
            <a:ext cx="1209675" cy="982980"/>
            <a:chOff x="3767406" y="2888940"/>
            <a:chExt cx="1464498" cy="1152128"/>
          </a:xfrm>
        </p:grpSpPr>
        <p:sp>
          <p:nvSpPr>
            <p:cNvPr id="29" name="任意多边形 28"/>
            <p:cNvSpPr/>
            <p:nvPr/>
          </p:nvSpPr>
          <p:spPr bwMode="auto">
            <a:xfrm>
              <a:off x="3767406"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30" name="TextBox 59"/>
            <p:cNvSpPr txBox="1">
              <a:spLocks noChangeArrowheads="1"/>
            </p:cNvSpPr>
            <p:nvPr/>
          </p:nvSpPr>
          <p:spPr bwMode="auto">
            <a:xfrm flipH="1">
              <a:off x="3788211" y="2983602"/>
              <a:ext cx="1298326" cy="973982"/>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200" dirty="0">
                  <a:solidFill>
                    <a:schemeClr val="accent1"/>
                  </a:solidFill>
                  <a:latin typeface="微软雅黑" panose="020B0503020204020204" charset="-122"/>
                  <a:ea typeface="微软雅黑" panose="020B0503020204020204" charset="-122"/>
                </a:rPr>
                <a:t>修改数据类型：</a:t>
              </a:r>
              <a:r>
                <a:rPr lang="zh-CN" altLang="zh-CN" sz="1200" dirty="0">
                  <a:solidFill>
                    <a:schemeClr val="accent1"/>
                  </a:solidFill>
                  <a:latin typeface="微软雅黑" panose="020B0503020204020204" charset="-122"/>
                  <a:ea typeface="微软雅黑" panose="020B0503020204020204" charset="-122"/>
                </a:rPr>
                <a:t>修改价格为</a:t>
              </a:r>
              <a:r>
                <a:rPr lang="en-US" altLang="zh-CN" sz="1200" dirty="0">
                  <a:solidFill>
                    <a:schemeClr val="accent1"/>
                  </a:solidFill>
                  <a:latin typeface="微软雅黑" panose="020B0503020204020204" charset="-122"/>
                  <a:ea typeface="微软雅黑" panose="020B0503020204020204" charset="-122"/>
                </a:rPr>
                <a:t>double</a:t>
              </a:r>
              <a:endParaRPr lang="zh-CN" altLang="zh-CN" sz="1200" dirty="0">
                <a:solidFill>
                  <a:schemeClr val="accent1"/>
                </a:solidFill>
                <a:latin typeface="微软雅黑" panose="020B0503020204020204" charset="-122"/>
                <a:ea typeface="微软雅黑" panose="020B0503020204020204" charset="-122"/>
              </a:endParaRPr>
            </a:p>
            <a:p>
              <a:pPr>
                <a:defRPr/>
              </a:pPr>
              <a:endParaRPr lang="zh-CN" altLang="en-US" sz="1200" dirty="0">
                <a:solidFill>
                  <a:schemeClr val="accent1"/>
                </a:solidFill>
                <a:latin typeface="微软雅黑" panose="020B0503020204020204" charset="-122"/>
                <a:ea typeface="微软雅黑" panose="020B0503020204020204" charset="-122"/>
              </a:endParaRPr>
            </a:p>
          </p:txBody>
        </p:sp>
      </p:grpSp>
      <p:grpSp>
        <p:nvGrpSpPr>
          <p:cNvPr id="9" name="组合 9"/>
          <p:cNvGrpSpPr/>
          <p:nvPr/>
        </p:nvGrpSpPr>
        <p:grpSpPr>
          <a:xfrm>
            <a:off x="3517265" y="1955165"/>
            <a:ext cx="1157605" cy="982980"/>
            <a:chOff x="5755791" y="2888940"/>
            <a:chExt cx="1464498" cy="1152128"/>
          </a:xfrm>
        </p:grpSpPr>
        <p:sp>
          <p:nvSpPr>
            <p:cNvPr id="31" name="任意多边形 30"/>
            <p:cNvSpPr/>
            <p:nvPr/>
          </p:nvSpPr>
          <p:spPr bwMode="auto">
            <a:xfrm>
              <a:off x="5755791"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32" name="TextBox 59"/>
            <p:cNvSpPr txBox="1">
              <a:spLocks noChangeArrowheads="1"/>
            </p:cNvSpPr>
            <p:nvPr/>
          </p:nvSpPr>
          <p:spPr bwMode="auto">
            <a:xfrm flipH="1">
              <a:off x="5862855" y="3071458"/>
              <a:ext cx="1298326" cy="541097"/>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r>
                <a:rPr lang="zh-CN" altLang="zh-CN" sz="1200" dirty="0">
                  <a:solidFill>
                    <a:schemeClr val="accent1"/>
                  </a:solidFill>
                  <a:latin typeface="微软雅黑" panose="020B0503020204020204" charset="-122"/>
                  <a:ea typeface="微软雅黑" panose="020B0503020204020204" charset="-122"/>
                </a:rPr>
                <a:t>修改表的插入数据</a:t>
              </a:r>
            </a:p>
          </p:txBody>
        </p:sp>
      </p:grpSp>
      <p:grpSp>
        <p:nvGrpSpPr>
          <p:cNvPr id="10" name="组合 9"/>
          <p:cNvGrpSpPr/>
          <p:nvPr/>
        </p:nvGrpSpPr>
        <p:grpSpPr>
          <a:xfrm>
            <a:off x="4906010" y="1955165"/>
            <a:ext cx="1157605" cy="982980"/>
            <a:chOff x="5755791" y="2888940"/>
            <a:chExt cx="1464498" cy="1152128"/>
          </a:xfrm>
        </p:grpSpPr>
        <p:sp>
          <p:nvSpPr>
            <p:cNvPr id="11" name="任意多边形 10"/>
            <p:cNvSpPr/>
            <p:nvPr/>
          </p:nvSpPr>
          <p:spPr bwMode="auto">
            <a:xfrm>
              <a:off x="5755791"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12" name="TextBox 59"/>
            <p:cNvSpPr txBox="1">
              <a:spLocks noChangeArrowheads="1"/>
            </p:cNvSpPr>
            <p:nvPr/>
          </p:nvSpPr>
          <p:spPr bwMode="auto">
            <a:xfrm flipH="1">
              <a:off x="5849243" y="2983603"/>
              <a:ext cx="1298326" cy="757540"/>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200" dirty="0">
                  <a:solidFill>
                    <a:schemeClr val="accent1"/>
                  </a:solidFill>
                  <a:latin typeface="微软雅黑" panose="020B0503020204020204" charset="-122"/>
                  <a:ea typeface="微软雅黑" panose="020B0503020204020204" charset="-122"/>
                </a:rPr>
                <a:t>增加触发器和存储过程和函数</a:t>
              </a:r>
            </a:p>
          </p:txBody>
        </p:sp>
      </p:grpSp>
      <p:grpSp>
        <p:nvGrpSpPr>
          <p:cNvPr id="19" name="组合 18">
            <a:extLst>
              <a:ext uri="{FF2B5EF4-FFF2-40B4-BE49-F238E27FC236}">
                <a16:creationId xmlns:a16="http://schemas.microsoft.com/office/drawing/2014/main" id="{D0D74EC6-F43B-4FE5-8884-5F9D503B02EC}"/>
              </a:ext>
            </a:extLst>
          </p:cNvPr>
          <p:cNvGrpSpPr/>
          <p:nvPr/>
        </p:nvGrpSpPr>
        <p:grpSpPr>
          <a:xfrm>
            <a:off x="6359006" y="1955165"/>
            <a:ext cx="1157605" cy="982980"/>
            <a:chOff x="5755791" y="2888940"/>
            <a:chExt cx="1464498" cy="1152128"/>
          </a:xfrm>
        </p:grpSpPr>
        <p:sp>
          <p:nvSpPr>
            <p:cNvPr id="20" name="任意多边形 10">
              <a:extLst>
                <a:ext uri="{FF2B5EF4-FFF2-40B4-BE49-F238E27FC236}">
                  <a16:creationId xmlns:a16="http://schemas.microsoft.com/office/drawing/2014/main" id="{2C75157A-7E6E-46A7-AB6D-1972F2D92145}"/>
                </a:ext>
              </a:extLst>
            </p:cNvPr>
            <p:cNvSpPr/>
            <p:nvPr/>
          </p:nvSpPr>
          <p:spPr bwMode="auto">
            <a:xfrm>
              <a:off x="5755791"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21" name="TextBox 59">
              <a:extLst>
                <a:ext uri="{FF2B5EF4-FFF2-40B4-BE49-F238E27FC236}">
                  <a16:creationId xmlns:a16="http://schemas.microsoft.com/office/drawing/2014/main" id="{E35F31DC-ABB7-417F-8400-784A4023C591}"/>
                </a:ext>
              </a:extLst>
            </p:cNvPr>
            <p:cNvSpPr txBox="1">
              <a:spLocks noChangeArrowheads="1"/>
            </p:cNvSpPr>
            <p:nvPr/>
          </p:nvSpPr>
          <p:spPr bwMode="auto">
            <a:xfrm flipH="1">
              <a:off x="5849243" y="2983603"/>
              <a:ext cx="1298326" cy="541097"/>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200" dirty="0">
                  <a:solidFill>
                    <a:schemeClr val="accent1"/>
                  </a:solidFill>
                  <a:latin typeface="微软雅黑" panose="020B0503020204020204" charset="-122"/>
                  <a:ea typeface="微软雅黑" panose="020B0503020204020204" charset="-122"/>
                </a:rPr>
                <a:t>在存储过程中增加游标</a:t>
              </a:r>
            </a:p>
          </p:txBody>
        </p:sp>
      </p:gr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1+#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1000" fill="hold"/>
                                        <p:tgtEl>
                                          <p:spTgt spid="7"/>
                                        </p:tgtEl>
                                        <p:attrNameLst>
                                          <p:attrName>ppt_x</p:attrName>
                                        </p:attrNameLst>
                                      </p:cBhvr>
                                      <p:tavLst>
                                        <p:tav tm="0">
                                          <p:val>
                                            <p:strVal val="#ppt_x"/>
                                          </p:val>
                                        </p:tav>
                                        <p:tav tm="100000">
                                          <p:val>
                                            <p:strVal val="#ppt_x"/>
                                          </p:val>
                                        </p:tav>
                                      </p:tavLst>
                                    </p:anim>
                                    <p:anim calcmode="lin" valueType="num">
                                      <p:cBhvr additive="base">
                                        <p:cTn id="27" dur="10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12"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1000" fill="hold"/>
                                        <p:tgtEl>
                                          <p:spTgt spid="5"/>
                                        </p:tgtEl>
                                        <p:attrNameLst>
                                          <p:attrName>ppt_x</p:attrName>
                                        </p:attrNameLst>
                                      </p:cBhvr>
                                      <p:tavLst>
                                        <p:tav tm="0">
                                          <p:val>
                                            <p:strVal val="0-#ppt_w/2"/>
                                          </p:val>
                                        </p:tav>
                                        <p:tav tm="100000">
                                          <p:val>
                                            <p:strVal val="#ppt_x"/>
                                          </p:val>
                                        </p:tav>
                                      </p:tavLst>
                                    </p:anim>
                                    <p:anim calcmode="lin" valueType="num">
                                      <p:cBhvr additive="base">
                                        <p:cTn id="31" dur="1000" fill="hold"/>
                                        <p:tgtEl>
                                          <p:spTgt spid="5"/>
                                        </p:tgtEl>
                                        <p:attrNameLst>
                                          <p:attrName>ppt_y</p:attrName>
                                        </p:attrNameLst>
                                      </p:cBhvr>
                                      <p:tavLst>
                                        <p:tav tm="0">
                                          <p:val>
                                            <p:strVal val="1+#ppt_h/2"/>
                                          </p:val>
                                        </p:tav>
                                        <p:tav tm="100000">
                                          <p:val>
                                            <p:strVal val="#ppt_y"/>
                                          </p:val>
                                        </p:tav>
                                      </p:tavLst>
                                    </p:anim>
                                  </p:childTnLst>
                                </p:cTn>
                              </p:par>
                              <p:par>
                                <p:cTn id="32" presetID="8" presetClass="emph" presetSubtype="0" fill="hold" nodeType="withEffect">
                                  <p:stCondLst>
                                    <p:cond delay="0"/>
                                  </p:stCondLst>
                                  <p:childTnLst>
                                    <p:animRot by="21600000">
                                      <p:cBhvr>
                                        <p:cTn id="33" dur="1000" fill="hold"/>
                                        <p:tgtEl>
                                          <p:spTgt spid="9"/>
                                        </p:tgtEl>
                                        <p:attrNameLst>
                                          <p:attrName>r</p:attrName>
                                        </p:attrNameLst>
                                      </p:cBhvr>
                                    </p:animRot>
                                  </p:childTnLst>
                                </p:cTn>
                              </p:par>
                              <p:par>
                                <p:cTn id="34" presetID="8" presetClass="emph" presetSubtype="0" fill="hold" nodeType="withEffect">
                                  <p:stCondLst>
                                    <p:cond delay="0"/>
                                  </p:stCondLst>
                                  <p:childTnLst>
                                    <p:animRot by="21600000">
                                      <p:cBhvr>
                                        <p:cTn id="35" dur="1000" fill="hold"/>
                                        <p:tgtEl>
                                          <p:spTgt spid="7"/>
                                        </p:tgtEl>
                                        <p:attrNameLst>
                                          <p:attrName>r</p:attrName>
                                        </p:attrNameLst>
                                      </p:cBhvr>
                                    </p:animRot>
                                  </p:childTnLst>
                                </p:cTn>
                              </p:par>
                              <p:par>
                                <p:cTn id="36" presetID="8" presetClass="emph" presetSubtype="0" fill="hold" nodeType="withEffect">
                                  <p:stCondLst>
                                    <p:cond delay="0"/>
                                  </p:stCondLst>
                                  <p:childTnLst>
                                    <p:animRot by="21600000">
                                      <p:cBhvr>
                                        <p:cTn id="37" dur="1000" fill="hold"/>
                                        <p:tgtEl>
                                          <p:spTgt spid="5"/>
                                        </p:tgtEl>
                                        <p:attrNameLst>
                                          <p:attrName>r</p:attrName>
                                        </p:attrNameLst>
                                      </p:cBhvr>
                                    </p:animRot>
                                  </p:childTnLst>
                                </p:cTn>
                              </p:par>
                            </p:childTnLst>
                          </p:cTn>
                        </p:par>
                        <p:par>
                          <p:cTn id="38" fill="hold">
                            <p:stCondLst>
                              <p:cond delay="2500"/>
                            </p:stCondLst>
                            <p:childTnLst>
                              <p:par>
                                <p:cTn id="39" presetID="2" presetClass="entr" presetSubtype="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1000" fill="hold"/>
                                        <p:tgtEl>
                                          <p:spTgt spid="10"/>
                                        </p:tgtEl>
                                        <p:attrNameLst>
                                          <p:attrName>ppt_x</p:attrName>
                                        </p:attrNameLst>
                                      </p:cBhvr>
                                      <p:tavLst>
                                        <p:tav tm="0">
                                          <p:val>
                                            <p:strVal val="1+#ppt_w/2"/>
                                          </p:val>
                                        </p:tav>
                                        <p:tav tm="100000">
                                          <p:val>
                                            <p:strVal val="#ppt_x"/>
                                          </p:val>
                                        </p:tav>
                                      </p:tavLst>
                                    </p:anim>
                                    <p:anim calcmode="lin" valueType="num">
                                      <p:cBhvr additive="base">
                                        <p:cTn id="42" dur="1000" fill="hold"/>
                                        <p:tgtEl>
                                          <p:spTgt spid="10"/>
                                        </p:tgtEl>
                                        <p:attrNameLst>
                                          <p:attrName>ppt_y</p:attrName>
                                        </p:attrNameLst>
                                      </p:cBhvr>
                                      <p:tavLst>
                                        <p:tav tm="0">
                                          <p:val>
                                            <p:strVal val="#ppt_y"/>
                                          </p:val>
                                        </p:tav>
                                        <p:tav tm="100000">
                                          <p:val>
                                            <p:strVal val="#ppt_y"/>
                                          </p:val>
                                        </p:tav>
                                      </p:tavLst>
                                    </p:anim>
                                  </p:childTnLst>
                                </p:cTn>
                              </p:par>
                              <p:par>
                                <p:cTn id="43" presetID="8" presetClass="emph" presetSubtype="0" fill="hold" nodeType="withEffect">
                                  <p:stCondLst>
                                    <p:cond delay="0"/>
                                  </p:stCondLst>
                                  <p:childTnLst>
                                    <p:animRot by="21600000">
                                      <p:cBhvr>
                                        <p:cTn id="44" dur="1000" fill="hold"/>
                                        <p:tgtEl>
                                          <p:spTgt spid="10"/>
                                        </p:tgtEl>
                                        <p:attrNameLst>
                                          <p:attrName>r</p:attrName>
                                        </p:attrNameLst>
                                      </p:cBhvr>
                                    </p:animRot>
                                  </p:childTnLst>
                                </p:cTn>
                              </p:par>
                            </p:childTnLst>
                          </p:cTn>
                        </p:par>
                        <p:par>
                          <p:cTn id="45" fill="hold">
                            <p:stCondLst>
                              <p:cond delay="3500"/>
                            </p:stCondLst>
                            <p:childTnLst>
                              <p:par>
                                <p:cTn id="46" presetID="2" presetClass="entr" presetSubtype="2"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1000" fill="hold"/>
                                        <p:tgtEl>
                                          <p:spTgt spid="19"/>
                                        </p:tgtEl>
                                        <p:attrNameLst>
                                          <p:attrName>ppt_x</p:attrName>
                                        </p:attrNameLst>
                                      </p:cBhvr>
                                      <p:tavLst>
                                        <p:tav tm="0">
                                          <p:val>
                                            <p:strVal val="1+#ppt_w/2"/>
                                          </p:val>
                                        </p:tav>
                                        <p:tav tm="100000">
                                          <p:val>
                                            <p:strVal val="#ppt_x"/>
                                          </p:val>
                                        </p:tav>
                                      </p:tavLst>
                                    </p:anim>
                                    <p:anim calcmode="lin" valueType="num">
                                      <p:cBhvr additive="base">
                                        <p:cTn id="49" dur="1000" fill="hold"/>
                                        <p:tgtEl>
                                          <p:spTgt spid="19"/>
                                        </p:tgtEl>
                                        <p:attrNameLst>
                                          <p:attrName>ppt_y</p:attrName>
                                        </p:attrNameLst>
                                      </p:cBhvr>
                                      <p:tavLst>
                                        <p:tav tm="0">
                                          <p:val>
                                            <p:strVal val="#ppt_y"/>
                                          </p:val>
                                        </p:tav>
                                        <p:tav tm="100000">
                                          <p:val>
                                            <p:strVal val="#ppt_y"/>
                                          </p:val>
                                        </p:tav>
                                      </p:tavLst>
                                    </p:anim>
                                  </p:childTnLst>
                                </p:cTn>
                              </p:par>
                              <p:par>
                                <p:cTn id="50" presetID="8" presetClass="emph" presetSubtype="0" fill="hold" nodeType="withEffect">
                                  <p:stCondLst>
                                    <p:cond delay="0"/>
                                  </p:stCondLst>
                                  <p:childTnLst>
                                    <p:animRot by="21600000">
                                      <p:cBhvr>
                                        <p:cTn id="51" dur="1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stretch>
            <a:fillRect/>
          </a:stretch>
        </p:blipFill>
        <p:spPr>
          <a:xfrm>
            <a:off x="7560527" y="4084712"/>
            <a:ext cx="1613774" cy="1107932"/>
          </a:xfrm>
          <a:prstGeom prst="rect">
            <a:avLst/>
          </a:prstGeom>
        </p:spPr>
      </p:pic>
      <p:pic>
        <p:nvPicPr>
          <p:cNvPr id="4" name="图片 3"/>
          <p:cNvPicPr>
            <a:picLocks noChangeAspect="1"/>
          </p:cNvPicPr>
          <p:nvPr/>
        </p:nvPicPr>
        <p:blipFill>
          <a:blip r:embed="rId4" cstate="print"/>
          <a:stretch>
            <a:fillRect/>
          </a:stretch>
        </p:blipFill>
        <p:spPr>
          <a:xfrm>
            <a:off x="6996426" y="2495035"/>
            <a:ext cx="1410967" cy="1632143"/>
          </a:xfrm>
          <a:prstGeom prst="rect">
            <a:avLst/>
          </a:prstGeom>
        </p:spPr>
      </p:pic>
      <p:sp>
        <p:nvSpPr>
          <p:cNvPr id="6" name="文本框 5"/>
          <p:cNvSpPr txBox="1"/>
          <p:nvPr/>
        </p:nvSpPr>
        <p:spPr>
          <a:xfrm>
            <a:off x="3517265" y="1072245"/>
            <a:ext cx="2466975" cy="561692"/>
          </a:xfrm>
          <a:prstGeom prst="rect">
            <a:avLst/>
          </a:prstGeom>
          <a:noFill/>
        </p:spPr>
        <p:txBody>
          <a:bodyPr wrap="square" lIns="68580" tIns="34290" rIns="68580" bIns="34290" rtlCol="0">
            <a:spAutoFit/>
          </a:bodyPr>
          <a:lstStyle/>
          <a:p>
            <a:pPr>
              <a:defRPr/>
            </a:pPr>
            <a:r>
              <a:rPr lang="zh-CN" altLang="en-US" sz="3200" dirty="0">
                <a:solidFill>
                  <a:schemeClr val="accent1"/>
                </a:solidFill>
                <a:latin typeface="华文行楷" panose="02010800040101010101" pitchFamily="2" charset="-122"/>
                <a:ea typeface="华文行楷" panose="02010800040101010101" pitchFamily="2" charset="-122"/>
              </a:rPr>
              <a:t>数据库不足</a:t>
            </a:r>
          </a:p>
        </p:txBody>
      </p:sp>
      <p:grpSp>
        <p:nvGrpSpPr>
          <p:cNvPr id="5" name="组合 4"/>
          <p:cNvGrpSpPr/>
          <p:nvPr/>
        </p:nvGrpSpPr>
        <p:grpSpPr>
          <a:xfrm>
            <a:off x="693295" y="1959610"/>
            <a:ext cx="1180465" cy="978535"/>
            <a:chOff x="1775520" y="2888940"/>
            <a:chExt cx="1464498" cy="1152128"/>
          </a:xfrm>
        </p:grpSpPr>
        <p:sp>
          <p:nvSpPr>
            <p:cNvPr id="24" name="任意多边形 23"/>
            <p:cNvSpPr/>
            <p:nvPr/>
          </p:nvSpPr>
          <p:spPr bwMode="auto">
            <a:xfrm>
              <a:off x="1775520"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26" name="TextBox 59"/>
            <p:cNvSpPr txBox="1">
              <a:spLocks noChangeArrowheads="1"/>
            </p:cNvSpPr>
            <p:nvPr/>
          </p:nvSpPr>
          <p:spPr bwMode="auto">
            <a:xfrm flipH="1">
              <a:off x="1889461" y="3017352"/>
              <a:ext cx="1298326" cy="76098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r>
                <a:rPr lang="zh-CN" altLang="en-US" sz="1200" dirty="0">
                  <a:solidFill>
                    <a:schemeClr val="accent1"/>
                  </a:solidFill>
                  <a:latin typeface="微软雅黑" panose="020B0503020204020204" charset="-122"/>
                  <a:ea typeface="微软雅黑" panose="020B0503020204020204" charset="-122"/>
                </a:rPr>
                <a:t>修改</a:t>
              </a:r>
              <a:r>
                <a:rPr lang="zh-CN" altLang="zh-CN" sz="1200" dirty="0">
                  <a:solidFill>
                    <a:schemeClr val="accent1"/>
                  </a:solidFill>
                  <a:latin typeface="微软雅黑" panose="020B0503020204020204" charset="-122"/>
                  <a:ea typeface="微软雅黑" panose="020B0503020204020204" charset="-122"/>
                </a:rPr>
                <a:t>菜品价格</a:t>
              </a:r>
              <a:r>
                <a:rPr lang="zh-CN" altLang="en-US" sz="1200" dirty="0">
                  <a:solidFill>
                    <a:schemeClr val="accent1"/>
                  </a:solidFill>
                  <a:latin typeface="微软雅黑" panose="020B0503020204020204" charset="-122"/>
                  <a:ea typeface="微软雅黑" panose="020B0503020204020204" charset="-122"/>
                </a:rPr>
                <a:t>以及</a:t>
              </a:r>
              <a:r>
                <a:rPr lang="zh-CN" altLang="zh-CN" sz="1200" dirty="0">
                  <a:solidFill>
                    <a:schemeClr val="accent1"/>
                  </a:solidFill>
                  <a:latin typeface="微软雅黑" panose="020B0503020204020204" charset="-122"/>
                  <a:ea typeface="微软雅黑" panose="020B0503020204020204" charset="-122"/>
                </a:rPr>
                <a:t>历史纪录</a:t>
              </a:r>
            </a:p>
          </p:txBody>
        </p:sp>
      </p:grpSp>
      <p:grpSp>
        <p:nvGrpSpPr>
          <p:cNvPr id="7" name="组合 8"/>
          <p:cNvGrpSpPr/>
          <p:nvPr/>
        </p:nvGrpSpPr>
        <p:grpSpPr>
          <a:xfrm>
            <a:off x="1983161" y="1929130"/>
            <a:ext cx="1209675" cy="982980"/>
            <a:chOff x="3652927" y="2858425"/>
            <a:chExt cx="1464498" cy="1152128"/>
          </a:xfrm>
        </p:grpSpPr>
        <p:sp>
          <p:nvSpPr>
            <p:cNvPr id="29" name="任意多边形 28"/>
            <p:cNvSpPr/>
            <p:nvPr/>
          </p:nvSpPr>
          <p:spPr bwMode="auto">
            <a:xfrm>
              <a:off x="3652927" y="2858425"/>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30" name="TextBox 59"/>
            <p:cNvSpPr txBox="1">
              <a:spLocks noChangeArrowheads="1"/>
            </p:cNvSpPr>
            <p:nvPr/>
          </p:nvSpPr>
          <p:spPr bwMode="auto">
            <a:xfrm flipH="1">
              <a:off x="3800311" y="2983603"/>
              <a:ext cx="1298326" cy="757540"/>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200" dirty="0">
                  <a:solidFill>
                    <a:schemeClr val="accent1"/>
                  </a:solidFill>
                  <a:latin typeface="微软雅黑" panose="020B0503020204020204" charset="-122"/>
                  <a:ea typeface="微软雅黑" panose="020B0503020204020204" charset="-122"/>
                </a:rPr>
                <a:t>订单</a:t>
              </a:r>
              <a:r>
                <a:rPr lang="zh-CN" altLang="zh-CN" sz="1200" dirty="0">
                  <a:solidFill>
                    <a:schemeClr val="accent1"/>
                  </a:solidFill>
                  <a:latin typeface="微软雅黑" panose="020B0503020204020204" charset="-122"/>
                  <a:ea typeface="微软雅黑" panose="020B0503020204020204" charset="-122"/>
                </a:rPr>
                <a:t>超时或在规定时间送达的记录</a:t>
              </a:r>
              <a:endParaRPr lang="zh-CN" altLang="en-US" sz="1200" dirty="0">
                <a:solidFill>
                  <a:schemeClr val="accent1"/>
                </a:solidFill>
                <a:latin typeface="微软雅黑" panose="020B0503020204020204" charset="-122"/>
                <a:ea typeface="微软雅黑" panose="020B0503020204020204" charset="-122"/>
              </a:endParaRPr>
            </a:p>
          </p:txBody>
        </p:sp>
      </p:grpSp>
      <p:grpSp>
        <p:nvGrpSpPr>
          <p:cNvPr id="9" name="组合 9"/>
          <p:cNvGrpSpPr/>
          <p:nvPr/>
        </p:nvGrpSpPr>
        <p:grpSpPr>
          <a:xfrm>
            <a:off x="3489871" y="1923427"/>
            <a:ext cx="1550181" cy="1310543"/>
            <a:chOff x="5755791" y="2888939"/>
            <a:chExt cx="1602023" cy="1152129"/>
          </a:xfrm>
        </p:grpSpPr>
        <p:sp>
          <p:nvSpPr>
            <p:cNvPr id="31" name="任意多边形 30"/>
            <p:cNvSpPr/>
            <p:nvPr/>
          </p:nvSpPr>
          <p:spPr bwMode="auto">
            <a:xfrm>
              <a:off x="5755791"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32" name="TextBox 59"/>
            <p:cNvSpPr txBox="1">
              <a:spLocks noChangeArrowheads="1"/>
            </p:cNvSpPr>
            <p:nvPr/>
          </p:nvSpPr>
          <p:spPr bwMode="auto">
            <a:xfrm flipH="1">
              <a:off x="5893319" y="2888939"/>
              <a:ext cx="1464495" cy="825242"/>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r>
                <a:rPr lang="zh-CN" altLang="en-US" sz="1100" dirty="0">
                  <a:solidFill>
                    <a:schemeClr val="accent1"/>
                  </a:solidFill>
                  <a:latin typeface="微软雅黑" panose="020B0503020204020204" charset="-122"/>
                  <a:ea typeface="微软雅黑" panose="020B0503020204020204" charset="-122"/>
                </a:rPr>
                <a:t>在订单表信息录入成功之后，无法同步到顾客</a:t>
              </a:r>
              <a:r>
                <a:rPr lang="en-US" altLang="zh-CN" sz="1100" dirty="0">
                  <a:solidFill>
                    <a:schemeClr val="accent1"/>
                  </a:solidFill>
                  <a:latin typeface="微软雅黑" panose="020B0503020204020204" charset="-122"/>
                  <a:ea typeface="微软雅黑" panose="020B0503020204020204" charset="-122"/>
                </a:rPr>
                <a:t>VIP</a:t>
              </a:r>
              <a:r>
                <a:rPr lang="zh-CN" altLang="en-US" sz="1100" dirty="0">
                  <a:solidFill>
                    <a:schemeClr val="accent1"/>
                  </a:solidFill>
                  <a:latin typeface="微软雅黑" panose="020B0503020204020204" charset="-122"/>
                  <a:ea typeface="微软雅黑" panose="020B0503020204020204" charset="-122"/>
                </a:rPr>
                <a:t>表中总金额信息，和配送员订单数量信息</a:t>
              </a:r>
              <a:endParaRPr lang="zh-CN" altLang="zh-CN" sz="1100" dirty="0">
                <a:solidFill>
                  <a:schemeClr val="accent1"/>
                </a:solidFill>
                <a:latin typeface="微软雅黑" panose="020B0503020204020204" charset="-122"/>
                <a:ea typeface="微软雅黑" panose="020B0503020204020204" charset="-122"/>
              </a:endParaRPr>
            </a:p>
          </p:txBody>
        </p:sp>
      </p:grpSp>
      <p:grpSp>
        <p:nvGrpSpPr>
          <p:cNvPr id="10" name="组合 9"/>
          <p:cNvGrpSpPr/>
          <p:nvPr/>
        </p:nvGrpSpPr>
        <p:grpSpPr>
          <a:xfrm>
            <a:off x="5043364" y="1926077"/>
            <a:ext cx="1157605" cy="982980"/>
            <a:chOff x="5755791" y="2888940"/>
            <a:chExt cx="1464498" cy="1152128"/>
          </a:xfrm>
        </p:grpSpPr>
        <p:sp>
          <p:nvSpPr>
            <p:cNvPr id="11" name="任意多边形 10"/>
            <p:cNvSpPr/>
            <p:nvPr/>
          </p:nvSpPr>
          <p:spPr bwMode="auto">
            <a:xfrm>
              <a:off x="5755791"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12" name="TextBox 59"/>
            <p:cNvSpPr txBox="1">
              <a:spLocks noChangeArrowheads="1"/>
            </p:cNvSpPr>
            <p:nvPr/>
          </p:nvSpPr>
          <p:spPr bwMode="auto">
            <a:xfrm flipH="1">
              <a:off x="5862855" y="3076094"/>
              <a:ext cx="1298326" cy="703429"/>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zh-CN" sz="1100" dirty="0">
                  <a:solidFill>
                    <a:schemeClr val="accent1"/>
                  </a:solidFill>
                  <a:latin typeface="微软雅黑" panose="020B0503020204020204" charset="-122"/>
                  <a:ea typeface="微软雅黑" panose="020B0503020204020204" charset="-122"/>
                </a:rPr>
                <a:t>在只能在同一家商店购买商品</a:t>
              </a:r>
              <a:endParaRPr lang="zh-CN" altLang="en-US" sz="1100" dirty="0">
                <a:solidFill>
                  <a:schemeClr val="accent1"/>
                </a:solidFill>
                <a:latin typeface="微软雅黑" panose="020B0503020204020204" charset="-122"/>
                <a:ea typeface="微软雅黑" panose="020B0503020204020204" charset="-122"/>
              </a:endParaRPr>
            </a:p>
          </p:txBody>
        </p:sp>
      </p:grpSp>
      <p:grpSp>
        <p:nvGrpSpPr>
          <p:cNvPr id="19" name="组合 18">
            <a:extLst>
              <a:ext uri="{FF2B5EF4-FFF2-40B4-BE49-F238E27FC236}">
                <a16:creationId xmlns:a16="http://schemas.microsoft.com/office/drawing/2014/main" id="{D0D74EC6-F43B-4FE5-8884-5F9D503B02EC}"/>
              </a:ext>
            </a:extLst>
          </p:cNvPr>
          <p:cNvGrpSpPr/>
          <p:nvPr/>
        </p:nvGrpSpPr>
        <p:grpSpPr>
          <a:xfrm>
            <a:off x="6540342" y="1867601"/>
            <a:ext cx="1157605" cy="982980"/>
            <a:chOff x="6149018" y="2888940"/>
            <a:chExt cx="1464498" cy="1152128"/>
          </a:xfrm>
        </p:grpSpPr>
        <p:sp>
          <p:nvSpPr>
            <p:cNvPr id="20" name="任意多边形 10">
              <a:extLst>
                <a:ext uri="{FF2B5EF4-FFF2-40B4-BE49-F238E27FC236}">
                  <a16:creationId xmlns:a16="http://schemas.microsoft.com/office/drawing/2014/main" id="{2C75157A-7E6E-46A7-AB6D-1972F2D92145}"/>
                </a:ext>
              </a:extLst>
            </p:cNvPr>
            <p:cNvSpPr/>
            <p:nvPr/>
          </p:nvSpPr>
          <p:spPr bwMode="auto">
            <a:xfrm>
              <a:off x="6149018"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21" name="TextBox 59">
              <a:extLst>
                <a:ext uri="{FF2B5EF4-FFF2-40B4-BE49-F238E27FC236}">
                  <a16:creationId xmlns:a16="http://schemas.microsoft.com/office/drawing/2014/main" id="{E35F31DC-ABB7-417F-8400-784A4023C591}"/>
                </a:ext>
              </a:extLst>
            </p:cNvPr>
            <p:cNvSpPr txBox="1">
              <a:spLocks noChangeArrowheads="1"/>
            </p:cNvSpPr>
            <p:nvPr/>
          </p:nvSpPr>
          <p:spPr bwMode="auto">
            <a:xfrm flipH="1">
              <a:off x="6269484" y="2996782"/>
              <a:ext cx="1298327" cy="829687"/>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zh-CN" dirty="0"/>
                <a:t> </a:t>
              </a:r>
              <a:r>
                <a:rPr lang="zh-CN" altLang="zh-CN" sz="1100" dirty="0">
                  <a:solidFill>
                    <a:schemeClr val="accent1"/>
                  </a:solidFill>
                  <a:latin typeface="微软雅黑" panose="020B0503020204020204" charset="-122"/>
                  <a:ea typeface="微软雅黑" panose="020B0503020204020204" charset="-122"/>
                </a:rPr>
                <a:t>累加计算总价格</a:t>
              </a:r>
              <a:r>
                <a:rPr lang="zh-CN" altLang="en-US" sz="1100" dirty="0">
                  <a:solidFill>
                    <a:schemeClr val="accent1"/>
                  </a:solidFill>
                  <a:latin typeface="微软雅黑" panose="020B0503020204020204" charset="-122"/>
                  <a:ea typeface="微软雅黑" panose="020B0503020204020204" charset="-122"/>
                </a:rPr>
                <a:t>和菜单明细表</a:t>
              </a:r>
            </a:p>
          </p:txBody>
        </p:sp>
      </p:grpSp>
      <p:grpSp>
        <p:nvGrpSpPr>
          <p:cNvPr id="22" name="组合 21">
            <a:extLst>
              <a:ext uri="{FF2B5EF4-FFF2-40B4-BE49-F238E27FC236}">
                <a16:creationId xmlns:a16="http://schemas.microsoft.com/office/drawing/2014/main" id="{5B71F75A-875E-4BBD-A758-DAEA1DA54E67}"/>
              </a:ext>
            </a:extLst>
          </p:cNvPr>
          <p:cNvGrpSpPr/>
          <p:nvPr/>
        </p:nvGrpSpPr>
        <p:grpSpPr>
          <a:xfrm>
            <a:off x="693294" y="3359504"/>
            <a:ext cx="1180465" cy="978535"/>
            <a:chOff x="1775520" y="2888940"/>
            <a:chExt cx="1464498" cy="1152128"/>
          </a:xfrm>
        </p:grpSpPr>
        <p:sp>
          <p:nvSpPr>
            <p:cNvPr id="23" name="任意多边形 23">
              <a:extLst>
                <a:ext uri="{FF2B5EF4-FFF2-40B4-BE49-F238E27FC236}">
                  <a16:creationId xmlns:a16="http://schemas.microsoft.com/office/drawing/2014/main" id="{33847550-4C43-4DD8-8133-20A23C45E4A2}"/>
                </a:ext>
              </a:extLst>
            </p:cNvPr>
            <p:cNvSpPr/>
            <p:nvPr/>
          </p:nvSpPr>
          <p:spPr bwMode="auto">
            <a:xfrm>
              <a:off x="1775520" y="2888940"/>
              <a:ext cx="1464498" cy="1152128"/>
            </a:xfrm>
            <a:custGeom>
              <a:avLst/>
              <a:gdLst>
                <a:gd name="connsiteX0" fmla="*/ 382260 w 956683"/>
                <a:gd name="connsiteY0" fmla="*/ 1106577 h 1127126"/>
                <a:gd name="connsiteX1" fmla="*/ 404936 w 956683"/>
                <a:gd name="connsiteY1" fmla="*/ 1106969 h 1127126"/>
                <a:gd name="connsiteX2" fmla="*/ 398186 w 956683"/>
                <a:gd name="connsiteY2" fmla="*/ 1107436 h 1127126"/>
                <a:gd name="connsiteX3" fmla="*/ 371954 w 956683"/>
                <a:gd name="connsiteY3" fmla="*/ 1108343 h 1127126"/>
                <a:gd name="connsiteX4" fmla="*/ 158302 w 956683"/>
                <a:gd name="connsiteY4" fmla="*/ 1119613 h 1127126"/>
                <a:gd name="connsiteX5" fmla="*/ 15868 w 956683"/>
                <a:gd name="connsiteY5" fmla="*/ 1123369 h 1127126"/>
                <a:gd name="connsiteX6" fmla="*/ 105827 w 956683"/>
                <a:gd name="connsiteY6" fmla="*/ 1119613 h 1127126"/>
                <a:gd name="connsiteX7" fmla="*/ 203282 w 956683"/>
                <a:gd name="connsiteY7" fmla="*/ 1115856 h 1127126"/>
                <a:gd name="connsiteX8" fmla="*/ 545734 w 956683"/>
                <a:gd name="connsiteY8" fmla="*/ 1105269 h 1127126"/>
                <a:gd name="connsiteX9" fmla="*/ 446919 w 956683"/>
                <a:gd name="connsiteY9" fmla="*/ 1112099 h 1127126"/>
                <a:gd name="connsiteX10" fmla="*/ 15868 w 956683"/>
                <a:gd name="connsiteY10" fmla="*/ 1127126 h 1127126"/>
                <a:gd name="connsiteX11" fmla="*/ 117072 w 956683"/>
                <a:gd name="connsiteY11" fmla="*/ 1123369 h 1127126"/>
                <a:gd name="connsiteX12" fmla="*/ 222023 w 956683"/>
                <a:gd name="connsiteY12" fmla="*/ 1119613 h 1127126"/>
                <a:gd name="connsiteX13" fmla="*/ 398186 w 956683"/>
                <a:gd name="connsiteY13" fmla="*/ 1107436 h 1127126"/>
                <a:gd name="connsiteX14" fmla="*/ 409436 w 956683"/>
                <a:gd name="connsiteY14" fmla="*/ 1107047 h 1127126"/>
                <a:gd name="connsiteX15" fmla="*/ 484402 w 956683"/>
                <a:gd name="connsiteY15" fmla="*/ 1108343 h 1127126"/>
                <a:gd name="connsiteX16" fmla="*/ 555619 w 956683"/>
                <a:gd name="connsiteY16" fmla="*/ 1104586 h 1127126"/>
                <a:gd name="connsiteX17" fmla="*/ 559367 w 956683"/>
                <a:gd name="connsiteY17" fmla="*/ 1104586 h 1127126"/>
                <a:gd name="connsiteX18" fmla="*/ 545734 w 956683"/>
                <a:gd name="connsiteY18" fmla="*/ 1105269 h 1127126"/>
                <a:gd name="connsiteX19" fmla="*/ 532640 w 956683"/>
                <a:gd name="connsiteY19" fmla="*/ 1102789 h 1127126"/>
                <a:gd name="connsiteX20" fmla="*/ 480653 w 956683"/>
                <a:gd name="connsiteY20" fmla="*/ 1104586 h 1127126"/>
                <a:gd name="connsiteX21" fmla="*/ 409436 w 956683"/>
                <a:gd name="connsiteY21" fmla="*/ 1107047 h 1127126"/>
                <a:gd name="connsiteX22" fmla="*/ 404936 w 956683"/>
                <a:gd name="connsiteY22" fmla="*/ 1106969 h 1127126"/>
                <a:gd name="connsiteX23" fmla="*/ 439422 w 956683"/>
                <a:gd name="connsiteY23" fmla="*/ 1104586 h 1127126"/>
                <a:gd name="connsiteX24" fmla="*/ 653073 w 956683"/>
                <a:gd name="connsiteY24" fmla="*/ 1101366 h 1127126"/>
                <a:gd name="connsiteX25" fmla="*/ 653073 w 956683"/>
                <a:gd name="connsiteY25" fmla="*/ 1115856 h 1127126"/>
                <a:gd name="connsiteX26" fmla="*/ 649325 w 956683"/>
                <a:gd name="connsiteY26" fmla="*/ 1115856 h 1127126"/>
                <a:gd name="connsiteX27" fmla="*/ 649503 w 956683"/>
                <a:gd name="connsiteY27" fmla="*/ 1101621 h 1127126"/>
                <a:gd name="connsiteX28" fmla="*/ 649556 w 956683"/>
                <a:gd name="connsiteY28" fmla="*/ 1097322 h 1127126"/>
                <a:gd name="connsiteX29" fmla="*/ 649503 w 956683"/>
                <a:gd name="connsiteY29" fmla="*/ 1101621 h 1127126"/>
                <a:gd name="connsiteX30" fmla="*/ 608094 w 956683"/>
                <a:gd name="connsiteY30" fmla="*/ 1104586 h 1127126"/>
                <a:gd name="connsiteX31" fmla="*/ 559367 w 956683"/>
                <a:gd name="connsiteY31" fmla="*/ 1104586 h 1127126"/>
                <a:gd name="connsiteX32" fmla="*/ 634332 w 956683"/>
                <a:gd name="connsiteY32" fmla="*/ 1100829 h 1127126"/>
                <a:gd name="connsiteX33" fmla="*/ 532640 w 956683"/>
                <a:gd name="connsiteY33" fmla="*/ 1102789 h 1127126"/>
                <a:gd name="connsiteX34" fmla="*/ 589353 w 956683"/>
                <a:gd name="connsiteY34" fmla="*/ 1100829 h 1127126"/>
                <a:gd name="connsiteX35" fmla="*/ 634332 w 956683"/>
                <a:gd name="connsiteY35" fmla="*/ 1099565 h 1127126"/>
                <a:gd name="connsiteX36" fmla="*/ 639486 w 956683"/>
                <a:gd name="connsiteY36" fmla="*/ 1099420 h 1127126"/>
                <a:gd name="connsiteX37" fmla="*/ 672833 w 956683"/>
                <a:gd name="connsiteY37" fmla="*/ 1097142 h 1127126"/>
                <a:gd name="connsiteX38" fmla="*/ 660570 w 956683"/>
                <a:gd name="connsiteY38" fmla="*/ 1104586 h 1127126"/>
                <a:gd name="connsiteX39" fmla="*/ 660570 w 956683"/>
                <a:gd name="connsiteY39" fmla="*/ 1100829 h 1127126"/>
                <a:gd name="connsiteX40" fmla="*/ 663453 w 956683"/>
                <a:gd name="connsiteY40" fmla="*/ 1099962 h 1127126"/>
                <a:gd name="connsiteX41" fmla="*/ 664318 w 956683"/>
                <a:gd name="connsiteY41" fmla="*/ 1100829 h 1127126"/>
                <a:gd name="connsiteX42" fmla="*/ 668038 w 956683"/>
                <a:gd name="connsiteY42" fmla="*/ 1098584 h 1127126"/>
                <a:gd name="connsiteX43" fmla="*/ 634332 w 956683"/>
                <a:gd name="connsiteY43" fmla="*/ 1097072 h 1127126"/>
                <a:gd name="connsiteX44" fmla="*/ 529381 w 956683"/>
                <a:gd name="connsiteY44" fmla="*/ 1100829 h 1127126"/>
                <a:gd name="connsiteX45" fmla="*/ 420681 w 956683"/>
                <a:gd name="connsiteY45" fmla="*/ 1104586 h 1127126"/>
                <a:gd name="connsiteX46" fmla="*/ 634332 w 956683"/>
                <a:gd name="connsiteY46" fmla="*/ 1097072 h 1127126"/>
                <a:gd name="connsiteX47" fmla="*/ 49603 w 956683"/>
                <a:gd name="connsiteY47" fmla="*/ 1097072 h 1127126"/>
                <a:gd name="connsiteX48" fmla="*/ 203282 w 956683"/>
                <a:gd name="connsiteY48" fmla="*/ 1100829 h 1127126"/>
                <a:gd name="connsiteX49" fmla="*/ 420681 w 956683"/>
                <a:gd name="connsiteY49" fmla="*/ 1104586 h 1127126"/>
                <a:gd name="connsiteX50" fmla="*/ 382260 w 956683"/>
                <a:gd name="connsiteY50" fmla="*/ 1106577 h 1127126"/>
                <a:gd name="connsiteX51" fmla="*/ 267002 w 956683"/>
                <a:gd name="connsiteY51" fmla="*/ 1104586 h 1127126"/>
                <a:gd name="connsiteX52" fmla="*/ 49603 w 956683"/>
                <a:gd name="connsiteY52" fmla="*/ 1100829 h 1127126"/>
                <a:gd name="connsiteX53" fmla="*/ 49603 w 956683"/>
                <a:gd name="connsiteY53" fmla="*/ 1097072 h 1127126"/>
                <a:gd name="connsiteX54" fmla="*/ 666507 w 956683"/>
                <a:gd name="connsiteY54" fmla="*/ 1093789 h 1127126"/>
                <a:gd name="connsiteX55" fmla="*/ 660570 w 956683"/>
                <a:gd name="connsiteY55" fmla="*/ 1097072 h 1127126"/>
                <a:gd name="connsiteX56" fmla="*/ 662868 w 956683"/>
                <a:gd name="connsiteY56" fmla="*/ 1099375 h 1127126"/>
                <a:gd name="connsiteX57" fmla="*/ 660570 w 956683"/>
                <a:gd name="connsiteY57" fmla="*/ 1100829 h 1127126"/>
                <a:gd name="connsiteX58" fmla="*/ 653073 w 956683"/>
                <a:gd name="connsiteY58" fmla="*/ 1101366 h 1127126"/>
                <a:gd name="connsiteX59" fmla="*/ 653073 w 956683"/>
                <a:gd name="connsiteY59" fmla="*/ 1096589 h 1127126"/>
                <a:gd name="connsiteX60" fmla="*/ 680976 w 956683"/>
                <a:gd name="connsiteY60" fmla="*/ 1090774 h 1127126"/>
                <a:gd name="connsiteX61" fmla="*/ 668038 w 956683"/>
                <a:gd name="connsiteY61" fmla="*/ 1098584 h 1127126"/>
                <a:gd name="connsiteX62" fmla="*/ 663453 w 956683"/>
                <a:gd name="connsiteY62" fmla="*/ 1099962 h 1127126"/>
                <a:gd name="connsiteX63" fmla="*/ 662868 w 956683"/>
                <a:gd name="connsiteY63" fmla="*/ 1099375 h 1127126"/>
                <a:gd name="connsiteX64" fmla="*/ 674246 w 956683"/>
                <a:gd name="connsiteY64" fmla="*/ 1092177 h 1127126"/>
                <a:gd name="connsiteX65" fmla="*/ 707704 w 956683"/>
                <a:gd name="connsiteY65" fmla="*/ 1071009 h 1127126"/>
                <a:gd name="connsiteX66" fmla="*/ 674246 w 956683"/>
                <a:gd name="connsiteY66" fmla="*/ 1092177 h 1127126"/>
                <a:gd name="connsiteX67" fmla="*/ 666507 w 956683"/>
                <a:gd name="connsiteY67" fmla="*/ 1093789 h 1127126"/>
                <a:gd name="connsiteX68" fmla="*/ 635468 w 956683"/>
                <a:gd name="connsiteY68" fmla="*/ 1061445 h 1127126"/>
                <a:gd name="connsiteX69" fmla="*/ 638080 w 956683"/>
                <a:gd name="connsiteY69" fmla="*/ 1089559 h 1127126"/>
                <a:gd name="connsiteX70" fmla="*/ 635147 w 956683"/>
                <a:gd name="connsiteY70" fmla="*/ 1070449 h 1127126"/>
                <a:gd name="connsiteX71" fmla="*/ 735461 w 956683"/>
                <a:gd name="connsiteY71" fmla="*/ 1057885 h 1127126"/>
                <a:gd name="connsiteX72" fmla="*/ 727102 w 956683"/>
                <a:gd name="connsiteY72" fmla="*/ 1064201 h 1127126"/>
                <a:gd name="connsiteX73" fmla="*/ 684551 w 956683"/>
                <a:gd name="connsiteY73" fmla="*/ 1090029 h 1127126"/>
                <a:gd name="connsiteX74" fmla="*/ 680976 w 956683"/>
                <a:gd name="connsiteY74" fmla="*/ 1090774 h 1127126"/>
                <a:gd name="connsiteX75" fmla="*/ 630423 w 956683"/>
                <a:gd name="connsiteY75" fmla="*/ 1052341 h 1127126"/>
                <a:gd name="connsiteX76" fmla="*/ 631389 w 956683"/>
                <a:gd name="connsiteY76" fmla="*/ 1061533 h 1127126"/>
                <a:gd name="connsiteX77" fmla="*/ 631109 w 956683"/>
                <a:gd name="connsiteY77" fmla="*/ 1072566 h 1127126"/>
                <a:gd name="connsiteX78" fmla="*/ 629885 w 956683"/>
                <a:gd name="connsiteY78" fmla="*/ 1066108 h 1127126"/>
                <a:gd name="connsiteX79" fmla="*/ 737770 w 956683"/>
                <a:gd name="connsiteY79" fmla="*/ 1051903 h 1127126"/>
                <a:gd name="connsiteX80" fmla="*/ 728507 w 956683"/>
                <a:gd name="connsiteY80" fmla="*/ 1059505 h 1127126"/>
                <a:gd name="connsiteX81" fmla="*/ 707704 w 956683"/>
                <a:gd name="connsiteY81" fmla="*/ 1071009 h 1127126"/>
                <a:gd name="connsiteX82" fmla="*/ 735535 w 956683"/>
                <a:gd name="connsiteY82" fmla="*/ 1053401 h 1127126"/>
                <a:gd name="connsiteX83" fmla="*/ 631727 w 956683"/>
                <a:gd name="connsiteY83" fmla="*/ 1048170 h 1127126"/>
                <a:gd name="connsiteX84" fmla="*/ 635147 w 956683"/>
                <a:gd name="connsiteY84" fmla="*/ 1070449 h 1127126"/>
                <a:gd name="connsiteX85" fmla="*/ 634466 w 956683"/>
                <a:gd name="connsiteY85" fmla="*/ 1089559 h 1127126"/>
                <a:gd name="connsiteX86" fmla="*/ 634332 w 956683"/>
                <a:gd name="connsiteY86" fmla="*/ 1093316 h 1127126"/>
                <a:gd name="connsiteX87" fmla="*/ 630968 w 956683"/>
                <a:gd name="connsiteY87" fmla="*/ 1078143 h 1127126"/>
                <a:gd name="connsiteX88" fmla="*/ 631109 w 956683"/>
                <a:gd name="connsiteY88" fmla="*/ 1072566 h 1127126"/>
                <a:gd name="connsiteX89" fmla="*/ 634332 w 956683"/>
                <a:gd name="connsiteY89" fmla="*/ 1089559 h 1127126"/>
                <a:gd name="connsiteX90" fmla="*/ 631389 w 956683"/>
                <a:gd name="connsiteY90" fmla="*/ 1061533 h 1127126"/>
                <a:gd name="connsiteX91" fmla="*/ 621998 w 956683"/>
                <a:gd name="connsiteY91" fmla="*/ 1021077 h 1127126"/>
                <a:gd name="connsiteX92" fmla="*/ 623556 w 956683"/>
                <a:gd name="connsiteY92" fmla="*/ 1032738 h 1127126"/>
                <a:gd name="connsiteX93" fmla="*/ 629885 w 956683"/>
                <a:gd name="connsiteY93" fmla="*/ 1066108 h 1127126"/>
                <a:gd name="connsiteX94" fmla="*/ 629647 w 956683"/>
                <a:gd name="connsiteY94" fmla="*/ 1072184 h 1127126"/>
                <a:gd name="connsiteX95" fmla="*/ 630968 w 956683"/>
                <a:gd name="connsiteY95" fmla="*/ 1078143 h 1127126"/>
                <a:gd name="connsiteX96" fmla="*/ 630584 w 956683"/>
                <a:gd name="connsiteY96" fmla="*/ 1093316 h 1127126"/>
                <a:gd name="connsiteX97" fmla="*/ 634332 w 956683"/>
                <a:gd name="connsiteY97" fmla="*/ 1093316 h 1127126"/>
                <a:gd name="connsiteX98" fmla="*/ 630584 w 956683"/>
                <a:gd name="connsiteY98" fmla="*/ 1097072 h 1127126"/>
                <a:gd name="connsiteX99" fmla="*/ 626836 w 956683"/>
                <a:gd name="connsiteY99" fmla="*/ 1070775 h 1127126"/>
                <a:gd name="connsiteX100" fmla="*/ 623087 w 956683"/>
                <a:gd name="connsiteY100" fmla="*/ 1040722 h 1127126"/>
                <a:gd name="connsiteX101" fmla="*/ 23902 w 956683"/>
                <a:gd name="connsiteY101" fmla="*/ 1013907 h 1127126"/>
                <a:gd name="connsiteX102" fmla="*/ 23308 w 956683"/>
                <a:gd name="connsiteY102" fmla="*/ 1023181 h 1127126"/>
                <a:gd name="connsiteX103" fmla="*/ 23237 w 956683"/>
                <a:gd name="connsiteY103" fmla="*/ 1023555 h 1127126"/>
                <a:gd name="connsiteX104" fmla="*/ 626211 w 956683"/>
                <a:gd name="connsiteY104" fmla="*/ 1012233 h 1127126"/>
                <a:gd name="connsiteX105" fmla="*/ 629431 w 956683"/>
                <a:gd name="connsiteY105" fmla="*/ 1033209 h 1127126"/>
                <a:gd name="connsiteX106" fmla="*/ 630584 w 956683"/>
                <a:gd name="connsiteY106" fmla="*/ 1048235 h 1127126"/>
                <a:gd name="connsiteX107" fmla="*/ 630423 w 956683"/>
                <a:gd name="connsiteY107" fmla="*/ 1052341 h 1127126"/>
                <a:gd name="connsiteX108" fmla="*/ 805214 w 956683"/>
                <a:gd name="connsiteY108" fmla="*/ 1006698 h 1127126"/>
                <a:gd name="connsiteX109" fmla="*/ 786681 w 956683"/>
                <a:gd name="connsiteY109" fmla="*/ 1024240 h 1127126"/>
                <a:gd name="connsiteX110" fmla="*/ 746780 w 956683"/>
                <a:gd name="connsiteY110" fmla="*/ 1051053 h 1127126"/>
                <a:gd name="connsiteX111" fmla="*/ 735461 w 956683"/>
                <a:gd name="connsiteY111" fmla="*/ 1057885 h 1127126"/>
                <a:gd name="connsiteX112" fmla="*/ 787461 w 956683"/>
                <a:gd name="connsiteY112" fmla="*/ 1018597 h 1127126"/>
                <a:gd name="connsiteX113" fmla="*/ 816742 w 956683"/>
                <a:gd name="connsiteY113" fmla="*/ 1004040 h 1127126"/>
                <a:gd name="connsiteX114" fmla="*/ 810501 w 956683"/>
                <a:gd name="connsiteY114" fmla="*/ 1010668 h 1127126"/>
                <a:gd name="connsiteX115" fmla="*/ 739284 w 956683"/>
                <a:gd name="connsiteY115" fmla="*/ 1067019 h 1127126"/>
                <a:gd name="connsiteX116" fmla="*/ 702738 w 956683"/>
                <a:gd name="connsiteY116" fmla="*/ 1088150 h 1127126"/>
                <a:gd name="connsiteX117" fmla="*/ 672833 w 956683"/>
                <a:gd name="connsiteY117" fmla="*/ 1097142 h 1127126"/>
                <a:gd name="connsiteX118" fmla="*/ 684551 w 956683"/>
                <a:gd name="connsiteY118" fmla="*/ 1090029 h 1127126"/>
                <a:gd name="connsiteX119" fmla="*/ 686808 w 956683"/>
                <a:gd name="connsiteY119" fmla="*/ 1089559 h 1127126"/>
                <a:gd name="connsiteX120" fmla="*/ 769270 w 956683"/>
                <a:gd name="connsiteY120" fmla="*/ 1040722 h 1127126"/>
                <a:gd name="connsiteX121" fmla="*/ 786681 w 956683"/>
                <a:gd name="connsiteY121" fmla="*/ 1024240 h 1127126"/>
                <a:gd name="connsiteX122" fmla="*/ 33803 w 956683"/>
                <a:gd name="connsiteY122" fmla="*/ 999902 h 1127126"/>
                <a:gd name="connsiteX123" fmla="*/ 33803 w 956683"/>
                <a:gd name="connsiteY123" fmla="*/ 1013059 h 1127126"/>
                <a:gd name="connsiteX124" fmla="*/ 30047 w 956683"/>
                <a:gd name="connsiteY124" fmla="*/ 1037492 h 1127126"/>
                <a:gd name="connsiteX125" fmla="*/ 18780 w 956683"/>
                <a:gd name="connsiteY125" fmla="*/ 1120191 h 1127126"/>
                <a:gd name="connsiteX126" fmla="*/ 18780 w 956683"/>
                <a:gd name="connsiteY126" fmla="*/ 1100143 h 1127126"/>
                <a:gd name="connsiteX127" fmla="*/ 23475 w 956683"/>
                <a:gd name="connsiteY127" fmla="*/ 1075083 h 1127126"/>
                <a:gd name="connsiteX128" fmla="*/ 26216 w 956683"/>
                <a:gd name="connsiteY128" fmla="*/ 1031189 h 1127126"/>
                <a:gd name="connsiteX129" fmla="*/ 637676 w 956683"/>
                <a:gd name="connsiteY129" fmla="*/ 999465 h 1127126"/>
                <a:gd name="connsiteX130" fmla="*/ 641829 w 956683"/>
                <a:gd name="connsiteY130" fmla="*/ 1021938 h 1127126"/>
                <a:gd name="connsiteX131" fmla="*/ 653073 w 956683"/>
                <a:gd name="connsiteY131" fmla="*/ 1067488 h 1127126"/>
                <a:gd name="connsiteX132" fmla="*/ 653073 w 956683"/>
                <a:gd name="connsiteY132" fmla="*/ 1096589 h 1127126"/>
                <a:gd name="connsiteX133" fmla="*/ 649556 w 956683"/>
                <a:gd name="connsiteY133" fmla="*/ 1097322 h 1127126"/>
                <a:gd name="connsiteX134" fmla="*/ 649794 w 956683"/>
                <a:gd name="connsiteY134" fmla="*/ 1078289 h 1127126"/>
                <a:gd name="connsiteX135" fmla="*/ 641829 w 956683"/>
                <a:gd name="connsiteY135" fmla="*/ 1040722 h 1127126"/>
                <a:gd name="connsiteX136" fmla="*/ 637022 w 956683"/>
                <a:gd name="connsiteY136" fmla="*/ 1017837 h 1127126"/>
                <a:gd name="connsiteX137" fmla="*/ 632700 w 956683"/>
                <a:gd name="connsiteY137" fmla="*/ 997263 h 1127126"/>
                <a:gd name="connsiteX138" fmla="*/ 637022 w 956683"/>
                <a:gd name="connsiteY138" fmla="*/ 1017837 h 1127126"/>
                <a:gd name="connsiteX139" fmla="*/ 635468 w 956683"/>
                <a:gd name="connsiteY139" fmla="*/ 1061445 h 1127126"/>
                <a:gd name="connsiteX140" fmla="*/ 632264 w 956683"/>
                <a:gd name="connsiteY140" fmla="*/ 1026968 h 1127126"/>
                <a:gd name="connsiteX141" fmla="*/ 632927 w 956683"/>
                <a:gd name="connsiteY141" fmla="*/ 1000806 h 1127126"/>
                <a:gd name="connsiteX142" fmla="*/ 37559 w 956683"/>
                <a:gd name="connsiteY142" fmla="*/ 988625 h 1127126"/>
                <a:gd name="connsiteX143" fmla="*/ 37559 w 956683"/>
                <a:gd name="connsiteY143" fmla="*/ 1014938 h 1127126"/>
                <a:gd name="connsiteX144" fmla="*/ 33803 w 956683"/>
                <a:gd name="connsiteY144" fmla="*/ 1097637 h 1127126"/>
                <a:gd name="connsiteX145" fmla="*/ 30047 w 956683"/>
                <a:gd name="connsiteY145" fmla="*/ 1097637 h 1127126"/>
                <a:gd name="connsiteX146" fmla="*/ 33803 w 956683"/>
                <a:gd name="connsiteY146" fmla="*/ 1037492 h 1127126"/>
                <a:gd name="connsiteX147" fmla="*/ 33803 w 956683"/>
                <a:gd name="connsiteY147" fmla="*/ 1013059 h 1127126"/>
                <a:gd name="connsiteX148" fmla="*/ 26358 w 956683"/>
                <a:gd name="connsiteY148" fmla="*/ 943365 h 1127126"/>
                <a:gd name="connsiteX149" fmla="*/ 26291 w 956683"/>
                <a:gd name="connsiteY149" fmla="*/ 947276 h 1127126"/>
                <a:gd name="connsiteX150" fmla="*/ 18510 w 956683"/>
                <a:gd name="connsiteY150" fmla="*/ 1048526 h 1127126"/>
                <a:gd name="connsiteX151" fmla="*/ 17841 w 956683"/>
                <a:gd name="connsiteY151" fmla="*/ 1052059 h 1127126"/>
                <a:gd name="connsiteX152" fmla="*/ 15024 w 956683"/>
                <a:gd name="connsiteY152" fmla="*/ 1093878 h 1127126"/>
                <a:gd name="connsiteX153" fmla="*/ 18510 w 956683"/>
                <a:gd name="connsiteY153" fmla="*/ 1048526 h 1127126"/>
                <a:gd name="connsiteX154" fmla="*/ 23237 w 956683"/>
                <a:gd name="connsiteY154" fmla="*/ 1023555 h 1127126"/>
                <a:gd name="connsiteX155" fmla="*/ 22536 w 956683"/>
                <a:gd name="connsiteY155" fmla="*/ 1033733 h 1127126"/>
                <a:gd name="connsiteX156" fmla="*/ 18780 w 956683"/>
                <a:gd name="connsiteY156" fmla="*/ 1078842 h 1127126"/>
                <a:gd name="connsiteX157" fmla="*/ 18780 w 956683"/>
                <a:gd name="connsiteY157" fmla="*/ 1093878 h 1127126"/>
                <a:gd name="connsiteX158" fmla="*/ 18780 w 956683"/>
                <a:gd name="connsiteY158" fmla="*/ 1100143 h 1127126"/>
                <a:gd name="connsiteX159" fmla="*/ 15024 w 956683"/>
                <a:gd name="connsiteY159" fmla="*/ 1120191 h 1127126"/>
                <a:gd name="connsiteX160" fmla="*/ 15024 w 956683"/>
                <a:gd name="connsiteY160" fmla="*/ 1067565 h 1127126"/>
                <a:gd name="connsiteX161" fmla="*/ 18780 w 956683"/>
                <a:gd name="connsiteY161" fmla="*/ 1003661 h 1127126"/>
                <a:gd name="connsiteX162" fmla="*/ 35832 w 956683"/>
                <a:gd name="connsiteY162" fmla="*/ 930238 h 1127126"/>
                <a:gd name="connsiteX163" fmla="*/ 34043 w 956683"/>
                <a:gd name="connsiteY163" fmla="*/ 965141 h 1127126"/>
                <a:gd name="connsiteX164" fmla="*/ 33334 w 956683"/>
                <a:gd name="connsiteY164" fmla="*/ 974059 h 1127126"/>
                <a:gd name="connsiteX165" fmla="*/ 26291 w 956683"/>
                <a:gd name="connsiteY165" fmla="*/ 1029974 h 1127126"/>
                <a:gd name="connsiteX166" fmla="*/ 26216 w 956683"/>
                <a:gd name="connsiteY166" fmla="*/ 1031189 h 1127126"/>
                <a:gd name="connsiteX167" fmla="*/ 22066 w 956683"/>
                <a:gd name="connsiteY167" fmla="*/ 1048300 h 1127126"/>
                <a:gd name="connsiteX168" fmla="*/ 18780 w 956683"/>
                <a:gd name="connsiteY168" fmla="*/ 1093878 h 1127126"/>
                <a:gd name="connsiteX169" fmla="*/ 23308 w 956683"/>
                <a:gd name="connsiteY169" fmla="*/ 1023181 h 1127126"/>
                <a:gd name="connsiteX170" fmla="*/ 26291 w 956683"/>
                <a:gd name="connsiteY170" fmla="*/ 1007420 h 1127126"/>
                <a:gd name="connsiteX171" fmla="*/ 33333 w 956683"/>
                <a:gd name="connsiteY171" fmla="*/ 959962 h 1127126"/>
                <a:gd name="connsiteX172" fmla="*/ 42124 w 956683"/>
                <a:gd name="connsiteY172" fmla="*/ 922176 h 1127126"/>
                <a:gd name="connsiteX173" fmla="*/ 41315 w 956683"/>
                <a:gd name="connsiteY173" fmla="*/ 935999 h 1127126"/>
                <a:gd name="connsiteX174" fmla="*/ 37559 w 956683"/>
                <a:gd name="connsiteY174" fmla="*/ 988625 h 1127126"/>
                <a:gd name="connsiteX175" fmla="*/ 37559 w 956683"/>
                <a:gd name="connsiteY175" fmla="*/ 964817 h 1127126"/>
                <a:gd name="connsiteX176" fmla="*/ 37559 w 956683"/>
                <a:gd name="connsiteY176" fmla="*/ 920963 h 1127126"/>
                <a:gd name="connsiteX177" fmla="*/ 37559 w 956683"/>
                <a:gd name="connsiteY177" fmla="*/ 964817 h 1127126"/>
                <a:gd name="connsiteX178" fmla="*/ 33803 w 956683"/>
                <a:gd name="connsiteY178" fmla="*/ 999902 h 1127126"/>
                <a:gd name="connsiteX179" fmla="*/ 33803 w 956683"/>
                <a:gd name="connsiteY179" fmla="*/ 969830 h 1127126"/>
                <a:gd name="connsiteX180" fmla="*/ 34043 w 956683"/>
                <a:gd name="connsiteY180" fmla="*/ 965141 h 1127126"/>
                <a:gd name="connsiteX181" fmla="*/ 605222 w 956683"/>
                <a:gd name="connsiteY181" fmla="*/ 909432 h 1127126"/>
                <a:gd name="connsiteX182" fmla="*/ 619339 w 956683"/>
                <a:gd name="connsiteY182" fmla="*/ 973101 h 1127126"/>
                <a:gd name="connsiteX183" fmla="*/ 621998 w 956683"/>
                <a:gd name="connsiteY183" fmla="*/ 1021077 h 1127126"/>
                <a:gd name="connsiteX184" fmla="*/ 615591 w 956683"/>
                <a:gd name="connsiteY184" fmla="*/ 973101 h 1127126"/>
                <a:gd name="connsiteX185" fmla="*/ 608563 w 956683"/>
                <a:gd name="connsiteY185" fmla="*/ 938820 h 1127126"/>
                <a:gd name="connsiteX186" fmla="*/ 896711 w 956683"/>
                <a:gd name="connsiteY186" fmla="*/ 901723 h 1127126"/>
                <a:gd name="connsiteX187" fmla="*/ 857823 w 956683"/>
                <a:gd name="connsiteY187" fmla="*/ 960421 h 1127126"/>
                <a:gd name="connsiteX188" fmla="*/ 833551 w 956683"/>
                <a:gd name="connsiteY188" fmla="*/ 986193 h 1127126"/>
                <a:gd name="connsiteX189" fmla="*/ 810501 w 956683"/>
                <a:gd name="connsiteY189" fmla="*/ 1003154 h 1127126"/>
                <a:gd name="connsiteX190" fmla="*/ 805214 w 956683"/>
                <a:gd name="connsiteY190" fmla="*/ 1006698 h 1127126"/>
                <a:gd name="connsiteX191" fmla="*/ 836739 w 956683"/>
                <a:gd name="connsiteY191" fmla="*/ 976857 h 1127126"/>
                <a:gd name="connsiteX192" fmla="*/ 854730 w 956683"/>
                <a:gd name="connsiteY192" fmla="*/ 952815 h 1127126"/>
                <a:gd name="connsiteX193" fmla="*/ 892963 w 956683"/>
                <a:gd name="connsiteY193" fmla="*/ 901723 h 1127126"/>
                <a:gd name="connsiteX194" fmla="*/ 854730 w 956683"/>
                <a:gd name="connsiteY194" fmla="*/ 952815 h 1127126"/>
                <a:gd name="connsiteX195" fmla="*/ 844235 w 956683"/>
                <a:gd name="connsiteY195" fmla="*/ 965587 h 1127126"/>
                <a:gd name="connsiteX196" fmla="*/ 788011 w 956683"/>
                <a:gd name="connsiteY196" fmla="*/ 1018181 h 1127126"/>
                <a:gd name="connsiteX197" fmla="*/ 787461 w 956683"/>
                <a:gd name="connsiteY197" fmla="*/ 1018597 h 1127126"/>
                <a:gd name="connsiteX198" fmla="*/ 737770 w 956683"/>
                <a:gd name="connsiteY198" fmla="*/ 1051903 h 1127126"/>
                <a:gd name="connsiteX199" fmla="*/ 788011 w 956683"/>
                <a:gd name="connsiteY199" fmla="*/ 1010668 h 1127126"/>
                <a:gd name="connsiteX200" fmla="*/ 844235 w 956683"/>
                <a:gd name="connsiteY200" fmla="*/ 958074 h 1127126"/>
                <a:gd name="connsiteX201" fmla="*/ 892963 w 956683"/>
                <a:gd name="connsiteY201" fmla="*/ 901723 h 1127126"/>
                <a:gd name="connsiteX202" fmla="*/ 38765 w 956683"/>
                <a:gd name="connsiteY202" fmla="*/ 900346 h 1127126"/>
                <a:gd name="connsiteX203" fmla="*/ 37559 w 956683"/>
                <a:gd name="connsiteY203" fmla="*/ 920963 h 1127126"/>
                <a:gd name="connsiteX204" fmla="*/ 37559 w 956683"/>
                <a:gd name="connsiteY204" fmla="*/ 909685 h 1127126"/>
                <a:gd name="connsiteX205" fmla="*/ 896242 w 956683"/>
                <a:gd name="connsiteY205" fmla="*/ 900314 h 1127126"/>
                <a:gd name="connsiteX206" fmla="*/ 896711 w 956683"/>
                <a:gd name="connsiteY206" fmla="*/ 901723 h 1127126"/>
                <a:gd name="connsiteX207" fmla="*/ 892963 w 956683"/>
                <a:gd name="connsiteY207" fmla="*/ 901723 h 1127126"/>
                <a:gd name="connsiteX208" fmla="*/ 896242 w 956683"/>
                <a:gd name="connsiteY208" fmla="*/ 900314 h 1127126"/>
                <a:gd name="connsiteX209" fmla="*/ 608244 w 956683"/>
                <a:gd name="connsiteY209" fmla="*/ 898618 h 1127126"/>
                <a:gd name="connsiteX210" fmla="*/ 611053 w 956683"/>
                <a:gd name="connsiteY210" fmla="*/ 910818 h 1127126"/>
                <a:gd name="connsiteX211" fmla="*/ 622030 w 956683"/>
                <a:gd name="connsiteY211" fmla="*/ 972426 h 1127126"/>
                <a:gd name="connsiteX212" fmla="*/ 626211 w 956683"/>
                <a:gd name="connsiteY212" fmla="*/ 1012233 h 1127126"/>
                <a:gd name="connsiteX213" fmla="*/ 623087 w 956683"/>
                <a:gd name="connsiteY213" fmla="*/ 991884 h 1127126"/>
                <a:gd name="connsiteX214" fmla="*/ 611843 w 956683"/>
                <a:gd name="connsiteY214" fmla="*/ 924263 h 1127126"/>
                <a:gd name="connsiteX215" fmla="*/ 607874 w 956683"/>
                <a:gd name="connsiteY215" fmla="*/ 895976 h 1127126"/>
                <a:gd name="connsiteX216" fmla="*/ 608244 w 956683"/>
                <a:gd name="connsiteY216" fmla="*/ 898618 h 1127126"/>
                <a:gd name="connsiteX217" fmla="*/ 608094 w 956683"/>
                <a:gd name="connsiteY217" fmla="*/ 897966 h 1127126"/>
                <a:gd name="connsiteX218" fmla="*/ 607655 w 956683"/>
                <a:gd name="connsiteY218" fmla="*/ 894002 h 1127126"/>
                <a:gd name="connsiteX219" fmla="*/ 607874 w 956683"/>
                <a:gd name="connsiteY219" fmla="*/ 895976 h 1127126"/>
                <a:gd name="connsiteX220" fmla="*/ 607626 w 956683"/>
                <a:gd name="connsiteY220" fmla="*/ 894209 h 1127126"/>
                <a:gd name="connsiteX221" fmla="*/ 607345 w 956683"/>
                <a:gd name="connsiteY221" fmla="*/ 891204 h 1127126"/>
                <a:gd name="connsiteX222" fmla="*/ 607794 w 956683"/>
                <a:gd name="connsiteY222" fmla="*/ 893007 h 1127126"/>
                <a:gd name="connsiteX223" fmla="*/ 607655 w 956683"/>
                <a:gd name="connsiteY223" fmla="*/ 894002 h 1127126"/>
                <a:gd name="connsiteX224" fmla="*/ 907502 w 956683"/>
                <a:gd name="connsiteY224" fmla="*/ 886325 h 1127126"/>
                <a:gd name="connsiteX225" fmla="*/ 907724 w 956683"/>
                <a:gd name="connsiteY225" fmla="*/ 890181 h 1127126"/>
                <a:gd name="connsiteX226" fmla="*/ 904207 w 956683"/>
                <a:gd name="connsiteY226" fmla="*/ 894209 h 1127126"/>
                <a:gd name="connsiteX227" fmla="*/ 903993 w 956683"/>
                <a:gd name="connsiteY227" fmla="*/ 890480 h 1127126"/>
                <a:gd name="connsiteX228" fmla="*/ 904207 w 956683"/>
                <a:gd name="connsiteY228" fmla="*/ 890453 h 1127126"/>
                <a:gd name="connsiteX229" fmla="*/ 903552 w 956683"/>
                <a:gd name="connsiteY229" fmla="*/ 882820 h 1127126"/>
                <a:gd name="connsiteX230" fmla="*/ 904207 w 956683"/>
                <a:gd name="connsiteY230" fmla="*/ 882939 h 1127126"/>
                <a:gd name="connsiteX231" fmla="*/ 903556 w 956683"/>
                <a:gd name="connsiteY231" fmla="*/ 882887 h 1127126"/>
                <a:gd name="connsiteX232" fmla="*/ 609592 w 956683"/>
                <a:gd name="connsiteY232" fmla="*/ 880199 h 1127126"/>
                <a:gd name="connsiteX233" fmla="*/ 611843 w 956683"/>
                <a:gd name="connsiteY233" fmla="*/ 897966 h 1127126"/>
                <a:gd name="connsiteX234" fmla="*/ 629178 w 956683"/>
                <a:gd name="connsiteY234" fmla="*/ 993763 h 1127126"/>
                <a:gd name="connsiteX235" fmla="*/ 632264 w 956683"/>
                <a:gd name="connsiteY235" fmla="*/ 1026968 h 1127126"/>
                <a:gd name="connsiteX236" fmla="*/ 631727 w 956683"/>
                <a:gd name="connsiteY236" fmla="*/ 1048170 h 1127126"/>
                <a:gd name="connsiteX237" fmla="*/ 629431 w 956683"/>
                <a:gd name="connsiteY237" fmla="*/ 1033209 h 1127126"/>
                <a:gd name="connsiteX238" fmla="*/ 626836 w 956683"/>
                <a:gd name="connsiteY238" fmla="*/ 999398 h 1127126"/>
                <a:gd name="connsiteX239" fmla="*/ 622030 w 956683"/>
                <a:gd name="connsiteY239" fmla="*/ 972426 h 1127126"/>
                <a:gd name="connsiteX240" fmla="*/ 619339 w 956683"/>
                <a:gd name="connsiteY240" fmla="*/ 946803 h 1127126"/>
                <a:gd name="connsiteX241" fmla="*/ 611053 w 956683"/>
                <a:gd name="connsiteY241" fmla="*/ 910818 h 1127126"/>
                <a:gd name="connsiteX242" fmla="*/ 608094 w 956683"/>
                <a:gd name="connsiteY242" fmla="*/ 894209 h 1127126"/>
                <a:gd name="connsiteX243" fmla="*/ 607794 w 956683"/>
                <a:gd name="connsiteY243" fmla="*/ 893007 h 1127126"/>
                <a:gd name="connsiteX244" fmla="*/ 912479 w 956683"/>
                <a:gd name="connsiteY244" fmla="*/ 880089 h 1127126"/>
                <a:gd name="connsiteX245" fmla="*/ 914897 w 956683"/>
                <a:gd name="connsiteY245" fmla="*/ 880574 h 1127126"/>
                <a:gd name="connsiteX246" fmla="*/ 907956 w 956683"/>
                <a:gd name="connsiteY246" fmla="*/ 897966 h 1127126"/>
                <a:gd name="connsiteX247" fmla="*/ 904207 w 956683"/>
                <a:gd name="connsiteY247" fmla="*/ 894209 h 1127126"/>
                <a:gd name="connsiteX248" fmla="*/ 907956 w 956683"/>
                <a:gd name="connsiteY248" fmla="*/ 894209 h 1127126"/>
                <a:gd name="connsiteX249" fmla="*/ 907724 w 956683"/>
                <a:gd name="connsiteY249" fmla="*/ 890181 h 1127126"/>
                <a:gd name="connsiteX250" fmla="*/ 910767 w 956683"/>
                <a:gd name="connsiteY250" fmla="*/ 886696 h 1127126"/>
                <a:gd name="connsiteX251" fmla="*/ 911426 w 956683"/>
                <a:gd name="connsiteY251" fmla="*/ 881409 h 1127126"/>
                <a:gd name="connsiteX252" fmla="*/ 915181 w 956683"/>
                <a:gd name="connsiteY252" fmla="*/ 879861 h 1127126"/>
                <a:gd name="connsiteX253" fmla="*/ 926697 w 956683"/>
                <a:gd name="connsiteY253" fmla="*/ 882939 h 1127126"/>
                <a:gd name="connsiteX254" fmla="*/ 914897 w 956683"/>
                <a:gd name="connsiteY254" fmla="*/ 880574 h 1127126"/>
                <a:gd name="connsiteX255" fmla="*/ 903374 w 956683"/>
                <a:gd name="connsiteY255" fmla="*/ 879739 h 1127126"/>
                <a:gd name="connsiteX256" fmla="*/ 903552 w 956683"/>
                <a:gd name="connsiteY256" fmla="*/ 882820 h 1127126"/>
                <a:gd name="connsiteX257" fmla="*/ 899783 w 956683"/>
                <a:gd name="connsiteY257" fmla="*/ 882139 h 1127126"/>
                <a:gd name="connsiteX258" fmla="*/ 926697 w 956683"/>
                <a:gd name="connsiteY258" fmla="*/ 879182 h 1127126"/>
                <a:gd name="connsiteX259" fmla="*/ 926697 w 956683"/>
                <a:gd name="connsiteY259" fmla="*/ 882939 h 1127126"/>
                <a:gd name="connsiteX260" fmla="*/ 926697 w 956683"/>
                <a:gd name="connsiteY260" fmla="*/ 879182 h 1127126"/>
                <a:gd name="connsiteX261" fmla="*/ 605994 w 956683"/>
                <a:gd name="connsiteY261" fmla="*/ 879017 h 1127126"/>
                <a:gd name="connsiteX262" fmla="*/ 607345 w 956683"/>
                <a:gd name="connsiteY262" fmla="*/ 891204 h 1127126"/>
                <a:gd name="connsiteX263" fmla="*/ 605613 w 956683"/>
                <a:gd name="connsiteY263" fmla="*/ 884262 h 1127126"/>
                <a:gd name="connsiteX264" fmla="*/ 907081 w 956683"/>
                <a:gd name="connsiteY264" fmla="*/ 879007 h 1127126"/>
                <a:gd name="connsiteX265" fmla="*/ 911612 w 956683"/>
                <a:gd name="connsiteY265" fmla="*/ 879915 h 1127126"/>
                <a:gd name="connsiteX266" fmla="*/ 911426 w 956683"/>
                <a:gd name="connsiteY266" fmla="*/ 881409 h 1127126"/>
                <a:gd name="connsiteX267" fmla="*/ 907502 w 956683"/>
                <a:gd name="connsiteY267" fmla="*/ 886325 h 1127126"/>
                <a:gd name="connsiteX268" fmla="*/ 911780 w 956683"/>
                <a:gd name="connsiteY268" fmla="*/ 878952 h 1127126"/>
                <a:gd name="connsiteX269" fmla="*/ 913104 w 956683"/>
                <a:gd name="connsiteY269" fmla="*/ 879306 h 1127126"/>
                <a:gd name="connsiteX270" fmla="*/ 912479 w 956683"/>
                <a:gd name="connsiteY270" fmla="*/ 880089 h 1127126"/>
                <a:gd name="connsiteX271" fmla="*/ 911612 w 956683"/>
                <a:gd name="connsiteY271" fmla="*/ 879915 h 1127126"/>
                <a:gd name="connsiteX272" fmla="*/ 911704 w 956683"/>
                <a:gd name="connsiteY272" fmla="*/ 879182 h 1127126"/>
                <a:gd name="connsiteX273" fmla="*/ 903288 w 956683"/>
                <a:gd name="connsiteY273" fmla="*/ 878247 h 1127126"/>
                <a:gd name="connsiteX274" fmla="*/ 905072 w 956683"/>
                <a:gd name="connsiteY274" fmla="*/ 878605 h 1127126"/>
                <a:gd name="connsiteX275" fmla="*/ 904207 w 956683"/>
                <a:gd name="connsiteY275" fmla="*/ 879183 h 1127126"/>
                <a:gd name="connsiteX276" fmla="*/ 903374 w 956683"/>
                <a:gd name="connsiteY276" fmla="*/ 879739 h 1127126"/>
                <a:gd name="connsiteX277" fmla="*/ 903338 w 956683"/>
                <a:gd name="connsiteY277" fmla="*/ 879101 h 1127126"/>
                <a:gd name="connsiteX278" fmla="*/ 904207 w 956683"/>
                <a:gd name="connsiteY278" fmla="*/ 879182 h 1127126"/>
                <a:gd name="connsiteX279" fmla="*/ 903334 w 956683"/>
                <a:gd name="connsiteY279" fmla="*/ 879042 h 1127126"/>
                <a:gd name="connsiteX280" fmla="*/ 906617 w 956683"/>
                <a:gd name="connsiteY280" fmla="*/ 877572 h 1127126"/>
                <a:gd name="connsiteX281" fmla="*/ 907004 w 956683"/>
                <a:gd name="connsiteY281" fmla="*/ 877676 h 1127126"/>
                <a:gd name="connsiteX282" fmla="*/ 907081 w 956683"/>
                <a:gd name="connsiteY282" fmla="*/ 879007 h 1127126"/>
                <a:gd name="connsiteX283" fmla="*/ 905072 w 956683"/>
                <a:gd name="connsiteY283" fmla="*/ 878605 h 1127126"/>
                <a:gd name="connsiteX284" fmla="*/ 914682 w 956683"/>
                <a:gd name="connsiteY284" fmla="*/ 877330 h 1127126"/>
                <a:gd name="connsiteX285" fmla="*/ 915926 w 956683"/>
                <a:gd name="connsiteY285" fmla="*/ 877522 h 1127126"/>
                <a:gd name="connsiteX286" fmla="*/ 915452 w 956683"/>
                <a:gd name="connsiteY286" fmla="*/ 879182 h 1127126"/>
                <a:gd name="connsiteX287" fmla="*/ 915181 w 956683"/>
                <a:gd name="connsiteY287" fmla="*/ 879861 h 1127126"/>
                <a:gd name="connsiteX288" fmla="*/ 913104 w 956683"/>
                <a:gd name="connsiteY288" fmla="*/ 879306 h 1127126"/>
                <a:gd name="connsiteX289" fmla="*/ 916101 w 956683"/>
                <a:gd name="connsiteY289" fmla="*/ 876907 h 1127126"/>
                <a:gd name="connsiteX290" fmla="*/ 926697 w 956683"/>
                <a:gd name="connsiteY290" fmla="*/ 879182 h 1127126"/>
                <a:gd name="connsiteX291" fmla="*/ 915926 w 956683"/>
                <a:gd name="connsiteY291" fmla="*/ 877522 h 1127126"/>
                <a:gd name="connsiteX292" fmla="*/ 908424 w 956683"/>
                <a:gd name="connsiteY292" fmla="*/ 876365 h 1127126"/>
                <a:gd name="connsiteX293" fmla="*/ 912435 w 956683"/>
                <a:gd name="connsiteY293" fmla="*/ 876983 h 1127126"/>
                <a:gd name="connsiteX294" fmla="*/ 911780 w 956683"/>
                <a:gd name="connsiteY294" fmla="*/ 878952 h 1127126"/>
                <a:gd name="connsiteX295" fmla="*/ 907004 w 956683"/>
                <a:gd name="connsiteY295" fmla="*/ 877676 h 1127126"/>
                <a:gd name="connsiteX296" fmla="*/ 906984 w 956683"/>
                <a:gd name="connsiteY296" fmla="*/ 877327 h 1127126"/>
                <a:gd name="connsiteX297" fmla="*/ 912703 w 956683"/>
                <a:gd name="connsiteY297" fmla="*/ 876177 h 1127126"/>
                <a:gd name="connsiteX298" fmla="*/ 915178 w 956683"/>
                <a:gd name="connsiteY298" fmla="*/ 876708 h 1127126"/>
                <a:gd name="connsiteX299" fmla="*/ 914682 w 956683"/>
                <a:gd name="connsiteY299" fmla="*/ 877330 h 1127126"/>
                <a:gd name="connsiteX300" fmla="*/ 912435 w 956683"/>
                <a:gd name="connsiteY300" fmla="*/ 876983 h 1127126"/>
                <a:gd name="connsiteX301" fmla="*/ 903133 w 956683"/>
                <a:gd name="connsiteY301" fmla="*/ 875549 h 1127126"/>
                <a:gd name="connsiteX302" fmla="*/ 906915 w 956683"/>
                <a:gd name="connsiteY302" fmla="*/ 876132 h 1127126"/>
                <a:gd name="connsiteX303" fmla="*/ 906984 w 956683"/>
                <a:gd name="connsiteY303" fmla="*/ 877327 h 1127126"/>
                <a:gd name="connsiteX304" fmla="*/ 906617 w 956683"/>
                <a:gd name="connsiteY304" fmla="*/ 877572 h 1127126"/>
                <a:gd name="connsiteX305" fmla="*/ 903197 w 956683"/>
                <a:gd name="connsiteY305" fmla="*/ 876658 h 1127126"/>
                <a:gd name="connsiteX306" fmla="*/ 906845 w 956683"/>
                <a:gd name="connsiteY306" fmla="*/ 874919 h 1127126"/>
                <a:gd name="connsiteX307" fmla="*/ 909678 w 956683"/>
                <a:gd name="connsiteY307" fmla="*/ 875527 h 1127126"/>
                <a:gd name="connsiteX308" fmla="*/ 908424 w 956683"/>
                <a:gd name="connsiteY308" fmla="*/ 876365 h 1127126"/>
                <a:gd name="connsiteX309" fmla="*/ 906915 w 956683"/>
                <a:gd name="connsiteY309" fmla="*/ 876132 h 1127126"/>
                <a:gd name="connsiteX310" fmla="*/ 916701 w 956683"/>
                <a:gd name="connsiteY310" fmla="*/ 874800 h 1127126"/>
                <a:gd name="connsiteX311" fmla="*/ 916101 w 956683"/>
                <a:gd name="connsiteY311" fmla="*/ 876907 h 1127126"/>
                <a:gd name="connsiteX312" fmla="*/ 915178 w 956683"/>
                <a:gd name="connsiteY312" fmla="*/ 876708 h 1127126"/>
                <a:gd name="connsiteX313" fmla="*/ 913846 w 956683"/>
                <a:gd name="connsiteY313" fmla="*/ 872743 h 1127126"/>
                <a:gd name="connsiteX314" fmla="*/ 912703 w 956683"/>
                <a:gd name="connsiteY314" fmla="*/ 876177 h 1127126"/>
                <a:gd name="connsiteX315" fmla="*/ 909678 w 956683"/>
                <a:gd name="connsiteY315" fmla="*/ 875527 h 1127126"/>
                <a:gd name="connsiteX316" fmla="*/ 611493 w 956683"/>
                <a:gd name="connsiteY316" fmla="*/ 866647 h 1127126"/>
                <a:gd name="connsiteX317" fmla="*/ 609592 w 956683"/>
                <a:gd name="connsiteY317" fmla="*/ 880199 h 1127126"/>
                <a:gd name="connsiteX318" fmla="*/ 608532 w 956683"/>
                <a:gd name="connsiteY318" fmla="*/ 871840 h 1127126"/>
                <a:gd name="connsiteX319" fmla="*/ 728184 w 956683"/>
                <a:gd name="connsiteY319" fmla="*/ 864194 h 1127126"/>
                <a:gd name="connsiteX320" fmla="*/ 757537 w 956683"/>
                <a:gd name="connsiteY320" fmla="*/ 868729 h 1127126"/>
                <a:gd name="connsiteX321" fmla="*/ 829242 w 956683"/>
                <a:gd name="connsiteY321" fmla="*/ 886696 h 1127126"/>
                <a:gd name="connsiteX322" fmla="*/ 892963 w 956683"/>
                <a:gd name="connsiteY322" fmla="*/ 886696 h 1127126"/>
                <a:gd name="connsiteX323" fmla="*/ 899182 w 956683"/>
                <a:gd name="connsiteY323" fmla="*/ 882540 h 1127126"/>
                <a:gd name="connsiteX324" fmla="*/ 903556 w 956683"/>
                <a:gd name="connsiteY324" fmla="*/ 882887 h 1127126"/>
                <a:gd name="connsiteX325" fmla="*/ 903993 w 956683"/>
                <a:gd name="connsiteY325" fmla="*/ 890480 h 1127126"/>
                <a:gd name="connsiteX326" fmla="*/ 874221 w 956683"/>
                <a:gd name="connsiteY326" fmla="*/ 894209 h 1127126"/>
                <a:gd name="connsiteX327" fmla="*/ 814249 w 956683"/>
                <a:gd name="connsiteY327" fmla="*/ 886696 h 1127126"/>
                <a:gd name="connsiteX328" fmla="*/ 613787 w 956683"/>
                <a:gd name="connsiteY328" fmla="*/ 862624 h 1127126"/>
                <a:gd name="connsiteX329" fmla="*/ 611493 w 956683"/>
                <a:gd name="connsiteY329" fmla="*/ 866647 h 1127126"/>
                <a:gd name="connsiteX330" fmla="*/ 611843 w 956683"/>
                <a:gd name="connsiteY330" fmla="*/ 864156 h 1127126"/>
                <a:gd name="connsiteX331" fmla="*/ 728796 w 956683"/>
                <a:gd name="connsiteY331" fmla="*/ 859134 h 1127126"/>
                <a:gd name="connsiteX332" fmla="*/ 794102 w 956683"/>
                <a:gd name="connsiteY332" fmla="*/ 868851 h 1127126"/>
                <a:gd name="connsiteX333" fmla="*/ 865684 w 956683"/>
                <a:gd name="connsiteY333" fmla="*/ 875568 h 1127126"/>
                <a:gd name="connsiteX334" fmla="*/ 870473 w 956683"/>
                <a:gd name="connsiteY334" fmla="*/ 876834 h 1127126"/>
                <a:gd name="connsiteX335" fmla="*/ 899783 w 956683"/>
                <a:gd name="connsiteY335" fmla="*/ 882139 h 1127126"/>
                <a:gd name="connsiteX336" fmla="*/ 899182 w 956683"/>
                <a:gd name="connsiteY336" fmla="*/ 882540 h 1127126"/>
                <a:gd name="connsiteX337" fmla="*/ 791759 w 956683"/>
                <a:gd name="connsiteY337" fmla="*/ 874017 h 1127126"/>
                <a:gd name="connsiteX338" fmla="*/ 757537 w 956683"/>
                <a:gd name="connsiteY338" fmla="*/ 868729 h 1127126"/>
                <a:gd name="connsiteX339" fmla="*/ 754277 w 956683"/>
                <a:gd name="connsiteY339" fmla="*/ 867912 h 1127126"/>
                <a:gd name="connsiteX340" fmla="*/ 622858 w 956683"/>
                <a:gd name="connsiteY340" fmla="*/ 859021 h 1127126"/>
                <a:gd name="connsiteX341" fmla="*/ 623087 w 956683"/>
                <a:gd name="connsiteY341" fmla="*/ 860399 h 1127126"/>
                <a:gd name="connsiteX342" fmla="*/ 630584 w 956683"/>
                <a:gd name="connsiteY342" fmla="*/ 886696 h 1127126"/>
                <a:gd name="connsiteX343" fmla="*/ 638080 w 956683"/>
                <a:gd name="connsiteY343" fmla="*/ 988127 h 1127126"/>
                <a:gd name="connsiteX344" fmla="*/ 637676 w 956683"/>
                <a:gd name="connsiteY344" fmla="*/ 999465 h 1127126"/>
                <a:gd name="connsiteX345" fmla="*/ 630285 w 956683"/>
                <a:gd name="connsiteY345" fmla="*/ 959460 h 1127126"/>
                <a:gd name="connsiteX346" fmla="*/ 626836 w 956683"/>
                <a:gd name="connsiteY346" fmla="*/ 905480 h 1127126"/>
                <a:gd name="connsiteX347" fmla="*/ 619768 w 956683"/>
                <a:gd name="connsiteY347" fmla="*/ 862977 h 1127126"/>
                <a:gd name="connsiteX348" fmla="*/ 618850 w 956683"/>
                <a:gd name="connsiteY348" fmla="*/ 858635 h 1127126"/>
                <a:gd name="connsiteX349" fmla="*/ 619339 w 956683"/>
                <a:gd name="connsiteY349" fmla="*/ 860399 h 1127126"/>
                <a:gd name="connsiteX350" fmla="*/ 619768 w 956683"/>
                <a:gd name="connsiteY350" fmla="*/ 862977 h 1127126"/>
                <a:gd name="connsiteX351" fmla="*/ 619398 w 956683"/>
                <a:gd name="connsiteY351" fmla="*/ 863451 h 1127126"/>
                <a:gd name="connsiteX352" fmla="*/ 623087 w 956683"/>
                <a:gd name="connsiteY352" fmla="*/ 920506 h 1127126"/>
                <a:gd name="connsiteX353" fmla="*/ 630285 w 956683"/>
                <a:gd name="connsiteY353" fmla="*/ 959460 h 1127126"/>
                <a:gd name="connsiteX354" fmla="*/ 632700 w 956683"/>
                <a:gd name="connsiteY354" fmla="*/ 997263 h 1127126"/>
                <a:gd name="connsiteX355" fmla="*/ 626836 w 956683"/>
                <a:gd name="connsiteY355" fmla="*/ 969344 h 1127126"/>
                <a:gd name="connsiteX356" fmla="*/ 615591 w 956683"/>
                <a:gd name="connsiteY356" fmla="*/ 901723 h 1127126"/>
                <a:gd name="connsiteX357" fmla="*/ 611843 w 956683"/>
                <a:gd name="connsiteY357" fmla="*/ 877304 h 1127126"/>
                <a:gd name="connsiteX358" fmla="*/ 617167 w 956683"/>
                <a:gd name="connsiteY358" fmla="*/ 859961 h 1127126"/>
                <a:gd name="connsiteX359" fmla="*/ 617938 w 956683"/>
                <a:gd name="connsiteY359" fmla="*/ 855343 h 1127126"/>
                <a:gd name="connsiteX360" fmla="*/ 618245 w 956683"/>
                <a:gd name="connsiteY360" fmla="*/ 856450 h 1127126"/>
                <a:gd name="connsiteX361" fmla="*/ 617167 w 956683"/>
                <a:gd name="connsiteY361" fmla="*/ 859961 h 1127126"/>
                <a:gd name="connsiteX362" fmla="*/ 613787 w 956683"/>
                <a:gd name="connsiteY362" fmla="*/ 862624 h 1127126"/>
                <a:gd name="connsiteX363" fmla="*/ 627781 w 956683"/>
                <a:gd name="connsiteY363" fmla="*/ 852717 h 1127126"/>
                <a:gd name="connsiteX364" fmla="*/ 622858 w 956683"/>
                <a:gd name="connsiteY364" fmla="*/ 859021 h 1127126"/>
                <a:gd name="connsiteX365" fmla="*/ 622337 w 956683"/>
                <a:gd name="connsiteY365" fmla="*/ 855888 h 1127126"/>
                <a:gd name="connsiteX366" fmla="*/ 626074 w 956683"/>
                <a:gd name="connsiteY366" fmla="*/ 852944 h 1127126"/>
                <a:gd name="connsiteX367" fmla="*/ 621702 w 956683"/>
                <a:gd name="connsiteY367" fmla="*/ 852069 h 1127126"/>
                <a:gd name="connsiteX368" fmla="*/ 622337 w 956683"/>
                <a:gd name="connsiteY368" fmla="*/ 855888 h 1127126"/>
                <a:gd name="connsiteX369" fmla="*/ 618850 w 956683"/>
                <a:gd name="connsiteY369" fmla="*/ 858635 h 1127126"/>
                <a:gd name="connsiteX370" fmla="*/ 618245 w 956683"/>
                <a:gd name="connsiteY370" fmla="*/ 856450 h 1127126"/>
                <a:gd name="connsiteX371" fmla="*/ 619339 w 956683"/>
                <a:gd name="connsiteY371" fmla="*/ 852885 h 1127126"/>
                <a:gd name="connsiteX372" fmla="*/ 746390 w 956683"/>
                <a:gd name="connsiteY372" fmla="*/ 848351 h 1127126"/>
                <a:gd name="connsiteX373" fmla="*/ 802394 w 956683"/>
                <a:gd name="connsiteY373" fmla="*/ 855594 h 1127126"/>
                <a:gd name="connsiteX374" fmla="*/ 829242 w 956683"/>
                <a:gd name="connsiteY374" fmla="*/ 860399 h 1127126"/>
                <a:gd name="connsiteX375" fmla="*/ 877969 w 956683"/>
                <a:gd name="connsiteY375" fmla="*/ 871669 h 1127126"/>
                <a:gd name="connsiteX376" fmla="*/ 893475 w 956683"/>
                <a:gd name="connsiteY376" fmla="*/ 874060 h 1127126"/>
                <a:gd name="connsiteX377" fmla="*/ 903197 w 956683"/>
                <a:gd name="connsiteY377" fmla="*/ 876658 h 1127126"/>
                <a:gd name="connsiteX378" fmla="*/ 903288 w 956683"/>
                <a:gd name="connsiteY378" fmla="*/ 878247 h 1127126"/>
                <a:gd name="connsiteX379" fmla="*/ 870473 w 956683"/>
                <a:gd name="connsiteY379" fmla="*/ 871669 h 1127126"/>
                <a:gd name="connsiteX380" fmla="*/ 854650 w 956683"/>
                <a:gd name="connsiteY380" fmla="*/ 868696 h 1127126"/>
                <a:gd name="connsiteX381" fmla="*/ 851732 w 956683"/>
                <a:gd name="connsiteY381" fmla="*/ 867912 h 1127126"/>
                <a:gd name="connsiteX382" fmla="*/ 799256 w 956683"/>
                <a:gd name="connsiteY382" fmla="*/ 856642 h 1127126"/>
                <a:gd name="connsiteX383" fmla="*/ 755523 w 956683"/>
                <a:gd name="connsiteY383" fmla="*/ 850067 h 1127126"/>
                <a:gd name="connsiteX384" fmla="*/ 633597 w 956683"/>
                <a:gd name="connsiteY384" fmla="*/ 848228 h 1127126"/>
                <a:gd name="connsiteX385" fmla="*/ 649325 w 956683"/>
                <a:gd name="connsiteY385" fmla="*/ 849129 h 1127126"/>
                <a:gd name="connsiteX386" fmla="*/ 686808 w 956683"/>
                <a:gd name="connsiteY386" fmla="*/ 852885 h 1127126"/>
                <a:gd name="connsiteX387" fmla="*/ 705422 w 956683"/>
                <a:gd name="connsiteY387" fmla="*/ 855655 h 1127126"/>
                <a:gd name="connsiteX388" fmla="*/ 728039 w 956683"/>
                <a:gd name="connsiteY388" fmla="*/ 864156 h 1127126"/>
                <a:gd name="connsiteX389" fmla="*/ 728184 w 956683"/>
                <a:gd name="connsiteY389" fmla="*/ 864194 h 1127126"/>
                <a:gd name="connsiteX390" fmla="*/ 679311 w 956683"/>
                <a:gd name="connsiteY390" fmla="*/ 856642 h 1127126"/>
                <a:gd name="connsiteX391" fmla="*/ 644171 w 956683"/>
                <a:gd name="connsiteY391" fmla="*/ 850537 h 1127126"/>
                <a:gd name="connsiteX392" fmla="*/ 627781 w 956683"/>
                <a:gd name="connsiteY392" fmla="*/ 852717 h 1127126"/>
                <a:gd name="connsiteX393" fmla="*/ 630584 w 956683"/>
                <a:gd name="connsiteY393" fmla="*/ 849129 h 1127126"/>
                <a:gd name="connsiteX394" fmla="*/ 739284 w 956683"/>
                <a:gd name="connsiteY394" fmla="*/ 844299 h 1127126"/>
                <a:gd name="connsiteX395" fmla="*/ 825494 w 956683"/>
                <a:gd name="connsiteY395" fmla="*/ 856642 h 1127126"/>
                <a:gd name="connsiteX396" fmla="*/ 874221 w 956683"/>
                <a:gd name="connsiteY396" fmla="*/ 867912 h 1127126"/>
                <a:gd name="connsiteX397" fmla="*/ 903050 w 956683"/>
                <a:gd name="connsiteY397" fmla="*/ 874104 h 1127126"/>
                <a:gd name="connsiteX398" fmla="*/ 903133 w 956683"/>
                <a:gd name="connsiteY398" fmla="*/ 875549 h 1127126"/>
                <a:gd name="connsiteX399" fmla="*/ 893475 w 956683"/>
                <a:gd name="connsiteY399" fmla="*/ 874060 h 1127126"/>
                <a:gd name="connsiteX400" fmla="*/ 870473 w 956683"/>
                <a:gd name="connsiteY400" fmla="*/ 867912 h 1127126"/>
                <a:gd name="connsiteX401" fmla="*/ 810501 w 956683"/>
                <a:gd name="connsiteY401" fmla="*/ 856642 h 1127126"/>
                <a:gd name="connsiteX402" fmla="*/ 802394 w 956683"/>
                <a:gd name="connsiteY402" fmla="*/ 855594 h 1127126"/>
                <a:gd name="connsiteX403" fmla="*/ 667238 w 956683"/>
                <a:gd name="connsiteY403" fmla="*/ 841304 h 1127126"/>
                <a:gd name="connsiteX404" fmla="*/ 682607 w 956683"/>
                <a:gd name="connsiteY404" fmla="*/ 841548 h 1127126"/>
                <a:gd name="connsiteX405" fmla="*/ 709297 w 956683"/>
                <a:gd name="connsiteY405" fmla="*/ 852416 h 1127126"/>
                <a:gd name="connsiteX406" fmla="*/ 728796 w 956683"/>
                <a:gd name="connsiteY406" fmla="*/ 859134 h 1127126"/>
                <a:gd name="connsiteX407" fmla="*/ 705422 w 956683"/>
                <a:gd name="connsiteY407" fmla="*/ 855655 h 1127126"/>
                <a:gd name="connsiteX408" fmla="*/ 619638 w 956683"/>
                <a:gd name="connsiteY408" fmla="*/ 839657 h 1127126"/>
                <a:gd name="connsiteX409" fmla="*/ 621626 w 956683"/>
                <a:gd name="connsiteY409" fmla="*/ 851612 h 1127126"/>
                <a:gd name="connsiteX410" fmla="*/ 619339 w 956683"/>
                <a:gd name="connsiteY410" fmla="*/ 852885 h 1127126"/>
                <a:gd name="connsiteX411" fmla="*/ 617938 w 956683"/>
                <a:gd name="connsiteY411" fmla="*/ 855343 h 1127126"/>
                <a:gd name="connsiteX412" fmla="*/ 614858 w 956683"/>
                <a:gd name="connsiteY412" fmla="*/ 844231 h 1127126"/>
                <a:gd name="connsiteX413" fmla="*/ 615591 w 956683"/>
                <a:gd name="connsiteY413" fmla="*/ 841615 h 1127126"/>
                <a:gd name="connsiteX414" fmla="*/ 711001 w 956683"/>
                <a:gd name="connsiteY414" fmla="*/ 839566 h 1127126"/>
                <a:gd name="connsiteX415" fmla="*/ 724291 w 956683"/>
                <a:gd name="connsiteY415" fmla="*/ 841615 h 1127126"/>
                <a:gd name="connsiteX416" fmla="*/ 739284 w 956683"/>
                <a:gd name="connsiteY416" fmla="*/ 844299 h 1127126"/>
                <a:gd name="connsiteX417" fmla="*/ 720542 w 956683"/>
                <a:gd name="connsiteY417" fmla="*/ 841615 h 1127126"/>
                <a:gd name="connsiteX418" fmla="*/ 677646 w 956683"/>
                <a:gd name="connsiteY418" fmla="*/ 839528 h 1127126"/>
                <a:gd name="connsiteX419" fmla="*/ 694336 w 956683"/>
                <a:gd name="connsiteY419" fmla="*/ 841619 h 1127126"/>
                <a:gd name="connsiteX420" fmla="*/ 730057 w 956683"/>
                <a:gd name="connsiteY420" fmla="*/ 846239 h 1127126"/>
                <a:gd name="connsiteX421" fmla="*/ 755523 w 956683"/>
                <a:gd name="connsiteY421" fmla="*/ 850067 h 1127126"/>
                <a:gd name="connsiteX422" fmla="*/ 810501 w 956683"/>
                <a:gd name="connsiteY422" fmla="*/ 860399 h 1127126"/>
                <a:gd name="connsiteX423" fmla="*/ 854650 w 956683"/>
                <a:gd name="connsiteY423" fmla="*/ 868696 h 1127126"/>
                <a:gd name="connsiteX424" fmla="*/ 877969 w 956683"/>
                <a:gd name="connsiteY424" fmla="*/ 874956 h 1127126"/>
                <a:gd name="connsiteX425" fmla="*/ 903334 w 956683"/>
                <a:gd name="connsiteY425" fmla="*/ 879042 h 1127126"/>
                <a:gd name="connsiteX426" fmla="*/ 903338 w 956683"/>
                <a:gd name="connsiteY426" fmla="*/ 879101 h 1127126"/>
                <a:gd name="connsiteX427" fmla="*/ 865684 w 956683"/>
                <a:gd name="connsiteY427" fmla="*/ 875568 h 1127126"/>
                <a:gd name="connsiteX428" fmla="*/ 836739 w 956683"/>
                <a:gd name="connsiteY428" fmla="*/ 867912 h 1127126"/>
                <a:gd name="connsiteX429" fmla="*/ 769270 w 956683"/>
                <a:gd name="connsiteY429" fmla="*/ 856642 h 1127126"/>
                <a:gd name="connsiteX430" fmla="*/ 686808 w 956683"/>
                <a:gd name="connsiteY430" fmla="*/ 841615 h 1127126"/>
                <a:gd name="connsiteX431" fmla="*/ 682607 w 956683"/>
                <a:gd name="connsiteY431" fmla="*/ 841548 h 1127126"/>
                <a:gd name="connsiteX432" fmla="*/ 659745 w 956683"/>
                <a:gd name="connsiteY432" fmla="*/ 838488 h 1127126"/>
                <a:gd name="connsiteX433" fmla="*/ 667238 w 956683"/>
                <a:gd name="connsiteY433" fmla="*/ 841304 h 1127126"/>
                <a:gd name="connsiteX434" fmla="*/ 657290 w 956683"/>
                <a:gd name="connsiteY434" fmla="*/ 841146 h 1127126"/>
                <a:gd name="connsiteX435" fmla="*/ 633597 w 956683"/>
                <a:gd name="connsiteY435" fmla="*/ 848228 h 1127126"/>
                <a:gd name="connsiteX436" fmla="*/ 632927 w 956683"/>
                <a:gd name="connsiteY436" fmla="*/ 848189 h 1127126"/>
                <a:gd name="connsiteX437" fmla="*/ 621702 w 956683"/>
                <a:gd name="connsiteY437" fmla="*/ 852069 h 1127126"/>
                <a:gd name="connsiteX438" fmla="*/ 621626 w 956683"/>
                <a:gd name="connsiteY438" fmla="*/ 851612 h 1127126"/>
                <a:gd name="connsiteX439" fmla="*/ 640423 w 956683"/>
                <a:gd name="connsiteY439" fmla="*/ 841146 h 1127126"/>
                <a:gd name="connsiteX440" fmla="*/ 614959 w 956683"/>
                <a:gd name="connsiteY440" fmla="*/ 837993 h 1127126"/>
                <a:gd name="connsiteX441" fmla="*/ 614654 w 956683"/>
                <a:gd name="connsiteY441" fmla="*/ 843494 h 1127126"/>
                <a:gd name="connsiteX442" fmla="*/ 614858 w 956683"/>
                <a:gd name="connsiteY442" fmla="*/ 844231 h 1127126"/>
                <a:gd name="connsiteX443" fmla="*/ 608094 w 956683"/>
                <a:gd name="connsiteY443" fmla="*/ 868382 h 1127126"/>
                <a:gd name="connsiteX444" fmla="*/ 608532 w 956683"/>
                <a:gd name="connsiteY444" fmla="*/ 871840 h 1127126"/>
                <a:gd name="connsiteX445" fmla="*/ 606220 w 956683"/>
                <a:gd name="connsiteY445" fmla="*/ 875895 h 1127126"/>
                <a:gd name="connsiteX446" fmla="*/ 605994 w 956683"/>
                <a:gd name="connsiteY446" fmla="*/ 879017 h 1127126"/>
                <a:gd name="connsiteX447" fmla="*/ 604346 w 956683"/>
                <a:gd name="connsiteY447" fmla="*/ 864156 h 1127126"/>
                <a:gd name="connsiteX448" fmla="*/ 610437 w 956683"/>
                <a:gd name="connsiteY448" fmla="*/ 840206 h 1127126"/>
                <a:gd name="connsiteX449" fmla="*/ 669155 w 956683"/>
                <a:gd name="connsiteY449" fmla="*/ 836071 h 1127126"/>
                <a:gd name="connsiteX450" fmla="*/ 690556 w 956683"/>
                <a:gd name="connsiteY450" fmla="*/ 837859 h 1127126"/>
                <a:gd name="connsiteX451" fmla="*/ 746390 w 956683"/>
                <a:gd name="connsiteY451" fmla="*/ 848351 h 1127126"/>
                <a:gd name="connsiteX452" fmla="*/ 730057 w 956683"/>
                <a:gd name="connsiteY452" fmla="*/ 846239 h 1127126"/>
                <a:gd name="connsiteX453" fmla="*/ 724291 w 956683"/>
                <a:gd name="connsiteY453" fmla="*/ 845372 h 1127126"/>
                <a:gd name="connsiteX454" fmla="*/ 694336 w 956683"/>
                <a:gd name="connsiteY454" fmla="*/ 841619 h 1127126"/>
                <a:gd name="connsiteX455" fmla="*/ 694304 w 956683"/>
                <a:gd name="connsiteY455" fmla="*/ 841615 h 1127126"/>
                <a:gd name="connsiteX456" fmla="*/ 673428 w 956683"/>
                <a:gd name="connsiteY456" fmla="*/ 837811 h 1127126"/>
                <a:gd name="connsiteX457" fmla="*/ 648789 w 956683"/>
                <a:gd name="connsiteY457" fmla="*/ 834370 h 1127126"/>
                <a:gd name="connsiteX458" fmla="*/ 659417 w 956683"/>
                <a:gd name="connsiteY458" fmla="*/ 835258 h 1127126"/>
                <a:gd name="connsiteX459" fmla="*/ 673428 w 956683"/>
                <a:gd name="connsiteY459" fmla="*/ 837811 h 1127126"/>
                <a:gd name="connsiteX460" fmla="*/ 677646 w 956683"/>
                <a:gd name="connsiteY460" fmla="*/ 839528 h 1127126"/>
                <a:gd name="connsiteX461" fmla="*/ 664318 w 956683"/>
                <a:gd name="connsiteY461" fmla="*/ 837859 h 1127126"/>
                <a:gd name="connsiteX462" fmla="*/ 659745 w 956683"/>
                <a:gd name="connsiteY462" fmla="*/ 838488 h 1127126"/>
                <a:gd name="connsiteX463" fmla="*/ 635319 w 956683"/>
                <a:gd name="connsiteY463" fmla="*/ 830147 h 1127126"/>
                <a:gd name="connsiteX464" fmla="*/ 640805 w 956683"/>
                <a:gd name="connsiteY464" fmla="*/ 831369 h 1127126"/>
                <a:gd name="connsiteX465" fmla="*/ 648789 w 956683"/>
                <a:gd name="connsiteY465" fmla="*/ 834370 h 1127126"/>
                <a:gd name="connsiteX466" fmla="*/ 645577 w 956683"/>
                <a:gd name="connsiteY466" fmla="*/ 834102 h 1127126"/>
                <a:gd name="connsiteX467" fmla="*/ 629178 w 956683"/>
                <a:gd name="connsiteY467" fmla="*/ 835041 h 1127126"/>
                <a:gd name="connsiteX468" fmla="*/ 619638 w 956683"/>
                <a:gd name="connsiteY468" fmla="*/ 839657 h 1127126"/>
                <a:gd name="connsiteX469" fmla="*/ 619339 w 956683"/>
                <a:gd name="connsiteY469" fmla="*/ 837859 h 1127126"/>
                <a:gd name="connsiteX470" fmla="*/ 620137 w 956683"/>
                <a:gd name="connsiteY470" fmla="*/ 835458 h 1127126"/>
                <a:gd name="connsiteX471" fmla="*/ 630584 w 956683"/>
                <a:gd name="connsiteY471" fmla="*/ 830345 h 1127126"/>
                <a:gd name="connsiteX472" fmla="*/ 650575 w 956683"/>
                <a:gd name="connsiteY472" fmla="*/ 829510 h 1127126"/>
                <a:gd name="connsiteX473" fmla="*/ 664318 w 956683"/>
                <a:gd name="connsiteY473" fmla="*/ 834102 h 1127126"/>
                <a:gd name="connsiteX474" fmla="*/ 669155 w 956683"/>
                <a:gd name="connsiteY474" fmla="*/ 836071 h 1127126"/>
                <a:gd name="connsiteX475" fmla="*/ 659417 w 956683"/>
                <a:gd name="connsiteY475" fmla="*/ 835258 h 1127126"/>
                <a:gd name="connsiteX476" fmla="*/ 653073 w 956683"/>
                <a:gd name="connsiteY476" fmla="*/ 834102 h 1127126"/>
                <a:gd name="connsiteX477" fmla="*/ 640805 w 956683"/>
                <a:gd name="connsiteY477" fmla="*/ 831369 h 1127126"/>
                <a:gd name="connsiteX478" fmla="*/ 638080 w 956683"/>
                <a:gd name="connsiteY478" fmla="*/ 830345 h 1127126"/>
                <a:gd name="connsiteX479" fmla="*/ 637009 w 956683"/>
                <a:gd name="connsiteY479" fmla="*/ 830077 h 1127126"/>
                <a:gd name="connsiteX480" fmla="*/ 644078 w 956683"/>
                <a:gd name="connsiteY480" fmla="*/ 827340 h 1127126"/>
                <a:gd name="connsiteX481" fmla="*/ 668067 w 956683"/>
                <a:gd name="connsiteY481" fmla="*/ 830345 h 1127126"/>
                <a:gd name="connsiteX482" fmla="*/ 711001 w 956683"/>
                <a:gd name="connsiteY482" fmla="*/ 839566 h 1127126"/>
                <a:gd name="connsiteX483" fmla="*/ 675563 w 956683"/>
                <a:gd name="connsiteY483" fmla="*/ 834102 h 1127126"/>
                <a:gd name="connsiteX484" fmla="*/ 653074 w 956683"/>
                <a:gd name="connsiteY484" fmla="*/ 829406 h 1127126"/>
                <a:gd name="connsiteX485" fmla="*/ 650575 w 956683"/>
                <a:gd name="connsiteY485" fmla="*/ 829510 h 1127126"/>
                <a:gd name="connsiteX486" fmla="*/ 623087 w 956683"/>
                <a:gd name="connsiteY486" fmla="*/ 826588 h 1127126"/>
                <a:gd name="connsiteX487" fmla="*/ 637009 w 956683"/>
                <a:gd name="connsiteY487" fmla="*/ 830077 h 1127126"/>
                <a:gd name="connsiteX488" fmla="*/ 635319 w 956683"/>
                <a:gd name="connsiteY488" fmla="*/ 830147 h 1127126"/>
                <a:gd name="connsiteX489" fmla="*/ 622829 w 956683"/>
                <a:gd name="connsiteY489" fmla="*/ 827366 h 1127126"/>
                <a:gd name="connsiteX490" fmla="*/ 619339 w 956683"/>
                <a:gd name="connsiteY490" fmla="*/ 826588 h 1127126"/>
                <a:gd name="connsiteX491" fmla="*/ 622829 w 956683"/>
                <a:gd name="connsiteY491" fmla="*/ 827366 h 1127126"/>
                <a:gd name="connsiteX492" fmla="*/ 620137 w 956683"/>
                <a:gd name="connsiteY492" fmla="*/ 835458 h 1127126"/>
                <a:gd name="connsiteX493" fmla="*/ 614959 w 956683"/>
                <a:gd name="connsiteY493" fmla="*/ 837993 h 1127126"/>
                <a:gd name="connsiteX494" fmla="*/ 615538 w 956683"/>
                <a:gd name="connsiteY494" fmla="*/ 827541 h 1127126"/>
                <a:gd name="connsiteX495" fmla="*/ 607157 w 956683"/>
                <a:gd name="connsiteY495" fmla="*/ 824710 h 1127126"/>
                <a:gd name="connsiteX496" fmla="*/ 617383 w 956683"/>
                <a:gd name="connsiteY496" fmla="*/ 825331 h 1127126"/>
                <a:gd name="connsiteX497" fmla="*/ 615591 w 956683"/>
                <a:gd name="connsiteY497" fmla="*/ 826588 h 1127126"/>
                <a:gd name="connsiteX498" fmla="*/ 615538 w 956683"/>
                <a:gd name="connsiteY498" fmla="*/ 827541 h 1127126"/>
                <a:gd name="connsiteX499" fmla="*/ 604346 w 956683"/>
                <a:gd name="connsiteY499" fmla="*/ 830345 h 1127126"/>
                <a:gd name="connsiteX500" fmla="*/ 596850 w 956683"/>
                <a:gd name="connsiteY500" fmla="*/ 849129 h 1127126"/>
                <a:gd name="connsiteX501" fmla="*/ 605613 w 956683"/>
                <a:gd name="connsiteY501" fmla="*/ 884262 h 1127126"/>
                <a:gd name="connsiteX502" fmla="*/ 604346 w 956683"/>
                <a:gd name="connsiteY502" fmla="*/ 901723 h 1127126"/>
                <a:gd name="connsiteX503" fmla="*/ 605222 w 956683"/>
                <a:gd name="connsiteY503" fmla="*/ 909432 h 1127126"/>
                <a:gd name="connsiteX504" fmla="*/ 604346 w 956683"/>
                <a:gd name="connsiteY504" fmla="*/ 905480 h 1127126"/>
                <a:gd name="connsiteX505" fmla="*/ 596850 w 956683"/>
                <a:gd name="connsiteY505" fmla="*/ 871669 h 1127126"/>
                <a:gd name="connsiteX506" fmla="*/ 593101 w 956683"/>
                <a:gd name="connsiteY506" fmla="*/ 845372 h 1127126"/>
                <a:gd name="connsiteX507" fmla="*/ 607157 w 956683"/>
                <a:gd name="connsiteY507" fmla="*/ 824710 h 1127126"/>
                <a:gd name="connsiteX508" fmla="*/ 921990 w 956683"/>
                <a:gd name="connsiteY508" fmla="*/ 824491 h 1127126"/>
                <a:gd name="connsiteX509" fmla="*/ 922949 w 956683"/>
                <a:gd name="connsiteY509" fmla="*/ 834102 h 1127126"/>
                <a:gd name="connsiteX510" fmla="*/ 915452 w 956683"/>
                <a:gd name="connsiteY510" fmla="*/ 871669 h 1127126"/>
                <a:gd name="connsiteX511" fmla="*/ 913846 w 956683"/>
                <a:gd name="connsiteY511" fmla="*/ 872743 h 1127126"/>
                <a:gd name="connsiteX512" fmla="*/ 919200 w 956683"/>
                <a:gd name="connsiteY512" fmla="*/ 856642 h 1127126"/>
                <a:gd name="connsiteX513" fmla="*/ 630584 w 956683"/>
                <a:gd name="connsiteY513" fmla="*/ 822832 h 1127126"/>
                <a:gd name="connsiteX514" fmla="*/ 644078 w 956683"/>
                <a:gd name="connsiteY514" fmla="*/ 827340 h 1127126"/>
                <a:gd name="connsiteX515" fmla="*/ 638080 w 956683"/>
                <a:gd name="connsiteY515" fmla="*/ 826588 h 1127126"/>
                <a:gd name="connsiteX516" fmla="*/ 617383 w 956683"/>
                <a:gd name="connsiteY516" fmla="*/ 825331 h 1127126"/>
                <a:gd name="connsiteX517" fmla="*/ 620276 w 956683"/>
                <a:gd name="connsiteY517" fmla="*/ 823301 h 1127126"/>
                <a:gd name="connsiteX518" fmla="*/ 630584 w 956683"/>
                <a:gd name="connsiteY518" fmla="*/ 822832 h 1127126"/>
                <a:gd name="connsiteX519" fmla="*/ 926878 w 956683"/>
                <a:gd name="connsiteY519" fmla="*/ 814051 h 1127126"/>
                <a:gd name="connsiteX520" fmla="*/ 927165 w 956683"/>
                <a:gd name="connsiteY520" fmla="*/ 835980 h 1127126"/>
                <a:gd name="connsiteX521" fmla="*/ 919200 w 956683"/>
                <a:gd name="connsiteY521" fmla="*/ 871669 h 1127126"/>
                <a:gd name="connsiteX522" fmla="*/ 916701 w 956683"/>
                <a:gd name="connsiteY522" fmla="*/ 874800 h 1127126"/>
                <a:gd name="connsiteX523" fmla="*/ 922949 w 956683"/>
                <a:gd name="connsiteY523" fmla="*/ 852885 h 1127126"/>
                <a:gd name="connsiteX524" fmla="*/ 926697 w 956683"/>
                <a:gd name="connsiteY524" fmla="*/ 815318 h 1127126"/>
                <a:gd name="connsiteX525" fmla="*/ 44138 w 956683"/>
                <a:gd name="connsiteY525" fmla="*/ 807867 h 1127126"/>
                <a:gd name="connsiteX526" fmla="*/ 44131 w 956683"/>
                <a:gd name="connsiteY526" fmla="*/ 808662 h 1127126"/>
                <a:gd name="connsiteX527" fmla="*/ 39543 w 956683"/>
                <a:gd name="connsiteY527" fmla="*/ 887060 h 1127126"/>
                <a:gd name="connsiteX528" fmla="*/ 37559 w 956683"/>
                <a:gd name="connsiteY528" fmla="*/ 905926 h 1127126"/>
                <a:gd name="connsiteX529" fmla="*/ 37559 w 956683"/>
                <a:gd name="connsiteY529" fmla="*/ 909685 h 1127126"/>
                <a:gd name="connsiteX530" fmla="*/ 35832 w 956683"/>
                <a:gd name="connsiteY530" fmla="*/ 930238 h 1127126"/>
                <a:gd name="connsiteX531" fmla="*/ 40597 w 956683"/>
                <a:gd name="connsiteY531" fmla="*/ 837234 h 1127126"/>
                <a:gd name="connsiteX532" fmla="*/ 48036 w 956683"/>
                <a:gd name="connsiteY532" fmla="*/ 806303 h 1127126"/>
                <a:gd name="connsiteX533" fmla="*/ 47992 w 956683"/>
                <a:gd name="connsiteY533" fmla="*/ 811429 h 1127126"/>
                <a:gd name="connsiteX534" fmla="*/ 44601 w 956683"/>
                <a:gd name="connsiteY534" fmla="*/ 855180 h 1127126"/>
                <a:gd name="connsiteX535" fmla="*/ 38765 w 956683"/>
                <a:gd name="connsiteY535" fmla="*/ 900346 h 1127126"/>
                <a:gd name="connsiteX536" fmla="*/ 39543 w 956683"/>
                <a:gd name="connsiteY536" fmla="*/ 887060 h 1127126"/>
                <a:gd name="connsiteX537" fmla="*/ 44314 w 956683"/>
                <a:gd name="connsiteY537" fmla="*/ 787343 h 1127126"/>
                <a:gd name="connsiteX538" fmla="*/ 44227 w 956683"/>
                <a:gd name="connsiteY538" fmla="*/ 797557 h 1127126"/>
                <a:gd name="connsiteX539" fmla="*/ 41315 w 956683"/>
                <a:gd name="connsiteY539" fmla="*/ 823228 h 1127126"/>
                <a:gd name="connsiteX540" fmla="*/ 40597 w 956683"/>
                <a:gd name="connsiteY540" fmla="*/ 837234 h 1127126"/>
                <a:gd name="connsiteX541" fmla="*/ 30047 w 956683"/>
                <a:gd name="connsiteY541" fmla="*/ 924722 h 1127126"/>
                <a:gd name="connsiteX542" fmla="*/ 23902 w 956683"/>
                <a:gd name="connsiteY542" fmla="*/ 1013907 h 1127126"/>
                <a:gd name="connsiteX543" fmla="*/ 30472 w 956683"/>
                <a:gd name="connsiteY543" fmla="*/ 911317 h 1127126"/>
                <a:gd name="connsiteX544" fmla="*/ 37559 w 956683"/>
                <a:gd name="connsiteY544" fmla="*/ 857059 h 1127126"/>
                <a:gd name="connsiteX545" fmla="*/ 49824 w 956683"/>
                <a:gd name="connsiteY545" fmla="*/ 760712 h 1127126"/>
                <a:gd name="connsiteX546" fmla="*/ 48888 w 956683"/>
                <a:gd name="connsiteY546" fmla="*/ 798208 h 1127126"/>
                <a:gd name="connsiteX547" fmla="*/ 48826 w 956683"/>
                <a:gd name="connsiteY547" fmla="*/ 798794 h 1127126"/>
                <a:gd name="connsiteX548" fmla="*/ 48036 w 956683"/>
                <a:gd name="connsiteY548" fmla="*/ 806303 h 1127126"/>
                <a:gd name="connsiteX549" fmla="*/ 48320 w 956683"/>
                <a:gd name="connsiteY549" fmla="*/ 773184 h 1127126"/>
                <a:gd name="connsiteX550" fmla="*/ 48429 w 956683"/>
                <a:gd name="connsiteY550" fmla="*/ 760511 h 1127126"/>
                <a:gd name="connsiteX551" fmla="*/ 48320 w 956683"/>
                <a:gd name="connsiteY551" fmla="*/ 773184 h 1127126"/>
                <a:gd name="connsiteX552" fmla="*/ 44138 w 956683"/>
                <a:gd name="connsiteY552" fmla="*/ 807867 h 1127126"/>
                <a:gd name="connsiteX553" fmla="*/ 44227 w 956683"/>
                <a:gd name="connsiteY553" fmla="*/ 797557 h 1127126"/>
                <a:gd name="connsiteX554" fmla="*/ 53321 w 956683"/>
                <a:gd name="connsiteY554" fmla="*/ 756058 h 1127126"/>
                <a:gd name="connsiteX555" fmla="*/ 52582 w 956683"/>
                <a:gd name="connsiteY555" fmla="*/ 785637 h 1127126"/>
                <a:gd name="connsiteX556" fmla="*/ 45070 w 956683"/>
                <a:gd name="connsiteY556" fmla="*/ 894649 h 1127126"/>
                <a:gd name="connsiteX557" fmla="*/ 42124 w 956683"/>
                <a:gd name="connsiteY557" fmla="*/ 922176 h 1127126"/>
                <a:gd name="connsiteX558" fmla="*/ 47887 w 956683"/>
                <a:gd name="connsiteY558" fmla="*/ 823698 h 1127126"/>
                <a:gd name="connsiteX559" fmla="*/ 47992 w 956683"/>
                <a:gd name="connsiteY559" fmla="*/ 811429 h 1127126"/>
                <a:gd name="connsiteX560" fmla="*/ 48826 w 956683"/>
                <a:gd name="connsiteY560" fmla="*/ 800674 h 1127126"/>
                <a:gd name="connsiteX561" fmla="*/ 48888 w 956683"/>
                <a:gd name="connsiteY561" fmla="*/ 798208 h 1127126"/>
                <a:gd name="connsiteX562" fmla="*/ 49876 w 956683"/>
                <a:gd name="connsiteY562" fmla="*/ 729943 h 1127126"/>
                <a:gd name="connsiteX563" fmla="*/ 50235 w 956683"/>
                <a:gd name="connsiteY563" fmla="*/ 744288 h 1127126"/>
                <a:gd name="connsiteX564" fmla="*/ 50225 w 956683"/>
                <a:gd name="connsiteY564" fmla="*/ 744682 h 1127126"/>
                <a:gd name="connsiteX565" fmla="*/ 48429 w 956683"/>
                <a:gd name="connsiteY565" fmla="*/ 760511 h 1127126"/>
                <a:gd name="connsiteX566" fmla="*/ 48576 w 956683"/>
                <a:gd name="connsiteY566" fmla="*/ 743359 h 1127126"/>
                <a:gd name="connsiteX567" fmla="*/ 53612 w 956683"/>
                <a:gd name="connsiteY567" fmla="*/ 714098 h 1127126"/>
                <a:gd name="connsiteX568" fmla="*/ 53926 w 956683"/>
                <a:gd name="connsiteY568" fmla="*/ 726694 h 1127126"/>
                <a:gd name="connsiteX569" fmla="*/ 49824 w 956683"/>
                <a:gd name="connsiteY569" fmla="*/ 760712 h 1127126"/>
                <a:gd name="connsiteX570" fmla="*/ 50225 w 956683"/>
                <a:gd name="connsiteY570" fmla="*/ 744682 h 1127126"/>
                <a:gd name="connsiteX571" fmla="*/ 53521 w 956683"/>
                <a:gd name="connsiteY571" fmla="*/ 715625 h 1127126"/>
                <a:gd name="connsiteX572" fmla="*/ 918339 w 956683"/>
                <a:gd name="connsiteY572" fmla="*/ 696355 h 1127126"/>
                <a:gd name="connsiteX573" fmla="*/ 919200 w 956683"/>
                <a:gd name="connsiteY573" fmla="*/ 721400 h 1127126"/>
                <a:gd name="connsiteX574" fmla="*/ 919200 w 956683"/>
                <a:gd name="connsiteY574" fmla="*/ 758967 h 1127126"/>
                <a:gd name="connsiteX575" fmla="*/ 924933 w 956683"/>
                <a:gd name="connsiteY575" fmla="*/ 790568 h 1127126"/>
                <a:gd name="connsiteX576" fmla="*/ 921990 w 956683"/>
                <a:gd name="connsiteY576" fmla="*/ 824491 h 1127126"/>
                <a:gd name="connsiteX577" fmla="*/ 915452 w 956683"/>
                <a:gd name="connsiteY577" fmla="*/ 758967 h 1127126"/>
                <a:gd name="connsiteX578" fmla="*/ 915452 w 956683"/>
                <a:gd name="connsiteY578" fmla="*/ 738305 h 1127126"/>
                <a:gd name="connsiteX579" fmla="*/ 915452 w 956683"/>
                <a:gd name="connsiteY579" fmla="*/ 687590 h 1127126"/>
                <a:gd name="connsiteX580" fmla="*/ 915452 w 956683"/>
                <a:gd name="connsiteY580" fmla="*/ 717643 h 1127126"/>
                <a:gd name="connsiteX581" fmla="*/ 915452 w 956683"/>
                <a:gd name="connsiteY581" fmla="*/ 738305 h 1127126"/>
                <a:gd name="connsiteX582" fmla="*/ 911704 w 956683"/>
                <a:gd name="connsiteY582" fmla="*/ 792778 h 1127126"/>
                <a:gd name="connsiteX583" fmla="*/ 907956 w 956683"/>
                <a:gd name="connsiteY583" fmla="*/ 845372 h 1127126"/>
                <a:gd name="connsiteX584" fmla="*/ 906550 w 956683"/>
                <a:gd name="connsiteY584" fmla="*/ 869791 h 1127126"/>
                <a:gd name="connsiteX585" fmla="*/ 906845 w 956683"/>
                <a:gd name="connsiteY585" fmla="*/ 874919 h 1127126"/>
                <a:gd name="connsiteX586" fmla="*/ 903050 w 956683"/>
                <a:gd name="connsiteY586" fmla="*/ 874104 h 1127126"/>
                <a:gd name="connsiteX587" fmla="*/ 902802 w 956683"/>
                <a:gd name="connsiteY587" fmla="*/ 869791 h 1127126"/>
                <a:gd name="connsiteX588" fmla="*/ 904207 w 956683"/>
                <a:gd name="connsiteY588" fmla="*/ 845372 h 1127126"/>
                <a:gd name="connsiteX589" fmla="*/ 907956 w 956683"/>
                <a:gd name="connsiteY589" fmla="*/ 792778 h 1127126"/>
                <a:gd name="connsiteX590" fmla="*/ 915452 w 956683"/>
                <a:gd name="connsiteY590" fmla="*/ 687590 h 1127126"/>
                <a:gd name="connsiteX591" fmla="*/ 57116 w 956683"/>
                <a:gd name="connsiteY591" fmla="*/ 655229 h 1127126"/>
                <a:gd name="connsiteX592" fmla="*/ 53612 w 956683"/>
                <a:gd name="connsiteY592" fmla="*/ 714098 h 1127126"/>
                <a:gd name="connsiteX593" fmla="*/ 53161 w 956683"/>
                <a:gd name="connsiteY593" fmla="*/ 696045 h 1127126"/>
                <a:gd name="connsiteX594" fmla="*/ 58759 w 956683"/>
                <a:gd name="connsiteY594" fmla="*/ 627629 h 1127126"/>
                <a:gd name="connsiteX595" fmla="*/ 58685 w 956683"/>
                <a:gd name="connsiteY595" fmla="*/ 639035 h 1127126"/>
                <a:gd name="connsiteX596" fmla="*/ 57116 w 956683"/>
                <a:gd name="connsiteY596" fmla="*/ 655229 h 1127126"/>
                <a:gd name="connsiteX597" fmla="*/ 48826 w 956683"/>
                <a:gd name="connsiteY597" fmla="*/ 618361 h 1127126"/>
                <a:gd name="connsiteX598" fmla="*/ 52582 w 956683"/>
                <a:gd name="connsiteY598" fmla="*/ 672866 h 1127126"/>
                <a:gd name="connsiteX599" fmla="*/ 53161 w 956683"/>
                <a:gd name="connsiteY599" fmla="*/ 696045 h 1127126"/>
                <a:gd name="connsiteX600" fmla="*/ 49876 w 956683"/>
                <a:gd name="connsiteY600" fmla="*/ 729943 h 1127126"/>
                <a:gd name="connsiteX601" fmla="*/ 48826 w 956683"/>
                <a:gd name="connsiteY601" fmla="*/ 687903 h 1127126"/>
                <a:gd name="connsiteX602" fmla="*/ 939622 w 956683"/>
                <a:gd name="connsiteY602" fmla="*/ 616212 h 1127126"/>
                <a:gd name="connsiteX603" fmla="*/ 941062 w 956683"/>
                <a:gd name="connsiteY603" fmla="*/ 658080 h 1127126"/>
                <a:gd name="connsiteX604" fmla="*/ 934193 w 956683"/>
                <a:gd name="connsiteY604" fmla="*/ 762724 h 1127126"/>
                <a:gd name="connsiteX605" fmla="*/ 926878 w 956683"/>
                <a:gd name="connsiteY605" fmla="*/ 814051 h 1127126"/>
                <a:gd name="connsiteX606" fmla="*/ 926697 w 956683"/>
                <a:gd name="connsiteY606" fmla="*/ 800291 h 1127126"/>
                <a:gd name="connsiteX607" fmla="*/ 924933 w 956683"/>
                <a:gd name="connsiteY607" fmla="*/ 790568 h 1127126"/>
                <a:gd name="connsiteX608" fmla="*/ 926697 w 956683"/>
                <a:gd name="connsiteY608" fmla="*/ 770238 h 1127126"/>
                <a:gd name="connsiteX609" fmla="*/ 937942 w 956683"/>
                <a:gd name="connsiteY609" fmla="*/ 665049 h 1127126"/>
                <a:gd name="connsiteX610" fmla="*/ 43593 w 956683"/>
                <a:gd name="connsiteY610" fmla="*/ 611961 h 1127126"/>
                <a:gd name="connsiteX611" fmla="*/ 48826 w 956683"/>
                <a:gd name="connsiteY611" fmla="*/ 687903 h 1127126"/>
                <a:gd name="connsiteX612" fmla="*/ 48826 w 956683"/>
                <a:gd name="connsiteY612" fmla="*/ 714216 h 1127126"/>
                <a:gd name="connsiteX613" fmla="*/ 48576 w 956683"/>
                <a:gd name="connsiteY613" fmla="*/ 743359 h 1127126"/>
                <a:gd name="connsiteX614" fmla="*/ 44314 w 956683"/>
                <a:gd name="connsiteY614" fmla="*/ 787343 h 1127126"/>
                <a:gd name="connsiteX615" fmla="*/ 45070 w 956683"/>
                <a:gd name="connsiteY615" fmla="*/ 699180 h 1127126"/>
                <a:gd name="connsiteX616" fmla="*/ 61001 w 956683"/>
                <a:gd name="connsiteY616" fmla="*/ 604458 h 1127126"/>
                <a:gd name="connsiteX617" fmla="*/ 60094 w 956683"/>
                <a:gd name="connsiteY617" fmla="*/ 691662 h 1127126"/>
                <a:gd name="connsiteX618" fmla="*/ 53321 w 956683"/>
                <a:gd name="connsiteY618" fmla="*/ 756058 h 1127126"/>
                <a:gd name="connsiteX619" fmla="*/ 53990 w 956683"/>
                <a:gd name="connsiteY619" fmla="*/ 729252 h 1127126"/>
                <a:gd name="connsiteX620" fmla="*/ 53926 w 956683"/>
                <a:gd name="connsiteY620" fmla="*/ 726694 h 1127126"/>
                <a:gd name="connsiteX621" fmla="*/ 56338 w 956683"/>
                <a:gd name="connsiteY621" fmla="*/ 706698 h 1127126"/>
                <a:gd name="connsiteX622" fmla="*/ 943611 w 956683"/>
                <a:gd name="connsiteY622" fmla="*/ 594986 h 1127126"/>
                <a:gd name="connsiteX623" fmla="*/ 945438 w 956683"/>
                <a:gd name="connsiteY623" fmla="*/ 646266 h 1127126"/>
                <a:gd name="connsiteX624" fmla="*/ 941690 w 956683"/>
                <a:gd name="connsiteY624" fmla="*/ 751454 h 1127126"/>
                <a:gd name="connsiteX625" fmla="*/ 934193 w 956683"/>
                <a:gd name="connsiteY625" fmla="*/ 804048 h 1127126"/>
                <a:gd name="connsiteX626" fmla="*/ 934193 w 956683"/>
                <a:gd name="connsiteY626" fmla="*/ 830345 h 1127126"/>
                <a:gd name="connsiteX627" fmla="*/ 934193 w 956683"/>
                <a:gd name="connsiteY627" fmla="*/ 852885 h 1127126"/>
                <a:gd name="connsiteX628" fmla="*/ 930445 w 956683"/>
                <a:gd name="connsiteY628" fmla="*/ 894209 h 1127126"/>
                <a:gd name="connsiteX629" fmla="*/ 904207 w 956683"/>
                <a:gd name="connsiteY629" fmla="*/ 928020 h 1127126"/>
                <a:gd name="connsiteX630" fmla="*/ 829242 w 956683"/>
                <a:gd name="connsiteY630" fmla="*/ 995641 h 1127126"/>
                <a:gd name="connsiteX631" fmla="*/ 816742 w 956683"/>
                <a:gd name="connsiteY631" fmla="*/ 1004040 h 1127126"/>
                <a:gd name="connsiteX632" fmla="*/ 833551 w 956683"/>
                <a:gd name="connsiteY632" fmla="*/ 986193 h 1127126"/>
                <a:gd name="connsiteX633" fmla="*/ 847515 w 956683"/>
                <a:gd name="connsiteY633" fmla="*/ 975918 h 1127126"/>
                <a:gd name="connsiteX634" fmla="*/ 881718 w 956683"/>
                <a:gd name="connsiteY634" fmla="*/ 943047 h 1127126"/>
                <a:gd name="connsiteX635" fmla="*/ 911704 w 956683"/>
                <a:gd name="connsiteY635" fmla="*/ 912993 h 1127126"/>
                <a:gd name="connsiteX636" fmla="*/ 930445 w 956683"/>
                <a:gd name="connsiteY636" fmla="*/ 879182 h 1127126"/>
                <a:gd name="connsiteX637" fmla="*/ 930445 w 956683"/>
                <a:gd name="connsiteY637" fmla="*/ 830345 h 1127126"/>
                <a:gd name="connsiteX638" fmla="*/ 934193 w 956683"/>
                <a:gd name="connsiteY638" fmla="*/ 781508 h 1127126"/>
                <a:gd name="connsiteX639" fmla="*/ 941690 w 956683"/>
                <a:gd name="connsiteY639" fmla="*/ 676319 h 1127126"/>
                <a:gd name="connsiteX640" fmla="*/ 941062 w 956683"/>
                <a:gd name="connsiteY640" fmla="*/ 658080 h 1127126"/>
                <a:gd name="connsiteX641" fmla="*/ 941221 w 956683"/>
                <a:gd name="connsiteY641" fmla="*/ 655657 h 1127126"/>
                <a:gd name="connsiteX642" fmla="*/ 58971 w 956683"/>
                <a:gd name="connsiteY642" fmla="*/ 594721 h 1127126"/>
                <a:gd name="connsiteX643" fmla="*/ 60094 w 956683"/>
                <a:gd name="connsiteY643" fmla="*/ 605204 h 1127126"/>
                <a:gd name="connsiteX644" fmla="*/ 58759 w 956683"/>
                <a:gd name="connsiteY644" fmla="*/ 627629 h 1127126"/>
                <a:gd name="connsiteX645" fmla="*/ 40041 w 956683"/>
                <a:gd name="connsiteY645" fmla="*/ 417889 h 1127126"/>
                <a:gd name="connsiteX646" fmla="*/ 48826 w 956683"/>
                <a:gd name="connsiteY646" fmla="*/ 499951 h 1127126"/>
                <a:gd name="connsiteX647" fmla="*/ 48826 w 956683"/>
                <a:gd name="connsiteY647" fmla="*/ 618361 h 1127126"/>
                <a:gd name="connsiteX648" fmla="*/ 45070 w 956683"/>
                <a:gd name="connsiteY648" fmla="*/ 563855 h 1127126"/>
                <a:gd name="connsiteX649" fmla="*/ 41315 w 956683"/>
                <a:gd name="connsiteY649" fmla="*/ 454843 h 1127126"/>
                <a:gd name="connsiteX650" fmla="*/ 44990 w 956683"/>
                <a:gd name="connsiteY650" fmla="*/ 416917 h 1127126"/>
                <a:gd name="connsiteX651" fmla="*/ 52113 w 956683"/>
                <a:gd name="connsiteY651" fmla="*/ 477397 h 1127126"/>
                <a:gd name="connsiteX652" fmla="*/ 59191 w 956683"/>
                <a:gd name="connsiteY652" fmla="*/ 560763 h 1127126"/>
                <a:gd name="connsiteX653" fmla="*/ 58971 w 956683"/>
                <a:gd name="connsiteY653" fmla="*/ 594721 h 1127126"/>
                <a:gd name="connsiteX654" fmla="*/ 48826 w 956683"/>
                <a:gd name="connsiteY654" fmla="*/ 499951 h 1127126"/>
                <a:gd name="connsiteX655" fmla="*/ 48826 w 956683"/>
                <a:gd name="connsiteY655" fmla="*/ 492433 h 1127126"/>
                <a:gd name="connsiteX656" fmla="*/ 919380 w 956683"/>
                <a:gd name="connsiteY656" fmla="*/ 387052 h 1127126"/>
                <a:gd name="connsiteX657" fmla="*/ 915452 w 956683"/>
                <a:gd name="connsiteY657" fmla="*/ 477213 h 1127126"/>
                <a:gd name="connsiteX658" fmla="*/ 915452 w 956683"/>
                <a:gd name="connsiteY658" fmla="*/ 503510 h 1127126"/>
                <a:gd name="connsiteX659" fmla="*/ 915452 w 956683"/>
                <a:gd name="connsiteY659" fmla="*/ 612455 h 1127126"/>
                <a:gd name="connsiteX660" fmla="*/ 915452 w 956683"/>
                <a:gd name="connsiteY660" fmla="*/ 661292 h 1127126"/>
                <a:gd name="connsiteX661" fmla="*/ 911704 w 956683"/>
                <a:gd name="connsiteY661" fmla="*/ 556104 h 1127126"/>
                <a:gd name="connsiteX662" fmla="*/ 915452 w 956683"/>
                <a:gd name="connsiteY662" fmla="*/ 447159 h 1127126"/>
                <a:gd name="connsiteX663" fmla="*/ 924335 w 956683"/>
                <a:gd name="connsiteY663" fmla="*/ 362195 h 1127126"/>
                <a:gd name="connsiteX664" fmla="*/ 922949 w 956683"/>
                <a:gd name="connsiteY664" fmla="*/ 465943 h 1127126"/>
                <a:gd name="connsiteX665" fmla="*/ 919200 w 956683"/>
                <a:gd name="connsiteY665" fmla="*/ 683833 h 1127126"/>
                <a:gd name="connsiteX666" fmla="*/ 918339 w 956683"/>
                <a:gd name="connsiteY666" fmla="*/ 696355 h 1127126"/>
                <a:gd name="connsiteX667" fmla="*/ 915452 w 956683"/>
                <a:gd name="connsiteY667" fmla="*/ 612455 h 1127126"/>
                <a:gd name="connsiteX668" fmla="*/ 915452 w 956683"/>
                <a:gd name="connsiteY668" fmla="*/ 503510 h 1127126"/>
                <a:gd name="connsiteX669" fmla="*/ 922949 w 956683"/>
                <a:gd name="connsiteY669" fmla="*/ 398322 h 1127126"/>
                <a:gd name="connsiteX670" fmla="*/ 33432 w 956683"/>
                <a:gd name="connsiteY670" fmla="*/ 350085 h 1127126"/>
                <a:gd name="connsiteX671" fmla="*/ 37559 w 956683"/>
                <a:gd name="connsiteY671" fmla="*/ 394698 h 1127126"/>
                <a:gd name="connsiteX672" fmla="*/ 39013 w 956683"/>
                <a:gd name="connsiteY672" fmla="*/ 408279 h 1127126"/>
                <a:gd name="connsiteX673" fmla="*/ 41315 w 956683"/>
                <a:gd name="connsiteY673" fmla="*/ 477397 h 1127126"/>
                <a:gd name="connsiteX674" fmla="*/ 43593 w 956683"/>
                <a:gd name="connsiteY674" fmla="*/ 611961 h 1127126"/>
                <a:gd name="connsiteX675" fmla="*/ 41315 w 956683"/>
                <a:gd name="connsiteY675" fmla="*/ 578891 h 1127126"/>
                <a:gd name="connsiteX676" fmla="*/ 37559 w 956683"/>
                <a:gd name="connsiteY676" fmla="*/ 469879 h 1127126"/>
                <a:gd name="connsiteX677" fmla="*/ 36636 w 956683"/>
                <a:gd name="connsiteY677" fmla="*/ 337843 h 1127126"/>
                <a:gd name="connsiteX678" fmla="*/ 37699 w 956683"/>
                <a:gd name="connsiteY678" fmla="*/ 349892 h 1127126"/>
                <a:gd name="connsiteX679" fmla="*/ 40041 w 956683"/>
                <a:gd name="connsiteY679" fmla="*/ 417889 h 1127126"/>
                <a:gd name="connsiteX680" fmla="*/ 39013 w 956683"/>
                <a:gd name="connsiteY680" fmla="*/ 408279 h 1127126"/>
                <a:gd name="connsiteX681" fmla="*/ 37559 w 956683"/>
                <a:gd name="connsiteY681" fmla="*/ 364626 h 1127126"/>
                <a:gd name="connsiteX682" fmla="*/ 925015 w 956683"/>
                <a:gd name="connsiteY682" fmla="*/ 273288 h 1127126"/>
                <a:gd name="connsiteX683" fmla="*/ 926791 w 956683"/>
                <a:gd name="connsiteY683" fmla="*/ 298205 h 1127126"/>
                <a:gd name="connsiteX684" fmla="*/ 924335 w 956683"/>
                <a:gd name="connsiteY684" fmla="*/ 362195 h 1127126"/>
                <a:gd name="connsiteX685" fmla="*/ 924354 w 956683"/>
                <a:gd name="connsiteY685" fmla="*/ 360755 h 1127126"/>
                <a:gd name="connsiteX686" fmla="*/ 923659 w 956683"/>
                <a:gd name="connsiteY686" fmla="*/ 308759 h 1127126"/>
                <a:gd name="connsiteX687" fmla="*/ 928331 w 956683"/>
                <a:gd name="connsiteY687" fmla="*/ 258071 h 1127126"/>
                <a:gd name="connsiteX688" fmla="*/ 934193 w 956683"/>
                <a:gd name="connsiteY688" fmla="*/ 334458 h 1127126"/>
                <a:gd name="connsiteX689" fmla="*/ 937942 w 956683"/>
                <a:gd name="connsiteY689" fmla="*/ 432132 h 1127126"/>
                <a:gd name="connsiteX690" fmla="*/ 941690 w 956683"/>
                <a:gd name="connsiteY690" fmla="*/ 541077 h 1127126"/>
                <a:gd name="connsiteX691" fmla="*/ 941953 w 956683"/>
                <a:gd name="connsiteY691" fmla="*/ 548459 h 1127126"/>
                <a:gd name="connsiteX692" fmla="*/ 939622 w 956683"/>
                <a:gd name="connsiteY692" fmla="*/ 616212 h 1127126"/>
                <a:gd name="connsiteX693" fmla="*/ 937942 w 956683"/>
                <a:gd name="connsiteY693" fmla="*/ 567374 h 1127126"/>
                <a:gd name="connsiteX694" fmla="*/ 934193 w 956683"/>
                <a:gd name="connsiteY694" fmla="*/ 458429 h 1127126"/>
                <a:gd name="connsiteX695" fmla="*/ 930445 w 956683"/>
                <a:gd name="connsiteY695" fmla="*/ 349484 h 1127126"/>
                <a:gd name="connsiteX696" fmla="*/ 926791 w 956683"/>
                <a:gd name="connsiteY696" fmla="*/ 298205 h 1127126"/>
                <a:gd name="connsiteX697" fmla="*/ 919200 w 956683"/>
                <a:gd name="connsiteY697" fmla="*/ 207981 h 1127126"/>
                <a:gd name="connsiteX698" fmla="*/ 922949 w 956683"/>
                <a:gd name="connsiteY698" fmla="*/ 244296 h 1127126"/>
                <a:gd name="connsiteX699" fmla="*/ 922949 w 956683"/>
                <a:gd name="connsiteY699" fmla="*/ 255566 h 1127126"/>
                <a:gd name="connsiteX700" fmla="*/ 923659 w 956683"/>
                <a:gd name="connsiteY700" fmla="*/ 308759 h 1127126"/>
                <a:gd name="connsiteX701" fmla="*/ 922480 w 956683"/>
                <a:gd name="connsiteY701" fmla="*/ 339623 h 1127126"/>
                <a:gd name="connsiteX702" fmla="*/ 919380 w 956683"/>
                <a:gd name="connsiteY702" fmla="*/ 387052 h 1127126"/>
                <a:gd name="connsiteX703" fmla="*/ 920137 w 956683"/>
                <a:gd name="connsiteY703" fmla="*/ 369677 h 1127126"/>
                <a:gd name="connsiteX704" fmla="*/ 919200 w 956683"/>
                <a:gd name="connsiteY704" fmla="*/ 259323 h 1127126"/>
                <a:gd name="connsiteX705" fmla="*/ 922949 w 956683"/>
                <a:gd name="connsiteY705" fmla="*/ 204225 h 1127126"/>
                <a:gd name="connsiteX706" fmla="*/ 926481 w 956683"/>
                <a:gd name="connsiteY706" fmla="*/ 234910 h 1127126"/>
                <a:gd name="connsiteX707" fmla="*/ 925015 w 956683"/>
                <a:gd name="connsiteY707" fmla="*/ 273288 h 1127126"/>
                <a:gd name="connsiteX708" fmla="*/ 922949 w 956683"/>
                <a:gd name="connsiteY708" fmla="*/ 244296 h 1127126"/>
                <a:gd name="connsiteX709" fmla="*/ 922949 w 956683"/>
                <a:gd name="connsiteY709" fmla="*/ 244296 h 1127126"/>
                <a:gd name="connsiteX710" fmla="*/ 30047 w 956683"/>
                <a:gd name="connsiteY710" fmla="*/ 150361 h 1127126"/>
                <a:gd name="connsiteX711" fmla="*/ 33803 w 956683"/>
                <a:gd name="connsiteY711" fmla="*/ 255614 h 1127126"/>
                <a:gd name="connsiteX712" fmla="*/ 36636 w 956683"/>
                <a:gd name="connsiteY712" fmla="*/ 337843 h 1127126"/>
                <a:gd name="connsiteX713" fmla="*/ 30685 w 956683"/>
                <a:gd name="connsiteY713" fmla="*/ 270362 h 1127126"/>
                <a:gd name="connsiteX714" fmla="*/ 30047 w 956683"/>
                <a:gd name="connsiteY714" fmla="*/ 251855 h 1127126"/>
                <a:gd name="connsiteX715" fmla="*/ 30258 w 956683"/>
                <a:gd name="connsiteY715" fmla="*/ 141016 h 1127126"/>
                <a:gd name="connsiteX716" fmla="*/ 33926 w 956683"/>
                <a:gd name="connsiteY716" fmla="*/ 161577 h 1127126"/>
                <a:gd name="connsiteX717" fmla="*/ 37559 w 956683"/>
                <a:gd name="connsiteY717" fmla="*/ 270650 h 1127126"/>
                <a:gd name="connsiteX718" fmla="*/ 44990 w 956683"/>
                <a:gd name="connsiteY718" fmla="*/ 416917 h 1127126"/>
                <a:gd name="connsiteX719" fmla="*/ 39495 w 956683"/>
                <a:gd name="connsiteY719" fmla="*/ 370265 h 1127126"/>
                <a:gd name="connsiteX720" fmla="*/ 37699 w 956683"/>
                <a:gd name="connsiteY720" fmla="*/ 349892 h 1127126"/>
                <a:gd name="connsiteX721" fmla="*/ 33803 w 956683"/>
                <a:gd name="connsiteY721" fmla="*/ 236819 h 1127126"/>
                <a:gd name="connsiteX722" fmla="*/ 29357 w 956683"/>
                <a:gd name="connsiteY722" fmla="*/ 113212 h 1127126"/>
                <a:gd name="connsiteX723" fmla="*/ 31456 w 956683"/>
                <a:gd name="connsiteY723" fmla="*/ 120759 h 1127126"/>
                <a:gd name="connsiteX724" fmla="*/ 41315 w 956683"/>
                <a:gd name="connsiteY724" fmla="*/ 169156 h 1127126"/>
                <a:gd name="connsiteX725" fmla="*/ 56338 w 956683"/>
                <a:gd name="connsiteY725" fmla="*/ 274409 h 1127126"/>
                <a:gd name="connsiteX726" fmla="*/ 66197 w 956683"/>
                <a:gd name="connsiteY726" fmla="*/ 490554 h 1127126"/>
                <a:gd name="connsiteX727" fmla="*/ 61001 w 956683"/>
                <a:gd name="connsiteY727" fmla="*/ 604458 h 1127126"/>
                <a:gd name="connsiteX728" fmla="*/ 61209 w 956683"/>
                <a:gd name="connsiteY728" fmla="*/ 584529 h 1127126"/>
                <a:gd name="connsiteX729" fmla="*/ 59191 w 956683"/>
                <a:gd name="connsiteY729" fmla="*/ 560763 h 1127126"/>
                <a:gd name="connsiteX730" fmla="*/ 60094 w 956683"/>
                <a:gd name="connsiteY730" fmla="*/ 421011 h 1127126"/>
                <a:gd name="connsiteX731" fmla="*/ 41315 w 956683"/>
                <a:gd name="connsiteY731" fmla="*/ 202988 h 1127126"/>
                <a:gd name="connsiteX732" fmla="*/ 33926 w 956683"/>
                <a:gd name="connsiteY732" fmla="*/ 161577 h 1127126"/>
                <a:gd name="connsiteX733" fmla="*/ 33803 w 956683"/>
                <a:gd name="connsiteY733" fmla="*/ 157879 h 1127126"/>
                <a:gd name="connsiteX734" fmla="*/ 29817 w 956683"/>
                <a:gd name="connsiteY734" fmla="*/ 127960 h 1127126"/>
                <a:gd name="connsiteX735" fmla="*/ 25163 w 956683"/>
                <a:gd name="connsiteY735" fmla="*/ 112461 h 1127126"/>
                <a:gd name="connsiteX736" fmla="*/ 29364 w 956683"/>
                <a:gd name="connsiteY736" fmla="*/ 136009 h 1127126"/>
                <a:gd name="connsiteX737" fmla="*/ 30047 w 956683"/>
                <a:gd name="connsiteY737" fmla="*/ 142843 h 1127126"/>
                <a:gd name="connsiteX738" fmla="*/ 30047 w 956683"/>
                <a:gd name="connsiteY738" fmla="*/ 150361 h 1127126"/>
                <a:gd name="connsiteX739" fmla="*/ 24897 w 956683"/>
                <a:gd name="connsiteY739" fmla="*/ 114282 h 1127126"/>
                <a:gd name="connsiteX740" fmla="*/ 922949 w 956683"/>
                <a:gd name="connsiteY740" fmla="*/ 105298 h 1127126"/>
                <a:gd name="connsiteX741" fmla="*/ 926697 w 956683"/>
                <a:gd name="connsiteY741" fmla="*/ 131595 h 1127126"/>
                <a:gd name="connsiteX742" fmla="*/ 927946 w 956683"/>
                <a:gd name="connsiteY742" fmla="*/ 140360 h 1127126"/>
                <a:gd name="connsiteX743" fmla="*/ 930445 w 956683"/>
                <a:gd name="connsiteY743" fmla="*/ 202972 h 1127126"/>
                <a:gd name="connsiteX744" fmla="*/ 928331 w 956683"/>
                <a:gd name="connsiteY744" fmla="*/ 258071 h 1127126"/>
                <a:gd name="connsiteX745" fmla="*/ 926697 w 956683"/>
                <a:gd name="connsiteY745" fmla="*/ 236783 h 1127126"/>
                <a:gd name="connsiteX746" fmla="*/ 926481 w 956683"/>
                <a:gd name="connsiteY746" fmla="*/ 234910 h 1127126"/>
                <a:gd name="connsiteX747" fmla="*/ 926697 w 956683"/>
                <a:gd name="connsiteY747" fmla="*/ 229269 h 1127126"/>
                <a:gd name="connsiteX748" fmla="*/ 922949 w 956683"/>
                <a:gd name="connsiteY748" fmla="*/ 124081 h 1127126"/>
                <a:gd name="connsiteX749" fmla="*/ 26516 w 956683"/>
                <a:gd name="connsiteY749" fmla="*/ 103177 h 1127126"/>
                <a:gd name="connsiteX750" fmla="*/ 29817 w 956683"/>
                <a:gd name="connsiteY750" fmla="*/ 127960 h 1127126"/>
                <a:gd name="connsiteX751" fmla="*/ 30047 w 956683"/>
                <a:gd name="connsiteY751" fmla="*/ 135325 h 1127126"/>
                <a:gd name="connsiteX752" fmla="*/ 30258 w 956683"/>
                <a:gd name="connsiteY752" fmla="*/ 141016 h 1127126"/>
                <a:gd name="connsiteX753" fmla="*/ 29364 w 956683"/>
                <a:gd name="connsiteY753" fmla="*/ 136009 h 1127126"/>
                <a:gd name="connsiteX754" fmla="*/ 26260 w 956683"/>
                <a:gd name="connsiteY754" fmla="*/ 104934 h 1127126"/>
                <a:gd name="connsiteX755" fmla="*/ 26470 w 956683"/>
                <a:gd name="connsiteY755" fmla="*/ 102830 h 1127126"/>
                <a:gd name="connsiteX756" fmla="*/ 26533 w 956683"/>
                <a:gd name="connsiteY756" fmla="*/ 103058 h 1127126"/>
                <a:gd name="connsiteX757" fmla="*/ 26516 w 956683"/>
                <a:gd name="connsiteY757" fmla="*/ 103177 h 1127126"/>
                <a:gd name="connsiteX758" fmla="*/ 22536 w 956683"/>
                <a:gd name="connsiteY758" fmla="*/ 97735 h 1127126"/>
                <a:gd name="connsiteX759" fmla="*/ 24897 w 956683"/>
                <a:gd name="connsiteY759" fmla="*/ 114282 h 1127126"/>
                <a:gd name="connsiteX760" fmla="*/ 23475 w 956683"/>
                <a:gd name="connsiteY760" fmla="*/ 124048 h 1127126"/>
                <a:gd name="connsiteX761" fmla="*/ 22536 w 956683"/>
                <a:gd name="connsiteY761" fmla="*/ 169156 h 1127126"/>
                <a:gd name="connsiteX762" fmla="*/ 30047 w 956683"/>
                <a:gd name="connsiteY762" fmla="*/ 263132 h 1127126"/>
                <a:gd name="connsiteX763" fmla="*/ 30685 w 956683"/>
                <a:gd name="connsiteY763" fmla="*/ 270362 h 1127126"/>
                <a:gd name="connsiteX764" fmla="*/ 33432 w 956683"/>
                <a:gd name="connsiteY764" fmla="*/ 350085 h 1127126"/>
                <a:gd name="connsiteX765" fmla="*/ 18780 w 956683"/>
                <a:gd name="connsiteY765" fmla="*/ 191711 h 1127126"/>
                <a:gd name="connsiteX766" fmla="*/ 22536 w 956683"/>
                <a:gd name="connsiteY766" fmla="*/ 97735 h 1127126"/>
                <a:gd name="connsiteX767" fmla="*/ 23431 w 956683"/>
                <a:gd name="connsiteY767" fmla="*/ 91907 h 1127126"/>
                <a:gd name="connsiteX768" fmla="*/ 25814 w 956683"/>
                <a:gd name="connsiteY768" fmla="*/ 100473 h 1127126"/>
                <a:gd name="connsiteX769" fmla="*/ 26260 w 956683"/>
                <a:gd name="connsiteY769" fmla="*/ 104934 h 1127126"/>
                <a:gd name="connsiteX770" fmla="*/ 25163 w 956683"/>
                <a:gd name="connsiteY770" fmla="*/ 112461 h 1127126"/>
                <a:gd name="connsiteX771" fmla="*/ 22536 w 956683"/>
                <a:gd name="connsiteY771" fmla="*/ 97735 h 1127126"/>
                <a:gd name="connsiteX772" fmla="*/ 28498 w 956683"/>
                <a:gd name="connsiteY772" fmla="*/ 89572 h 1127126"/>
                <a:gd name="connsiteX773" fmla="*/ 28639 w 956683"/>
                <a:gd name="connsiteY773" fmla="*/ 90217 h 1127126"/>
                <a:gd name="connsiteX774" fmla="*/ 29357 w 956683"/>
                <a:gd name="connsiteY774" fmla="*/ 113212 h 1127126"/>
                <a:gd name="connsiteX775" fmla="*/ 26533 w 956683"/>
                <a:gd name="connsiteY775" fmla="*/ 103058 h 1127126"/>
                <a:gd name="connsiteX776" fmla="*/ 24279 w 956683"/>
                <a:gd name="connsiteY776" fmla="*/ 86390 h 1127126"/>
                <a:gd name="connsiteX777" fmla="*/ 26291 w 956683"/>
                <a:gd name="connsiteY777" fmla="*/ 101494 h 1127126"/>
                <a:gd name="connsiteX778" fmla="*/ 26470 w 956683"/>
                <a:gd name="connsiteY778" fmla="*/ 102830 h 1127126"/>
                <a:gd name="connsiteX779" fmla="*/ 25814 w 956683"/>
                <a:gd name="connsiteY779" fmla="*/ 100473 h 1127126"/>
                <a:gd name="connsiteX780" fmla="*/ 25353 w 956683"/>
                <a:gd name="connsiteY780" fmla="*/ 95855 h 1127126"/>
                <a:gd name="connsiteX781" fmla="*/ 23865 w 956683"/>
                <a:gd name="connsiteY781" fmla="*/ 89087 h 1127126"/>
                <a:gd name="connsiteX782" fmla="*/ 925852 w 956683"/>
                <a:gd name="connsiteY782" fmla="*/ 73921 h 1127126"/>
                <a:gd name="connsiteX783" fmla="*/ 926697 w 956683"/>
                <a:gd name="connsiteY783" fmla="*/ 79000 h 1127126"/>
                <a:gd name="connsiteX784" fmla="*/ 930445 w 956683"/>
                <a:gd name="connsiteY784" fmla="*/ 127838 h 1127126"/>
                <a:gd name="connsiteX785" fmla="*/ 956683 w 956683"/>
                <a:gd name="connsiteY785" fmla="*/ 334458 h 1127126"/>
                <a:gd name="connsiteX786" fmla="*/ 952935 w 956683"/>
                <a:gd name="connsiteY786" fmla="*/ 439646 h 1127126"/>
                <a:gd name="connsiteX787" fmla="*/ 945438 w 956683"/>
                <a:gd name="connsiteY787" fmla="*/ 548591 h 1127126"/>
                <a:gd name="connsiteX788" fmla="*/ 943611 w 956683"/>
                <a:gd name="connsiteY788" fmla="*/ 594986 h 1127126"/>
                <a:gd name="connsiteX789" fmla="*/ 941953 w 956683"/>
                <a:gd name="connsiteY789" fmla="*/ 548459 h 1127126"/>
                <a:gd name="connsiteX790" fmla="*/ 945438 w 956683"/>
                <a:gd name="connsiteY790" fmla="*/ 447159 h 1127126"/>
                <a:gd name="connsiteX791" fmla="*/ 952935 w 956683"/>
                <a:gd name="connsiteY791" fmla="*/ 341971 h 1127126"/>
                <a:gd name="connsiteX792" fmla="*/ 941690 w 956683"/>
                <a:gd name="connsiteY792" fmla="*/ 236783 h 1127126"/>
                <a:gd name="connsiteX793" fmla="*/ 927946 w 956683"/>
                <a:gd name="connsiteY793" fmla="*/ 140360 h 1127126"/>
                <a:gd name="connsiteX794" fmla="*/ 926697 w 956683"/>
                <a:gd name="connsiteY794" fmla="*/ 109054 h 1127126"/>
                <a:gd name="connsiteX795" fmla="*/ 7512 w 956683"/>
                <a:gd name="connsiteY795" fmla="*/ 67663 h 1127126"/>
                <a:gd name="connsiteX796" fmla="*/ 11268 w 956683"/>
                <a:gd name="connsiteY796" fmla="*/ 71422 h 1127126"/>
                <a:gd name="connsiteX797" fmla="*/ 3757 w 956683"/>
                <a:gd name="connsiteY797" fmla="*/ 214265 h 1127126"/>
                <a:gd name="connsiteX798" fmla="*/ 7512 w 956683"/>
                <a:gd name="connsiteY798" fmla="*/ 323277 h 1127126"/>
                <a:gd name="connsiteX799" fmla="*/ 15024 w 956683"/>
                <a:gd name="connsiteY799" fmla="*/ 432289 h 1127126"/>
                <a:gd name="connsiteX800" fmla="*/ 30047 w 956683"/>
                <a:gd name="connsiteY800" fmla="*/ 654071 h 1127126"/>
                <a:gd name="connsiteX801" fmla="*/ 32864 w 956683"/>
                <a:gd name="connsiteY801" fmla="*/ 873975 h 1127126"/>
                <a:gd name="connsiteX802" fmla="*/ 30472 w 956683"/>
                <a:gd name="connsiteY802" fmla="*/ 911317 h 1127126"/>
                <a:gd name="connsiteX803" fmla="*/ 28169 w 956683"/>
                <a:gd name="connsiteY803" fmla="*/ 928950 h 1127126"/>
                <a:gd name="connsiteX804" fmla="*/ 26358 w 956683"/>
                <a:gd name="connsiteY804" fmla="*/ 943365 h 1127126"/>
                <a:gd name="connsiteX805" fmla="*/ 30047 w 956683"/>
                <a:gd name="connsiteY805" fmla="*/ 725493 h 1127126"/>
                <a:gd name="connsiteX806" fmla="*/ 26291 w 956683"/>
                <a:gd name="connsiteY806" fmla="*/ 616481 h 1127126"/>
                <a:gd name="connsiteX807" fmla="*/ 15024 w 956683"/>
                <a:gd name="connsiteY807" fmla="*/ 507469 h 1127126"/>
                <a:gd name="connsiteX808" fmla="*/ 3757 w 956683"/>
                <a:gd name="connsiteY808" fmla="*/ 285686 h 1127126"/>
                <a:gd name="connsiteX809" fmla="*/ 7512 w 956683"/>
                <a:gd name="connsiteY809" fmla="*/ 67663 h 1127126"/>
                <a:gd name="connsiteX810" fmla="*/ 17543 w 956683"/>
                <a:gd name="connsiteY810" fmla="*/ 60328 h 1127126"/>
                <a:gd name="connsiteX811" fmla="*/ 23865 w 956683"/>
                <a:gd name="connsiteY811" fmla="*/ 89087 h 1127126"/>
                <a:gd name="connsiteX812" fmla="*/ 23431 w 956683"/>
                <a:gd name="connsiteY812" fmla="*/ 91907 h 1127126"/>
                <a:gd name="connsiteX813" fmla="*/ 19882 w 956683"/>
                <a:gd name="connsiteY813" fmla="*/ 79144 h 1127126"/>
                <a:gd name="connsiteX814" fmla="*/ 18029 w 956683"/>
                <a:gd name="connsiteY814" fmla="*/ 66159 h 1127126"/>
                <a:gd name="connsiteX815" fmla="*/ 911704 w 956683"/>
                <a:gd name="connsiteY815" fmla="*/ 52703 h 1127126"/>
                <a:gd name="connsiteX816" fmla="*/ 922949 w 956683"/>
                <a:gd name="connsiteY816" fmla="*/ 152726 h 1127126"/>
                <a:gd name="connsiteX817" fmla="*/ 922949 w 956683"/>
                <a:gd name="connsiteY817" fmla="*/ 204225 h 1127126"/>
                <a:gd name="connsiteX818" fmla="*/ 919200 w 956683"/>
                <a:gd name="connsiteY818" fmla="*/ 171666 h 1127126"/>
                <a:gd name="connsiteX819" fmla="*/ 919200 w 956683"/>
                <a:gd name="connsiteY819" fmla="*/ 156013 h 1127126"/>
                <a:gd name="connsiteX820" fmla="*/ 909279 w 956683"/>
                <a:gd name="connsiteY820" fmla="*/ 64858 h 1127126"/>
                <a:gd name="connsiteX821" fmla="*/ 907956 w 956683"/>
                <a:gd name="connsiteY821" fmla="*/ 52703 h 1127126"/>
                <a:gd name="connsiteX822" fmla="*/ 909279 w 956683"/>
                <a:gd name="connsiteY822" fmla="*/ 64858 h 1127126"/>
                <a:gd name="connsiteX823" fmla="*/ 907956 w 956683"/>
                <a:gd name="connsiteY823" fmla="*/ 71487 h 1127126"/>
                <a:gd name="connsiteX824" fmla="*/ 911704 w 956683"/>
                <a:gd name="connsiteY824" fmla="*/ 90271 h 1127126"/>
                <a:gd name="connsiteX825" fmla="*/ 915452 w 956683"/>
                <a:gd name="connsiteY825" fmla="*/ 139108 h 1127126"/>
                <a:gd name="connsiteX826" fmla="*/ 919200 w 956683"/>
                <a:gd name="connsiteY826" fmla="*/ 171666 h 1127126"/>
                <a:gd name="connsiteX827" fmla="*/ 919200 w 956683"/>
                <a:gd name="connsiteY827" fmla="*/ 207981 h 1127126"/>
                <a:gd name="connsiteX828" fmla="*/ 911704 w 956683"/>
                <a:gd name="connsiteY828" fmla="*/ 135351 h 1127126"/>
                <a:gd name="connsiteX829" fmla="*/ 907956 w 956683"/>
                <a:gd name="connsiteY829" fmla="*/ 82757 h 1127126"/>
                <a:gd name="connsiteX830" fmla="*/ 907956 w 956683"/>
                <a:gd name="connsiteY830" fmla="*/ 52703 h 1127126"/>
                <a:gd name="connsiteX831" fmla="*/ 15024 w 956683"/>
                <a:gd name="connsiteY831" fmla="*/ 48867 h 1127126"/>
                <a:gd name="connsiteX832" fmla="*/ 16554 w 956683"/>
                <a:gd name="connsiteY832" fmla="*/ 55828 h 1127126"/>
                <a:gd name="connsiteX833" fmla="*/ 18029 w 956683"/>
                <a:gd name="connsiteY833" fmla="*/ 66159 h 1127126"/>
                <a:gd name="connsiteX834" fmla="*/ 18780 w 956683"/>
                <a:gd name="connsiteY834" fmla="*/ 75181 h 1127126"/>
                <a:gd name="connsiteX835" fmla="*/ 19882 w 956683"/>
                <a:gd name="connsiteY835" fmla="*/ 79144 h 1127126"/>
                <a:gd name="connsiteX836" fmla="*/ 22536 w 956683"/>
                <a:gd name="connsiteY836" fmla="*/ 97735 h 1127126"/>
                <a:gd name="connsiteX837" fmla="*/ 15024 w 956683"/>
                <a:gd name="connsiteY837" fmla="*/ 63904 h 1127126"/>
                <a:gd name="connsiteX838" fmla="*/ 18438 w 956683"/>
                <a:gd name="connsiteY838" fmla="*/ 45450 h 1127126"/>
                <a:gd name="connsiteX839" fmla="*/ 17371 w 956683"/>
                <a:gd name="connsiteY839" fmla="*/ 58265 h 1127126"/>
                <a:gd name="connsiteX840" fmla="*/ 17543 w 956683"/>
                <a:gd name="connsiteY840" fmla="*/ 60328 h 1127126"/>
                <a:gd name="connsiteX841" fmla="*/ 16554 w 956683"/>
                <a:gd name="connsiteY841" fmla="*/ 55828 h 1127126"/>
                <a:gd name="connsiteX842" fmla="*/ 15494 w 956683"/>
                <a:gd name="connsiteY842" fmla="*/ 48398 h 1127126"/>
                <a:gd name="connsiteX843" fmla="*/ 18780 w 956683"/>
                <a:gd name="connsiteY843" fmla="*/ 45108 h 1127126"/>
                <a:gd name="connsiteX844" fmla="*/ 26012 w 956683"/>
                <a:gd name="connsiteY844" fmla="*/ 78199 h 1127126"/>
                <a:gd name="connsiteX845" fmla="*/ 25352 w 956683"/>
                <a:gd name="connsiteY845" fmla="*/ 79410 h 1127126"/>
                <a:gd name="connsiteX846" fmla="*/ 24279 w 956683"/>
                <a:gd name="connsiteY846" fmla="*/ 86390 h 1127126"/>
                <a:gd name="connsiteX847" fmla="*/ 18467 w 956683"/>
                <a:gd name="connsiteY847" fmla="*/ 45108 h 1127126"/>
                <a:gd name="connsiteX848" fmla="*/ 18780 w 956683"/>
                <a:gd name="connsiteY848" fmla="*/ 45108 h 1127126"/>
                <a:gd name="connsiteX849" fmla="*/ 18438 w 956683"/>
                <a:gd name="connsiteY849" fmla="*/ 45450 h 1127126"/>
                <a:gd name="connsiteX850" fmla="*/ 15024 w 956683"/>
                <a:gd name="connsiteY850" fmla="*/ 45108 h 1127126"/>
                <a:gd name="connsiteX851" fmla="*/ 15494 w 956683"/>
                <a:gd name="connsiteY851" fmla="*/ 48398 h 1127126"/>
                <a:gd name="connsiteX852" fmla="*/ 15024 w 956683"/>
                <a:gd name="connsiteY852" fmla="*/ 48867 h 1127126"/>
                <a:gd name="connsiteX853" fmla="*/ 919200 w 956683"/>
                <a:gd name="connsiteY853" fmla="*/ 33920 h 1127126"/>
                <a:gd name="connsiteX854" fmla="*/ 925760 w 956683"/>
                <a:gd name="connsiteY854" fmla="*/ 70078 h 1127126"/>
                <a:gd name="connsiteX855" fmla="*/ 925852 w 956683"/>
                <a:gd name="connsiteY855" fmla="*/ 73921 h 1127126"/>
                <a:gd name="connsiteX856" fmla="*/ 915452 w 956683"/>
                <a:gd name="connsiteY856" fmla="*/ 33920 h 1127126"/>
                <a:gd name="connsiteX857" fmla="*/ 922949 w 956683"/>
                <a:gd name="connsiteY857" fmla="*/ 79000 h 1127126"/>
                <a:gd name="connsiteX858" fmla="*/ 922949 w 956683"/>
                <a:gd name="connsiteY858" fmla="*/ 105298 h 1127126"/>
                <a:gd name="connsiteX859" fmla="*/ 919200 w 956683"/>
                <a:gd name="connsiteY859" fmla="*/ 79000 h 1127126"/>
                <a:gd name="connsiteX860" fmla="*/ 915452 w 956683"/>
                <a:gd name="connsiteY860" fmla="*/ 33920 h 1127126"/>
                <a:gd name="connsiteX861" fmla="*/ 126446 w 956683"/>
                <a:gd name="connsiteY861" fmla="*/ 33831 h 1127126"/>
                <a:gd name="connsiteX862" fmla="*/ 161500 w 956683"/>
                <a:gd name="connsiteY862" fmla="*/ 33831 h 1127126"/>
                <a:gd name="connsiteX863" fmla="*/ 146477 w 956683"/>
                <a:gd name="connsiteY863" fmla="*/ 35979 h 1127126"/>
                <a:gd name="connsiteX864" fmla="*/ 123942 w 956683"/>
                <a:gd name="connsiteY864" fmla="*/ 37590 h 1127126"/>
                <a:gd name="connsiteX865" fmla="*/ 135209 w 956683"/>
                <a:gd name="connsiteY865" fmla="*/ 37590 h 1127126"/>
                <a:gd name="connsiteX866" fmla="*/ 86384 w 956683"/>
                <a:gd name="connsiteY866" fmla="*/ 45108 h 1127126"/>
                <a:gd name="connsiteX867" fmla="*/ 30047 w 956683"/>
                <a:gd name="connsiteY867" fmla="*/ 78940 h 1127126"/>
                <a:gd name="connsiteX868" fmla="*/ 28498 w 956683"/>
                <a:gd name="connsiteY868" fmla="*/ 89572 h 1127126"/>
                <a:gd name="connsiteX869" fmla="*/ 26012 w 956683"/>
                <a:gd name="connsiteY869" fmla="*/ 78199 h 1127126"/>
                <a:gd name="connsiteX870" fmla="*/ 33803 w 956683"/>
                <a:gd name="connsiteY870" fmla="*/ 63904 h 1127126"/>
                <a:gd name="connsiteX871" fmla="*/ 60094 w 956683"/>
                <a:gd name="connsiteY871" fmla="*/ 48867 h 1127126"/>
                <a:gd name="connsiteX872" fmla="*/ 93896 w 956683"/>
                <a:gd name="connsiteY872" fmla="*/ 41349 h 1127126"/>
                <a:gd name="connsiteX873" fmla="*/ 110171 w 956683"/>
                <a:gd name="connsiteY873" fmla="*/ 37590 h 1127126"/>
                <a:gd name="connsiteX874" fmla="*/ 84762 w 956683"/>
                <a:gd name="connsiteY874" fmla="*/ 33831 h 1127126"/>
                <a:gd name="connsiteX875" fmla="*/ 85982 w 956683"/>
                <a:gd name="connsiteY875" fmla="*/ 33831 h 1127126"/>
                <a:gd name="connsiteX876" fmla="*/ 75117 w 956683"/>
                <a:gd name="connsiteY876" fmla="*/ 37590 h 1127126"/>
                <a:gd name="connsiteX877" fmla="*/ 52582 w 956683"/>
                <a:gd name="connsiteY877" fmla="*/ 37590 h 1127126"/>
                <a:gd name="connsiteX878" fmla="*/ 75117 w 956683"/>
                <a:gd name="connsiteY878" fmla="*/ 34958 h 1127126"/>
                <a:gd name="connsiteX879" fmla="*/ 86603 w 956683"/>
                <a:gd name="connsiteY879" fmla="*/ 33616 h 1127126"/>
                <a:gd name="connsiteX880" fmla="*/ 85982 w 956683"/>
                <a:gd name="connsiteY880" fmla="*/ 33831 h 1127126"/>
                <a:gd name="connsiteX881" fmla="*/ 84762 w 956683"/>
                <a:gd name="connsiteY881" fmla="*/ 33831 h 1127126"/>
                <a:gd name="connsiteX882" fmla="*/ 129576 w 956683"/>
                <a:gd name="connsiteY882" fmla="*/ 33108 h 1127126"/>
                <a:gd name="connsiteX883" fmla="*/ 126446 w 956683"/>
                <a:gd name="connsiteY883" fmla="*/ 33831 h 1127126"/>
                <a:gd name="connsiteX884" fmla="*/ 85982 w 956683"/>
                <a:gd name="connsiteY884" fmla="*/ 33831 h 1127126"/>
                <a:gd name="connsiteX885" fmla="*/ 85982 w 956683"/>
                <a:gd name="connsiteY885" fmla="*/ 33831 h 1127126"/>
                <a:gd name="connsiteX886" fmla="*/ 97651 w 956683"/>
                <a:gd name="connsiteY886" fmla="*/ 33831 h 1127126"/>
                <a:gd name="connsiteX887" fmla="*/ 120186 w 956683"/>
                <a:gd name="connsiteY887" fmla="*/ 33831 h 1127126"/>
                <a:gd name="connsiteX888" fmla="*/ 83128 w 956683"/>
                <a:gd name="connsiteY888" fmla="*/ 29822 h 1127126"/>
                <a:gd name="connsiteX889" fmla="*/ 75117 w 956683"/>
                <a:gd name="connsiteY889" fmla="*/ 33831 h 1127126"/>
                <a:gd name="connsiteX890" fmla="*/ 84762 w 956683"/>
                <a:gd name="connsiteY890" fmla="*/ 33831 h 1127126"/>
                <a:gd name="connsiteX891" fmla="*/ 84762 w 956683"/>
                <a:gd name="connsiteY891" fmla="*/ 33831 h 1127126"/>
                <a:gd name="connsiteX892" fmla="*/ 75117 w 956683"/>
                <a:gd name="connsiteY892" fmla="*/ 33831 h 1127126"/>
                <a:gd name="connsiteX893" fmla="*/ 52582 w 956683"/>
                <a:gd name="connsiteY893" fmla="*/ 33831 h 1127126"/>
                <a:gd name="connsiteX894" fmla="*/ 52582 w 956683"/>
                <a:gd name="connsiteY894" fmla="*/ 37590 h 1127126"/>
                <a:gd name="connsiteX895" fmla="*/ 48826 w 956683"/>
                <a:gd name="connsiteY895" fmla="*/ 33831 h 1127126"/>
                <a:gd name="connsiteX896" fmla="*/ 595318 w 956683"/>
                <a:gd name="connsiteY896" fmla="*/ 22192 h 1127126"/>
                <a:gd name="connsiteX897" fmla="*/ 609008 w 956683"/>
                <a:gd name="connsiteY897" fmla="*/ 22432 h 1127126"/>
                <a:gd name="connsiteX898" fmla="*/ 604683 w 956683"/>
                <a:gd name="connsiteY898" fmla="*/ 22554 h 1127126"/>
                <a:gd name="connsiteX899" fmla="*/ 589297 w 956683"/>
                <a:gd name="connsiteY899" fmla="*/ 22424 h 1127126"/>
                <a:gd name="connsiteX900" fmla="*/ 478489 w 956683"/>
                <a:gd name="connsiteY900" fmla="*/ 21484 h 1127126"/>
                <a:gd name="connsiteX901" fmla="*/ 589297 w 956683"/>
                <a:gd name="connsiteY901" fmla="*/ 22424 h 1127126"/>
                <a:gd name="connsiteX902" fmla="*/ 488254 w 956683"/>
                <a:gd name="connsiteY902" fmla="*/ 26313 h 1127126"/>
                <a:gd name="connsiteX903" fmla="*/ 270418 w 956683"/>
                <a:gd name="connsiteY903" fmla="*/ 37590 h 1127126"/>
                <a:gd name="connsiteX904" fmla="*/ 135209 w 956683"/>
                <a:gd name="connsiteY904" fmla="*/ 37590 h 1127126"/>
                <a:gd name="connsiteX905" fmla="*/ 146477 w 956683"/>
                <a:gd name="connsiteY905" fmla="*/ 35979 h 1127126"/>
                <a:gd name="connsiteX906" fmla="*/ 176523 w 956683"/>
                <a:gd name="connsiteY906" fmla="*/ 33831 h 1127126"/>
                <a:gd name="connsiteX907" fmla="*/ 249761 w 956683"/>
                <a:gd name="connsiteY907" fmla="*/ 33831 h 1127126"/>
                <a:gd name="connsiteX908" fmla="*/ 446940 w 956683"/>
                <a:gd name="connsiteY908" fmla="*/ 22554 h 1127126"/>
                <a:gd name="connsiteX909" fmla="*/ 368535 w 956683"/>
                <a:gd name="connsiteY909" fmla="*/ 20551 h 1127126"/>
                <a:gd name="connsiteX910" fmla="*/ 438867 w 956683"/>
                <a:gd name="connsiteY910" fmla="*/ 21148 h 1127126"/>
                <a:gd name="connsiteX911" fmla="*/ 289197 w 956683"/>
                <a:gd name="connsiteY911" fmla="*/ 26313 h 1127126"/>
                <a:gd name="connsiteX912" fmla="*/ 176523 w 956683"/>
                <a:gd name="connsiteY912" fmla="*/ 33831 h 1127126"/>
                <a:gd name="connsiteX913" fmla="*/ 176523 w 956683"/>
                <a:gd name="connsiteY913" fmla="*/ 33831 h 1127126"/>
                <a:gd name="connsiteX914" fmla="*/ 161500 w 956683"/>
                <a:gd name="connsiteY914" fmla="*/ 33831 h 1127126"/>
                <a:gd name="connsiteX915" fmla="*/ 187790 w 956683"/>
                <a:gd name="connsiteY915" fmla="*/ 30072 h 1127126"/>
                <a:gd name="connsiteX916" fmla="*/ 678810 w 956683"/>
                <a:gd name="connsiteY916" fmla="*/ 20464 h 1127126"/>
                <a:gd name="connsiteX917" fmla="*/ 893879 w 956683"/>
                <a:gd name="connsiteY917" fmla="*/ 22554 h 1127126"/>
                <a:gd name="connsiteX918" fmla="*/ 615951 w 956683"/>
                <a:gd name="connsiteY918" fmla="*/ 22554 h 1127126"/>
                <a:gd name="connsiteX919" fmla="*/ 609008 w 956683"/>
                <a:gd name="connsiteY919" fmla="*/ 22432 h 1127126"/>
                <a:gd name="connsiteX920" fmla="*/ 471572 w 956683"/>
                <a:gd name="connsiteY920" fmla="*/ 20019 h 1127126"/>
                <a:gd name="connsiteX921" fmla="*/ 504580 w 956683"/>
                <a:gd name="connsiteY921" fmla="*/ 20599 h 1127126"/>
                <a:gd name="connsiteX922" fmla="*/ 478489 w 956683"/>
                <a:gd name="connsiteY922" fmla="*/ 21484 h 1127126"/>
                <a:gd name="connsiteX923" fmla="*/ 438867 w 956683"/>
                <a:gd name="connsiteY923" fmla="*/ 21148 h 1127126"/>
                <a:gd name="connsiteX924" fmla="*/ 260325 w 956683"/>
                <a:gd name="connsiteY924" fmla="*/ 19633 h 1127126"/>
                <a:gd name="connsiteX925" fmla="*/ 323640 w 956683"/>
                <a:gd name="connsiteY925" fmla="*/ 20170 h 1127126"/>
                <a:gd name="connsiteX926" fmla="*/ 262906 w 956683"/>
                <a:gd name="connsiteY926" fmla="*/ 22554 h 1127126"/>
                <a:gd name="connsiteX927" fmla="*/ 169012 w 956683"/>
                <a:gd name="connsiteY927" fmla="*/ 30072 h 1127126"/>
                <a:gd name="connsiteX928" fmla="*/ 129576 w 956683"/>
                <a:gd name="connsiteY928" fmla="*/ 33108 h 1127126"/>
                <a:gd name="connsiteX929" fmla="*/ 142721 w 956683"/>
                <a:gd name="connsiteY929" fmla="*/ 30072 h 1127126"/>
                <a:gd name="connsiteX930" fmla="*/ 219428 w 956683"/>
                <a:gd name="connsiteY930" fmla="*/ 21847 h 1127126"/>
                <a:gd name="connsiteX931" fmla="*/ 664729 w 956683"/>
                <a:gd name="connsiteY931" fmla="*/ 19520 h 1127126"/>
                <a:gd name="connsiteX932" fmla="*/ 674635 w 956683"/>
                <a:gd name="connsiteY932" fmla="*/ 19735 h 1127126"/>
                <a:gd name="connsiteX933" fmla="*/ 710068 w 956683"/>
                <a:gd name="connsiteY933" fmla="*/ 19583 h 1127126"/>
                <a:gd name="connsiteX934" fmla="*/ 678810 w 956683"/>
                <a:gd name="connsiteY934" fmla="*/ 20464 h 1127126"/>
                <a:gd name="connsiteX935" fmla="*/ 647977 w 956683"/>
                <a:gd name="connsiteY935" fmla="*/ 20165 h 1127126"/>
                <a:gd name="connsiteX936" fmla="*/ 546447 w 956683"/>
                <a:gd name="connsiteY936" fmla="*/ 19178 h 1127126"/>
                <a:gd name="connsiteX937" fmla="*/ 647977 w 956683"/>
                <a:gd name="connsiteY937" fmla="*/ 20165 h 1127126"/>
                <a:gd name="connsiteX938" fmla="*/ 595318 w 956683"/>
                <a:gd name="connsiteY938" fmla="*/ 22192 h 1127126"/>
                <a:gd name="connsiteX939" fmla="*/ 504580 w 956683"/>
                <a:gd name="connsiteY939" fmla="*/ 20599 h 1127126"/>
                <a:gd name="connsiteX940" fmla="*/ 196841 w 956683"/>
                <a:gd name="connsiteY940" fmla="*/ 19095 h 1127126"/>
                <a:gd name="connsiteX941" fmla="*/ 241552 w 956683"/>
                <a:gd name="connsiteY941" fmla="*/ 19474 h 1127126"/>
                <a:gd name="connsiteX942" fmla="*/ 219428 w 956683"/>
                <a:gd name="connsiteY942" fmla="*/ 21847 h 1127126"/>
                <a:gd name="connsiteX943" fmla="*/ 159681 w 956683"/>
                <a:gd name="connsiteY943" fmla="*/ 25080 h 1127126"/>
                <a:gd name="connsiteX944" fmla="*/ 86603 w 956683"/>
                <a:gd name="connsiteY944" fmla="*/ 33616 h 1127126"/>
                <a:gd name="connsiteX945" fmla="*/ 104937 w 956683"/>
                <a:gd name="connsiteY945" fmla="*/ 27273 h 1127126"/>
                <a:gd name="connsiteX946" fmla="*/ 139680 w 956683"/>
                <a:gd name="connsiteY946" fmla="*/ 23213 h 1127126"/>
                <a:gd name="connsiteX947" fmla="*/ 153988 w 956683"/>
                <a:gd name="connsiteY947" fmla="*/ 22554 h 1127126"/>
                <a:gd name="connsiteX948" fmla="*/ 184846 w 956683"/>
                <a:gd name="connsiteY948" fmla="*/ 19747 h 1127126"/>
                <a:gd name="connsiteX949" fmla="*/ 138965 w 956683"/>
                <a:gd name="connsiteY949" fmla="*/ 18795 h 1127126"/>
                <a:gd name="connsiteX950" fmla="*/ 161500 w 956683"/>
                <a:gd name="connsiteY950" fmla="*/ 18795 h 1127126"/>
                <a:gd name="connsiteX951" fmla="*/ 192420 w 956683"/>
                <a:gd name="connsiteY951" fmla="*/ 19057 h 1127126"/>
                <a:gd name="connsiteX952" fmla="*/ 184846 w 956683"/>
                <a:gd name="connsiteY952" fmla="*/ 19747 h 1127126"/>
                <a:gd name="connsiteX953" fmla="*/ 155866 w 956683"/>
                <a:gd name="connsiteY953" fmla="*/ 21321 h 1127126"/>
                <a:gd name="connsiteX954" fmla="*/ 139680 w 956683"/>
                <a:gd name="connsiteY954" fmla="*/ 23213 h 1127126"/>
                <a:gd name="connsiteX955" fmla="*/ 113144 w 956683"/>
                <a:gd name="connsiteY955" fmla="*/ 24434 h 1127126"/>
                <a:gd name="connsiteX956" fmla="*/ 104937 w 956683"/>
                <a:gd name="connsiteY956" fmla="*/ 27273 h 1127126"/>
                <a:gd name="connsiteX957" fmla="*/ 83128 w 956683"/>
                <a:gd name="connsiteY957" fmla="*/ 29822 h 1127126"/>
                <a:gd name="connsiteX958" fmla="*/ 97651 w 956683"/>
                <a:gd name="connsiteY958" fmla="*/ 22554 h 1127126"/>
                <a:gd name="connsiteX959" fmla="*/ 774298 w 956683"/>
                <a:gd name="connsiteY959" fmla="*/ 17772 h 1127126"/>
                <a:gd name="connsiteX960" fmla="*/ 893879 w 956683"/>
                <a:gd name="connsiteY960" fmla="*/ 18795 h 1127126"/>
                <a:gd name="connsiteX961" fmla="*/ 710068 w 956683"/>
                <a:gd name="connsiteY961" fmla="*/ 19583 h 1127126"/>
                <a:gd name="connsiteX962" fmla="*/ 668543 w 956683"/>
                <a:gd name="connsiteY962" fmla="*/ 16868 h 1127126"/>
                <a:gd name="connsiteX963" fmla="*/ 721796 w 956683"/>
                <a:gd name="connsiteY963" fmla="*/ 17323 h 1127126"/>
                <a:gd name="connsiteX964" fmla="*/ 683555 w 956683"/>
                <a:gd name="connsiteY964" fmla="*/ 18795 h 1127126"/>
                <a:gd name="connsiteX965" fmla="*/ 664729 w 956683"/>
                <a:gd name="connsiteY965" fmla="*/ 19520 h 1127126"/>
                <a:gd name="connsiteX966" fmla="*/ 586461 w 956683"/>
                <a:gd name="connsiteY966" fmla="*/ 17821 h 1127126"/>
                <a:gd name="connsiteX967" fmla="*/ 611301 w 956683"/>
                <a:gd name="connsiteY967" fmla="*/ 16978 h 1127126"/>
                <a:gd name="connsiteX968" fmla="*/ 649753 w 956683"/>
                <a:gd name="connsiteY968" fmla="*/ 17386 h 1127126"/>
                <a:gd name="connsiteX969" fmla="*/ 464626 w 956683"/>
                <a:gd name="connsiteY969" fmla="*/ 15423 h 1127126"/>
                <a:gd name="connsiteX970" fmla="*/ 486885 w 956683"/>
                <a:gd name="connsiteY970" fmla="*/ 15659 h 1127126"/>
                <a:gd name="connsiteX971" fmla="*/ 586461 w 956683"/>
                <a:gd name="connsiteY971" fmla="*/ 17821 h 1127126"/>
                <a:gd name="connsiteX972" fmla="*/ 546447 w 956683"/>
                <a:gd name="connsiteY972" fmla="*/ 19178 h 1127126"/>
                <a:gd name="connsiteX973" fmla="*/ 507033 w 956683"/>
                <a:gd name="connsiteY973" fmla="*/ 18795 h 1127126"/>
                <a:gd name="connsiteX974" fmla="*/ 471572 w 956683"/>
                <a:gd name="connsiteY974" fmla="*/ 20019 h 1127126"/>
                <a:gd name="connsiteX975" fmla="*/ 401871 w 956683"/>
                <a:gd name="connsiteY975" fmla="*/ 18795 h 1127126"/>
                <a:gd name="connsiteX976" fmla="*/ 368535 w 956683"/>
                <a:gd name="connsiteY976" fmla="*/ 20551 h 1127126"/>
                <a:gd name="connsiteX977" fmla="*/ 323640 w 956683"/>
                <a:gd name="connsiteY977" fmla="*/ 20170 h 1127126"/>
                <a:gd name="connsiteX978" fmla="*/ 424920 w 956683"/>
                <a:gd name="connsiteY978" fmla="*/ 16195 h 1127126"/>
                <a:gd name="connsiteX979" fmla="*/ 447020 w 956683"/>
                <a:gd name="connsiteY979" fmla="*/ 15236 h 1127126"/>
                <a:gd name="connsiteX980" fmla="*/ 448860 w 956683"/>
                <a:gd name="connsiteY980" fmla="*/ 15256 h 1127126"/>
                <a:gd name="connsiteX981" fmla="*/ 424920 w 956683"/>
                <a:gd name="connsiteY981" fmla="*/ 16195 h 1127126"/>
                <a:gd name="connsiteX982" fmla="*/ 267132 w 956683"/>
                <a:gd name="connsiteY982" fmla="*/ 19265 h 1127126"/>
                <a:gd name="connsiteX983" fmla="*/ 260325 w 956683"/>
                <a:gd name="connsiteY983" fmla="*/ 19633 h 1127126"/>
                <a:gd name="connsiteX984" fmla="*/ 241552 w 956683"/>
                <a:gd name="connsiteY984" fmla="*/ 19474 h 1127126"/>
                <a:gd name="connsiteX985" fmla="*/ 247883 w 956683"/>
                <a:gd name="connsiteY985" fmla="*/ 18795 h 1127126"/>
                <a:gd name="connsiteX986" fmla="*/ 475322 w 956683"/>
                <a:gd name="connsiteY986" fmla="*/ 15215 h 1127126"/>
                <a:gd name="connsiteX987" fmla="*/ 625424 w 956683"/>
                <a:gd name="connsiteY987" fmla="*/ 16499 h 1127126"/>
                <a:gd name="connsiteX988" fmla="*/ 611301 w 956683"/>
                <a:gd name="connsiteY988" fmla="*/ 16978 h 1127126"/>
                <a:gd name="connsiteX989" fmla="*/ 486885 w 956683"/>
                <a:gd name="connsiteY989" fmla="*/ 15659 h 1127126"/>
                <a:gd name="connsiteX990" fmla="*/ 470633 w 956683"/>
                <a:gd name="connsiteY990" fmla="*/ 15306 h 1127126"/>
                <a:gd name="connsiteX991" fmla="*/ 456992 w 956683"/>
                <a:gd name="connsiteY991" fmla="*/ 15058 h 1127126"/>
                <a:gd name="connsiteX992" fmla="*/ 460650 w 956683"/>
                <a:gd name="connsiteY992" fmla="*/ 15089 h 1127126"/>
                <a:gd name="connsiteX993" fmla="*/ 470633 w 956683"/>
                <a:gd name="connsiteY993" fmla="*/ 15306 h 1127126"/>
                <a:gd name="connsiteX994" fmla="*/ 464626 w 956683"/>
                <a:gd name="connsiteY994" fmla="*/ 15423 h 1127126"/>
                <a:gd name="connsiteX995" fmla="*/ 448860 w 956683"/>
                <a:gd name="connsiteY995" fmla="*/ 15256 h 1127126"/>
                <a:gd name="connsiteX996" fmla="*/ 451312 w 956683"/>
                <a:gd name="connsiteY996" fmla="*/ 15159 h 1127126"/>
                <a:gd name="connsiteX997" fmla="*/ 240372 w 956683"/>
                <a:gd name="connsiteY997" fmla="*/ 15036 h 1127126"/>
                <a:gd name="connsiteX998" fmla="*/ 286694 w 956683"/>
                <a:gd name="connsiteY998" fmla="*/ 15036 h 1127126"/>
                <a:gd name="connsiteX999" fmla="*/ 262906 w 956683"/>
                <a:gd name="connsiteY999" fmla="*/ 15506 h 1127126"/>
                <a:gd name="connsiteX1000" fmla="*/ 196841 w 956683"/>
                <a:gd name="connsiteY1000" fmla="*/ 19095 h 1127126"/>
                <a:gd name="connsiteX1001" fmla="*/ 192420 w 956683"/>
                <a:gd name="connsiteY1001" fmla="*/ 19057 h 1127126"/>
                <a:gd name="connsiteX1002" fmla="*/ 195302 w 956683"/>
                <a:gd name="connsiteY1002" fmla="*/ 18795 h 1127126"/>
                <a:gd name="connsiteX1003" fmla="*/ 240372 w 956683"/>
                <a:gd name="connsiteY1003" fmla="*/ 15036 h 1127126"/>
                <a:gd name="connsiteX1004" fmla="*/ 97651 w 956683"/>
                <a:gd name="connsiteY1004" fmla="*/ 15036 h 1127126"/>
                <a:gd name="connsiteX1005" fmla="*/ 180279 w 956683"/>
                <a:gd name="connsiteY1005" fmla="*/ 15036 h 1127126"/>
                <a:gd name="connsiteX1006" fmla="*/ 138965 w 956683"/>
                <a:gd name="connsiteY1006" fmla="*/ 18795 h 1127126"/>
                <a:gd name="connsiteX1007" fmla="*/ 105163 w 956683"/>
                <a:gd name="connsiteY1007" fmla="*/ 18795 h 1127126"/>
                <a:gd name="connsiteX1008" fmla="*/ 56338 w 956683"/>
                <a:gd name="connsiteY1008" fmla="*/ 22554 h 1127126"/>
                <a:gd name="connsiteX1009" fmla="*/ 18780 w 956683"/>
                <a:gd name="connsiteY1009" fmla="*/ 41349 h 1127126"/>
                <a:gd name="connsiteX1010" fmla="*/ 18467 w 956683"/>
                <a:gd name="connsiteY1010" fmla="*/ 45108 h 1127126"/>
                <a:gd name="connsiteX1011" fmla="*/ 15024 w 956683"/>
                <a:gd name="connsiteY1011" fmla="*/ 45108 h 1127126"/>
                <a:gd name="connsiteX1012" fmla="*/ 15024 w 956683"/>
                <a:gd name="connsiteY1012" fmla="*/ 33831 h 1127126"/>
                <a:gd name="connsiteX1013" fmla="*/ 45070 w 956683"/>
                <a:gd name="connsiteY1013" fmla="*/ 18795 h 1127126"/>
                <a:gd name="connsiteX1014" fmla="*/ 97651 w 956683"/>
                <a:gd name="connsiteY1014" fmla="*/ 15036 h 1127126"/>
                <a:gd name="connsiteX1015" fmla="*/ 788458 w 956683"/>
                <a:gd name="connsiteY1015" fmla="*/ 14356 h 1127126"/>
                <a:gd name="connsiteX1016" fmla="*/ 807496 w 956683"/>
                <a:gd name="connsiteY1016" fmla="*/ 15036 h 1127126"/>
                <a:gd name="connsiteX1017" fmla="*/ 841323 w 956683"/>
                <a:gd name="connsiteY1017" fmla="*/ 15883 h 1127126"/>
                <a:gd name="connsiteX1018" fmla="*/ 774298 w 956683"/>
                <a:gd name="connsiteY1018" fmla="*/ 17772 h 1127126"/>
                <a:gd name="connsiteX1019" fmla="*/ 721796 w 956683"/>
                <a:gd name="connsiteY1019" fmla="*/ 17323 h 1127126"/>
                <a:gd name="connsiteX1020" fmla="*/ 781206 w 956683"/>
                <a:gd name="connsiteY1020" fmla="*/ 15036 h 1127126"/>
                <a:gd name="connsiteX1021" fmla="*/ 800435 w 956683"/>
                <a:gd name="connsiteY1021" fmla="*/ 13232 h 1127126"/>
                <a:gd name="connsiteX1022" fmla="*/ 788458 w 956683"/>
                <a:gd name="connsiteY1022" fmla="*/ 14356 h 1127126"/>
                <a:gd name="connsiteX1023" fmla="*/ 775922 w 956683"/>
                <a:gd name="connsiteY1023" fmla="*/ 13908 h 1127126"/>
                <a:gd name="connsiteX1024" fmla="*/ 738014 w 956683"/>
                <a:gd name="connsiteY1024" fmla="*/ 12553 h 1127126"/>
                <a:gd name="connsiteX1025" fmla="*/ 775922 w 956683"/>
                <a:gd name="connsiteY1025" fmla="*/ 13908 h 1127126"/>
                <a:gd name="connsiteX1026" fmla="*/ 668543 w 956683"/>
                <a:gd name="connsiteY1026" fmla="*/ 16868 h 1127126"/>
                <a:gd name="connsiteX1027" fmla="*/ 625424 w 956683"/>
                <a:gd name="connsiteY1027" fmla="*/ 16499 h 1127126"/>
                <a:gd name="connsiteX1028" fmla="*/ 668532 w 956683"/>
                <a:gd name="connsiteY1028" fmla="*/ 15036 h 1127126"/>
                <a:gd name="connsiteX1029" fmla="*/ 840965 w 956683"/>
                <a:gd name="connsiteY1029" fmla="*/ 12115 h 1127126"/>
                <a:gd name="connsiteX1030" fmla="*/ 863833 w 956683"/>
                <a:gd name="connsiteY1030" fmla="*/ 12687 h 1127126"/>
                <a:gd name="connsiteX1031" fmla="*/ 871345 w 956683"/>
                <a:gd name="connsiteY1031" fmla="*/ 12499 h 1127126"/>
                <a:gd name="connsiteX1032" fmla="*/ 871345 w 956683"/>
                <a:gd name="connsiteY1032" fmla="*/ 15036 h 1127126"/>
                <a:gd name="connsiteX1033" fmla="*/ 840380 w 956683"/>
                <a:gd name="connsiteY1033" fmla="*/ 12131 h 1127126"/>
                <a:gd name="connsiteX1034" fmla="*/ 818368 w 956683"/>
                <a:gd name="connsiteY1034" fmla="*/ 11549 h 1127126"/>
                <a:gd name="connsiteX1035" fmla="*/ 839933 w 956683"/>
                <a:gd name="connsiteY1035" fmla="*/ 12089 h 1127126"/>
                <a:gd name="connsiteX1036" fmla="*/ 840380 w 956683"/>
                <a:gd name="connsiteY1036" fmla="*/ 12131 h 1127126"/>
                <a:gd name="connsiteX1037" fmla="*/ 800435 w 956683"/>
                <a:gd name="connsiteY1037" fmla="*/ 13232 h 1127126"/>
                <a:gd name="connsiteX1038" fmla="*/ 920170 w 956683"/>
                <a:gd name="connsiteY1038" fmla="*/ 11277 h 1127126"/>
                <a:gd name="connsiteX1039" fmla="*/ 920170 w 956683"/>
                <a:gd name="connsiteY1039" fmla="*/ 15036 h 1127126"/>
                <a:gd name="connsiteX1040" fmla="*/ 863833 w 956683"/>
                <a:gd name="connsiteY1040" fmla="*/ 16446 h 1127126"/>
                <a:gd name="connsiteX1041" fmla="*/ 841323 w 956683"/>
                <a:gd name="connsiteY1041" fmla="*/ 15883 h 1127126"/>
                <a:gd name="connsiteX1042" fmla="*/ 871345 w 956683"/>
                <a:gd name="connsiteY1042" fmla="*/ 15036 h 1127126"/>
                <a:gd name="connsiteX1043" fmla="*/ 872753 w 956683"/>
                <a:gd name="connsiteY1043" fmla="*/ 13157 h 1127126"/>
                <a:gd name="connsiteX1044" fmla="*/ 872243 w 956683"/>
                <a:gd name="connsiteY1044" fmla="*/ 12476 h 1127126"/>
                <a:gd name="connsiteX1045" fmla="*/ 900139 w 956683"/>
                <a:gd name="connsiteY1045" fmla="*/ 11778 h 1127126"/>
                <a:gd name="connsiteX1046" fmla="*/ 916414 w 956683"/>
                <a:gd name="connsiteY1046" fmla="*/ 15036 h 1127126"/>
                <a:gd name="connsiteX1047" fmla="*/ 920170 w 956683"/>
                <a:gd name="connsiteY1047" fmla="*/ 11277 h 1127126"/>
                <a:gd name="connsiteX1048" fmla="*/ 871345 w 956683"/>
                <a:gd name="connsiteY1048" fmla="*/ 11277 h 1127126"/>
                <a:gd name="connsiteX1049" fmla="*/ 872243 w 956683"/>
                <a:gd name="connsiteY1049" fmla="*/ 12476 h 1127126"/>
                <a:gd name="connsiteX1050" fmla="*/ 871345 w 956683"/>
                <a:gd name="connsiteY1050" fmla="*/ 12499 h 1127126"/>
                <a:gd name="connsiteX1051" fmla="*/ 817095 w 956683"/>
                <a:gd name="connsiteY1051" fmla="*/ 7518 h 1127126"/>
                <a:gd name="connsiteX1052" fmla="*/ 827944 w 956683"/>
                <a:gd name="connsiteY1052" fmla="*/ 7518 h 1127126"/>
                <a:gd name="connsiteX1053" fmla="*/ 871345 w 956683"/>
                <a:gd name="connsiteY1053" fmla="*/ 11277 h 1127126"/>
                <a:gd name="connsiteX1054" fmla="*/ 840965 w 956683"/>
                <a:gd name="connsiteY1054" fmla="*/ 12115 h 1127126"/>
                <a:gd name="connsiteX1055" fmla="*/ 839933 w 956683"/>
                <a:gd name="connsiteY1055" fmla="*/ 12089 h 1127126"/>
                <a:gd name="connsiteX1056" fmla="*/ 826275 w 956683"/>
                <a:gd name="connsiteY1056" fmla="*/ 10807 h 1127126"/>
                <a:gd name="connsiteX1057" fmla="*/ 818368 w 956683"/>
                <a:gd name="connsiteY1057" fmla="*/ 11549 h 1127126"/>
                <a:gd name="connsiteX1058" fmla="*/ 807496 w 956683"/>
                <a:gd name="connsiteY1058" fmla="*/ 11277 h 1127126"/>
                <a:gd name="connsiteX1059" fmla="*/ 783325 w 956683"/>
                <a:gd name="connsiteY1059" fmla="*/ 10443 h 1127126"/>
                <a:gd name="connsiteX1060" fmla="*/ 698578 w 956683"/>
                <a:gd name="connsiteY1060" fmla="*/ 7518 h 1127126"/>
                <a:gd name="connsiteX1061" fmla="*/ 783325 w 956683"/>
                <a:gd name="connsiteY1061" fmla="*/ 10443 h 1127126"/>
                <a:gd name="connsiteX1062" fmla="*/ 773694 w 956683"/>
                <a:gd name="connsiteY1062" fmla="*/ 11277 h 1127126"/>
                <a:gd name="connsiteX1063" fmla="*/ 738014 w 956683"/>
                <a:gd name="connsiteY1063" fmla="*/ 12553 h 1127126"/>
                <a:gd name="connsiteX1064" fmla="*/ 702334 w 956683"/>
                <a:gd name="connsiteY1064" fmla="*/ 11277 h 1127126"/>
                <a:gd name="connsiteX1065" fmla="*/ 484498 w 956683"/>
                <a:gd name="connsiteY1065" fmla="*/ 15036 h 1127126"/>
                <a:gd name="connsiteX1066" fmla="*/ 475322 w 956683"/>
                <a:gd name="connsiteY1066" fmla="*/ 15215 h 1127126"/>
                <a:gd name="connsiteX1067" fmla="*/ 460650 w 956683"/>
                <a:gd name="connsiteY1067" fmla="*/ 15089 h 1127126"/>
                <a:gd name="connsiteX1068" fmla="*/ 458208 w 956683"/>
                <a:gd name="connsiteY1068" fmla="*/ 15036 h 1127126"/>
                <a:gd name="connsiteX1069" fmla="*/ 456992 w 956683"/>
                <a:gd name="connsiteY1069" fmla="*/ 15058 h 1127126"/>
                <a:gd name="connsiteX1070" fmla="*/ 454452 w 956683"/>
                <a:gd name="connsiteY1070" fmla="*/ 15036 h 1127126"/>
                <a:gd name="connsiteX1071" fmla="*/ 451312 w 956683"/>
                <a:gd name="connsiteY1071" fmla="*/ 15159 h 1127126"/>
                <a:gd name="connsiteX1072" fmla="*/ 447020 w 956683"/>
                <a:gd name="connsiteY1072" fmla="*/ 15236 h 1127126"/>
                <a:gd name="connsiteX1073" fmla="*/ 428161 w 956683"/>
                <a:gd name="connsiteY1073" fmla="*/ 15036 h 1127126"/>
                <a:gd name="connsiteX1074" fmla="*/ 286694 w 956683"/>
                <a:gd name="connsiteY1074" fmla="*/ 15036 h 1127126"/>
                <a:gd name="connsiteX1075" fmla="*/ 476987 w 956683"/>
                <a:gd name="connsiteY1075" fmla="*/ 11277 h 1127126"/>
                <a:gd name="connsiteX1076" fmla="*/ 698578 w 956683"/>
                <a:gd name="connsiteY1076" fmla="*/ 7518 h 1127126"/>
                <a:gd name="connsiteX1077" fmla="*/ 709846 w 956683"/>
                <a:gd name="connsiteY1077" fmla="*/ 0 h 1127126"/>
                <a:gd name="connsiteX1078" fmla="*/ 822519 w 956683"/>
                <a:gd name="connsiteY1078" fmla="*/ 3759 h 1127126"/>
                <a:gd name="connsiteX1079" fmla="*/ 878856 w 956683"/>
                <a:gd name="connsiteY1079" fmla="*/ 7518 h 1127126"/>
                <a:gd name="connsiteX1080" fmla="*/ 901391 w 956683"/>
                <a:gd name="connsiteY1080" fmla="*/ 7518 h 1127126"/>
                <a:gd name="connsiteX1081" fmla="*/ 920170 w 956683"/>
                <a:gd name="connsiteY1081" fmla="*/ 11277 h 1127126"/>
                <a:gd name="connsiteX1082" fmla="*/ 900139 w 956683"/>
                <a:gd name="connsiteY1082" fmla="*/ 11778 h 1127126"/>
                <a:gd name="connsiteX1083" fmla="*/ 897635 w 956683"/>
                <a:gd name="connsiteY1083" fmla="*/ 11277 h 1127126"/>
                <a:gd name="connsiteX1084" fmla="*/ 845054 w 956683"/>
                <a:gd name="connsiteY1084" fmla="*/ 7518 h 1127126"/>
                <a:gd name="connsiteX1085" fmla="*/ 827944 w 956683"/>
                <a:gd name="connsiteY1085" fmla="*/ 7518 h 1127126"/>
                <a:gd name="connsiteX1086" fmla="*/ 822519 w 956683"/>
                <a:gd name="connsiteY1086" fmla="*/ 7048 h 1127126"/>
                <a:gd name="connsiteX1087" fmla="*/ 817095 w 956683"/>
                <a:gd name="connsiteY1087" fmla="*/ 7518 h 1127126"/>
                <a:gd name="connsiteX1088" fmla="*/ 788717 w 956683"/>
                <a:gd name="connsiteY1088" fmla="*/ 7518 h 1127126"/>
                <a:gd name="connsiteX1089" fmla="*/ 679799 w 956683"/>
                <a:gd name="connsiteY1089" fmla="*/ 3759 h 1127126"/>
                <a:gd name="connsiteX1090" fmla="*/ 458208 w 956683"/>
                <a:gd name="connsiteY1090" fmla="*/ 7518 h 1127126"/>
                <a:gd name="connsiteX1091" fmla="*/ 240372 w 956683"/>
                <a:gd name="connsiteY1091" fmla="*/ 15036 h 1127126"/>
                <a:gd name="connsiteX1092" fmla="*/ 206569 w 956683"/>
                <a:gd name="connsiteY1092" fmla="*/ 15036 h 1127126"/>
                <a:gd name="connsiteX1093" fmla="*/ 180279 w 956683"/>
                <a:gd name="connsiteY1093" fmla="*/ 15036 h 1127126"/>
                <a:gd name="connsiteX1094" fmla="*/ 270418 w 956683"/>
                <a:gd name="connsiteY1094" fmla="*/ 7518 h 1127126"/>
                <a:gd name="connsiteX1095" fmla="*/ 492010 w 956683"/>
                <a:gd name="connsiteY1095" fmla="*/ 3759 h 1127126"/>
                <a:gd name="connsiteX1096" fmla="*/ 709846 w 956683"/>
                <a:gd name="connsiteY1096" fmla="*/ 0 h 11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Lst>
              <a:rect l="l" t="t" r="r" b="b"/>
              <a:pathLst>
                <a:path w="956683" h="1127126">
                  <a:moveTo>
                    <a:pt x="382260" y="1106577"/>
                  </a:moveTo>
                  <a:lnTo>
                    <a:pt x="404936" y="1106969"/>
                  </a:lnTo>
                  <a:lnTo>
                    <a:pt x="398186" y="1107436"/>
                  </a:lnTo>
                  <a:lnTo>
                    <a:pt x="371954" y="1108343"/>
                  </a:lnTo>
                  <a:cubicBezTo>
                    <a:pt x="300737" y="1112099"/>
                    <a:pt x="229519" y="1115856"/>
                    <a:pt x="158302" y="1119613"/>
                  </a:cubicBezTo>
                  <a:cubicBezTo>
                    <a:pt x="109575" y="1123369"/>
                    <a:pt x="60848" y="1123369"/>
                    <a:pt x="15868" y="1123369"/>
                  </a:cubicBezTo>
                  <a:cubicBezTo>
                    <a:pt x="45854" y="1119613"/>
                    <a:pt x="75841" y="1119613"/>
                    <a:pt x="105827" y="1119613"/>
                  </a:cubicBezTo>
                  <a:cubicBezTo>
                    <a:pt x="139561" y="1119613"/>
                    <a:pt x="169547" y="1115856"/>
                    <a:pt x="203282" y="1115856"/>
                  </a:cubicBezTo>
                  <a:close/>
                  <a:moveTo>
                    <a:pt x="545734" y="1105269"/>
                  </a:moveTo>
                  <a:lnTo>
                    <a:pt x="446919" y="1112099"/>
                  </a:lnTo>
                  <a:cubicBezTo>
                    <a:pt x="304485" y="1115856"/>
                    <a:pt x="158302" y="1127126"/>
                    <a:pt x="15868" y="1127126"/>
                  </a:cubicBezTo>
                  <a:cubicBezTo>
                    <a:pt x="49603" y="1119613"/>
                    <a:pt x="83337" y="1123369"/>
                    <a:pt x="117072" y="1123369"/>
                  </a:cubicBezTo>
                  <a:cubicBezTo>
                    <a:pt x="150806" y="1123369"/>
                    <a:pt x="188289" y="1119613"/>
                    <a:pt x="222023" y="1119613"/>
                  </a:cubicBezTo>
                  <a:lnTo>
                    <a:pt x="398186" y="1107436"/>
                  </a:lnTo>
                  <a:lnTo>
                    <a:pt x="409436" y="1107047"/>
                  </a:lnTo>
                  <a:lnTo>
                    <a:pt x="484402" y="1108343"/>
                  </a:lnTo>
                  <a:close/>
                  <a:moveTo>
                    <a:pt x="555619" y="1104586"/>
                  </a:moveTo>
                  <a:lnTo>
                    <a:pt x="559367" y="1104586"/>
                  </a:lnTo>
                  <a:lnTo>
                    <a:pt x="545734" y="1105269"/>
                  </a:lnTo>
                  <a:close/>
                  <a:moveTo>
                    <a:pt x="532640" y="1102789"/>
                  </a:moveTo>
                  <a:lnTo>
                    <a:pt x="480653" y="1104586"/>
                  </a:lnTo>
                  <a:lnTo>
                    <a:pt x="409436" y="1107047"/>
                  </a:lnTo>
                  <a:lnTo>
                    <a:pt x="404936" y="1106969"/>
                  </a:lnTo>
                  <a:lnTo>
                    <a:pt x="439422" y="1104586"/>
                  </a:lnTo>
                  <a:close/>
                  <a:moveTo>
                    <a:pt x="653073" y="1101366"/>
                  </a:moveTo>
                  <a:lnTo>
                    <a:pt x="653073" y="1115856"/>
                  </a:lnTo>
                  <a:cubicBezTo>
                    <a:pt x="653073" y="1119613"/>
                    <a:pt x="649325" y="1115856"/>
                    <a:pt x="649325" y="1115856"/>
                  </a:cubicBezTo>
                  <a:lnTo>
                    <a:pt x="649503" y="1101621"/>
                  </a:lnTo>
                  <a:close/>
                  <a:moveTo>
                    <a:pt x="649556" y="1097322"/>
                  </a:moveTo>
                  <a:lnTo>
                    <a:pt x="649503" y="1101621"/>
                  </a:lnTo>
                  <a:lnTo>
                    <a:pt x="608094" y="1104586"/>
                  </a:lnTo>
                  <a:lnTo>
                    <a:pt x="559367" y="1104586"/>
                  </a:lnTo>
                  <a:cubicBezTo>
                    <a:pt x="585605" y="1104586"/>
                    <a:pt x="608094" y="1100829"/>
                    <a:pt x="634332" y="1100829"/>
                  </a:cubicBezTo>
                  <a:lnTo>
                    <a:pt x="532640" y="1102789"/>
                  </a:lnTo>
                  <a:lnTo>
                    <a:pt x="589353" y="1100829"/>
                  </a:lnTo>
                  <a:lnTo>
                    <a:pt x="634332" y="1099565"/>
                  </a:lnTo>
                  <a:lnTo>
                    <a:pt x="639486" y="1099420"/>
                  </a:lnTo>
                  <a:close/>
                  <a:moveTo>
                    <a:pt x="672833" y="1097142"/>
                  </a:moveTo>
                  <a:lnTo>
                    <a:pt x="660570" y="1104586"/>
                  </a:lnTo>
                  <a:cubicBezTo>
                    <a:pt x="660570" y="1104586"/>
                    <a:pt x="660570" y="1100829"/>
                    <a:pt x="660570" y="1100829"/>
                  </a:cubicBezTo>
                  <a:lnTo>
                    <a:pt x="663453" y="1099962"/>
                  </a:lnTo>
                  <a:lnTo>
                    <a:pt x="664318" y="1100829"/>
                  </a:lnTo>
                  <a:lnTo>
                    <a:pt x="668038" y="1098584"/>
                  </a:lnTo>
                  <a:close/>
                  <a:moveTo>
                    <a:pt x="634332" y="1097072"/>
                  </a:moveTo>
                  <a:cubicBezTo>
                    <a:pt x="600598" y="1097072"/>
                    <a:pt x="563115" y="1100829"/>
                    <a:pt x="529381" y="1100829"/>
                  </a:cubicBezTo>
                  <a:cubicBezTo>
                    <a:pt x="491898" y="1104586"/>
                    <a:pt x="458164" y="1104586"/>
                    <a:pt x="420681" y="1104586"/>
                  </a:cubicBezTo>
                  <a:cubicBezTo>
                    <a:pt x="491898" y="1100829"/>
                    <a:pt x="563115" y="1097072"/>
                    <a:pt x="634332" y="1097072"/>
                  </a:cubicBezTo>
                  <a:close/>
                  <a:moveTo>
                    <a:pt x="49603" y="1097072"/>
                  </a:moveTo>
                  <a:cubicBezTo>
                    <a:pt x="102078" y="1097072"/>
                    <a:pt x="154554" y="1100829"/>
                    <a:pt x="203282" y="1100829"/>
                  </a:cubicBezTo>
                  <a:cubicBezTo>
                    <a:pt x="278247" y="1100829"/>
                    <a:pt x="349464" y="1100829"/>
                    <a:pt x="420681" y="1104586"/>
                  </a:cubicBezTo>
                  <a:lnTo>
                    <a:pt x="382260" y="1106577"/>
                  </a:lnTo>
                  <a:lnTo>
                    <a:pt x="267002" y="1104586"/>
                  </a:lnTo>
                  <a:cubicBezTo>
                    <a:pt x="195785" y="1104586"/>
                    <a:pt x="124568" y="1100829"/>
                    <a:pt x="49603" y="1100829"/>
                  </a:cubicBezTo>
                  <a:cubicBezTo>
                    <a:pt x="49603" y="1100829"/>
                    <a:pt x="49603" y="1097072"/>
                    <a:pt x="49603" y="1097072"/>
                  </a:cubicBezTo>
                  <a:close/>
                  <a:moveTo>
                    <a:pt x="666507" y="1093789"/>
                  </a:moveTo>
                  <a:lnTo>
                    <a:pt x="660570" y="1097072"/>
                  </a:lnTo>
                  <a:lnTo>
                    <a:pt x="662868" y="1099375"/>
                  </a:lnTo>
                  <a:lnTo>
                    <a:pt x="660570" y="1100829"/>
                  </a:lnTo>
                  <a:lnTo>
                    <a:pt x="653073" y="1101366"/>
                  </a:lnTo>
                  <a:lnTo>
                    <a:pt x="653073" y="1096589"/>
                  </a:lnTo>
                  <a:close/>
                  <a:moveTo>
                    <a:pt x="680976" y="1090774"/>
                  </a:moveTo>
                  <a:lnTo>
                    <a:pt x="668038" y="1098584"/>
                  </a:lnTo>
                  <a:lnTo>
                    <a:pt x="663453" y="1099962"/>
                  </a:lnTo>
                  <a:lnTo>
                    <a:pt x="662868" y="1099375"/>
                  </a:lnTo>
                  <a:lnTo>
                    <a:pt x="674246" y="1092177"/>
                  </a:lnTo>
                  <a:close/>
                  <a:moveTo>
                    <a:pt x="707704" y="1071009"/>
                  </a:moveTo>
                  <a:lnTo>
                    <a:pt x="674246" y="1092177"/>
                  </a:lnTo>
                  <a:lnTo>
                    <a:pt x="666507" y="1093789"/>
                  </a:lnTo>
                  <a:close/>
                  <a:moveTo>
                    <a:pt x="635468" y="1061445"/>
                  </a:moveTo>
                  <a:lnTo>
                    <a:pt x="638080" y="1089559"/>
                  </a:lnTo>
                  <a:lnTo>
                    <a:pt x="635147" y="1070449"/>
                  </a:lnTo>
                  <a:close/>
                  <a:moveTo>
                    <a:pt x="735461" y="1057885"/>
                  </a:moveTo>
                  <a:lnTo>
                    <a:pt x="727102" y="1064201"/>
                  </a:lnTo>
                  <a:lnTo>
                    <a:pt x="684551" y="1090029"/>
                  </a:lnTo>
                  <a:lnTo>
                    <a:pt x="680976" y="1090774"/>
                  </a:lnTo>
                  <a:close/>
                  <a:moveTo>
                    <a:pt x="630423" y="1052341"/>
                  </a:moveTo>
                  <a:lnTo>
                    <a:pt x="631389" y="1061533"/>
                  </a:lnTo>
                  <a:lnTo>
                    <a:pt x="631109" y="1072566"/>
                  </a:lnTo>
                  <a:lnTo>
                    <a:pt x="629885" y="1066108"/>
                  </a:lnTo>
                  <a:close/>
                  <a:moveTo>
                    <a:pt x="737770" y="1051903"/>
                  </a:moveTo>
                  <a:lnTo>
                    <a:pt x="728507" y="1059505"/>
                  </a:lnTo>
                  <a:lnTo>
                    <a:pt x="707704" y="1071009"/>
                  </a:lnTo>
                  <a:lnTo>
                    <a:pt x="735535" y="1053401"/>
                  </a:lnTo>
                  <a:close/>
                  <a:moveTo>
                    <a:pt x="631727" y="1048170"/>
                  </a:moveTo>
                  <a:lnTo>
                    <a:pt x="635147" y="1070449"/>
                  </a:lnTo>
                  <a:lnTo>
                    <a:pt x="634466" y="1089559"/>
                  </a:lnTo>
                  <a:lnTo>
                    <a:pt x="634332" y="1093316"/>
                  </a:lnTo>
                  <a:lnTo>
                    <a:pt x="630968" y="1078143"/>
                  </a:lnTo>
                  <a:lnTo>
                    <a:pt x="631109" y="1072566"/>
                  </a:lnTo>
                  <a:lnTo>
                    <a:pt x="634332" y="1089559"/>
                  </a:lnTo>
                  <a:lnTo>
                    <a:pt x="631389" y="1061533"/>
                  </a:lnTo>
                  <a:close/>
                  <a:moveTo>
                    <a:pt x="621998" y="1021077"/>
                  </a:moveTo>
                  <a:lnTo>
                    <a:pt x="623556" y="1032738"/>
                  </a:lnTo>
                  <a:lnTo>
                    <a:pt x="629885" y="1066108"/>
                  </a:lnTo>
                  <a:lnTo>
                    <a:pt x="629647" y="1072184"/>
                  </a:lnTo>
                  <a:lnTo>
                    <a:pt x="630968" y="1078143"/>
                  </a:lnTo>
                  <a:lnTo>
                    <a:pt x="630584" y="1093316"/>
                  </a:lnTo>
                  <a:cubicBezTo>
                    <a:pt x="630584" y="1093316"/>
                    <a:pt x="630584" y="1093316"/>
                    <a:pt x="634332" y="1093316"/>
                  </a:cubicBezTo>
                  <a:cubicBezTo>
                    <a:pt x="634332" y="1097072"/>
                    <a:pt x="630584" y="1097072"/>
                    <a:pt x="630584" y="1097072"/>
                  </a:cubicBezTo>
                  <a:cubicBezTo>
                    <a:pt x="626836" y="1089559"/>
                    <a:pt x="626836" y="1078289"/>
                    <a:pt x="626836" y="1070775"/>
                  </a:cubicBezTo>
                  <a:cubicBezTo>
                    <a:pt x="626836" y="1059505"/>
                    <a:pt x="626836" y="1051992"/>
                    <a:pt x="623087" y="1040722"/>
                  </a:cubicBezTo>
                  <a:close/>
                  <a:moveTo>
                    <a:pt x="23902" y="1013907"/>
                  </a:moveTo>
                  <a:lnTo>
                    <a:pt x="23308" y="1023181"/>
                  </a:lnTo>
                  <a:lnTo>
                    <a:pt x="23237" y="1023555"/>
                  </a:lnTo>
                  <a:close/>
                  <a:moveTo>
                    <a:pt x="626211" y="1012233"/>
                  </a:moveTo>
                  <a:lnTo>
                    <a:pt x="629431" y="1033209"/>
                  </a:lnTo>
                  <a:lnTo>
                    <a:pt x="630584" y="1048235"/>
                  </a:lnTo>
                  <a:lnTo>
                    <a:pt x="630423" y="1052341"/>
                  </a:lnTo>
                  <a:close/>
                  <a:moveTo>
                    <a:pt x="805214" y="1006698"/>
                  </a:moveTo>
                  <a:lnTo>
                    <a:pt x="786681" y="1024240"/>
                  </a:lnTo>
                  <a:lnTo>
                    <a:pt x="746780" y="1051053"/>
                  </a:lnTo>
                  <a:lnTo>
                    <a:pt x="735461" y="1057885"/>
                  </a:lnTo>
                  <a:lnTo>
                    <a:pt x="787461" y="1018597"/>
                  </a:lnTo>
                  <a:close/>
                  <a:moveTo>
                    <a:pt x="816742" y="1004040"/>
                  </a:moveTo>
                  <a:lnTo>
                    <a:pt x="810501" y="1010668"/>
                  </a:lnTo>
                  <a:cubicBezTo>
                    <a:pt x="788011" y="1033208"/>
                    <a:pt x="765521" y="1048235"/>
                    <a:pt x="739284" y="1067019"/>
                  </a:cubicBezTo>
                  <a:cubicBezTo>
                    <a:pt x="728039" y="1074532"/>
                    <a:pt x="715857" y="1082046"/>
                    <a:pt x="702738" y="1088150"/>
                  </a:cubicBezTo>
                  <a:lnTo>
                    <a:pt x="672833" y="1097142"/>
                  </a:lnTo>
                  <a:lnTo>
                    <a:pt x="684551" y="1090029"/>
                  </a:lnTo>
                  <a:lnTo>
                    <a:pt x="686808" y="1089559"/>
                  </a:lnTo>
                  <a:cubicBezTo>
                    <a:pt x="716794" y="1078289"/>
                    <a:pt x="743032" y="1059505"/>
                    <a:pt x="769270" y="1040722"/>
                  </a:cubicBezTo>
                  <a:lnTo>
                    <a:pt x="786681" y="1024240"/>
                  </a:lnTo>
                  <a:close/>
                  <a:moveTo>
                    <a:pt x="33803" y="999902"/>
                  </a:moveTo>
                  <a:lnTo>
                    <a:pt x="33803" y="1013059"/>
                  </a:lnTo>
                  <a:lnTo>
                    <a:pt x="30047" y="1037492"/>
                  </a:lnTo>
                  <a:cubicBezTo>
                    <a:pt x="30047" y="1063806"/>
                    <a:pt x="30047" y="1093878"/>
                    <a:pt x="18780" y="1120191"/>
                  </a:cubicBezTo>
                  <a:lnTo>
                    <a:pt x="18780" y="1100143"/>
                  </a:lnTo>
                  <a:lnTo>
                    <a:pt x="23475" y="1075083"/>
                  </a:lnTo>
                  <a:lnTo>
                    <a:pt x="26216" y="1031189"/>
                  </a:lnTo>
                  <a:close/>
                  <a:moveTo>
                    <a:pt x="637676" y="999465"/>
                  </a:moveTo>
                  <a:lnTo>
                    <a:pt x="641829" y="1021938"/>
                  </a:lnTo>
                  <a:cubicBezTo>
                    <a:pt x="645577" y="1036965"/>
                    <a:pt x="650262" y="1051992"/>
                    <a:pt x="653073" y="1067488"/>
                  </a:cubicBezTo>
                  <a:lnTo>
                    <a:pt x="653073" y="1096589"/>
                  </a:lnTo>
                  <a:lnTo>
                    <a:pt x="649556" y="1097322"/>
                  </a:lnTo>
                  <a:lnTo>
                    <a:pt x="649794" y="1078289"/>
                  </a:lnTo>
                  <a:cubicBezTo>
                    <a:pt x="648388" y="1066079"/>
                    <a:pt x="645577" y="1053870"/>
                    <a:pt x="641829" y="1040722"/>
                  </a:cubicBezTo>
                  <a:lnTo>
                    <a:pt x="637022" y="1017837"/>
                  </a:lnTo>
                  <a:close/>
                  <a:moveTo>
                    <a:pt x="632700" y="997263"/>
                  </a:moveTo>
                  <a:lnTo>
                    <a:pt x="637022" y="1017837"/>
                  </a:lnTo>
                  <a:lnTo>
                    <a:pt x="635468" y="1061445"/>
                  </a:lnTo>
                  <a:lnTo>
                    <a:pt x="632264" y="1026968"/>
                  </a:lnTo>
                  <a:lnTo>
                    <a:pt x="632927" y="1000806"/>
                  </a:lnTo>
                  <a:close/>
                  <a:moveTo>
                    <a:pt x="37559" y="988625"/>
                  </a:moveTo>
                  <a:lnTo>
                    <a:pt x="37559" y="1014938"/>
                  </a:lnTo>
                  <a:cubicBezTo>
                    <a:pt x="37559" y="1041251"/>
                    <a:pt x="45070" y="1071324"/>
                    <a:pt x="33803" y="1097637"/>
                  </a:cubicBezTo>
                  <a:cubicBezTo>
                    <a:pt x="33803" y="1101396"/>
                    <a:pt x="30047" y="1097637"/>
                    <a:pt x="30047" y="1097637"/>
                  </a:cubicBezTo>
                  <a:cubicBezTo>
                    <a:pt x="37559" y="1078842"/>
                    <a:pt x="37559" y="1056288"/>
                    <a:pt x="33803" y="1037492"/>
                  </a:cubicBezTo>
                  <a:lnTo>
                    <a:pt x="33803" y="1013059"/>
                  </a:lnTo>
                  <a:close/>
                  <a:moveTo>
                    <a:pt x="26358" y="943365"/>
                  </a:moveTo>
                  <a:lnTo>
                    <a:pt x="26291" y="947276"/>
                  </a:lnTo>
                  <a:lnTo>
                    <a:pt x="18510" y="1048526"/>
                  </a:lnTo>
                  <a:lnTo>
                    <a:pt x="17841" y="1052059"/>
                  </a:lnTo>
                  <a:cubicBezTo>
                    <a:pt x="15024" y="1066625"/>
                    <a:pt x="13146" y="1080721"/>
                    <a:pt x="15024" y="1093878"/>
                  </a:cubicBezTo>
                  <a:lnTo>
                    <a:pt x="18510" y="1048526"/>
                  </a:lnTo>
                  <a:lnTo>
                    <a:pt x="23237" y="1023555"/>
                  </a:lnTo>
                  <a:lnTo>
                    <a:pt x="22536" y="1033733"/>
                  </a:lnTo>
                  <a:cubicBezTo>
                    <a:pt x="18780" y="1048770"/>
                    <a:pt x="18780" y="1063806"/>
                    <a:pt x="18780" y="1078842"/>
                  </a:cubicBezTo>
                  <a:lnTo>
                    <a:pt x="18780" y="1093878"/>
                  </a:lnTo>
                  <a:lnTo>
                    <a:pt x="18780" y="1100143"/>
                  </a:lnTo>
                  <a:lnTo>
                    <a:pt x="15024" y="1120191"/>
                  </a:lnTo>
                  <a:cubicBezTo>
                    <a:pt x="7512" y="1105155"/>
                    <a:pt x="11268" y="1086360"/>
                    <a:pt x="15024" y="1067565"/>
                  </a:cubicBezTo>
                  <a:cubicBezTo>
                    <a:pt x="18780" y="1045011"/>
                    <a:pt x="18780" y="1022456"/>
                    <a:pt x="18780" y="1003661"/>
                  </a:cubicBezTo>
                  <a:close/>
                  <a:moveTo>
                    <a:pt x="35832" y="930238"/>
                  </a:moveTo>
                  <a:lnTo>
                    <a:pt x="34043" y="965141"/>
                  </a:lnTo>
                  <a:lnTo>
                    <a:pt x="33334" y="974059"/>
                  </a:lnTo>
                  <a:cubicBezTo>
                    <a:pt x="30986" y="992384"/>
                    <a:pt x="28169" y="1011179"/>
                    <a:pt x="26291" y="1029974"/>
                  </a:cubicBezTo>
                  <a:lnTo>
                    <a:pt x="26216" y="1031189"/>
                  </a:lnTo>
                  <a:lnTo>
                    <a:pt x="22066" y="1048300"/>
                  </a:lnTo>
                  <a:cubicBezTo>
                    <a:pt x="18780" y="1063806"/>
                    <a:pt x="16902" y="1078842"/>
                    <a:pt x="18780" y="1093878"/>
                  </a:cubicBezTo>
                  <a:lnTo>
                    <a:pt x="23308" y="1023181"/>
                  </a:lnTo>
                  <a:lnTo>
                    <a:pt x="26291" y="1007420"/>
                  </a:lnTo>
                  <a:cubicBezTo>
                    <a:pt x="30047" y="992384"/>
                    <a:pt x="31925" y="976408"/>
                    <a:pt x="33333" y="959962"/>
                  </a:cubicBezTo>
                  <a:close/>
                  <a:moveTo>
                    <a:pt x="42124" y="922176"/>
                  </a:moveTo>
                  <a:lnTo>
                    <a:pt x="41315" y="935999"/>
                  </a:lnTo>
                  <a:cubicBezTo>
                    <a:pt x="41315" y="951035"/>
                    <a:pt x="37559" y="969830"/>
                    <a:pt x="37559" y="988625"/>
                  </a:cubicBezTo>
                  <a:lnTo>
                    <a:pt x="37559" y="964817"/>
                  </a:lnTo>
                  <a:close/>
                  <a:moveTo>
                    <a:pt x="37559" y="920963"/>
                  </a:moveTo>
                  <a:lnTo>
                    <a:pt x="37559" y="964817"/>
                  </a:lnTo>
                  <a:lnTo>
                    <a:pt x="33803" y="999902"/>
                  </a:lnTo>
                  <a:lnTo>
                    <a:pt x="33803" y="969830"/>
                  </a:lnTo>
                  <a:lnTo>
                    <a:pt x="34043" y="965141"/>
                  </a:lnTo>
                  <a:close/>
                  <a:moveTo>
                    <a:pt x="605222" y="909432"/>
                  </a:moveTo>
                  <a:lnTo>
                    <a:pt x="619339" y="973101"/>
                  </a:lnTo>
                  <a:lnTo>
                    <a:pt x="621998" y="1021077"/>
                  </a:lnTo>
                  <a:lnTo>
                    <a:pt x="615591" y="973101"/>
                  </a:lnTo>
                  <a:cubicBezTo>
                    <a:pt x="613717" y="961830"/>
                    <a:pt x="610906" y="950560"/>
                    <a:pt x="608563" y="938820"/>
                  </a:cubicBezTo>
                  <a:close/>
                  <a:moveTo>
                    <a:pt x="896711" y="901723"/>
                  </a:moveTo>
                  <a:cubicBezTo>
                    <a:pt x="885466" y="922385"/>
                    <a:pt x="872347" y="942107"/>
                    <a:pt x="857823" y="960421"/>
                  </a:cubicBezTo>
                  <a:lnTo>
                    <a:pt x="833551" y="986193"/>
                  </a:lnTo>
                  <a:lnTo>
                    <a:pt x="810501" y="1003154"/>
                  </a:lnTo>
                  <a:lnTo>
                    <a:pt x="805214" y="1006698"/>
                  </a:lnTo>
                  <a:lnTo>
                    <a:pt x="836739" y="976857"/>
                  </a:lnTo>
                  <a:lnTo>
                    <a:pt x="854730" y="952815"/>
                  </a:lnTo>
                  <a:close/>
                  <a:moveTo>
                    <a:pt x="892963" y="901723"/>
                  </a:moveTo>
                  <a:lnTo>
                    <a:pt x="854730" y="952815"/>
                  </a:lnTo>
                  <a:lnTo>
                    <a:pt x="844235" y="965587"/>
                  </a:lnTo>
                  <a:cubicBezTo>
                    <a:pt x="825494" y="984371"/>
                    <a:pt x="806752" y="999398"/>
                    <a:pt x="788011" y="1018181"/>
                  </a:cubicBezTo>
                  <a:lnTo>
                    <a:pt x="787461" y="1018597"/>
                  </a:lnTo>
                  <a:lnTo>
                    <a:pt x="737770" y="1051903"/>
                  </a:lnTo>
                  <a:lnTo>
                    <a:pt x="788011" y="1010668"/>
                  </a:lnTo>
                  <a:cubicBezTo>
                    <a:pt x="806752" y="995641"/>
                    <a:pt x="825494" y="976857"/>
                    <a:pt x="844235" y="958074"/>
                  </a:cubicBezTo>
                  <a:cubicBezTo>
                    <a:pt x="862976" y="939290"/>
                    <a:pt x="877969" y="920506"/>
                    <a:pt x="892963" y="901723"/>
                  </a:cubicBezTo>
                  <a:close/>
                  <a:moveTo>
                    <a:pt x="38765" y="900346"/>
                  </a:moveTo>
                  <a:lnTo>
                    <a:pt x="37559" y="920963"/>
                  </a:lnTo>
                  <a:lnTo>
                    <a:pt x="37559" y="909685"/>
                  </a:lnTo>
                  <a:close/>
                  <a:moveTo>
                    <a:pt x="896242" y="900314"/>
                  </a:moveTo>
                  <a:cubicBezTo>
                    <a:pt x="896711" y="900783"/>
                    <a:pt x="896711" y="901723"/>
                    <a:pt x="896711" y="901723"/>
                  </a:cubicBezTo>
                  <a:cubicBezTo>
                    <a:pt x="896711" y="901723"/>
                    <a:pt x="896711" y="901723"/>
                    <a:pt x="892963" y="901723"/>
                  </a:cubicBezTo>
                  <a:cubicBezTo>
                    <a:pt x="894837" y="899844"/>
                    <a:pt x="895774" y="899844"/>
                    <a:pt x="896242" y="900314"/>
                  </a:cubicBezTo>
                  <a:close/>
                  <a:moveTo>
                    <a:pt x="608244" y="898618"/>
                  </a:moveTo>
                  <a:lnTo>
                    <a:pt x="611053" y="910818"/>
                  </a:lnTo>
                  <a:lnTo>
                    <a:pt x="622030" y="972426"/>
                  </a:lnTo>
                  <a:lnTo>
                    <a:pt x="626211" y="1012233"/>
                  </a:lnTo>
                  <a:lnTo>
                    <a:pt x="623087" y="991884"/>
                  </a:lnTo>
                  <a:cubicBezTo>
                    <a:pt x="619339" y="969344"/>
                    <a:pt x="615591" y="946803"/>
                    <a:pt x="611843" y="924263"/>
                  </a:cubicBezTo>
                  <a:close/>
                  <a:moveTo>
                    <a:pt x="607874" y="895976"/>
                  </a:moveTo>
                  <a:lnTo>
                    <a:pt x="608244" y="898618"/>
                  </a:lnTo>
                  <a:lnTo>
                    <a:pt x="608094" y="897966"/>
                  </a:lnTo>
                  <a:close/>
                  <a:moveTo>
                    <a:pt x="607655" y="894002"/>
                  </a:moveTo>
                  <a:lnTo>
                    <a:pt x="607874" y="895976"/>
                  </a:lnTo>
                  <a:lnTo>
                    <a:pt x="607626" y="894209"/>
                  </a:lnTo>
                  <a:close/>
                  <a:moveTo>
                    <a:pt x="607345" y="891204"/>
                  </a:moveTo>
                  <a:lnTo>
                    <a:pt x="607794" y="893007"/>
                  </a:lnTo>
                  <a:lnTo>
                    <a:pt x="607655" y="894002"/>
                  </a:lnTo>
                  <a:close/>
                  <a:moveTo>
                    <a:pt x="907502" y="886325"/>
                  </a:moveTo>
                  <a:lnTo>
                    <a:pt x="907724" y="890181"/>
                  </a:lnTo>
                  <a:lnTo>
                    <a:pt x="904207" y="894209"/>
                  </a:lnTo>
                  <a:lnTo>
                    <a:pt x="903993" y="890480"/>
                  </a:lnTo>
                  <a:lnTo>
                    <a:pt x="904207" y="890453"/>
                  </a:lnTo>
                  <a:close/>
                  <a:moveTo>
                    <a:pt x="903552" y="882820"/>
                  </a:moveTo>
                  <a:lnTo>
                    <a:pt x="904207" y="882939"/>
                  </a:lnTo>
                  <a:lnTo>
                    <a:pt x="903556" y="882887"/>
                  </a:lnTo>
                  <a:close/>
                  <a:moveTo>
                    <a:pt x="609592" y="880199"/>
                  </a:moveTo>
                  <a:lnTo>
                    <a:pt x="611843" y="897966"/>
                  </a:lnTo>
                  <a:cubicBezTo>
                    <a:pt x="619339" y="929898"/>
                    <a:pt x="624962" y="961830"/>
                    <a:pt x="629178" y="993763"/>
                  </a:cubicBezTo>
                  <a:lnTo>
                    <a:pt x="632264" y="1026968"/>
                  </a:lnTo>
                  <a:lnTo>
                    <a:pt x="631727" y="1048170"/>
                  </a:lnTo>
                  <a:lnTo>
                    <a:pt x="629431" y="1033209"/>
                  </a:lnTo>
                  <a:lnTo>
                    <a:pt x="626836" y="999398"/>
                  </a:lnTo>
                  <a:lnTo>
                    <a:pt x="622030" y="972426"/>
                  </a:lnTo>
                  <a:lnTo>
                    <a:pt x="619339" y="946803"/>
                  </a:lnTo>
                  <a:lnTo>
                    <a:pt x="611053" y="910818"/>
                  </a:lnTo>
                  <a:lnTo>
                    <a:pt x="608094" y="894209"/>
                  </a:lnTo>
                  <a:lnTo>
                    <a:pt x="607794" y="893007"/>
                  </a:lnTo>
                  <a:close/>
                  <a:moveTo>
                    <a:pt x="912479" y="880089"/>
                  </a:moveTo>
                  <a:lnTo>
                    <a:pt x="914897" y="880574"/>
                  </a:lnTo>
                  <a:lnTo>
                    <a:pt x="907956" y="897966"/>
                  </a:lnTo>
                  <a:cubicBezTo>
                    <a:pt x="904207" y="897966"/>
                    <a:pt x="904207" y="897966"/>
                    <a:pt x="904207" y="894209"/>
                  </a:cubicBezTo>
                  <a:cubicBezTo>
                    <a:pt x="907956" y="894209"/>
                    <a:pt x="907956" y="894209"/>
                    <a:pt x="907956" y="894209"/>
                  </a:cubicBezTo>
                  <a:lnTo>
                    <a:pt x="907724" y="890181"/>
                  </a:lnTo>
                  <a:lnTo>
                    <a:pt x="910767" y="886696"/>
                  </a:lnTo>
                  <a:lnTo>
                    <a:pt x="911426" y="881409"/>
                  </a:lnTo>
                  <a:close/>
                  <a:moveTo>
                    <a:pt x="915181" y="879861"/>
                  </a:moveTo>
                  <a:lnTo>
                    <a:pt x="926697" y="882939"/>
                  </a:lnTo>
                  <a:lnTo>
                    <a:pt x="914897" y="880574"/>
                  </a:lnTo>
                  <a:close/>
                  <a:moveTo>
                    <a:pt x="903374" y="879739"/>
                  </a:moveTo>
                  <a:lnTo>
                    <a:pt x="903552" y="882820"/>
                  </a:lnTo>
                  <a:lnTo>
                    <a:pt x="899783" y="882139"/>
                  </a:lnTo>
                  <a:close/>
                  <a:moveTo>
                    <a:pt x="926697" y="879182"/>
                  </a:moveTo>
                  <a:cubicBezTo>
                    <a:pt x="930445" y="882939"/>
                    <a:pt x="926697" y="886696"/>
                    <a:pt x="926697" y="882939"/>
                  </a:cubicBezTo>
                  <a:cubicBezTo>
                    <a:pt x="926697" y="882939"/>
                    <a:pt x="926697" y="882939"/>
                    <a:pt x="926697" y="879182"/>
                  </a:cubicBezTo>
                  <a:close/>
                  <a:moveTo>
                    <a:pt x="605994" y="879017"/>
                  </a:moveTo>
                  <a:lnTo>
                    <a:pt x="607345" y="891204"/>
                  </a:lnTo>
                  <a:lnTo>
                    <a:pt x="605613" y="884262"/>
                  </a:lnTo>
                  <a:close/>
                  <a:moveTo>
                    <a:pt x="907081" y="879007"/>
                  </a:moveTo>
                  <a:lnTo>
                    <a:pt x="911612" y="879915"/>
                  </a:lnTo>
                  <a:lnTo>
                    <a:pt x="911426" y="881409"/>
                  </a:lnTo>
                  <a:lnTo>
                    <a:pt x="907502" y="886325"/>
                  </a:lnTo>
                  <a:close/>
                  <a:moveTo>
                    <a:pt x="911780" y="878952"/>
                  </a:moveTo>
                  <a:lnTo>
                    <a:pt x="913104" y="879306"/>
                  </a:lnTo>
                  <a:lnTo>
                    <a:pt x="912479" y="880089"/>
                  </a:lnTo>
                  <a:lnTo>
                    <a:pt x="911612" y="879915"/>
                  </a:lnTo>
                  <a:lnTo>
                    <a:pt x="911704" y="879182"/>
                  </a:lnTo>
                  <a:close/>
                  <a:moveTo>
                    <a:pt x="903288" y="878247"/>
                  </a:moveTo>
                  <a:lnTo>
                    <a:pt x="905072" y="878605"/>
                  </a:lnTo>
                  <a:lnTo>
                    <a:pt x="904207" y="879183"/>
                  </a:lnTo>
                  <a:lnTo>
                    <a:pt x="903374" y="879739"/>
                  </a:lnTo>
                  <a:lnTo>
                    <a:pt x="903338" y="879101"/>
                  </a:lnTo>
                  <a:lnTo>
                    <a:pt x="904207" y="879182"/>
                  </a:lnTo>
                  <a:lnTo>
                    <a:pt x="903334" y="879042"/>
                  </a:lnTo>
                  <a:close/>
                  <a:moveTo>
                    <a:pt x="906617" y="877572"/>
                  </a:moveTo>
                  <a:lnTo>
                    <a:pt x="907004" y="877676"/>
                  </a:lnTo>
                  <a:lnTo>
                    <a:pt x="907081" y="879007"/>
                  </a:lnTo>
                  <a:lnTo>
                    <a:pt x="905072" y="878605"/>
                  </a:lnTo>
                  <a:close/>
                  <a:moveTo>
                    <a:pt x="914682" y="877330"/>
                  </a:moveTo>
                  <a:lnTo>
                    <a:pt x="915926" y="877522"/>
                  </a:lnTo>
                  <a:lnTo>
                    <a:pt x="915452" y="879182"/>
                  </a:lnTo>
                  <a:lnTo>
                    <a:pt x="915181" y="879861"/>
                  </a:lnTo>
                  <a:lnTo>
                    <a:pt x="913104" y="879306"/>
                  </a:lnTo>
                  <a:close/>
                  <a:moveTo>
                    <a:pt x="916101" y="876907"/>
                  </a:moveTo>
                  <a:lnTo>
                    <a:pt x="926697" y="879182"/>
                  </a:lnTo>
                  <a:lnTo>
                    <a:pt x="915926" y="877522"/>
                  </a:lnTo>
                  <a:close/>
                  <a:moveTo>
                    <a:pt x="908424" y="876365"/>
                  </a:moveTo>
                  <a:lnTo>
                    <a:pt x="912435" y="876983"/>
                  </a:lnTo>
                  <a:lnTo>
                    <a:pt x="911780" y="878952"/>
                  </a:lnTo>
                  <a:lnTo>
                    <a:pt x="907004" y="877676"/>
                  </a:lnTo>
                  <a:lnTo>
                    <a:pt x="906984" y="877327"/>
                  </a:lnTo>
                  <a:close/>
                  <a:moveTo>
                    <a:pt x="912703" y="876177"/>
                  </a:moveTo>
                  <a:lnTo>
                    <a:pt x="915178" y="876708"/>
                  </a:lnTo>
                  <a:lnTo>
                    <a:pt x="914682" y="877330"/>
                  </a:lnTo>
                  <a:lnTo>
                    <a:pt x="912435" y="876983"/>
                  </a:lnTo>
                  <a:close/>
                  <a:moveTo>
                    <a:pt x="903133" y="875549"/>
                  </a:moveTo>
                  <a:lnTo>
                    <a:pt x="906915" y="876132"/>
                  </a:lnTo>
                  <a:lnTo>
                    <a:pt x="906984" y="877327"/>
                  </a:lnTo>
                  <a:lnTo>
                    <a:pt x="906617" y="877572"/>
                  </a:lnTo>
                  <a:lnTo>
                    <a:pt x="903197" y="876658"/>
                  </a:lnTo>
                  <a:close/>
                  <a:moveTo>
                    <a:pt x="906845" y="874919"/>
                  </a:moveTo>
                  <a:lnTo>
                    <a:pt x="909678" y="875527"/>
                  </a:lnTo>
                  <a:lnTo>
                    <a:pt x="908424" y="876365"/>
                  </a:lnTo>
                  <a:lnTo>
                    <a:pt x="906915" y="876132"/>
                  </a:lnTo>
                  <a:close/>
                  <a:moveTo>
                    <a:pt x="916701" y="874800"/>
                  </a:moveTo>
                  <a:lnTo>
                    <a:pt x="916101" y="876907"/>
                  </a:lnTo>
                  <a:lnTo>
                    <a:pt x="915178" y="876708"/>
                  </a:lnTo>
                  <a:close/>
                  <a:moveTo>
                    <a:pt x="913846" y="872743"/>
                  </a:moveTo>
                  <a:lnTo>
                    <a:pt x="912703" y="876177"/>
                  </a:lnTo>
                  <a:lnTo>
                    <a:pt x="909678" y="875527"/>
                  </a:lnTo>
                  <a:close/>
                  <a:moveTo>
                    <a:pt x="611493" y="866647"/>
                  </a:moveTo>
                  <a:lnTo>
                    <a:pt x="609592" y="880199"/>
                  </a:lnTo>
                  <a:lnTo>
                    <a:pt x="608532" y="871840"/>
                  </a:lnTo>
                  <a:close/>
                  <a:moveTo>
                    <a:pt x="728184" y="864194"/>
                  </a:moveTo>
                  <a:lnTo>
                    <a:pt x="757537" y="868729"/>
                  </a:lnTo>
                  <a:lnTo>
                    <a:pt x="829242" y="886696"/>
                  </a:lnTo>
                  <a:cubicBezTo>
                    <a:pt x="851732" y="890453"/>
                    <a:pt x="874221" y="894209"/>
                    <a:pt x="892963" y="886696"/>
                  </a:cubicBezTo>
                  <a:lnTo>
                    <a:pt x="899182" y="882540"/>
                  </a:lnTo>
                  <a:lnTo>
                    <a:pt x="903556" y="882887"/>
                  </a:lnTo>
                  <a:lnTo>
                    <a:pt x="903993" y="890480"/>
                  </a:lnTo>
                  <a:lnTo>
                    <a:pt x="874221" y="894209"/>
                  </a:lnTo>
                  <a:cubicBezTo>
                    <a:pt x="855480" y="894209"/>
                    <a:pt x="832990" y="890453"/>
                    <a:pt x="814249" y="886696"/>
                  </a:cubicBezTo>
                  <a:close/>
                  <a:moveTo>
                    <a:pt x="613787" y="862624"/>
                  </a:moveTo>
                  <a:lnTo>
                    <a:pt x="611493" y="866647"/>
                  </a:lnTo>
                  <a:lnTo>
                    <a:pt x="611843" y="864156"/>
                  </a:lnTo>
                  <a:close/>
                  <a:moveTo>
                    <a:pt x="728796" y="859134"/>
                  </a:moveTo>
                  <a:lnTo>
                    <a:pt x="794102" y="868851"/>
                  </a:lnTo>
                  <a:lnTo>
                    <a:pt x="865684" y="875568"/>
                  </a:lnTo>
                  <a:lnTo>
                    <a:pt x="870473" y="876834"/>
                  </a:lnTo>
                  <a:lnTo>
                    <a:pt x="899783" y="882139"/>
                  </a:lnTo>
                  <a:lnTo>
                    <a:pt x="899182" y="882540"/>
                  </a:lnTo>
                  <a:lnTo>
                    <a:pt x="791759" y="874017"/>
                  </a:lnTo>
                  <a:lnTo>
                    <a:pt x="757537" y="868729"/>
                  </a:lnTo>
                  <a:lnTo>
                    <a:pt x="754277" y="867912"/>
                  </a:lnTo>
                  <a:close/>
                  <a:moveTo>
                    <a:pt x="622858" y="859021"/>
                  </a:moveTo>
                  <a:lnTo>
                    <a:pt x="623087" y="860399"/>
                  </a:lnTo>
                  <a:cubicBezTo>
                    <a:pt x="626836" y="867912"/>
                    <a:pt x="626836" y="875426"/>
                    <a:pt x="630584" y="886696"/>
                  </a:cubicBezTo>
                  <a:cubicBezTo>
                    <a:pt x="634332" y="920506"/>
                    <a:pt x="634332" y="954317"/>
                    <a:pt x="638080" y="988127"/>
                  </a:cubicBezTo>
                  <a:lnTo>
                    <a:pt x="637676" y="999465"/>
                  </a:lnTo>
                  <a:lnTo>
                    <a:pt x="630285" y="959460"/>
                  </a:lnTo>
                  <a:lnTo>
                    <a:pt x="626836" y="905480"/>
                  </a:lnTo>
                  <a:lnTo>
                    <a:pt x="619768" y="862977"/>
                  </a:lnTo>
                  <a:close/>
                  <a:moveTo>
                    <a:pt x="618850" y="858635"/>
                  </a:moveTo>
                  <a:lnTo>
                    <a:pt x="619339" y="860399"/>
                  </a:lnTo>
                  <a:lnTo>
                    <a:pt x="619768" y="862977"/>
                  </a:lnTo>
                  <a:lnTo>
                    <a:pt x="619398" y="863451"/>
                  </a:lnTo>
                  <a:cubicBezTo>
                    <a:pt x="613248" y="880356"/>
                    <a:pt x="620276" y="903601"/>
                    <a:pt x="623087" y="920506"/>
                  </a:cubicBezTo>
                  <a:lnTo>
                    <a:pt x="630285" y="959460"/>
                  </a:lnTo>
                  <a:lnTo>
                    <a:pt x="632700" y="997263"/>
                  </a:lnTo>
                  <a:lnTo>
                    <a:pt x="626836" y="969344"/>
                  </a:lnTo>
                  <a:cubicBezTo>
                    <a:pt x="623087" y="946803"/>
                    <a:pt x="623087" y="924263"/>
                    <a:pt x="615591" y="901723"/>
                  </a:cubicBezTo>
                  <a:cubicBezTo>
                    <a:pt x="613717" y="894209"/>
                    <a:pt x="611843" y="885757"/>
                    <a:pt x="611843" y="877304"/>
                  </a:cubicBezTo>
                  <a:lnTo>
                    <a:pt x="617167" y="859961"/>
                  </a:lnTo>
                  <a:close/>
                  <a:moveTo>
                    <a:pt x="617938" y="855343"/>
                  </a:moveTo>
                  <a:lnTo>
                    <a:pt x="618245" y="856450"/>
                  </a:lnTo>
                  <a:lnTo>
                    <a:pt x="617167" y="859961"/>
                  </a:lnTo>
                  <a:lnTo>
                    <a:pt x="613787" y="862624"/>
                  </a:lnTo>
                  <a:close/>
                  <a:moveTo>
                    <a:pt x="627781" y="852717"/>
                  </a:moveTo>
                  <a:lnTo>
                    <a:pt x="622858" y="859021"/>
                  </a:lnTo>
                  <a:lnTo>
                    <a:pt x="622337" y="855888"/>
                  </a:lnTo>
                  <a:lnTo>
                    <a:pt x="626074" y="852944"/>
                  </a:lnTo>
                  <a:close/>
                  <a:moveTo>
                    <a:pt x="621702" y="852069"/>
                  </a:moveTo>
                  <a:lnTo>
                    <a:pt x="622337" y="855888"/>
                  </a:lnTo>
                  <a:lnTo>
                    <a:pt x="618850" y="858635"/>
                  </a:lnTo>
                  <a:lnTo>
                    <a:pt x="618245" y="856450"/>
                  </a:lnTo>
                  <a:lnTo>
                    <a:pt x="619339" y="852885"/>
                  </a:lnTo>
                  <a:close/>
                  <a:moveTo>
                    <a:pt x="746390" y="848351"/>
                  </a:moveTo>
                  <a:lnTo>
                    <a:pt x="802394" y="855594"/>
                  </a:lnTo>
                  <a:lnTo>
                    <a:pt x="829242" y="860399"/>
                  </a:lnTo>
                  <a:cubicBezTo>
                    <a:pt x="844235" y="864156"/>
                    <a:pt x="862976" y="867912"/>
                    <a:pt x="877969" y="871669"/>
                  </a:cubicBezTo>
                  <a:lnTo>
                    <a:pt x="893475" y="874060"/>
                  </a:lnTo>
                  <a:lnTo>
                    <a:pt x="903197" y="876658"/>
                  </a:lnTo>
                  <a:lnTo>
                    <a:pt x="903288" y="878247"/>
                  </a:lnTo>
                  <a:lnTo>
                    <a:pt x="870473" y="871669"/>
                  </a:lnTo>
                  <a:lnTo>
                    <a:pt x="854650" y="868696"/>
                  </a:lnTo>
                  <a:lnTo>
                    <a:pt x="851732" y="867912"/>
                  </a:lnTo>
                  <a:cubicBezTo>
                    <a:pt x="836739" y="864156"/>
                    <a:pt x="817997" y="860399"/>
                    <a:pt x="799256" y="856642"/>
                  </a:cubicBezTo>
                  <a:lnTo>
                    <a:pt x="755523" y="850067"/>
                  </a:lnTo>
                  <a:close/>
                  <a:moveTo>
                    <a:pt x="633597" y="848228"/>
                  </a:moveTo>
                  <a:lnTo>
                    <a:pt x="649325" y="849129"/>
                  </a:lnTo>
                  <a:cubicBezTo>
                    <a:pt x="660570" y="849129"/>
                    <a:pt x="675563" y="852885"/>
                    <a:pt x="686808" y="852885"/>
                  </a:cubicBezTo>
                  <a:lnTo>
                    <a:pt x="705422" y="855655"/>
                  </a:lnTo>
                  <a:lnTo>
                    <a:pt x="728039" y="864156"/>
                  </a:lnTo>
                  <a:lnTo>
                    <a:pt x="728184" y="864194"/>
                  </a:lnTo>
                  <a:lnTo>
                    <a:pt x="679311" y="856642"/>
                  </a:lnTo>
                  <a:cubicBezTo>
                    <a:pt x="669941" y="854764"/>
                    <a:pt x="656822" y="851007"/>
                    <a:pt x="644171" y="850537"/>
                  </a:cubicBezTo>
                  <a:lnTo>
                    <a:pt x="627781" y="852717"/>
                  </a:lnTo>
                  <a:lnTo>
                    <a:pt x="630584" y="849129"/>
                  </a:lnTo>
                  <a:close/>
                  <a:moveTo>
                    <a:pt x="739284" y="844299"/>
                  </a:moveTo>
                  <a:lnTo>
                    <a:pt x="825494" y="856642"/>
                  </a:lnTo>
                  <a:cubicBezTo>
                    <a:pt x="840487" y="860399"/>
                    <a:pt x="859228" y="860399"/>
                    <a:pt x="874221" y="867912"/>
                  </a:cubicBezTo>
                  <a:lnTo>
                    <a:pt x="903050" y="874104"/>
                  </a:lnTo>
                  <a:lnTo>
                    <a:pt x="903133" y="875549"/>
                  </a:lnTo>
                  <a:lnTo>
                    <a:pt x="893475" y="874060"/>
                  </a:lnTo>
                  <a:lnTo>
                    <a:pt x="870473" y="867912"/>
                  </a:lnTo>
                  <a:cubicBezTo>
                    <a:pt x="851732" y="864156"/>
                    <a:pt x="829242" y="860399"/>
                    <a:pt x="810501" y="856642"/>
                  </a:cubicBezTo>
                  <a:lnTo>
                    <a:pt x="802394" y="855594"/>
                  </a:lnTo>
                  <a:close/>
                  <a:moveTo>
                    <a:pt x="667238" y="841304"/>
                  </a:moveTo>
                  <a:lnTo>
                    <a:pt x="682607" y="841548"/>
                  </a:lnTo>
                  <a:lnTo>
                    <a:pt x="709297" y="852416"/>
                  </a:lnTo>
                  <a:lnTo>
                    <a:pt x="728796" y="859134"/>
                  </a:lnTo>
                  <a:lnTo>
                    <a:pt x="705422" y="855655"/>
                  </a:lnTo>
                  <a:close/>
                  <a:moveTo>
                    <a:pt x="619638" y="839657"/>
                  </a:moveTo>
                  <a:lnTo>
                    <a:pt x="621626" y="851612"/>
                  </a:lnTo>
                  <a:lnTo>
                    <a:pt x="619339" y="852885"/>
                  </a:lnTo>
                  <a:lnTo>
                    <a:pt x="617938" y="855343"/>
                  </a:lnTo>
                  <a:lnTo>
                    <a:pt x="614858" y="844231"/>
                  </a:lnTo>
                  <a:lnTo>
                    <a:pt x="615591" y="841615"/>
                  </a:lnTo>
                  <a:close/>
                  <a:moveTo>
                    <a:pt x="711001" y="839566"/>
                  </a:moveTo>
                  <a:lnTo>
                    <a:pt x="724291" y="841615"/>
                  </a:lnTo>
                  <a:lnTo>
                    <a:pt x="739284" y="844299"/>
                  </a:lnTo>
                  <a:lnTo>
                    <a:pt x="720542" y="841615"/>
                  </a:lnTo>
                  <a:close/>
                  <a:moveTo>
                    <a:pt x="677646" y="839528"/>
                  </a:moveTo>
                  <a:lnTo>
                    <a:pt x="694336" y="841619"/>
                  </a:lnTo>
                  <a:lnTo>
                    <a:pt x="730057" y="846239"/>
                  </a:lnTo>
                  <a:lnTo>
                    <a:pt x="755523" y="850067"/>
                  </a:lnTo>
                  <a:lnTo>
                    <a:pt x="810501" y="860399"/>
                  </a:lnTo>
                  <a:lnTo>
                    <a:pt x="854650" y="868696"/>
                  </a:lnTo>
                  <a:lnTo>
                    <a:pt x="877969" y="874956"/>
                  </a:lnTo>
                  <a:lnTo>
                    <a:pt x="903334" y="879042"/>
                  </a:lnTo>
                  <a:lnTo>
                    <a:pt x="903338" y="879101"/>
                  </a:lnTo>
                  <a:lnTo>
                    <a:pt x="865684" y="875568"/>
                  </a:lnTo>
                  <a:lnTo>
                    <a:pt x="836739" y="867912"/>
                  </a:lnTo>
                  <a:cubicBezTo>
                    <a:pt x="814249" y="864156"/>
                    <a:pt x="791759" y="860399"/>
                    <a:pt x="769270" y="856642"/>
                  </a:cubicBezTo>
                  <a:cubicBezTo>
                    <a:pt x="739284" y="852885"/>
                    <a:pt x="713046" y="845372"/>
                    <a:pt x="686808" y="841615"/>
                  </a:cubicBezTo>
                  <a:lnTo>
                    <a:pt x="682607" y="841548"/>
                  </a:lnTo>
                  <a:close/>
                  <a:moveTo>
                    <a:pt x="659745" y="838488"/>
                  </a:moveTo>
                  <a:lnTo>
                    <a:pt x="667238" y="841304"/>
                  </a:lnTo>
                  <a:lnTo>
                    <a:pt x="657290" y="841146"/>
                  </a:lnTo>
                  <a:lnTo>
                    <a:pt x="633597" y="848228"/>
                  </a:lnTo>
                  <a:lnTo>
                    <a:pt x="632927" y="848189"/>
                  </a:lnTo>
                  <a:lnTo>
                    <a:pt x="621702" y="852069"/>
                  </a:lnTo>
                  <a:lnTo>
                    <a:pt x="621626" y="851612"/>
                  </a:lnTo>
                  <a:lnTo>
                    <a:pt x="640423" y="841146"/>
                  </a:lnTo>
                  <a:close/>
                  <a:moveTo>
                    <a:pt x="614959" y="837993"/>
                  </a:moveTo>
                  <a:lnTo>
                    <a:pt x="614654" y="843494"/>
                  </a:lnTo>
                  <a:lnTo>
                    <a:pt x="614858" y="844231"/>
                  </a:lnTo>
                  <a:lnTo>
                    <a:pt x="608094" y="868382"/>
                  </a:lnTo>
                  <a:lnTo>
                    <a:pt x="608532" y="871840"/>
                  </a:lnTo>
                  <a:lnTo>
                    <a:pt x="606220" y="875895"/>
                  </a:lnTo>
                  <a:lnTo>
                    <a:pt x="605994" y="879017"/>
                  </a:lnTo>
                  <a:lnTo>
                    <a:pt x="604346" y="864156"/>
                  </a:lnTo>
                  <a:cubicBezTo>
                    <a:pt x="604346" y="854764"/>
                    <a:pt x="606220" y="846311"/>
                    <a:pt x="610437" y="840206"/>
                  </a:cubicBezTo>
                  <a:close/>
                  <a:moveTo>
                    <a:pt x="669155" y="836071"/>
                  </a:moveTo>
                  <a:lnTo>
                    <a:pt x="690556" y="837859"/>
                  </a:lnTo>
                  <a:lnTo>
                    <a:pt x="746390" y="848351"/>
                  </a:lnTo>
                  <a:lnTo>
                    <a:pt x="730057" y="846239"/>
                  </a:lnTo>
                  <a:lnTo>
                    <a:pt x="724291" y="845372"/>
                  </a:lnTo>
                  <a:lnTo>
                    <a:pt x="694336" y="841619"/>
                  </a:lnTo>
                  <a:lnTo>
                    <a:pt x="694304" y="841615"/>
                  </a:lnTo>
                  <a:lnTo>
                    <a:pt x="673428" y="837811"/>
                  </a:lnTo>
                  <a:close/>
                  <a:moveTo>
                    <a:pt x="648789" y="834370"/>
                  </a:moveTo>
                  <a:lnTo>
                    <a:pt x="659417" y="835258"/>
                  </a:lnTo>
                  <a:lnTo>
                    <a:pt x="673428" y="837811"/>
                  </a:lnTo>
                  <a:lnTo>
                    <a:pt x="677646" y="839528"/>
                  </a:lnTo>
                  <a:lnTo>
                    <a:pt x="664318" y="837859"/>
                  </a:lnTo>
                  <a:lnTo>
                    <a:pt x="659745" y="838488"/>
                  </a:lnTo>
                  <a:close/>
                  <a:moveTo>
                    <a:pt x="635319" y="830147"/>
                  </a:moveTo>
                  <a:lnTo>
                    <a:pt x="640805" y="831369"/>
                  </a:lnTo>
                  <a:lnTo>
                    <a:pt x="648789" y="834370"/>
                  </a:lnTo>
                  <a:lnTo>
                    <a:pt x="645577" y="834102"/>
                  </a:lnTo>
                  <a:cubicBezTo>
                    <a:pt x="639955" y="834102"/>
                    <a:pt x="634332" y="834102"/>
                    <a:pt x="629178" y="835041"/>
                  </a:cubicBezTo>
                  <a:lnTo>
                    <a:pt x="619638" y="839657"/>
                  </a:lnTo>
                  <a:lnTo>
                    <a:pt x="619339" y="837859"/>
                  </a:lnTo>
                  <a:lnTo>
                    <a:pt x="620137" y="835458"/>
                  </a:lnTo>
                  <a:lnTo>
                    <a:pt x="630584" y="830345"/>
                  </a:lnTo>
                  <a:close/>
                  <a:moveTo>
                    <a:pt x="650575" y="829510"/>
                  </a:moveTo>
                  <a:lnTo>
                    <a:pt x="664318" y="834102"/>
                  </a:lnTo>
                  <a:lnTo>
                    <a:pt x="669155" y="836071"/>
                  </a:lnTo>
                  <a:lnTo>
                    <a:pt x="659417" y="835258"/>
                  </a:lnTo>
                  <a:lnTo>
                    <a:pt x="653073" y="834102"/>
                  </a:lnTo>
                  <a:lnTo>
                    <a:pt x="640805" y="831369"/>
                  </a:lnTo>
                  <a:lnTo>
                    <a:pt x="638080" y="830345"/>
                  </a:lnTo>
                  <a:lnTo>
                    <a:pt x="637009" y="830077"/>
                  </a:lnTo>
                  <a:close/>
                  <a:moveTo>
                    <a:pt x="644078" y="827340"/>
                  </a:moveTo>
                  <a:lnTo>
                    <a:pt x="668067" y="830345"/>
                  </a:lnTo>
                  <a:lnTo>
                    <a:pt x="711001" y="839566"/>
                  </a:lnTo>
                  <a:lnTo>
                    <a:pt x="675563" y="834102"/>
                  </a:lnTo>
                  <a:cubicBezTo>
                    <a:pt x="668067" y="832223"/>
                    <a:pt x="660570" y="830345"/>
                    <a:pt x="653074" y="829406"/>
                  </a:cubicBezTo>
                  <a:lnTo>
                    <a:pt x="650575" y="829510"/>
                  </a:lnTo>
                  <a:close/>
                  <a:moveTo>
                    <a:pt x="623087" y="826588"/>
                  </a:moveTo>
                  <a:lnTo>
                    <a:pt x="637009" y="830077"/>
                  </a:lnTo>
                  <a:lnTo>
                    <a:pt x="635319" y="830147"/>
                  </a:lnTo>
                  <a:lnTo>
                    <a:pt x="622829" y="827366"/>
                  </a:lnTo>
                  <a:close/>
                  <a:moveTo>
                    <a:pt x="619339" y="826588"/>
                  </a:moveTo>
                  <a:lnTo>
                    <a:pt x="622829" y="827366"/>
                  </a:lnTo>
                  <a:lnTo>
                    <a:pt x="620137" y="835458"/>
                  </a:lnTo>
                  <a:lnTo>
                    <a:pt x="614959" y="837993"/>
                  </a:lnTo>
                  <a:lnTo>
                    <a:pt x="615538" y="827541"/>
                  </a:lnTo>
                  <a:close/>
                  <a:moveTo>
                    <a:pt x="607157" y="824710"/>
                  </a:moveTo>
                  <a:lnTo>
                    <a:pt x="617383" y="825331"/>
                  </a:lnTo>
                  <a:lnTo>
                    <a:pt x="615591" y="826588"/>
                  </a:lnTo>
                  <a:lnTo>
                    <a:pt x="615538" y="827541"/>
                  </a:lnTo>
                  <a:lnTo>
                    <a:pt x="604346" y="830345"/>
                  </a:lnTo>
                  <a:cubicBezTo>
                    <a:pt x="596850" y="834102"/>
                    <a:pt x="596850" y="841615"/>
                    <a:pt x="596850" y="849129"/>
                  </a:cubicBezTo>
                  <a:lnTo>
                    <a:pt x="605613" y="884262"/>
                  </a:lnTo>
                  <a:lnTo>
                    <a:pt x="604346" y="901723"/>
                  </a:lnTo>
                  <a:lnTo>
                    <a:pt x="605222" y="909432"/>
                  </a:lnTo>
                  <a:lnTo>
                    <a:pt x="604346" y="905480"/>
                  </a:lnTo>
                  <a:cubicBezTo>
                    <a:pt x="600598" y="894209"/>
                    <a:pt x="600598" y="882939"/>
                    <a:pt x="596850" y="871669"/>
                  </a:cubicBezTo>
                  <a:cubicBezTo>
                    <a:pt x="596850" y="864156"/>
                    <a:pt x="593101" y="852885"/>
                    <a:pt x="593101" y="845372"/>
                  </a:cubicBezTo>
                  <a:cubicBezTo>
                    <a:pt x="591227" y="832223"/>
                    <a:pt x="597787" y="826588"/>
                    <a:pt x="607157" y="824710"/>
                  </a:cubicBezTo>
                  <a:close/>
                  <a:moveTo>
                    <a:pt x="921990" y="824491"/>
                  </a:moveTo>
                  <a:lnTo>
                    <a:pt x="922949" y="834102"/>
                  </a:lnTo>
                  <a:cubicBezTo>
                    <a:pt x="922949" y="845372"/>
                    <a:pt x="922949" y="860399"/>
                    <a:pt x="915452" y="871669"/>
                  </a:cubicBezTo>
                  <a:lnTo>
                    <a:pt x="913846" y="872743"/>
                  </a:lnTo>
                  <a:lnTo>
                    <a:pt x="919200" y="856642"/>
                  </a:lnTo>
                  <a:close/>
                  <a:moveTo>
                    <a:pt x="630584" y="822832"/>
                  </a:moveTo>
                  <a:lnTo>
                    <a:pt x="644078" y="827340"/>
                  </a:lnTo>
                  <a:lnTo>
                    <a:pt x="638080" y="826588"/>
                  </a:lnTo>
                  <a:lnTo>
                    <a:pt x="617383" y="825331"/>
                  </a:lnTo>
                  <a:lnTo>
                    <a:pt x="620276" y="823301"/>
                  </a:lnTo>
                  <a:cubicBezTo>
                    <a:pt x="623087" y="822832"/>
                    <a:pt x="626836" y="822832"/>
                    <a:pt x="630584" y="822832"/>
                  </a:cubicBezTo>
                  <a:close/>
                  <a:moveTo>
                    <a:pt x="926878" y="814051"/>
                  </a:moveTo>
                  <a:lnTo>
                    <a:pt x="927165" y="835980"/>
                  </a:lnTo>
                  <a:cubicBezTo>
                    <a:pt x="926697" y="848190"/>
                    <a:pt x="924823" y="860399"/>
                    <a:pt x="919200" y="871669"/>
                  </a:cubicBezTo>
                  <a:lnTo>
                    <a:pt x="916701" y="874800"/>
                  </a:lnTo>
                  <a:lnTo>
                    <a:pt x="922949" y="852885"/>
                  </a:lnTo>
                  <a:cubicBezTo>
                    <a:pt x="922949" y="841615"/>
                    <a:pt x="926697" y="830345"/>
                    <a:pt x="926697" y="815318"/>
                  </a:cubicBezTo>
                  <a:close/>
                  <a:moveTo>
                    <a:pt x="44138" y="807867"/>
                  </a:moveTo>
                  <a:lnTo>
                    <a:pt x="44131" y="808662"/>
                  </a:lnTo>
                  <a:lnTo>
                    <a:pt x="39543" y="887060"/>
                  </a:lnTo>
                  <a:lnTo>
                    <a:pt x="37559" y="905926"/>
                  </a:lnTo>
                  <a:lnTo>
                    <a:pt x="37559" y="909685"/>
                  </a:lnTo>
                  <a:lnTo>
                    <a:pt x="35832" y="930238"/>
                  </a:lnTo>
                  <a:lnTo>
                    <a:pt x="40597" y="837234"/>
                  </a:lnTo>
                  <a:close/>
                  <a:moveTo>
                    <a:pt x="48036" y="806303"/>
                  </a:moveTo>
                  <a:lnTo>
                    <a:pt x="47992" y="811429"/>
                  </a:lnTo>
                  <a:lnTo>
                    <a:pt x="44601" y="855180"/>
                  </a:lnTo>
                  <a:lnTo>
                    <a:pt x="38765" y="900346"/>
                  </a:lnTo>
                  <a:lnTo>
                    <a:pt x="39543" y="887060"/>
                  </a:lnTo>
                  <a:close/>
                  <a:moveTo>
                    <a:pt x="44314" y="787343"/>
                  </a:moveTo>
                  <a:lnTo>
                    <a:pt x="44227" y="797557"/>
                  </a:lnTo>
                  <a:lnTo>
                    <a:pt x="41315" y="823228"/>
                  </a:lnTo>
                  <a:lnTo>
                    <a:pt x="40597" y="837234"/>
                  </a:lnTo>
                  <a:lnTo>
                    <a:pt x="30047" y="924722"/>
                  </a:lnTo>
                  <a:lnTo>
                    <a:pt x="23902" y="1013907"/>
                  </a:lnTo>
                  <a:lnTo>
                    <a:pt x="30472" y="911317"/>
                  </a:lnTo>
                  <a:lnTo>
                    <a:pt x="37559" y="857059"/>
                  </a:lnTo>
                  <a:close/>
                  <a:moveTo>
                    <a:pt x="49824" y="760712"/>
                  </a:moveTo>
                  <a:lnTo>
                    <a:pt x="48888" y="798208"/>
                  </a:lnTo>
                  <a:lnTo>
                    <a:pt x="48826" y="798794"/>
                  </a:lnTo>
                  <a:lnTo>
                    <a:pt x="48036" y="806303"/>
                  </a:lnTo>
                  <a:lnTo>
                    <a:pt x="48320" y="773184"/>
                  </a:lnTo>
                  <a:close/>
                  <a:moveTo>
                    <a:pt x="48429" y="760511"/>
                  </a:moveTo>
                  <a:lnTo>
                    <a:pt x="48320" y="773184"/>
                  </a:lnTo>
                  <a:lnTo>
                    <a:pt x="44138" y="807867"/>
                  </a:lnTo>
                  <a:lnTo>
                    <a:pt x="44227" y="797557"/>
                  </a:lnTo>
                  <a:close/>
                  <a:moveTo>
                    <a:pt x="53321" y="756058"/>
                  </a:moveTo>
                  <a:lnTo>
                    <a:pt x="52582" y="785637"/>
                  </a:lnTo>
                  <a:cubicBezTo>
                    <a:pt x="52582" y="819469"/>
                    <a:pt x="48826" y="857059"/>
                    <a:pt x="45070" y="894649"/>
                  </a:cubicBezTo>
                  <a:lnTo>
                    <a:pt x="42124" y="922176"/>
                  </a:lnTo>
                  <a:lnTo>
                    <a:pt x="47887" y="823698"/>
                  </a:lnTo>
                  <a:lnTo>
                    <a:pt x="47992" y="811429"/>
                  </a:lnTo>
                  <a:lnTo>
                    <a:pt x="48826" y="800674"/>
                  </a:lnTo>
                  <a:lnTo>
                    <a:pt x="48888" y="798208"/>
                  </a:lnTo>
                  <a:close/>
                  <a:moveTo>
                    <a:pt x="49876" y="729943"/>
                  </a:moveTo>
                  <a:lnTo>
                    <a:pt x="50235" y="744288"/>
                  </a:lnTo>
                  <a:lnTo>
                    <a:pt x="50225" y="744682"/>
                  </a:lnTo>
                  <a:lnTo>
                    <a:pt x="48429" y="760511"/>
                  </a:lnTo>
                  <a:lnTo>
                    <a:pt x="48576" y="743359"/>
                  </a:lnTo>
                  <a:close/>
                  <a:moveTo>
                    <a:pt x="53612" y="714098"/>
                  </a:moveTo>
                  <a:lnTo>
                    <a:pt x="53926" y="726694"/>
                  </a:lnTo>
                  <a:lnTo>
                    <a:pt x="49824" y="760712"/>
                  </a:lnTo>
                  <a:lnTo>
                    <a:pt x="50225" y="744682"/>
                  </a:lnTo>
                  <a:lnTo>
                    <a:pt x="53521" y="715625"/>
                  </a:lnTo>
                  <a:close/>
                  <a:moveTo>
                    <a:pt x="918339" y="696355"/>
                  </a:moveTo>
                  <a:lnTo>
                    <a:pt x="919200" y="721400"/>
                  </a:lnTo>
                  <a:cubicBezTo>
                    <a:pt x="919200" y="736427"/>
                    <a:pt x="919200" y="747697"/>
                    <a:pt x="919200" y="758967"/>
                  </a:cubicBezTo>
                  <a:lnTo>
                    <a:pt x="924933" y="790568"/>
                  </a:lnTo>
                  <a:lnTo>
                    <a:pt x="921990" y="824491"/>
                  </a:lnTo>
                  <a:lnTo>
                    <a:pt x="915452" y="758967"/>
                  </a:lnTo>
                  <a:lnTo>
                    <a:pt x="915452" y="738305"/>
                  </a:lnTo>
                  <a:close/>
                  <a:moveTo>
                    <a:pt x="915452" y="687590"/>
                  </a:moveTo>
                  <a:lnTo>
                    <a:pt x="915452" y="717643"/>
                  </a:lnTo>
                  <a:lnTo>
                    <a:pt x="915452" y="738305"/>
                  </a:lnTo>
                  <a:lnTo>
                    <a:pt x="911704" y="792778"/>
                  </a:lnTo>
                  <a:cubicBezTo>
                    <a:pt x="911704" y="807805"/>
                    <a:pt x="911704" y="826588"/>
                    <a:pt x="907956" y="845372"/>
                  </a:cubicBezTo>
                  <a:cubicBezTo>
                    <a:pt x="907956" y="852885"/>
                    <a:pt x="907019" y="861338"/>
                    <a:pt x="906550" y="869791"/>
                  </a:cubicBezTo>
                  <a:lnTo>
                    <a:pt x="906845" y="874919"/>
                  </a:lnTo>
                  <a:lnTo>
                    <a:pt x="903050" y="874104"/>
                  </a:lnTo>
                  <a:lnTo>
                    <a:pt x="902802" y="869791"/>
                  </a:lnTo>
                  <a:cubicBezTo>
                    <a:pt x="903270" y="861338"/>
                    <a:pt x="904207" y="852885"/>
                    <a:pt x="904207" y="845372"/>
                  </a:cubicBezTo>
                  <a:cubicBezTo>
                    <a:pt x="904207" y="826588"/>
                    <a:pt x="907956" y="811561"/>
                    <a:pt x="907956" y="792778"/>
                  </a:cubicBezTo>
                  <a:cubicBezTo>
                    <a:pt x="911704" y="758967"/>
                    <a:pt x="911704" y="721400"/>
                    <a:pt x="915452" y="687590"/>
                  </a:cubicBezTo>
                  <a:close/>
                  <a:moveTo>
                    <a:pt x="57116" y="655229"/>
                  </a:moveTo>
                  <a:lnTo>
                    <a:pt x="53612" y="714098"/>
                  </a:lnTo>
                  <a:lnTo>
                    <a:pt x="53161" y="696045"/>
                  </a:lnTo>
                  <a:close/>
                  <a:moveTo>
                    <a:pt x="58759" y="627629"/>
                  </a:moveTo>
                  <a:lnTo>
                    <a:pt x="58685" y="639035"/>
                  </a:lnTo>
                  <a:lnTo>
                    <a:pt x="57116" y="655229"/>
                  </a:lnTo>
                  <a:close/>
                  <a:moveTo>
                    <a:pt x="48826" y="618361"/>
                  </a:moveTo>
                  <a:lnTo>
                    <a:pt x="52582" y="672866"/>
                  </a:lnTo>
                  <a:lnTo>
                    <a:pt x="53161" y="696045"/>
                  </a:lnTo>
                  <a:lnTo>
                    <a:pt x="49876" y="729943"/>
                  </a:lnTo>
                  <a:lnTo>
                    <a:pt x="48826" y="687903"/>
                  </a:lnTo>
                  <a:close/>
                  <a:moveTo>
                    <a:pt x="939622" y="616212"/>
                  </a:moveTo>
                  <a:lnTo>
                    <a:pt x="941062" y="658080"/>
                  </a:lnTo>
                  <a:lnTo>
                    <a:pt x="934193" y="762724"/>
                  </a:lnTo>
                  <a:lnTo>
                    <a:pt x="926878" y="814051"/>
                  </a:lnTo>
                  <a:lnTo>
                    <a:pt x="926697" y="800291"/>
                  </a:lnTo>
                  <a:lnTo>
                    <a:pt x="924933" y="790568"/>
                  </a:lnTo>
                  <a:lnTo>
                    <a:pt x="926697" y="770238"/>
                  </a:lnTo>
                  <a:cubicBezTo>
                    <a:pt x="930445" y="736427"/>
                    <a:pt x="934193" y="698860"/>
                    <a:pt x="937942" y="665049"/>
                  </a:cubicBezTo>
                  <a:close/>
                  <a:moveTo>
                    <a:pt x="43593" y="611961"/>
                  </a:moveTo>
                  <a:lnTo>
                    <a:pt x="48826" y="687903"/>
                  </a:lnTo>
                  <a:lnTo>
                    <a:pt x="48826" y="714216"/>
                  </a:lnTo>
                  <a:lnTo>
                    <a:pt x="48576" y="743359"/>
                  </a:lnTo>
                  <a:lnTo>
                    <a:pt x="44314" y="787343"/>
                  </a:lnTo>
                  <a:lnTo>
                    <a:pt x="45070" y="699180"/>
                  </a:lnTo>
                  <a:close/>
                  <a:moveTo>
                    <a:pt x="61001" y="604458"/>
                  </a:moveTo>
                  <a:lnTo>
                    <a:pt x="60094" y="691662"/>
                  </a:lnTo>
                  <a:lnTo>
                    <a:pt x="53321" y="756058"/>
                  </a:lnTo>
                  <a:lnTo>
                    <a:pt x="53990" y="729252"/>
                  </a:lnTo>
                  <a:lnTo>
                    <a:pt x="53926" y="726694"/>
                  </a:lnTo>
                  <a:lnTo>
                    <a:pt x="56338" y="706698"/>
                  </a:lnTo>
                  <a:close/>
                  <a:moveTo>
                    <a:pt x="943611" y="594986"/>
                  </a:moveTo>
                  <a:lnTo>
                    <a:pt x="945438" y="646266"/>
                  </a:lnTo>
                  <a:cubicBezTo>
                    <a:pt x="949186" y="683833"/>
                    <a:pt x="945438" y="717643"/>
                    <a:pt x="941690" y="751454"/>
                  </a:cubicBezTo>
                  <a:cubicBezTo>
                    <a:pt x="937942" y="770238"/>
                    <a:pt x="937942" y="789021"/>
                    <a:pt x="934193" y="804048"/>
                  </a:cubicBezTo>
                  <a:cubicBezTo>
                    <a:pt x="934193" y="815318"/>
                    <a:pt x="934193" y="822832"/>
                    <a:pt x="934193" y="830345"/>
                  </a:cubicBezTo>
                  <a:cubicBezTo>
                    <a:pt x="934193" y="837859"/>
                    <a:pt x="934193" y="845372"/>
                    <a:pt x="934193" y="852885"/>
                  </a:cubicBezTo>
                  <a:cubicBezTo>
                    <a:pt x="934193" y="867912"/>
                    <a:pt x="937942" y="882939"/>
                    <a:pt x="930445" y="894209"/>
                  </a:cubicBezTo>
                  <a:cubicBezTo>
                    <a:pt x="922949" y="909236"/>
                    <a:pt x="911704" y="916750"/>
                    <a:pt x="904207" y="928020"/>
                  </a:cubicBezTo>
                  <a:cubicBezTo>
                    <a:pt x="881718" y="950560"/>
                    <a:pt x="855480" y="976857"/>
                    <a:pt x="829242" y="995641"/>
                  </a:cubicBezTo>
                  <a:lnTo>
                    <a:pt x="816742" y="1004040"/>
                  </a:lnTo>
                  <a:lnTo>
                    <a:pt x="833551" y="986193"/>
                  </a:lnTo>
                  <a:lnTo>
                    <a:pt x="847515" y="975918"/>
                  </a:lnTo>
                  <a:cubicBezTo>
                    <a:pt x="859228" y="965587"/>
                    <a:pt x="870473" y="954317"/>
                    <a:pt x="881718" y="943047"/>
                  </a:cubicBezTo>
                  <a:cubicBezTo>
                    <a:pt x="892963" y="935533"/>
                    <a:pt x="904207" y="924263"/>
                    <a:pt x="911704" y="912993"/>
                  </a:cubicBezTo>
                  <a:cubicBezTo>
                    <a:pt x="922949" y="901723"/>
                    <a:pt x="930445" y="890453"/>
                    <a:pt x="930445" y="879182"/>
                  </a:cubicBezTo>
                  <a:cubicBezTo>
                    <a:pt x="934193" y="864156"/>
                    <a:pt x="930445" y="849129"/>
                    <a:pt x="930445" y="830345"/>
                  </a:cubicBezTo>
                  <a:cubicBezTo>
                    <a:pt x="930445" y="815318"/>
                    <a:pt x="930445" y="796535"/>
                    <a:pt x="934193" y="781508"/>
                  </a:cubicBezTo>
                  <a:cubicBezTo>
                    <a:pt x="937942" y="743940"/>
                    <a:pt x="945438" y="710130"/>
                    <a:pt x="941690" y="676319"/>
                  </a:cubicBezTo>
                  <a:lnTo>
                    <a:pt x="941062" y="658080"/>
                  </a:lnTo>
                  <a:lnTo>
                    <a:pt x="941221" y="655657"/>
                  </a:lnTo>
                  <a:close/>
                  <a:moveTo>
                    <a:pt x="58971" y="594721"/>
                  </a:moveTo>
                  <a:lnTo>
                    <a:pt x="60094" y="605204"/>
                  </a:lnTo>
                  <a:lnTo>
                    <a:pt x="58759" y="627629"/>
                  </a:lnTo>
                  <a:close/>
                  <a:moveTo>
                    <a:pt x="40041" y="417889"/>
                  </a:moveTo>
                  <a:lnTo>
                    <a:pt x="48826" y="499951"/>
                  </a:lnTo>
                  <a:lnTo>
                    <a:pt x="48826" y="618361"/>
                  </a:lnTo>
                  <a:lnTo>
                    <a:pt x="45070" y="563855"/>
                  </a:lnTo>
                  <a:cubicBezTo>
                    <a:pt x="41315" y="526264"/>
                    <a:pt x="41315" y="492433"/>
                    <a:pt x="41315" y="454843"/>
                  </a:cubicBezTo>
                  <a:close/>
                  <a:moveTo>
                    <a:pt x="44990" y="416917"/>
                  </a:moveTo>
                  <a:lnTo>
                    <a:pt x="52113" y="477397"/>
                  </a:lnTo>
                  <a:lnTo>
                    <a:pt x="59191" y="560763"/>
                  </a:lnTo>
                  <a:lnTo>
                    <a:pt x="58971" y="594721"/>
                  </a:lnTo>
                  <a:lnTo>
                    <a:pt x="48826" y="499951"/>
                  </a:lnTo>
                  <a:lnTo>
                    <a:pt x="48826" y="492433"/>
                  </a:lnTo>
                  <a:close/>
                  <a:moveTo>
                    <a:pt x="919380" y="387052"/>
                  </a:moveTo>
                  <a:lnTo>
                    <a:pt x="915452" y="477213"/>
                  </a:lnTo>
                  <a:lnTo>
                    <a:pt x="915452" y="503510"/>
                  </a:lnTo>
                  <a:cubicBezTo>
                    <a:pt x="911704" y="541077"/>
                    <a:pt x="915452" y="578645"/>
                    <a:pt x="915452" y="612455"/>
                  </a:cubicBezTo>
                  <a:lnTo>
                    <a:pt x="915452" y="661292"/>
                  </a:lnTo>
                  <a:cubicBezTo>
                    <a:pt x="911704" y="627482"/>
                    <a:pt x="911704" y="589915"/>
                    <a:pt x="911704" y="556104"/>
                  </a:cubicBezTo>
                  <a:cubicBezTo>
                    <a:pt x="911704" y="518537"/>
                    <a:pt x="911704" y="480970"/>
                    <a:pt x="915452" y="447159"/>
                  </a:cubicBezTo>
                  <a:close/>
                  <a:moveTo>
                    <a:pt x="924335" y="362195"/>
                  </a:moveTo>
                  <a:lnTo>
                    <a:pt x="922949" y="465943"/>
                  </a:lnTo>
                  <a:cubicBezTo>
                    <a:pt x="919200" y="537321"/>
                    <a:pt x="919200" y="612455"/>
                    <a:pt x="919200" y="683833"/>
                  </a:cubicBezTo>
                  <a:lnTo>
                    <a:pt x="918339" y="696355"/>
                  </a:lnTo>
                  <a:lnTo>
                    <a:pt x="915452" y="612455"/>
                  </a:lnTo>
                  <a:lnTo>
                    <a:pt x="915452" y="503510"/>
                  </a:lnTo>
                  <a:cubicBezTo>
                    <a:pt x="915452" y="469700"/>
                    <a:pt x="919200" y="432132"/>
                    <a:pt x="922949" y="398322"/>
                  </a:cubicBezTo>
                  <a:close/>
                  <a:moveTo>
                    <a:pt x="33432" y="350085"/>
                  </a:moveTo>
                  <a:lnTo>
                    <a:pt x="37559" y="394698"/>
                  </a:lnTo>
                  <a:lnTo>
                    <a:pt x="39013" y="408279"/>
                  </a:lnTo>
                  <a:lnTo>
                    <a:pt x="41315" y="477397"/>
                  </a:lnTo>
                  <a:lnTo>
                    <a:pt x="43593" y="611961"/>
                  </a:lnTo>
                  <a:lnTo>
                    <a:pt x="41315" y="578891"/>
                  </a:lnTo>
                  <a:cubicBezTo>
                    <a:pt x="41315" y="541300"/>
                    <a:pt x="37559" y="507469"/>
                    <a:pt x="37559" y="469879"/>
                  </a:cubicBezTo>
                  <a:close/>
                  <a:moveTo>
                    <a:pt x="36636" y="337843"/>
                  </a:moveTo>
                  <a:lnTo>
                    <a:pt x="37699" y="349892"/>
                  </a:lnTo>
                  <a:lnTo>
                    <a:pt x="40041" y="417889"/>
                  </a:lnTo>
                  <a:lnTo>
                    <a:pt x="39013" y="408279"/>
                  </a:lnTo>
                  <a:lnTo>
                    <a:pt x="37559" y="364626"/>
                  </a:lnTo>
                  <a:close/>
                  <a:moveTo>
                    <a:pt x="925015" y="273288"/>
                  </a:moveTo>
                  <a:lnTo>
                    <a:pt x="926791" y="298205"/>
                  </a:lnTo>
                  <a:lnTo>
                    <a:pt x="924335" y="362195"/>
                  </a:lnTo>
                  <a:lnTo>
                    <a:pt x="924354" y="360755"/>
                  </a:lnTo>
                  <a:lnTo>
                    <a:pt x="923659" y="308759"/>
                  </a:lnTo>
                  <a:close/>
                  <a:moveTo>
                    <a:pt x="928331" y="258071"/>
                  </a:moveTo>
                  <a:lnTo>
                    <a:pt x="934193" y="334458"/>
                  </a:lnTo>
                  <a:cubicBezTo>
                    <a:pt x="937942" y="364511"/>
                    <a:pt x="937942" y="398322"/>
                    <a:pt x="937942" y="432132"/>
                  </a:cubicBezTo>
                  <a:cubicBezTo>
                    <a:pt x="937942" y="465943"/>
                    <a:pt x="937942" y="503510"/>
                    <a:pt x="941690" y="541077"/>
                  </a:cubicBezTo>
                  <a:lnTo>
                    <a:pt x="941953" y="548459"/>
                  </a:lnTo>
                  <a:lnTo>
                    <a:pt x="939622" y="616212"/>
                  </a:lnTo>
                  <a:lnTo>
                    <a:pt x="937942" y="567374"/>
                  </a:lnTo>
                  <a:cubicBezTo>
                    <a:pt x="934193" y="529807"/>
                    <a:pt x="934193" y="495997"/>
                    <a:pt x="934193" y="458429"/>
                  </a:cubicBezTo>
                  <a:cubicBezTo>
                    <a:pt x="934193" y="424619"/>
                    <a:pt x="934193" y="387052"/>
                    <a:pt x="930445" y="349484"/>
                  </a:cubicBezTo>
                  <a:lnTo>
                    <a:pt x="926791" y="298205"/>
                  </a:lnTo>
                  <a:close/>
                  <a:moveTo>
                    <a:pt x="919200" y="207981"/>
                  </a:moveTo>
                  <a:lnTo>
                    <a:pt x="922949" y="244296"/>
                  </a:lnTo>
                  <a:lnTo>
                    <a:pt x="922949" y="255566"/>
                  </a:lnTo>
                  <a:lnTo>
                    <a:pt x="923659" y="308759"/>
                  </a:lnTo>
                  <a:lnTo>
                    <a:pt x="922480" y="339623"/>
                  </a:lnTo>
                  <a:lnTo>
                    <a:pt x="919380" y="387052"/>
                  </a:lnTo>
                  <a:lnTo>
                    <a:pt x="920137" y="369677"/>
                  </a:lnTo>
                  <a:cubicBezTo>
                    <a:pt x="921075" y="333518"/>
                    <a:pt x="921075" y="296890"/>
                    <a:pt x="919200" y="259323"/>
                  </a:cubicBezTo>
                  <a:close/>
                  <a:moveTo>
                    <a:pt x="922949" y="204225"/>
                  </a:moveTo>
                  <a:lnTo>
                    <a:pt x="926481" y="234910"/>
                  </a:lnTo>
                  <a:lnTo>
                    <a:pt x="925015" y="273288"/>
                  </a:lnTo>
                  <a:lnTo>
                    <a:pt x="922949" y="244296"/>
                  </a:lnTo>
                  <a:lnTo>
                    <a:pt x="922949" y="244296"/>
                  </a:lnTo>
                  <a:close/>
                  <a:moveTo>
                    <a:pt x="30047" y="150361"/>
                  </a:moveTo>
                  <a:cubicBezTo>
                    <a:pt x="33803" y="184193"/>
                    <a:pt x="33803" y="221783"/>
                    <a:pt x="33803" y="255614"/>
                  </a:cubicBezTo>
                  <a:lnTo>
                    <a:pt x="36636" y="337843"/>
                  </a:lnTo>
                  <a:lnTo>
                    <a:pt x="30685" y="270362"/>
                  </a:lnTo>
                  <a:lnTo>
                    <a:pt x="30047" y="251855"/>
                  </a:lnTo>
                  <a:close/>
                  <a:moveTo>
                    <a:pt x="30258" y="141016"/>
                  </a:moveTo>
                  <a:lnTo>
                    <a:pt x="33926" y="161577"/>
                  </a:lnTo>
                  <a:lnTo>
                    <a:pt x="37559" y="270650"/>
                  </a:lnTo>
                  <a:lnTo>
                    <a:pt x="44990" y="416917"/>
                  </a:lnTo>
                  <a:lnTo>
                    <a:pt x="39495" y="370265"/>
                  </a:lnTo>
                  <a:lnTo>
                    <a:pt x="37699" y="349892"/>
                  </a:lnTo>
                  <a:lnTo>
                    <a:pt x="33803" y="236819"/>
                  </a:lnTo>
                  <a:close/>
                  <a:moveTo>
                    <a:pt x="29357" y="113212"/>
                  </a:moveTo>
                  <a:lnTo>
                    <a:pt x="31456" y="120759"/>
                  </a:lnTo>
                  <a:cubicBezTo>
                    <a:pt x="34742" y="136265"/>
                    <a:pt x="37559" y="152241"/>
                    <a:pt x="41315" y="169156"/>
                  </a:cubicBezTo>
                  <a:cubicBezTo>
                    <a:pt x="45070" y="202988"/>
                    <a:pt x="52582" y="236819"/>
                    <a:pt x="56338" y="274409"/>
                  </a:cubicBezTo>
                  <a:cubicBezTo>
                    <a:pt x="63849" y="345831"/>
                    <a:pt x="66666" y="418192"/>
                    <a:pt x="66197" y="490554"/>
                  </a:cubicBezTo>
                  <a:lnTo>
                    <a:pt x="61001" y="604458"/>
                  </a:lnTo>
                  <a:lnTo>
                    <a:pt x="61209" y="584529"/>
                  </a:lnTo>
                  <a:lnTo>
                    <a:pt x="59191" y="560763"/>
                  </a:lnTo>
                  <a:lnTo>
                    <a:pt x="60094" y="421011"/>
                  </a:lnTo>
                  <a:cubicBezTo>
                    <a:pt x="60094" y="349590"/>
                    <a:pt x="52582" y="274409"/>
                    <a:pt x="41315" y="202988"/>
                  </a:cubicBezTo>
                  <a:lnTo>
                    <a:pt x="33926" y="161577"/>
                  </a:lnTo>
                  <a:lnTo>
                    <a:pt x="33803" y="157879"/>
                  </a:lnTo>
                  <a:lnTo>
                    <a:pt x="29817" y="127960"/>
                  </a:lnTo>
                  <a:close/>
                  <a:moveTo>
                    <a:pt x="25163" y="112461"/>
                  </a:moveTo>
                  <a:lnTo>
                    <a:pt x="29364" y="136009"/>
                  </a:lnTo>
                  <a:lnTo>
                    <a:pt x="30047" y="142843"/>
                  </a:lnTo>
                  <a:lnTo>
                    <a:pt x="30047" y="150361"/>
                  </a:lnTo>
                  <a:lnTo>
                    <a:pt x="24897" y="114282"/>
                  </a:lnTo>
                  <a:close/>
                  <a:moveTo>
                    <a:pt x="922949" y="105298"/>
                  </a:moveTo>
                  <a:lnTo>
                    <a:pt x="926697" y="131595"/>
                  </a:lnTo>
                  <a:lnTo>
                    <a:pt x="927946" y="140360"/>
                  </a:lnTo>
                  <a:lnTo>
                    <a:pt x="930445" y="202972"/>
                  </a:lnTo>
                  <a:lnTo>
                    <a:pt x="928331" y="258071"/>
                  </a:lnTo>
                  <a:lnTo>
                    <a:pt x="926697" y="236783"/>
                  </a:lnTo>
                  <a:lnTo>
                    <a:pt x="926481" y="234910"/>
                  </a:lnTo>
                  <a:lnTo>
                    <a:pt x="926697" y="229269"/>
                  </a:lnTo>
                  <a:cubicBezTo>
                    <a:pt x="926697" y="195459"/>
                    <a:pt x="922949" y="157892"/>
                    <a:pt x="922949" y="124081"/>
                  </a:cubicBezTo>
                  <a:close/>
                  <a:moveTo>
                    <a:pt x="26516" y="103177"/>
                  </a:moveTo>
                  <a:lnTo>
                    <a:pt x="29817" y="127960"/>
                  </a:lnTo>
                  <a:lnTo>
                    <a:pt x="30047" y="135325"/>
                  </a:lnTo>
                  <a:lnTo>
                    <a:pt x="30258" y="141016"/>
                  </a:lnTo>
                  <a:lnTo>
                    <a:pt x="29364" y="136009"/>
                  </a:lnTo>
                  <a:lnTo>
                    <a:pt x="26260" y="104934"/>
                  </a:lnTo>
                  <a:close/>
                  <a:moveTo>
                    <a:pt x="26470" y="102830"/>
                  </a:moveTo>
                  <a:lnTo>
                    <a:pt x="26533" y="103058"/>
                  </a:lnTo>
                  <a:lnTo>
                    <a:pt x="26516" y="103177"/>
                  </a:lnTo>
                  <a:close/>
                  <a:moveTo>
                    <a:pt x="22536" y="97735"/>
                  </a:moveTo>
                  <a:lnTo>
                    <a:pt x="24897" y="114282"/>
                  </a:lnTo>
                  <a:lnTo>
                    <a:pt x="23475" y="124048"/>
                  </a:lnTo>
                  <a:cubicBezTo>
                    <a:pt x="22536" y="139084"/>
                    <a:pt x="22536" y="154120"/>
                    <a:pt x="22536" y="169156"/>
                  </a:cubicBezTo>
                  <a:cubicBezTo>
                    <a:pt x="22536" y="202988"/>
                    <a:pt x="26291" y="233060"/>
                    <a:pt x="30047" y="263132"/>
                  </a:cubicBezTo>
                  <a:lnTo>
                    <a:pt x="30685" y="270362"/>
                  </a:lnTo>
                  <a:lnTo>
                    <a:pt x="33432" y="350085"/>
                  </a:lnTo>
                  <a:lnTo>
                    <a:pt x="18780" y="191711"/>
                  </a:lnTo>
                  <a:cubicBezTo>
                    <a:pt x="18780" y="161638"/>
                    <a:pt x="15024" y="127807"/>
                    <a:pt x="22536" y="97735"/>
                  </a:cubicBezTo>
                  <a:close/>
                  <a:moveTo>
                    <a:pt x="23431" y="91907"/>
                  </a:moveTo>
                  <a:lnTo>
                    <a:pt x="25814" y="100473"/>
                  </a:lnTo>
                  <a:lnTo>
                    <a:pt x="26260" y="104934"/>
                  </a:lnTo>
                  <a:lnTo>
                    <a:pt x="25163" y="112461"/>
                  </a:lnTo>
                  <a:lnTo>
                    <a:pt x="22536" y="97735"/>
                  </a:lnTo>
                  <a:close/>
                  <a:moveTo>
                    <a:pt x="28498" y="89572"/>
                  </a:moveTo>
                  <a:lnTo>
                    <a:pt x="28639" y="90217"/>
                  </a:lnTo>
                  <a:lnTo>
                    <a:pt x="29357" y="113212"/>
                  </a:lnTo>
                  <a:lnTo>
                    <a:pt x="26533" y="103058"/>
                  </a:lnTo>
                  <a:close/>
                  <a:moveTo>
                    <a:pt x="24279" y="86390"/>
                  </a:moveTo>
                  <a:lnTo>
                    <a:pt x="26291" y="101494"/>
                  </a:lnTo>
                  <a:lnTo>
                    <a:pt x="26470" y="102830"/>
                  </a:lnTo>
                  <a:lnTo>
                    <a:pt x="25814" y="100473"/>
                  </a:lnTo>
                  <a:lnTo>
                    <a:pt x="25353" y="95855"/>
                  </a:lnTo>
                  <a:lnTo>
                    <a:pt x="23865" y="89087"/>
                  </a:lnTo>
                  <a:close/>
                  <a:moveTo>
                    <a:pt x="925852" y="73921"/>
                  </a:moveTo>
                  <a:lnTo>
                    <a:pt x="926697" y="79000"/>
                  </a:lnTo>
                  <a:cubicBezTo>
                    <a:pt x="926697" y="94027"/>
                    <a:pt x="930445" y="112811"/>
                    <a:pt x="930445" y="127838"/>
                  </a:cubicBezTo>
                  <a:cubicBezTo>
                    <a:pt x="937942" y="195459"/>
                    <a:pt x="952935" y="263080"/>
                    <a:pt x="956683" y="334458"/>
                  </a:cubicBezTo>
                  <a:cubicBezTo>
                    <a:pt x="956683" y="368268"/>
                    <a:pt x="952935" y="405835"/>
                    <a:pt x="952935" y="439646"/>
                  </a:cubicBezTo>
                  <a:cubicBezTo>
                    <a:pt x="949186" y="477213"/>
                    <a:pt x="949186" y="514780"/>
                    <a:pt x="945438" y="548591"/>
                  </a:cubicBezTo>
                  <a:lnTo>
                    <a:pt x="943611" y="594986"/>
                  </a:lnTo>
                  <a:lnTo>
                    <a:pt x="941953" y="548459"/>
                  </a:lnTo>
                  <a:lnTo>
                    <a:pt x="945438" y="447159"/>
                  </a:lnTo>
                  <a:cubicBezTo>
                    <a:pt x="949186" y="413349"/>
                    <a:pt x="952935" y="375782"/>
                    <a:pt x="952935" y="341971"/>
                  </a:cubicBezTo>
                  <a:cubicBezTo>
                    <a:pt x="952935" y="304404"/>
                    <a:pt x="949186" y="270593"/>
                    <a:pt x="941690" y="236783"/>
                  </a:cubicBezTo>
                  <a:lnTo>
                    <a:pt x="927946" y="140360"/>
                  </a:lnTo>
                  <a:lnTo>
                    <a:pt x="926697" y="109054"/>
                  </a:lnTo>
                  <a:close/>
                  <a:moveTo>
                    <a:pt x="7512" y="67663"/>
                  </a:moveTo>
                  <a:cubicBezTo>
                    <a:pt x="11268" y="67663"/>
                    <a:pt x="15024" y="67663"/>
                    <a:pt x="11268" y="71422"/>
                  </a:cubicBezTo>
                  <a:cubicBezTo>
                    <a:pt x="7512" y="116530"/>
                    <a:pt x="3757" y="165397"/>
                    <a:pt x="3757" y="214265"/>
                  </a:cubicBezTo>
                  <a:cubicBezTo>
                    <a:pt x="3757" y="251855"/>
                    <a:pt x="7512" y="285686"/>
                    <a:pt x="7512" y="323277"/>
                  </a:cubicBezTo>
                  <a:cubicBezTo>
                    <a:pt x="11268" y="360867"/>
                    <a:pt x="11268" y="398457"/>
                    <a:pt x="15024" y="432289"/>
                  </a:cubicBezTo>
                  <a:cubicBezTo>
                    <a:pt x="18780" y="507469"/>
                    <a:pt x="26291" y="578891"/>
                    <a:pt x="30047" y="654071"/>
                  </a:cubicBezTo>
                  <a:cubicBezTo>
                    <a:pt x="33803" y="727373"/>
                    <a:pt x="34742" y="800674"/>
                    <a:pt x="32864" y="873975"/>
                  </a:cubicBezTo>
                  <a:lnTo>
                    <a:pt x="30472" y="911317"/>
                  </a:lnTo>
                  <a:lnTo>
                    <a:pt x="28169" y="928950"/>
                  </a:lnTo>
                  <a:lnTo>
                    <a:pt x="26358" y="943365"/>
                  </a:lnTo>
                  <a:lnTo>
                    <a:pt x="30047" y="725493"/>
                  </a:lnTo>
                  <a:cubicBezTo>
                    <a:pt x="30047" y="691662"/>
                    <a:pt x="26291" y="654071"/>
                    <a:pt x="26291" y="616481"/>
                  </a:cubicBezTo>
                  <a:cubicBezTo>
                    <a:pt x="22536" y="578891"/>
                    <a:pt x="18780" y="545059"/>
                    <a:pt x="15024" y="507469"/>
                  </a:cubicBezTo>
                  <a:cubicBezTo>
                    <a:pt x="11268" y="432289"/>
                    <a:pt x="7512" y="360867"/>
                    <a:pt x="3757" y="285686"/>
                  </a:cubicBezTo>
                  <a:cubicBezTo>
                    <a:pt x="1" y="214265"/>
                    <a:pt x="-3755" y="139084"/>
                    <a:pt x="7512" y="67663"/>
                  </a:cubicBezTo>
                  <a:close/>
                  <a:moveTo>
                    <a:pt x="17543" y="60328"/>
                  </a:moveTo>
                  <a:lnTo>
                    <a:pt x="23865" y="89087"/>
                  </a:lnTo>
                  <a:lnTo>
                    <a:pt x="23431" y="91907"/>
                  </a:lnTo>
                  <a:lnTo>
                    <a:pt x="19882" y="79144"/>
                  </a:lnTo>
                  <a:lnTo>
                    <a:pt x="18029" y="66159"/>
                  </a:lnTo>
                  <a:close/>
                  <a:moveTo>
                    <a:pt x="911704" y="52703"/>
                  </a:moveTo>
                  <a:cubicBezTo>
                    <a:pt x="919200" y="84636"/>
                    <a:pt x="922012" y="118446"/>
                    <a:pt x="922949" y="152726"/>
                  </a:cubicBezTo>
                  <a:lnTo>
                    <a:pt x="922949" y="204225"/>
                  </a:lnTo>
                  <a:lnTo>
                    <a:pt x="919200" y="171666"/>
                  </a:lnTo>
                  <a:lnTo>
                    <a:pt x="919200" y="156013"/>
                  </a:lnTo>
                  <a:lnTo>
                    <a:pt x="909279" y="64858"/>
                  </a:lnTo>
                  <a:close/>
                  <a:moveTo>
                    <a:pt x="907956" y="52703"/>
                  </a:moveTo>
                  <a:lnTo>
                    <a:pt x="909279" y="64858"/>
                  </a:lnTo>
                  <a:lnTo>
                    <a:pt x="907956" y="71487"/>
                  </a:lnTo>
                  <a:cubicBezTo>
                    <a:pt x="911704" y="79000"/>
                    <a:pt x="911704" y="82757"/>
                    <a:pt x="911704" y="90271"/>
                  </a:cubicBezTo>
                  <a:cubicBezTo>
                    <a:pt x="911704" y="105298"/>
                    <a:pt x="915452" y="124081"/>
                    <a:pt x="915452" y="139108"/>
                  </a:cubicBezTo>
                  <a:lnTo>
                    <a:pt x="919200" y="171666"/>
                  </a:lnTo>
                  <a:lnTo>
                    <a:pt x="919200" y="207981"/>
                  </a:lnTo>
                  <a:lnTo>
                    <a:pt x="911704" y="135351"/>
                  </a:lnTo>
                  <a:cubicBezTo>
                    <a:pt x="911704" y="116568"/>
                    <a:pt x="907956" y="97784"/>
                    <a:pt x="907956" y="82757"/>
                  </a:cubicBezTo>
                  <a:cubicBezTo>
                    <a:pt x="904207" y="71487"/>
                    <a:pt x="900459" y="60217"/>
                    <a:pt x="907956" y="52703"/>
                  </a:cubicBezTo>
                  <a:close/>
                  <a:moveTo>
                    <a:pt x="15024" y="48867"/>
                  </a:moveTo>
                  <a:lnTo>
                    <a:pt x="16554" y="55828"/>
                  </a:lnTo>
                  <a:lnTo>
                    <a:pt x="18029" y="66159"/>
                  </a:lnTo>
                  <a:lnTo>
                    <a:pt x="18780" y="75181"/>
                  </a:lnTo>
                  <a:lnTo>
                    <a:pt x="19882" y="79144"/>
                  </a:lnTo>
                  <a:lnTo>
                    <a:pt x="22536" y="97735"/>
                  </a:lnTo>
                  <a:cubicBezTo>
                    <a:pt x="18780" y="86458"/>
                    <a:pt x="15024" y="75181"/>
                    <a:pt x="15024" y="63904"/>
                  </a:cubicBezTo>
                  <a:close/>
                  <a:moveTo>
                    <a:pt x="18438" y="45450"/>
                  </a:moveTo>
                  <a:lnTo>
                    <a:pt x="17371" y="58265"/>
                  </a:lnTo>
                  <a:lnTo>
                    <a:pt x="17543" y="60328"/>
                  </a:lnTo>
                  <a:lnTo>
                    <a:pt x="16554" y="55828"/>
                  </a:lnTo>
                  <a:lnTo>
                    <a:pt x="15494" y="48398"/>
                  </a:lnTo>
                  <a:close/>
                  <a:moveTo>
                    <a:pt x="18780" y="45108"/>
                  </a:moveTo>
                  <a:lnTo>
                    <a:pt x="26012" y="78199"/>
                  </a:lnTo>
                  <a:lnTo>
                    <a:pt x="25352" y="79410"/>
                  </a:lnTo>
                  <a:lnTo>
                    <a:pt x="24279" y="86390"/>
                  </a:lnTo>
                  <a:close/>
                  <a:moveTo>
                    <a:pt x="18467" y="45108"/>
                  </a:moveTo>
                  <a:lnTo>
                    <a:pt x="18780" y="45108"/>
                  </a:lnTo>
                  <a:lnTo>
                    <a:pt x="18438" y="45450"/>
                  </a:lnTo>
                  <a:close/>
                  <a:moveTo>
                    <a:pt x="15024" y="45108"/>
                  </a:moveTo>
                  <a:lnTo>
                    <a:pt x="15494" y="48398"/>
                  </a:lnTo>
                  <a:lnTo>
                    <a:pt x="15024" y="48867"/>
                  </a:lnTo>
                  <a:close/>
                  <a:moveTo>
                    <a:pt x="919200" y="33920"/>
                  </a:moveTo>
                  <a:cubicBezTo>
                    <a:pt x="924823" y="45190"/>
                    <a:pt x="925760" y="57399"/>
                    <a:pt x="925760" y="70078"/>
                  </a:cubicBezTo>
                  <a:lnTo>
                    <a:pt x="925852" y="73921"/>
                  </a:lnTo>
                  <a:close/>
                  <a:moveTo>
                    <a:pt x="915452" y="33920"/>
                  </a:moveTo>
                  <a:cubicBezTo>
                    <a:pt x="922949" y="48947"/>
                    <a:pt x="922949" y="63974"/>
                    <a:pt x="922949" y="79000"/>
                  </a:cubicBezTo>
                  <a:lnTo>
                    <a:pt x="922949" y="105298"/>
                  </a:lnTo>
                  <a:lnTo>
                    <a:pt x="919200" y="79000"/>
                  </a:lnTo>
                  <a:cubicBezTo>
                    <a:pt x="919200" y="63974"/>
                    <a:pt x="915452" y="48947"/>
                    <a:pt x="915452" y="33920"/>
                  </a:cubicBezTo>
                  <a:close/>
                  <a:moveTo>
                    <a:pt x="126446" y="33831"/>
                  </a:moveTo>
                  <a:lnTo>
                    <a:pt x="161500" y="33831"/>
                  </a:lnTo>
                  <a:lnTo>
                    <a:pt x="146477" y="35979"/>
                  </a:lnTo>
                  <a:lnTo>
                    <a:pt x="123942" y="37590"/>
                  </a:lnTo>
                  <a:lnTo>
                    <a:pt x="135209" y="37590"/>
                  </a:lnTo>
                  <a:cubicBezTo>
                    <a:pt x="120186" y="41349"/>
                    <a:pt x="105163" y="45108"/>
                    <a:pt x="86384" y="45108"/>
                  </a:cubicBezTo>
                  <a:cubicBezTo>
                    <a:pt x="63849" y="48867"/>
                    <a:pt x="37559" y="52626"/>
                    <a:pt x="30047" y="78940"/>
                  </a:cubicBezTo>
                  <a:lnTo>
                    <a:pt x="28498" y="89572"/>
                  </a:lnTo>
                  <a:lnTo>
                    <a:pt x="26012" y="78199"/>
                  </a:lnTo>
                  <a:lnTo>
                    <a:pt x="33803" y="63904"/>
                  </a:lnTo>
                  <a:cubicBezTo>
                    <a:pt x="41315" y="56386"/>
                    <a:pt x="48826" y="52626"/>
                    <a:pt x="60094" y="48867"/>
                  </a:cubicBezTo>
                  <a:cubicBezTo>
                    <a:pt x="71361" y="45108"/>
                    <a:pt x="82628" y="45108"/>
                    <a:pt x="93896" y="41349"/>
                  </a:cubicBezTo>
                  <a:lnTo>
                    <a:pt x="110171" y="37590"/>
                  </a:lnTo>
                  <a:close/>
                  <a:moveTo>
                    <a:pt x="84762" y="33831"/>
                  </a:moveTo>
                  <a:lnTo>
                    <a:pt x="85982" y="33831"/>
                  </a:lnTo>
                  <a:lnTo>
                    <a:pt x="75117" y="37590"/>
                  </a:lnTo>
                  <a:lnTo>
                    <a:pt x="52582" y="37590"/>
                  </a:lnTo>
                  <a:lnTo>
                    <a:pt x="75117" y="34958"/>
                  </a:lnTo>
                  <a:close/>
                  <a:moveTo>
                    <a:pt x="86603" y="33616"/>
                  </a:moveTo>
                  <a:lnTo>
                    <a:pt x="85982" y="33831"/>
                  </a:lnTo>
                  <a:lnTo>
                    <a:pt x="84762" y="33831"/>
                  </a:lnTo>
                  <a:close/>
                  <a:moveTo>
                    <a:pt x="129576" y="33108"/>
                  </a:moveTo>
                  <a:lnTo>
                    <a:pt x="126446" y="33831"/>
                  </a:lnTo>
                  <a:lnTo>
                    <a:pt x="85982" y="33831"/>
                  </a:lnTo>
                  <a:lnTo>
                    <a:pt x="85982" y="33831"/>
                  </a:lnTo>
                  <a:lnTo>
                    <a:pt x="97651" y="33831"/>
                  </a:lnTo>
                  <a:cubicBezTo>
                    <a:pt x="105163" y="33831"/>
                    <a:pt x="112675" y="33831"/>
                    <a:pt x="120186" y="33831"/>
                  </a:cubicBezTo>
                  <a:close/>
                  <a:moveTo>
                    <a:pt x="83128" y="29822"/>
                  </a:moveTo>
                  <a:lnTo>
                    <a:pt x="75117" y="33831"/>
                  </a:lnTo>
                  <a:lnTo>
                    <a:pt x="84762" y="33831"/>
                  </a:lnTo>
                  <a:lnTo>
                    <a:pt x="84762" y="33831"/>
                  </a:lnTo>
                  <a:lnTo>
                    <a:pt x="75117" y="33831"/>
                  </a:lnTo>
                  <a:lnTo>
                    <a:pt x="52582" y="33831"/>
                  </a:lnTo>
                  <a:cubicBezTo>
                    <a:pt x="52582" y="33831"/>
                    <a:pt x="52582" y="37590"/>
                    <a:pt x="52582" y="37590"/>
                  </a:cubicBezTo>
                  <a:cubicBezTo>
                    <a:pt x="48826" y="37590"/>
                    <a:pt x="48826" y="33831"/>
                    <a:pt x="48826" y="33831"/>
                  </a:cubicBezTo>
                  <a:close/>
                  <a:moveTo>
                    <a:pt x="595318" y="22192"/>
                  </a:moveTo>
                  <a:lnTo>
                    <a:pt x="609008" y="22432"/>
                  </a:lnTo>
                  <a:lnTo>
                    <a:pt x="604683" y="22554"/>
                  </a:lnTo>
                  <a:lnTo>
                    <a:pt x="589297" y="22424"/>
                  </a:lnTo>
                  <a:close/>
                  <a:moveTo>
                    <a:pt x="478489" y="21484"/>
                  </a:moveTo>
                  <a:lnTo>
                    <a:pt x="589297" y="22424"/>
                  </a:lnTo>
                  <a:lnTo>
                    <a:pt x="488254" y="26313"/>
                  </a:lnTo>
                  <a:cubicBezTo>
                    <a:pt x="413138" y="30072"/>
                    <a:pt x="341778" y="33831"/>
                    <a:pt x="270418" y="37590"/>
                  </a:cubicBezTo>
                  <a:lnTo>
                    <a:pt x="135209" y="37590"/>
                  </a:lnTo>
                  <a:lnTo>
                    <a:pt x="146477" y="35979"/>
                  </a:lnTo>
                  <a:lnTo>
                    <a:pt x="176523" y="33831"/>
                  </a:lnTo>
                  <a:lnTo>
                    <a:pt x="249761" y="33831"/>
                  </a:lnTo>
                  <a:cubicBezTo>
                    <a:pt x="315487" y="31012"/>
                    <a:pt x="381214" y="26313"/>
                    <a:pt x="446940" y="22554"/>
                  </a:cubicBezTo>
                  <a:close/>
                  <a:moveTo>
                    <a:pt x="368535" y="20551"/>
                  </a:moveTo>
                  <a:lnTo>
                    <a:pt x="438867" y="21148"/>
                  </a:lnTo>
                  <a:lnTo>
                    <a:pt x="289197" y="26313"/>
                  </a:lnTo>
                  <a:cubicBezTo>
                    <a:pt x="251639" y="30072"/>
                    <a:pt x="214081" y="30072"/>
                    <a:pt x="176523" y="33831"/>
                  </a:cubicBezTo>
                  <a:lnTo>
                    <a:pt x="176523" y="33831"/>
                  </a:lnTo>
                  <a:lnTo>
                    <a:pt x="161500" y="33831"/>
                  </a:lnTo>
                  <a:lnTo>
                    <a:pt x="187790" y="30072"/>
                  </a:lnTo>
                  <a:close/>
                  <a:moveTo>
                    <a:pt x="678810" y="20464"/>
                  </a:moveTo>
                  <a:lnTo>
                    <a:pt x="893879" y="22554"/>
                  </a:lnTo>
                  <a:cubicBezTo>
                    <a:pt x="799985" y="26313"/>
                    <a:pt x="709846" y="22554"/>
                    <a:pt x="615951" y="22554"/>
                  </a:cubicBezTo>
                  <a:lnTo>
                    <a:pt x="609008" y="22432"/>
                  </a:lnTo>
                  <a:close/>
                  <a:moveTo>
                    <a:pt x="471572" y="20019"/>
                  </a:moveTo>
                  <a:lnTo>
                    <a:pt x="504580" y="20599"/>
                  </a:lnTo>
                  <a:lnTo>
                    <a:pt x="478489" y="21484"/>
                  </a:lnTo>
                  <a:lnTo>
                    <a:pt x="438867" y="21148"/>
                  </a:lnTo>
                  <a:close/>
                  <a:moveTo>
                    <a:pt x="260325" y="19633"/>
                  </a:moveTo>
                  <a:lnTo>
                    <a:pt x="323640" y="20170"/>
                  </a:lnTo>
                  <a:lnTo>
                    <a:pt x="262906" y="22554"/>
                  </a:lnTo>
                  <a:cubicBezTo>
                    <a:pt x="232860" y="26313"/>
                    <a:pt x="199058" y="26313"/>
                    <a:pt x="169012" y="30072"/>
                  </a:cubicBezTo>
                  <a:lnTo>
                    <a:pt x="129576" y="33108"/>
                  </a:lnTo>
                  <a:lnTo>
                    <a:pt x="142721" y="30072"/>
                  </a:lnTo>
                  <a:lnTo>
                    <a:pt x="219428" y="21847"/>
                  </a:lnTo>
                  <a:close/>
                  <a:moveTo>
                    <a:pt x="664729" y="19520"/>
                  </a:moveTo>
                  <a:lnTo>
                    <a:pt x="674635" y="19735"/>
                  </a:lnTo>
                  <a:lnTo>
                    <a:pt x="710068" y="19583"/>
                  </a:lnTo>
                  <a:lnTo>
                    <a:pt x="678810" y="20464"/>
                  </a:lnTo>
                  <a:lnTo>
                    <a:pt x="647977" y="20165"/>
                  </a:lnTo>
                  <a:close/>
                  <a:moveTo>
                    <a:pt x="546447" y="19178"/>
                  </a:moveTo>
                  <a:lnTo>
                    <a:pt x="647977" y="20165"/>
                  </a:lnTo>
                  <a:lnTo>
                    <a:pt x="595318" y="22192"/>
                  </a:lnTo>
                  <a:lnTo>
                    <a:pt x="504580" y="20599"/>
                  </a:lnTo>
                  <a:close/>
                  <a:moveTo>
                    <a:pt x="196841" y="19095"/>
                  </a:moveTo>
                  <a:lnTo>
                    <a:pt x="241552" y="19474"/>
                  </a:lnTo>
                  <a:lnTo>
                    <a:pt x="219428" y="21847"/>
                  </a:lnTo>
                  <a:lnTo>
                    <a:pt x="159681" y="25080"/>
                  </a:lnTo>
                  <a:lnTo>
                    <a:pt x="86603" y="33616"/>
                  </a:lnTo>
                  <a:lnTo>
                    <a:pt x="104937" y="27273"/>
                  </a:lnTo>
                  <a:lnTo>
                    <a:pt x="139680" y="23213"/>
                  </a:lnTo>
                  <a:lnTo>
                    <a:pt x="153988" y="22554"/>
                  </a:lnTo>
                  <a:lnTo>
                    <a:pt x="184846" y="19747"/>
                  </a:lnTo>
                  <a:close/>
                  <a:moveTo>
                    <a:pt x="138965" y="18795"/>
                  </a:moveTo>
                  <a:lnTo>
                    <a:pt x="161500" y="18795"/>
                  </a:lnTo>
                  <a:lnTo>
                    <a:pt x="192420" y="19057"/>
                  </a:lnTo>
                  <a:lnTo>
                    <a:pt x="184846" y="19747"/>
                  </a:lnTo>
                  <a:lnTo>
                    <a:pt x="155866" y="21321"/>
                  </a:lnTo>
                  <a:lnTo>
                    <a:pt x="139680" y="23213"/>
                  </a:lnTo>
                  <a:lnTo>
                    <a:pt x="113144" y="24434"/>
                  </a:lnTo>
                  <a:lnTo>
                    <a:pt x="104937" y="27273"/>
                  </a:lnTo>
                  <a:lnTo>
                    <a:pt x="83128" y="29822"/>
                  </a:lnTo>
                  <a:lnTo>
                    <a:pt x="97651" y="22554"/>
                  </a:lnTo>
                  <a:close/>
                  <a:moveTo>
                    <a:pt x="774298" y="17772"/>
                  </a:moveTo>
                  <a:lnTo>
                    <a:pt x="893879" y="18795"/>
                  </a:lnTo>
                  <a:lnTo>
                    <a:pt x="710068" y="19583"/>
                  </a:lnTo>
                  <a:close/>
                  <a:moveTo>
                    <a:pt x="668543" y="16868"/>
                  </a:moveTo>
                  <a:lnTo>
                    <a:pt x="721796" y="17323"/>
                  </a:lnTo>
                  <a:lnTo>
                    <a:pt x="683555" y="18795"/>
                  </a:lnTo>
                  <a:lnTo>
                    <a:pt x="664729" y="19520"/>
                  </a:lnTo>
                  <a:lnTo>
                    <a:pt x="586461" y="17821"/>
                  </a:lnTo>
                  <a:lnTo>
                    <a:pt x="611301" y="16978"/>
                  </a:lnTo>
                  <a:lnTo>
                    <a:pt x="649753" y="17386"/>
                  </a:lnTo>
                  <a:close/>
                  <a:moveTo>
                    <a:pt x="464626" y="15423"/>
                  </a:moveTo>
                  <a:lnTo>
                    <a:pt x="486885" y="15659"/>
                  </a:lnTo>
                  <a:lnTo>
                    <a:pt x="586461" y="17821"/>
                  </a:lnTo>
                  <a:lnTo>
                    <a:pt x="546447" y="19178"/>
                  </a:lnTo>
                  <a:lnTo>
                    <a:pt x="507033" y="18795"/>
                  </a:lnTo>
                  <a:lnTo>
                    <a:pt x="471572" y="20019"/>
                  </a:lnTo>
                  <a:lnTo>
                    <a:pt x="401871" y="18795"/>
                  </a:lnTo>
                  <a:lnTo>
                    <a:pt x="368535" y="20551"/>
                  </a:lnTo>
                  <a:lnTo>
                    <a:pt x="323640" y="20170"/>
                  </a:lnTo>
                  <a:lnTo>
                    <a:pt x="424920" y="16195"/>
                  </a:lnTo>
                  <a:close/>
                  <a:moveTo>
                    <a:pt x="447020" y="15236"/>
                  </a:moveTo>
                  <a:lnTo>
                    <a:pt x="448860" y="15256"/>
                  </a:lnTo>
                  <a:lnTo>
                    <a:pt x="424920" y="16195"/>
                  </a:lnTo>
                  <a:lnTo>
                    <a:pt x="267132" y="19265"/>
                  </a:lnTo>
                  <a:lnTo>
                    <a:pt x="260325" y="19633"/>
                  </a:lnTo>
                  <a:lnTo>
                    <a:pt x="241552" y="19474"/>
                  </a:lnTo>
                  <a:lnTo>
                    <a:pt x="247883" y="18795"/>
                  </a:lnTo>
                  <a:close/>
                  <a:moveTo>
                    <a:pt x="475322" y="15215"/>
                  </a:moveTo>
                  <a:lnTo>
                    <a:pt x="625424" y="16499"/>
                  </a:lnTo>
                  <a:lnTo>
                    <a:pt x="611301" y="16978"/>
                  </a:lnTo>
                  <a:lnTo>
                    <a:pt x="486885" y="15659"/>
                  </a:lnTo>
                  <a:lnTo>
                    <a:pt x="470633" y="15306"/>
                  </a:lnTo>
                  <a:close/>
                  <a:moveTo>
                    <a:pt x="456992" y="15058"/>
                  </a:moveTo>
                  <a:lnTo>
                    <a:pt x="460650" y="15089"/>
                  </a:lnTo>
                  <a:lnTo>
                    <a:pt x="470633" y="15306"/>
                  </a:lnTo>
                  <a:lnTo>
                    <a:pt x="464626" y="15423"/>
                  </a:lnTo>
                  <a:lnTo>
                    <a:pt x="448860" y="15256"/>
                  </a:lnTo>
                  <a:lnTo>
                    <a:pt x="451312" y="15159"/>
                  </a:lnTo>
                  <a:close/>
                  <a:moveTo>
                    <a:pt x="240372" y="15036"/>
                  </a:moveTo>
                  <a:lnTo>
                    <a:pt x="286694" y="15036"/>
                  </a:lnTo>
                  <a:lnTo>
                    <a:pt x="262906" y="15506"/>
                  </a:lnTo>
                  <a:lnTo>
                    <a:pt x="196841" y="19095"/>
                  </a:lnTo>
                  <a:lnTo>
                    <a:pt x="192420" y="19057"/>
                  </a:lnTo>
                  <a:lnTo>
                    <a:pt x="195302" y="18795"/>
                  </a:lnTo>
                  <a:cubicBezTo>
                    <a:pt x="210325" y="18795"/>
                    <a:pt x="225348" y="15036"/>
                    <a:pt x="240372" y="15036"/>
                  </a:cubicBezTo>
                  <a:close/>
                  <a:moveTo>
                    <a:pt x="97651" y="15036"/>
                  </a:moveTo>
                  <a:lnTo>
                    <a:pt x="180279" y="15036"/>
                  </a:lnTo>
                  <a:lnTo>
                    <a:pt x="138965" y="18795"/>
                  </a:lnTo>
                  <a:lnTo>
                    <a:pt x="105163" y="18795"/>
                  </a:lnTo>
                  <a:cubicBezTo>
                    <a:pt x="90140" y="22554"/>
                    <a:pt x="71361" y="18795"/>
                    <a:pt x="56338" y="22554"/>
                  </a:cubicBezTo>
                  <a:cubicBezTo>
                    <a:pt x="41315" y="22554"/>
                    <a:pt x="22536" y="26313"/>
                    <a:pt x="18780" y="41349"/>
                  </a:cubicBezTo>
                  <a:lnTo>
                    <a:pt x="18467" y="45108"/>
                  </a:lnTo>
                  <a:lnTo>
                    <a:pt x="15024" y="45108"/>
                  </a:lnTo>
                  <a:lnTo>
                    <a:pt x="15024" y="33831"/>
                  </a:lnTo>
                  <a:cubicBezTo>
                    <a:pt x="22536" y="26313"/>
                    <a:pt x="33803" y="22554"/>
                    <a:pt x="45070" y="18795"/>
                  </a:cubicBezTo>
                  <a:cubicBezTo>
                    <a:pt x="63849" y="15036"/>
                    <a:pt x="78873" y="15036"/>
                    <a:pt x="97651" y="15036"/>
                  </a:cubicBezTo>
                  <a:close/>
                  <a:moveTo>
                    <a:pt x="788458" y="14356"/>
                  </a:moveTo>
                  <a:lnTo>
                    <a:pt x="807496" y="15036"/>
                  </a:lnTo>
                  <a:lnTo>
                    <a:pt x="841323" y="15883"/>
                  </a:lnTo>
                  <a:lnTo>
                    <a:pt x="774298" y="17772"/>
                  </a:lnTo>
                  <a:lnTo>
                    <a:pt x="721796" y="17323"/>
                  </a:lnTo>
                  <a:lnTo>
                    <a:pt x="781206" y="15036"/>
                  </a:lnTo>
                  <a:close/>
                  <a:moveTo>
                    <a:pt x="800435" y="13232"/>
                  </a:moveTo>
                  <a:lnTo>
                    <a:pt x="788458" y="14356"/>
                  </a:lnTo>
                  <a:lnTo>
                    <a:pt x="775922" y="13908"/>
                  </a:lnTo>
                  <a:close/>
                  <a:moveTo>
                    <a:pt x="738014" y="12553"/>
                  </a:moveTo>
                  <a:lnTo>
                    <a:pt x="775922" y="13908"/>
                  </a:lnTo>
                  <a:lnTo>
                    <a:pt x="668543" y="16868"/>
                  </a:lnTo>
                  <a:lnTo>
                    <a:pt x="625424" y="16499"/>
                  </a:lnTo>
                  <a:lnTo>
                    <a:pt x="668532" y="15036"/>
                  </a:lnTo>
                  <a:close/>
                  <a:moveTo>
                    <a:pt x="840965" y="12115"/>
                  </a:moveTo>
                  <a:lnTo>
                    <a:pt x="863833" y="12687"/>
                  </a:lnTo>
                  <a:lnTo>
                    <a:pt x="871345" y="12499"/>
                  </a:lnTo>
                  <a:lnTo>
                    <a:pt x="871345" y="15036"/>
                  </a:lnTo>
                  <a:lnTo>
                    <a:pt x="840380" y="12131"/>
                  </a:lnTo>
                  <a:close/>
                  <a:moveTo>
                    <a:pt x="818368" y="11549"/>
                  </a:moveTo>
                  <a:lnTo>
                    <a:pt x="839933" y="12089"/>
                  </a:lnTo>
                  <a:lnTo>
                    <a:pt x="840380" y="12131"/>
                  </a:lnTo>
                  <a:lnTo>
                    <a:pt x="800435" y="13232"/>
                  </a:lnTo>
                  <a:close/>
                  <a:moveTo>
                    <a:pt x="920170" y="11277"/>
                  </a:moveTo>
                  <a:cubicBezTo>
                    <a:pt x="920170" y="11277"/>
                    <a:pt x="920170" y="15036"/>
                    <a:pt x="920170" y="15036"/>
                  </a:cubicBezTo>
                  <a:cubicBezTo>
                    <a:pt x="901391" y="16916"/>
                    <a:pt x="882612" y="16916"/>
                    <a:pt x="863833" y="16446"/>
                  </a:cubicBezTo>
                  <a:lnTo>
                    <a:pt x="841323" y="15883"/>
                  </a:lnTo>
                  <a:lnTo>
                    <a:pt x="871345" y="15036"/>
                  </a:lnTo>
                  <a:cubicBezTo>
                    <a:pt x="871345" y="15036"/>
                    <a:pt x="872284" y="14096"/>
                    <a:pt x="872753" y="13157"/>
                  </a:cubicBezTo>
                  <a:lnTo>
                    <a:pt x="872243" y="12476"/>
                  </a:lnTo>
                  <a:lnTo>
                    <a:pt x="900139" y="11778"/>
                  </a:lnTo>
                  <a:lnTo>
                    <a:pt x="916414" y="15036"/>
                  </a:lnTo>
                  <a:cubicBezTo>
                    <a:pt x="916414" y="15036"/>
                    <a:pt x="916414" y="11277"/>
                    <a:pt x="920170" y="11277"/>
                  </a:cubicBezTo>
                  <a:close/>
                  <a:moveTo>
                    <a:pt x="871345" y="11277"/>
                  </a:moveTo>
                  <a:lnTo>
                    <a:pt x="872243" y="12476"/>
                  </a:lnTo>
                  <a:lnTo>
                    <a:pt x="871345" y="12499"/>
                  </a:lnTo>
                  <a:close/>
                  <a:moveTo>
                    <a:pt x="817095" y="7518"/>
                  </a:moveTo>
                  <a:lnTo>
                    <a:pt x="827944" y="7518"/>
                  </a:lnTo>
                  <a:lnTo>
                    <a:pt x="871345" y="11277"/>
                  </a:lnTo>
                  <a:lnTo>
                    <a:pt x="840965" y="12115"/>
                  </a:lnTo>
                  <a:lnTo>
                    <a:pt x="839933" y="12089"/>
                  </a:lnTo>
                  <a:lnTo>
                    <a:pt x="826275" y="10807"/>
                  </a:lnTo>
                  <a:lnTo>
                    <a:pt x="818368" y="11549"/>
                  </a:lnTo>
                  <a:lnTo>
                    <a:pt x="807496" y="11277"/>
                  </a:lnTo>
                  <a:lnTo>
                    <a:pt x="783325" y="10443"/>
                  </a:lnTo>
                  <a:close/>
                  <a:moveTo>
                    <a:pt x="698578" y="7518"/>
                  </a:moveTo>
                  <a:lnTo>
                    <a:pt x="783325" y="10443"/>
                  </a:lnTo>
                  <a:lnTo>
                    <a:pt x="773694" y="11277"/>
                  </a:lnTo>
                  <a:lnTo>
                    <a:pt x="738014" y="12553"/>
                  </a:lnTo>
                  <a:lnTo>
                    <a:pt x="702334" y="11277"/>
                  </a:lnTo>
                  <a:cubicBezTo>
                    <a:pt x="627218" y="11277"/>
                    <a:pt x="555858" y="15036"/>
                    <a:pt x="484498" y="15036"/>
                  </a:cubicBezTo>
                  <a:lnTo>
                    <a:pt x="475322" y="15215"/>
                  </a:lnTo>
                  <a:lnTo>
                    <a:pt x="460650" y="15089"/>
                  </a:lnTo>
                  <a:lnTo>
                    <a:pt x="458208" y="15036"/>
                  </a:lnTo>
                  <a:lnTo>
                    <a:pt x="456992" y="15058"/>
                  </a:lnTo>
                  <a:lnTo>
                    <a:pt x="454452" y="15036"/>
                  </a:lnTo>
                  <a:lnTo>
                    <a:pt x="451312" y="15159"/>
                  </a:lnTo>
                  <a:lnTo>
                    <a:pt x="447020" y="15236"/>
                  </a:lnTo>
                  <a:lnTo>
                    <a:pt x="428161" y="15036"/>
                  </a:lnTo>
                  <a:lnTo>
                    <a:pt x="286694" y="15036"/>
                  </a:lnTo>
                  <a:lnTo>
                    <a:pt x="476987" y="11277"/>
                  </a:lnTo>
                  <a:cubicBezTo>
                    <a:pt x="552102" y="11277"/>
                    <a:pt x="623462" y="7518"/>
                    <a:pt x="698578" y="7518"/>
                  </a:cubicBezTo>
                  <a:close/>
                  <a:moveTo>
                    <a:pt x="709846" y="0"/>
                  </a:moveTo>
                  <a:cubicBezTo>
                    <a:pt x="747404" y="0"/>
                    <a:pt x="784961" y="3759"/>
                    <a:pt x="822519" y="3759"/>
                  </a:cubicBezTo>
                  <a:cubicBezTo>
                    <a:pt x="841298" y="3759"/>
                    <a:pt x="860077" y="7518"/>
                    <a:pt x="878856" y="7518"/>
                  </a:cubicBezTo>
                  <a:cubicBezTo>
                    <a:pt x="886368" y="7518"/>
                    <a:pt x="893879" y="7518"/>
                    <a:pt x="901391" y="7518"/>
                  </a:cubicBezTo>
                  <a:cubicBezTo>
                    <a:pt x="908903" y="7518"/>
                    <a:pt x="912658" y="7518"/>
                    <a:pt x="920170" y="11277"/>
                  </a:cubicBezTo>
                  <a:lnTo>
                    <a:pt x="900139" y="11778"/>
                  </a:lnTo>
                  <a:lnTo>
                    <a:pt x="897635" y="11277"/>
                  </a:lnTo>
                  <a:cubicBezTo>
                    <a:pt x="878856" y="11277"/>
                    <a:pt x="863833" y="11277"/>
                    <a:pt x="845054" y="7518"/>
                  </a:cubicBezTo>
                  <a:lnTo>
                    <a:pt x="827944" y="7518"/>
                  </a:lnTo>
                  <a:lnTo>
                    <a:pt x="822519" y="7048"/>
                  </a:lnTo>
                  <a:lnTo>
                    <a:pt x="817095" y="7518"/>
                  </a:lnTo>
                  <a:lnTo>
                    <a:pt x="788717" y="7518"/>
                  </a:lnTo>
                  <a:cubicBezTo>
                    <a:pt x="751159" y="3759"/>
                    <a:pt x="713601" y="3759"/>
                    <a:pt x="679799" y="3759"/>
                  </a:cubicBezTo>
                  <a:cubicBezTo>
                    <a:pt x="604683" y="3759"/>
                    <a:pt x="529568" y="7518"/>
                    <a:pt x="458208" y="7518"/>
                  </a:cubicBezTo>
                  <a:cubicBezTo>
                    <a:pt x="383092" y="7518"/>
                    <a:pt x="311732" y="11277"/>
                    <a:pt x="240372" y="15036"/>
                  </a:cubicBezTo>
                  <a:lnTo>
                    <a:pt x="206569" y="15036"/>
                  </a:lnTo>
                  <a:lnTo>
                    <a:pt x="180279" y="15036"/>
                  </a:lnTo>
                  <a:cubicBezTo>
                    <a:pt x="210325" y="15036"/>
                    <a:pt x="240372" y="11277"/>
                    <a:pt x="270418" y="7518"/>
                  </a:cubicBezTo>
                  <a:cubicBezTo>
                    <a:pt x="345534" y="3759"/>
                    <a:pt x="416894" y="3759"/>
                    <a:pt x="492010" y="3759"/>
                  </a:cubicBezTo>
                  <a:cubicBezTo>
                    <a:pt x="563370" y="0"/>
                    <a:pt x="638486" y="0"/>
                    <a:pt x="709846" y="0"/>
                  </a:cubicBezTo>
                  <a:close/>
                </a:path>
              </a:pathLst>
            </a:custGeom>
            <a:solidFill>
              <a:schemeClr val="tx1">
                <a:lumMod val="75000"/>
                <a:lumOff val="25000"/>
              </a:schemeClr>
            </a:solidFill>
            <a:ln>
              <a:solidFill>
                <a:schemeClr val="accent1"/>
              </a:solidFill>
            </a:ln>
          </p:spPr>
          <p:txBody>
            <a:bodyPr vert="horz" wrap="square" lIns="91440" tIns="45720" rIns="91440" bIns="45720" numCol="1" anchor="t" anchorCtr="0" compatLnSpc="1">
              <a:noAutofit/>
            </a:bodyPr>
            <a:lstStyle/>
            <a:p>
              <a:endParaRPr lang="zh-CN" altLang="en-US" sz="1200">
                <a:solidFill>
                  <a:schemeClr val="accent1"/>
                </a:solidFill>
              </a:endParaRPr>
            </a:p>
          </p:txBody>
        </p:sp>
        <p:sp>
          <p:nvSpPr>
            <p:cNvPr id="25" name="TextBox 59">
              <a:extLst>
                <a:ext uri="{FF2B5EF4-FFF2-40B4-BE49-F238E27FC236}">
                  <a16:creationId xmlns:a16="http://schemas.microsoft.com/office/drawing/2014/main" id="{D3B3AC8E-ACBF-4A9E-8029-2859DABE667D}"/>
                </a:ext>
              </a:extLst>
            </p:cNvPr>
            <p:cNvSpPr txBox="1">
              <a:spLocks noChangeArrowheads="1"/>
            </p:cNvSpPr>
            <p:nvPr/>
          </p:nvSpPr>
          <p:spPr bwMode="auto">
            <a:xfrm flipH="1">
              <a:off x="1889461" y="3017352"/>
              <a:ext cx="1298326" cy="978407"/>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r>
                <a:rPr lang="zh-CN" altLang="en-US" sz="1200" dirty="0">
                  <a:solidFill>
                    <a:schemeClr val="accent1"/>
                  </a:solidFill>
                  <a:latin typeface="微软雅黑" panose="020B0503020204020204" charset="-122"/>
                  <a:ea typeface="微软雅黑" panose="020B0503020204020204" charset="-122"/>
                </a:rPr>
                <a:t>部分功能不完善，查询的结果不符合实际</a:t>
              </a:r>
              <a:endParaRPr lang="zh-CN" altLang="zh-CN" sz="1200" dirty="0">
                <a:solidFill>
                  <a:schemeClr val="accent1"/>
                </a:solidFill>
                <a:latin typeface="微软雅黑" panose="020B0503020204020204" charset="-122"/>
                <a:ea typeface="微软雅黑" panose="020B0503020204020204" charset="-122"/>
              </a:endParaRPr>
            </a:p>
          </p:txBody>
        </p:sp>
      </p:grpSp>
    </p:spTree>
    <p:extLst>
      <p:ext uri="{BB962C8B-B14F-4D97-AF65-F5344CB8AC3E}">
        <p14:creationId xmlns:p14="http://schemas.microsoft.com/office/powerpoint/2010/main" val="302840703"/>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1+#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1000" fill="hold"/>
                                        <p:tgtEl>
                                          <p:spTgt spid="7"/>
                                        </p:tgtEl>
                                        <p:attrNameLst>
                                          <p:attrName>ppt_x</p:attrName>
                                        </p:attrNameLst>
                                      </p:cBhvr>
                                      <p:tavLst>
                                        <p:tav tm="0">
                                          <p:val>
                                            <p:strVal val="#ppt_x"/>
                                          </p:val>
                                        </p:tav>
                                        <p:tav tm="100000">
                                          <p:val>
                                            <p:strVal val="#ppt_x"/>
                                          </p:val>
                                        </p:tav>
                                      </p:tavLst>
                                    </p:anim>
                                    <p:anim calcmode="lin" valueType="num">
                                      <p:cBhvr additive="base">
                                        <p:cTn id="27" dur="10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12"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1000" fill="hold"/>
                                        <p:tgtEl>
                                          <p:spTgt spid="5"/>
                                        </p:tgtEl>
                                        <p:attrNameLst>
                                          <p:attrName>ppt_x</p:attrName>
                                        </p:attrNameLst>
                                      </p:cBhvr>
                                      <p:tavLst>
                                        <p:tav tm="0">
                                          <p:val>
                                            <p:strVal val="0-#ppt_w/2"/>
                                          </p:val>
                                        </p:tav>
                                        <p:tav tm="100000">
                                          <p:val>
                                            <p:strVal val="#ppt_x"/>
                                          </p:val>
                                        </p:tav>
                                      </p:tavLst>
                                    </p:anim>
                                    <p:anim calcmode="lin" valueType="num">
                                      <p:cBhvr additive="base">
                                        <p:cTn id="31" dur="1000" fill="hold"/>
                                        <p:tgtEl>
                                          <p:spTgt spid="5"/>
                                        </p:tgtEl>
                                        <p:attrNameLst>
                                          <p:attrName>ppt_y</p:attrName>
                                        </p:attrNameLst>
                                      </p:cBhvr>
                                      <p:tavLst>
                                        <p:tav tm="0">
                                          <p:val>
                                            <p:strVal val="1+#ppt_h/2"/>
                                          </p:val>
                                        </p:tav>
                                        <p:tav tm="100000">
                                          <p:val>
                                            <p:strVal val="#ppt_y"/>
                                          </p:val>
                                        </p:tav>
                                      </p:tavLst>
                                    </p:anim>
                                  </p:childTnLst>
                                </p:cTn>
                              </p:par>
                              <p:par>
                                <p:cTn id="32" presetID="8" presetClass="emph" presetSubtype="0" fill="hold" nodeType="withEffect">
                                  <p:stCondLst>
                                    <p:cond delay="0"/>
                                  </p:stCondLst>
                                  <p:childTnLst>
                                    <p:animRot by="21600000">
                                      <p:cBhvr>
                                        <p:cTn id="33" dur="1000" fill="hold"/>
                                        <p:tgtEl>
                                          <p:spTgt spid="9"/>
                                        </p:tgtEl>
                                        <p:attrNameLst>
                                          <p:attrName>r</p:attrName>
                                        </p:attrNameLst>
                                      </p:cBhvr>
                                    </p:animRot>
                                  </p:childTnLst>
                                </p:cTn>
                              </p:par>
                              <p:par>
                                <p:cTn id="34" presetID="8" presetClass="emph" presetSubtype="0" fill="hold" nodeType="withEffect">
                                  <p:stCondLst>
                                    <p:cond delay="0"/>
                                  </p:stCondLst>
                                  <p:childTnLst>
                                    <p:animRot by="21600000">
                                      <p:cBhvr>
                                        <p:cTn id="35" dur="1000" fill="hold"/>
                                        <p:tgtEl>
                                          <p:spTgt spid="7"/>
                                        </p:tgtEl>
                                        <p:attrNameLst>
                                          <p:attrName>r</p:attrName>
                                        </p:attrNameLst>
                                      </p:cBhvr>
                                    </p:animRot>
                                  </p:childTnLst>
                                </p:cTn>
                              </p:par>
                              <p:par>
                                <p:cTn id="36" presetID="8" presetClass="emph" presetSubtype="0" fill="hold" nodeType="withEffect">
                                  <p:stCondLst>
                                    <p:cond delay="0"/>
                                  </p:stCondLst>
                                  <p:childTnLst>
                                    <p:animRot by="21600000">
                                      <p:cBhvr>
                                        <p:cTn id="37" dur="1000" fill="hold"/>
                                        <p:tgtEl>
                                          <p:spTgt spid="5"/>
                                        </p:tgtEl>
                                        <p:attrNameLst>
                                          <p:attrName>r</p:attrName>
                                        </p:attrNameLst>
                                      </p:cBhvr>
                                    </p:animRot>
                                  </p:childTnLst>
                                </p:cTn>
                              </p:par>
                            </p:childTnLst>
                          </p:cTn>
                        </p:par>
                        <p:par>
                          <p:cTn id="38" fill="hold">
                            <p:stCondLst>
                              <p:cond delay="2500"/>
                            </p:stCondLst>
                            <p:childTnLst>
                              <p:par>
                                <p:cTn id="39" presetID="2" presetClass="entr" presetSubtype="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1000" fill="hold"/>
                                        <p:tgtEl>
                                          <p:spTgt spid="10"/>
                                        </p:tgtEl>
                                        <p:attrNameLst>
                                          <p:attrName>ppt_x</p:attrName>
                                        </p:attrNameLst>
                                      </p:cBhvr>
                                      <p:tavLst>
                                        <p:tav tm="0">
                                          <p:val>
                                            <p:strVal val="1+#ppt_w/2"/>
                                          </p:val>
                                        </p:tav>
                                        <p:tav tm="100000">
                                          <p:val>
                                            <p:strVal val="#ppt_x"/>
                                          </p:val>
                                        </p:tav>
                                      </p:tavLst>
                                    </p:anim>
                                    <p:anim calcmode="lin" valueType="num">
                                      <p:cBhvr additive="base">
                                        <p:cTn id="42" dur="1000" fill="hold"/>
                                        <p:tgtEl>
                                          <p:spTgt spid="10"/>
                                        </p:tgtEl>
                                        <p:attrNameLst>
                                          <p:attrName>ppt_y</p:attrName>
                                        </p:attrNameLst>
                                      </p:cBhvr>
                                      <p:tavLst>
                                        <p:tav tm="0">
                                          <p:val>
                                            <p:strVal val="#ppt_y"/>
                                          </p:val>
                                        </p:tav>
                                        <p:tav tm="100000">
                                          <p:val>
                                            <p:strVal val="#ppt_y"/>
                                          </p:val>
                                        </p:tav>
                                      </p:tavLst>
                                    </p:anim>
                                  </p:childTnLst>
                                </p:cTn>
                              </p:par>
                              <p:par>
                                <p:cTn id="43" presetID="8" presetClass="emph" presetSubtype="0" fill="hold" nodeType="withEffect">
                                  <p:stCondLst>
                                    <p:cond delay="0"/>
                                  </p:stCondLst>
                                  <p:childTnLst>
                                    <p:animRot by="21600000">
                                      <p:cBhvr>
                                        <p:cTn id="44" dur="1000" fill="hold"/>
                                        <p:tgtEl>
                                          <p:spTgt spid="10"/>
                                        </p:tgtEl>
                                        <p:attrNameLst>
                                          <p:attrName>r</p:attrName>
                                        </p:attrNameLst>
                                      </p:cBhvr>
                                    </p:animRot>
                                  </p:childTnLst>
                                </p:cTn>
                              </p:par>
                            </p:childTnLst>
                          </p:cTn>
                        </p:par>
                        <p:par>
                          <p:cTn id="45" fill="hold">
                            <p:stCondLst>
                              <p:cond delay="3500"/>
                            </p:stCondLst>
                            <p:childTnLst>
                              <p:par>
                                <p:cTn id="46" presetID="2" presetClass="entr" presetSubtype="2"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1000" fill="hold"/>
                                        <p:tgtEl>
                                          <p:spTgt spid="19"/>
                                        </p:tgtEl>
                                        <p:attrNameLst>
                                          <p:attrName>ppt_x</p:attrName>
                                        </p:attrNameLst>
                                      </p:cBhvr>
                                      <p:tavLst>
                                        <p:tav tm="0">
                                          <p:val>
                                            <p:strVal val="1+#ppt_w/2"/>
                                          </p:val>
                                        </p:tav>
                                        <p:tav tm="100000">
                                          <p:val>
                                            <p:strVal val="#ppt_x"/>
                                          </p:val>
                                        </p:tav>
                                      </p:tavLst>
                                    </p:anim>
                                    <p:anim calcmode="lin" valueType="num">
                                      <p:cBhvr additive="base">
                                        <p:cTn id="49" dur="1000" fill="hold"/>
                                        <p:tgtEl>
                                          <p:spTgt spid="19"/>
                                        </p:tgtEl>
                                        <p:attrNameLst>
                                          <p:attrName>ppt_y</p:attrName>
                                        </p:attrNameLst>
                                      </p:cBhvr>
                                      <p:tavLst>
                                        <p:tav tm="0">
                                          <p:val>
                                            <p:strVal val="#ppt_y"/>
                                          </p:val>
                                        </p:tav>
                                        <p:tav tm="100000">
                                          <p:val>
                                            <p:strVal val="#ppt_y"/>
                                          </p:val>
                                        </p:tav>
                                      </p:tavLst>
                                    </p:anim>
                                  </p:childTnLst>
                                </p:cTn>
                              </p:par>
                              <p:par>
                                <p:cTn id="50" presetID="8" presetClass="emph" presetSubtype="0" fill="hold" nodeType="withEffect">
                                  <p:stCondLst>
                                    <p:cond delay="0"/>
                                  </p:stCondLst>
                                  <p:childTnLst>
                                    <p:animRot by="21600000">
                                      <p:cBhvr>
                                        <p:cTn id="51" dur="1000" fill="hold"/>
                                        <p:tgtEl>
                                          <p:spTgt spid="19"/>
                                        </p:tgtEl>
                                        <p:attrNameLst>
                                          <p:attrName>r</p:attrName>
                                        </p:attrNameLst>
                                      </p:cBhvr>
                                    </p:animRot>
                                  </p:childTnLst>
                                </p:cTn>
                              </p:par>
                              <p:par>
                                <p:cTn id="52" presetID="2" presetClass="entr" presetSubtype="12"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1000" fill="hold"/>
                                        <p:tgtEl>
                                          <p:spTgt spid="22"/>
                                        </p:tgtEl>
                                        <p:attrNameLst>
                                          <p:attrName>ppt_x</p:attrName>
                                        </p:attrNameLst>
                                      </p:cBhvr>
                                      <p:tavLst>
                                        <p:tav tm="0">
                                          <p:val>
                                            <p:strVal val="0-#ppt_w/2"/>
                                          </p:val>
                                        </p:tav>
                                        <p:tav tm="100000">
                                          <p:val>
                                            <p:strVal val="#ppt_x"/>
                                          </p:val>
                                        </p:tav>
                                      </p:tavLst>
                                    </p:anim>
                                    <p:anim calcmode="lin" valueType="num">
                                      <p:cBhvr additive="base">
                                        <p:cTn id="55" dur="1000" fill="hold"/>
                                        <p:tgtEl>
                                          <p:spTgt spid="22"/>
                                        </p:tgtEl>
                                        <p:attrNameLst>
                                          <p:attrName>ppt_y</p:attrName>
                                        </p:attrNameLst>
                                      </p:cBhvr>
                                      <p:tavLst>
                                        <p:tav tm="0">
                                          <p:val>
                                            <p:strVal val="1+#ppt_h/2"/>
                                          </p:val>
                                        </p:tav>
                                        <p:tav tm="100000">
                                          <p:val>
                                            <p:strVal val="#ppt_y"/>
                                          </p:val>
                                        </p:tav>
                                      </p:tavLst>
                                    </p:anim>
                                  </p:childTnLst>
                                </p:cTn>
                              </p:par>
                              <p:par>
                                <p:cTn id="56" presetID="8" presetClass="emph" presetSubtype="0" fill="hold" nodeType="withEffect">
                                  <p:stCondLst>
                                    <p:cond delay="0"/>
                                  </p:stCondLst>
                                  <p:childTnLst>
                                    <p:animRot by="21600000">
                                      <p:cBhvr>
                                        <p:cTn id="57"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231740" y="2505707"/>
            <a:ext cx="5940660" cy="746358"/>
          </a:xfrm>
          <a:prstGeom prst="rect">
            <a:avLst/>
          </a:prstGeom>
          <a:noFill/>
        </p:spPr>
        <p:txBody>
          <a:bodyPr wrap="square" lIns="68580" tIns="34290" rIns="68580" bIns="34290" rtlCol="0">
            <a:spAutoFit/>
          </a:bodyPr>
          <a:lstStyle/>
          <a:p>
            <a:r>
              <a:rPr lang="zh-CN" altLang="en-US" sz="4400" b="1" dirty="0">
                <a:solidFill>
                  <a:schemeClr val="accent1"/>
                </a:solidFill>
                <a:latin typeface="方正舒体" panose="02010601030101010101" pitchFamily="2" charset="-122"/>
                <a:ea typeface="方正舒体" panose="02010601030101010101" pitchFamily="2" charset="-122"/>
                <a:cs typeface="hakuyoxingshu7000" pitchFamily="2" charset="-122"/>
              </a:rPr>
              <a:t>四、数据库优点</a:t>
            </a:r>
          </a:p>
        </p:txBody>
      </p:sp>
      <p:pic>
        <p:nvPicPr>
          <p:cNvPr id="8" name="Picture 3" descr="C:\Users\Administrator\Desktop\新建文件夹 (2)\1cc2297d16466f9de0c873384f923ff9.png">
            <a:extLst>
              <a:ext uri="{FF2B5EF4-FFF2-40B4-BE49-F238E27FC236}">
                <a16:creationId xmlns:a16="http://schemas.microsoft.com/office/drawing/2014/main" id="{B1A25C60-8BC5-4AD8-9853-67395F8B53A5}"/>
              </a:ext>
            </a:extLst>
          </p:cNvPr>
          <p:cNvPicPr>
            <a:picLocks noChangeAspect="1" noChangeArrowheads="1"/>
          </p:cNvPicPr>
          <p:nvPr/>
        </p:nvPicPr>
        <p:blipFill>
          <a:blip r:embed="rId3" cstate="print"/>
          <a:srcRect/>
          <a:stretch>
            <a:fillRect/>
          </a:stretch>
        </p:blipFill>
        <p:spPr bwMode="auto">
          <a:xfrm rot="1032267">
            <a:off x="251520" y="1096380"/>
            <a:ext cx="2045416" cy="3565012"/>
          </a:xfrm>
          <a:prstGeom prst="rect">
            <a:avLst/>
          </a:prstGeom>
          <a:noFill/>
        </p:spPr>
      </p:pic>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9552" y="1816461"/>
            <a:ext cx="1944216" cy="1620180"/>
            <a:chOff x="4371632" y="2052709"/>
            <a:chExt cx="3448736" cy="2752582"/>
          </a:xfrm>
        </p:grpSpPr>
        <p:grpSp>
          <p:nvGrpSpPr>
            <p:cNvPr id="3" name="组合 49"/>
            <p:cNvGrpSpPr/>
            <p:nvPr/>
          </p:nvGrpSpPr>
          <p:grpSpPr>
            <a:xfrm>
              <a:off x="5527750" y="2528695"/>
              <a:ext cx="1136500" cy="840022"/>
              <a:chOff x="3476625" y="1952625"/>
              <a:chExt cx="1350963" cy="998538"/>
            </a:xfrm>
          </p:grpSpPr>
          <p:sp>
            <p:nvSpPr>
              <p:cNvPr id="53" name="Freeform 39"/>
              <p:cNvSpPr/>
              <p:nvPr/>
            </p:nvSpPr>
            <p:spPr bwMode="auto">
              <a:xfrm>
                <a:off x="3476625" y="2459038"/>
                <a:ext cx="1350963" cy="492125"/>
              </a:xfrm>
              <a:custGeom>
                <a:avLst/>
                <a:gdLst>
                  <a:gd name="T0" fmla="*/ 288 w 628"/>
                  <a:gd name="T1" fmla="*/ 4 h 229"/>
                  <a:gd name="T2" fmla="*/ 134 w 628"/>
                  <a:gd name="T3" fmla="*/ 11 h 229"/>
                  <a:gd name="T4" fmla="*/ 0 w 628"/>
                  <a:gd name="T5" fmla="*/ 229 h 229"/>
                  <a:gd name="T6" fmla="*/ 628 w 628"/>
                  <a:gd name="T7" fmla="*/ 227 h 229"/>
                  <a:gd name="T8" fmla="*/ 540 w 628"/>
                  <a:gd name="T9" fmla="*/ 24 h 229"/>
                  <a:gd name="T10" fmla="*/ 522 w 628"/>
                  <a:gd name="T11" fmla="*/ 0 h 229"/>
                  <a:gd name="T12" fmla="*/ 364 w 628"/>
                  <a:gd name="T13" fmla="*/ 2 h 229"/>
                </a:gdLst>
                <a:ahLst/>
                <a:cxnLst>
                  <a:cxn ang="0">
                    <a:pos x="T0" y="T1"/>
                  </a:cxn>
                  <a:cxn ang="0">
                    <a:pos x="T2" y="T3"/>
                  </a:cxn>
                  <a:cxn ang="0">
                    <a:pos x="T4" y="T5"/>
                  </a:cxn>
                  <a:cxn ang="0">
                    <a:pos x="T6" y="T7"/>
                  </a:cxn>
                  <a:cxn ang="0">
                    <a:pos x="T8" y="T9"/>
                  </a:cxn>
                  <a:cxn ang="0">
                    <a:pos x="T10" y="T11"/>
                  </a:cxn>
                  <a:cxn ang="0">
                    <a:pos x="T12" y="T13"/>
                  </a:cxn>
                </a:cxnLst>
                <a:rect l="0" t="0" r="r" b="b"/>
                <a:pathLst>
                  <a:path w="628" h="229">
                    <a:moveTo>
                      <a:pt x="288" y="4"/>
                    </a:moveTo>
                    <a:cubicBezTo>
                      <a:pt x="237" y="6"/>
                      <a:pt x="186" y="8"/>
                      <a:pt x="134" y="11"/>
                    </a:cubicBezTo>
                    <a:cubicBezTo>
                      <a:pt x="106" y="91"/>
                      <a:pt x="58" y="167"/>
                      <a:pt x="0" y="229"/>
                    </a:cubicBezTo>
                    <a:cubicBezTo>
                      <a:pt x="208" y="222"/>
                      <a:pt x="419" y="225"/>
                      <a:pt x="628" y="227"/>
                    </a:cubicBezTo>
                    <a:cubicBezTo>
                      <a:pt x="602" y="158"/>
                      <a:pt x="571" y="91"/>
                      <a:pt x="540" y="24"/>
                    </a:cubicBezTo>
                    <a:cubicBezTo>
                      <a:pt x="536" y="15"/>
                      <a:pt x="528" y="8"/>
                      <a:pt x="522" y="0"/>
                    </a:cubicBezTo>
                    <a:cubicBezTo>
                      <a:pt x="469" y="0"/>
                      <a:pt x="417" y="1"/>
                      <a:pt x="364" y="2"/>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4" name="Freeform 40"/>
              <p:cNvSpPr/>
              <p:nvPr/>
            </p:nvSpPr>
            <p:spPr bwMode="auto">
              <a:xfrm>
                <a:off x="3594100" y="2509838"/>
                <a:ext cx="1123950" cy="393700"/>
              </a:xfrm>
              <a:custGeom>
                <a:avLst/>
                <a:gdLst>
                  <a:gd name="T0" fmla="*/ 300 w 522"/>
                  <a:gd name="T1" fmla="*/ 1 h 183"/>
                  <a:gd name="T2" fmla="*/ 457 w 522"/>
                  <a:gd name="T3" fmla="*/ 0 h 183"/>
                  <a:gd name="T4" fmla="*/ 522 w 522"/>
                  <a:gd name="T5" fmla="*/ 183 h 183"/>
                  <a:gd name="T6" fmla="*/ 0 w 522"/>
                  <a:gd name="T7" fmla="*/ 179 h 183"/>
                  <a:gd name="T8" fmla="*/ 52 w 522"/>
                  <a:gd name="T9" fmla="*/ 98 h 183"/>
                  <a:gd name="T10" fmla="*/ 93 w 522"/>
                  <a:gd name="T11" fmla="*/ 5 h 183"/>
                  <a:gd name="T12" fmla="*/ 241 w 522"/>
                  <a:gd name="T13" fmla="*/ 2 h 183"/>
                </a:gdLst>
                <a:ahLst/>
                <a:cxnLst>
                  <a:cxn ang="0">
                    <a:pos x="T0" y="T1"/>
                  </a:cxn>
                  <a:cxn ang="0">
                    <a:pos x="T2" y="T3"/>
                  </a:cxn>
                  <a:cxn ang="0">
                    <a:pos x="T4" y="T5"/>
                  </a:cxn>
                  <a:cxn ang="0">
                    <a:pos x="T6" y="T7"/>
                  </a:cxn>
                  <a:cxn ang="0">
                    <a:pos x="T8" y="T9"/>
                  </a:cxn>
                  <a:cxn ang="0">
                    <a:pos x="T10" y="T11"/>
                  </a:cxn>
                  <a:cxn ang="0">
                    <a:pos x="T12" y="T13"/>
                  </a:cxn>
                </a:cxnLst>
                <a:rect l="0" t="0" r="r" b="b"/>
                <a:pathLst>
                  <a:path w="522" h="183">
                    <a:moveTo>
                      <a:pt x="300" y="1"/>
                    </a:moveTo>
                    <a:cubicBezTo>
                      <a:pt x="352" y="1"/>
                      <a:pt x="404" y="1"/>
                      <a:pt x="457" y="0"/>
                    </a:cubicBezTo>
                    <a:cubicBezTo>
                      <a:pt x="484" y="59"/>
                      <a:pt x="505" y="121"/>
                      <a:pt x="522" y="183"/>
                    </a:cubicBezTo>
                    <a:cubicBezTo>
                      <a:pt x="350" y="182"/>
                      <a:pt x="173" y="180"/>
                      <a:pt x="0" y="179"/>
                    </a:cubicBezTo>
                    <a:cubicBezTo>
                      <a:pt x="19" y="158"/>
                      <a:pt x="40" y="125"/>
                      <a:pt x="52" y="98"/>
                    </a:cubicBezTo>
                    <a:cubicBezTo>
                      <a:pt x="65" y="70"/>
                      <a:pt x="80" y="33"/>
                      <a:pt x="93" y="5"/>
                    </a:cubicBezTo>
                    <a:cubicBezTo>
                      <a:pt x="143" y="3"/>
                      <a:pt x="192" y="2"/>
                      <a:pt x="241" y="2"/>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Freeform 41"/>
              <p:cNvSpPr/>
              <p:nvPr/>
            </p:nvSpPr>
            <p:spPr bwMode="auto">
              <a:xfrm>
                <a:off x="3706813" y="2516188"/>
                <a:ext cx="149225" cy="381000"/>
              </a:xfrm>
              <a:custGeom>
                <a:avLst/>
                <a:gdLst>
                  <a:gd name="T0" fmla="*/ 70 w 70"/>
                  <a:gd name="T1" fmla="*/ 0 h 177"/>
                  <a:gd name="T2" fmla="*/ 0 w 70"/>
                  <a:gd name="T3" fmla="*/ 177 h 177"/>
                </a:gdLst>
                <a:ahLst/>
                <a:cxnLst>
                  <a:cxn ang="0">
                    <a:pos x="T0" y="T1"/>
                  </a:cxn>
                  <a:cxn ang="0">
                    <a:pos x="T2" y="T3"/>
                  </a:cxn>
                </a:cxnLst>
                <a:rect l="0" t="0" r="r" b="b"/>
                <a:pathLst>
                  <a:path w="70" h="177">
                    <a:moveTo>
                      <a:pt x="70" y="0"/>
                    </a:moveTo>
                    <a:cubicBezTo>
                      <a:pt x="44" y="58"/>
                      <a:pt x="22" y="118"/>
                      <a:pt x="0" y="177"/>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Freeform 42"/>
              <p:cNvSpPr/>
              <p:nvPr/>
            </p:nvSpPr>
            <p:spPr bwMode="auto">
              <a:xfrm>
                <a:off x="3840163" y="2528888"/>
                <a:ext cx="100013" cy="369888"/>
              </a:xfrm>
              <a:custGeom>
                <a:avLst/>
                <a:gdLst>
                  <a:gd name="T0" fmla="*/ 47 w 47"/>
                  <a:gd name="T1" fmla="*/ 0 h 172"/>
                  <a:gd name="T2" fmla="*/ 0 w 47"/>
                  <a:gd name="T3" fmla="*/ 172 h 172"/>
                </a:gdLst>
                <a:ahLst/>
                <a:cxnLst>
                  <a:cxn ang="0">
                    <a:pos x="T0" y="T1"/>
                  </a:cxn>
                  <a:cxn ang="0">
                    <a:pos x="T2" y="T3"/>
                  </a:cxn>
                </a:cxnLst>
                <a:rect l="0" t="0" r="r" b="b"/>
                <a:pathLst>
                  <a:path w="47" h="172">
                    <a:moveTo>
                      <a:pt x="47" y="0"/>
                    </a:moveTo>
                    <a:cubicBezTo>
                      <a:pt x="32" y="57"/>
                      <a:pt x="16" y="114"/>
                      <a:pt x="0" y="172"/>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Freeform 43"/>
              <p:cNvSpPr/>
              <p:nvPr/>
            </p:nvSpPr>
            <p:spPr bwMode="auto">
              <a:xfrm>
                <a:off x="3970338" y="2516188"/>
                <a:ext cx="58738" cy="374650"/>
              </a:xfrm>
              <a:custGeom>
                <a:avLst/>
                <a:gdLst>
                  <a:gd name="T0" fmla="*/ 27 w 27"/>
                  <a:gd name="T1" fmla="*/ 0 h 174"/>
                  <a:gd name="T2" fmla="*/ 0 w 27"/>
                  <a:gd name="T3" fmla="*/ 174 h 174"/>
                </a:gdLst>
                <a:ahLst/>
                <a:cxnLst>
                  <a:cxn ang="0">
                    <a:pos x="T0" y="T1"/>
                  </a:cxn>
                  <a:cxn ang="0">
                    <a:pos x="T2" y="T3"/>
                  </a:cxn>
                </a:cxnLst>
                <a:rect l="0" t="0" r="r" b="b"/>
                <a:pathLst>
                  <a:path w="27" h="174">
                    <a:moveTo>
                      <a:pt x="27" y="0"/>
                    </a:moveTo>
                    <a:cubicBezTo>
                      <a:pt x="16" y="58"/>
                      <a:pt x="8" y="116"/>
                      <a:pt x="0" y="174"/>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Line 44"/>
              <p:cNvSpPr>
                <a:spLocks noChangeShapeType="1"/>
              </p:cNvSpPr>
              <p:nvPr/>
            </p:nvSpPr>
            <p:spPr bwMode="auto">
              <a:xfrm flipH="1">
                <a:off x="4113213" y="2552700"/>
                <a:ext cx="17463" cy="344488"/>
              </a:xfrm>
              <a:prstGeom prst="line">
                <a:avLst/>
              </a:prstGeom>
              <a:noFill/>
              <a:ln w="17463" cap="rnd">
                <a:solidFill>
                  <a:schemeClr val="accent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9" name="Freeform 45"/>
              <p:cNvSpPr/>
              <p:nvPr/>
            </p:nvSpPr>
            <p:spPr bwMode="auto">
              <a:xfrm>
                <a:off x="4216400" y="2582863"/>
                <a:ext cx="1588" cy="309563"/>
              </a:xfrm>
              <a:custGeom>
                <a:avLst/>
                <a:gdLst>
                  <a:gd name="T0" fmla="*/ 0 w 1"/>
                  <a:gd name="T1" fmla="*/ 0 h 144"/>
                  <a:gd name="T2" fmla="*/ 1 w 1"/>
                  <a:gd name="T3" fmla="*/ 144 h 144"/>
                </a:gdLst>
                <a:ahLst/>
                <a:cxnLst>
                  <a:cxn ang="0">
                    <a:pos x="T0" y="T1"/>
                  </a:cxn>
                  <a:cxn ang="0">
                    <a:pos x="T2" y="T3"/>
                  </a:cxn>
                </a:cxnLst>
                <a:rect l="0" t="0" r="r" b="b"/>
                <a:pathLst>
                  <a:path w="1" h="144">
                    <a:moveTo>
                      <a:pt x="0" y="0"/>
                    </a:moveTo>
                    <a:cubicBezTo>
                      <a:pt x="0" y="44"/>
                      <a:pt x="1" y="100"/>
                      <a:pt x="1" y="144"/>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Freeform 46"/>
              <p:cNvSpPr/>
              <p:nvPr/>
            </p:nvSpPr>
            <p:spPr bwMode="auto">
              <a:xfrm>
                <a:off x="4283075" y="2516188"/>
                <a:ext cx="61913" cy="381000"/>
              </a:xfrm>
              <a:custGeom>
                <a:avLst/>
                <a:gdLst>
                  <a:gd name="T0" fmla="*/ 0 w 29"/>
                  <a:gd name="T1" fmla="*/ 0 h 177"/>
                  <a:gd name="T2" fmla="*/ 29 w 29"/>
                  <a:gd name="T3" fmla="*/ 177 h 177"/>
                </a:gdLst>
                <a:ahLst/>
                <a:cxnLst>
                  <a:cxn ang="0">
                    <a:pos x="T0" y="T1"/>
                  </a:cxn>
                  <a:cxn ang="0">
                    <a:pos x="T2" y="T3"/>
                  </a:cxn>
                </a:cxnLst>
                <a:rect l="0" t="0" r="r" b="b"/>
                <a:pathLst>
                  <a:path w="29" h="177">
                    <a:moveTo>
                      <a:pt x="0" y="0"/>
                    </a:moveTo>
                    <a:cubicBezTo>
                      <a:pt x="11" y="59"/>
                      <a:pt x="20" y="118"/>
                      <a:pt x="29" y="177"/>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47"/>
              <p:cNvSpPr/>
              <p:nvPr/>
            </p:nvSpPr>
            <p:spPr bwMode="auto">
              <a:xfrm>
                <a:off x="4391025" y="2519363"/>
                <a:ext cx="92075" cy="381000"/>
              </a:xfrm>
              <a:custGeom>
                <a:avLst/>
                <a:gdLst>
                  <a:gd name="T0" fmla="*/ 0 w 43"/>
                  <a:gd name="T1" fmla="*/ 0 h 178"/>
                  <a:gd name="T2" fmla="*/ 43 w 43"/>
                  <a:gd name="T3" fmla="*/ 178 h 178"/>
                </a:gdLst>
                <a:ahLst/>
                <a:cxnLst>
                  <a:cxn ang="0">
                    <a:pos x="T0" y="T1"/>
                  </a:cxn>
                  <a:cxn ang="0">
                    <a:pos x="T2" y="T3"/>
                  </a:cxn>
                </a:cxnLst>
                <a:rect l="0" t="0" r="r" b="b"/>
                <a:pathLst>
                  <a:path w="43" h="178">
                    <a:moveTo>
                      <a:pt x="0" y="0"/>
                    </a:moveTo>
                    <a:cubicBezTo>
                      <a:pt x="14" y="60"/>
                      <a:pt x="28" y="119"/>
                      <a:pt x="43" y="178"/>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Freeform 48"/>
              <p:cNvSpPr/>
              <p:nvPr/>
            </p:nvSpPr>
            <p:spPr bwMode="auto">
              <a:xfrm>
                <a:off x="4489450" y="2522538"/>
                <a:ext cx="122238" cy="376238"/>
              </a:xfrm>
              <a:custGeom>
                <a:avLst/>
                <a:gdLst>
                  <a:gd name="T0" fmla="*/ 0 w 57"/>
                  <a:gd name="T1" fmla="*/ 0 h 175"/>
                  <a:gd name="T2" fmla="*/ 57 w 57"/>
                  <a:gd name="T3" fmla="*/ 175 h 175"/>
                </a:gdLst>
                <a:ahLst/>
                <a:cxnLst>
                  <a:cxn ang="0">
                    <a:pos x="T0" y="T1"/>
                  </a:cxn>
                  <a:cxn ang="0">
                    <a:pos x="T2" y="T3"/>
                  </a:cxn>
                </a:cxnLst>
                <a:rect l="0" t="0" r="r" b="b"/>
                <a:pathLst>
                  <a:path w="57" h="175">
                    <a:moveTo>
                      <a:pt x="0" y="0"/>
                    </a:moveTo>
                    <a:cubicBezTo>
                      <a:pt x="21" y="57"/>
                      <a:pt x="39" y="116"/>
                      <a:pt x="57" y="175"/>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Freeform 49"/>
              <p:cNvSpPr/>
              <p:nvPr/>
            </p:nvSpPr>
            <p:spPr bwMode="auto">
              <a:xfrm>
                <a:off x="4229100" y="2565400"/>
                <a:ext cx="382588" cy="9525"/>
              </a:xfrm>
              <a:custGeom>
                <a:avLst/>
                <a:gdLst>
                  <a:gd name="T0" fmla="*/ 0 w 178"/>
                  <a:gd name="T1" fmla="*/ 1 h 4"/>
                  <a:gd name="T2" fmla="*/ 178 w 178"/>
                  <a:gd name="T3" fmla="*/ 4 h 4"/>
                </a:gdLst>
                <a:ahLst/>
                <a:cxnLst>
                  <a:cxn ang="0">
                    <a:pos x="T0" y="T1"/>
                  </a:cxn>
                  <a:cxn ang="0">
                    <a:pos x="T2" y="T3"/>
                  </a:cxn>
                </a:cxnLst>
                <a:rect l="0" t="0" r="r" b="b"/>
                <a:pathLst>
                  <a:path w="178" h="4">
                    <a:moveTo>
                      <a:pt x="0" y="1"/>
                    </a:moveTo>
                    <a:cubicBezTo>
                      <a:pt x="59" y="0"/>
                      <a:pt x="119" y="0"/>
                      <a:pt x="178" y="4"/>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Freeform 50"/>
              <p:cNvSpPr/>
              <p:nvPr/>
            </p:nvSpPr>
            <p:spPr bwMode="auto">
              <a:xfrm>
                <a:off x="3767138" y="2571750"/>
                <a:ext cx="366713" cy="20638"/>
              </a:xfrm>
              <a:custGeom>
                <a:avLst/>
                <a:gdLst>
                  <a:gd name="T0" fmla="*/ 0 w 171"/>
                  <a:gd name="T1" fmla="*/ 9 h 9"/>
                  <a:gd name="T2" fmla="*/ 171 w 171"/>
                  <a:gd name="T3" fmla="*/ 0 h 9"/>
                </a:gdLst>
                <a:ahLst/>
                <a:cxnLst>
                  <a:cxn ang="0">
                    <a:pos x="T0" y="T1"/>
                  </a:cxn>
                  <a:cxn ang="0">
                    <a:pos x="T2" y="T3"/>
                  </a:cxn>
                </a:cxnLst>
                <a:rect l="0" t="0" r="r" b="b"/>
                <a:pathLst>
                  <a:path w="171" h="9">
                    <a:moveTo>
                      <a:pt x="0" y="9"/>
                    </a:moveTo>
                    <a:cubicBezTo>
                      <a:pt x="57" y="6"/>
                      <a:pt x="114" y="3"/>
                      <a:pt x="171" y="0"/>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Freeform 51"/>
              <p:cNvSpPr/>
              <p:nvPr/>
            </p:nvSpPr>
            <p:spPr bwMode="auto">
              <a:xfrm>
                <a:off x="4205288" y="2649538"/>
                <a:ext cx="433388" cy="3175"/>
              </a:xfrm>
              <a:custGeom>
                <a:avLst/>
                <a:gdLst>
                  <a:gd name="T0" fmla="*/ 0 w 201"/>
                  <a:gd name="T1" fmla="*/ 1 h 1"/>
                  <a:gd name="T2" fmla="*/ 201 w 201"/>
                  <a:gd name="T3" fmla="*/ 0 h 1"/>
                </a:gdLst>
                <a:ahLst/>
                <a:cxnLst>
                  <a:cxn ang="0">
                    <a:pos x="T0" y="T1"/>
                  </a:cxn>
                  <a:cxn ang="0">
                    <a:pos x="T2" y="T3"/>
                  </a:cxn>
                </a:cxnLst>
                <a:rect l="0" t="0" r="r" b="b"/>
                <a:pathLst>
                  <a:path w="201" h="1">
                    <a:moveTo>
                      <a:pt x="0" y="1"/>
                    </a:moveTo>
                    <a:cubicBezTo>
                      <a:pt x="67" y="0"/>
                      <a:pt x="134" y="0"/>
                      <a:pt x="201" y="0"/>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Freeform 52"/>
              <p:cNvSpPr/>
              <p:nvPr/>
            </p:nvSpPr>
            <p:spPr bwMode="auto">
              <a:xfrm>
                <a:off x="3729038" y="2652713"/>
                <a:ext cx="428625" cy="20638"/>
              </a:xfrm>
              <a:custGeom>
                <a:avLst/>
                <a:gdLst>
                  <a:gd name="T0" fmla="*/ 0 w 199"/>
                  <a:gd name="T1" fmla="*/ 10 h 10"/>
                  <a:gd name="T2" fmla="*/ 199 w 199"/>
                  <a:gd name="T3" fmla="*/ 0 h 10"/>
                </a:gdLst>
                <a:ahLst/>
                <a:cxnLst>
                  <a:cxn ang="0">
                    <a:pos x="T0" y="T1"/>
                  </a:cxn>
                  <a:cxn ang="0">
                    <a:pos x="T2" y="T3"/>
                  </a:cxn>
                </a:cxnLst>
                <a:rect l="0" t="0" r="r" b="b"/>
                <a:pathLst>
                  <a:path w="199" h="10">
                    <a:moveTo>
                      <a:pt x="0" y="10"/>
                    </a:moveTo>
                    <a:cubicBezTo>
                      <a:pt x="66" y="4"/>
                      <a:pt x="133" y="2"/>
                      <a:pt x="199" y="0"/>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3"/>
              <p:cNvSpPr/>
              <p:nvPr/>
            </p:nvSpPr>
            <p:spPr bwMode="auto">
              <a:xfrm>
                <a:off x="3679825" y="2770188"/>
                <a:ext cx="1001713" cy="1588"/>
              </a:xfrm>
              <a:custGeom>
                <a:avLst/>
                <a:gdLst>
                  <a:gd name="T0" fmla="*/ 0 w 465"/>
                  <a:gd name="T1" fmla="*/ 0 h 1"/>
                  <a:gd name="T2" fmla="*/ 465 w 465"/>
                  <a:gd name="T3" fmla="*/ 1 h 1"/>
                </a:gdLst>
                <a:ahLst/>
                <a:cxnLst>
                  <a:cxn ang="0">
                    <a:pos x="T0" y="T1"/>
                  </a:cxn>
                  <a:cxn ang="0">
                    <a:pos x="T2" y="T3"/>
                  </a:cxn>
                </a:cxnLst>
                <a:rect l="0" t="0" r="r" b="b"/>
                <a:pathLst>
                  <a:path w="465" h="1">
                    <a:moveTo>
                      <a:pt x="0" y="0"/>
                    </a:moveTo>
                    <a:cubicBezTo>
                      <a:pt x="152" y="0"/>
                      <a:pt x="310" y="0"/>
                      <a:pt x="465" y="1"/>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4"/>
              <p:cNvSpPr/>
              <p:nvPr/>
            </p:nvSpPr>
            <p:spPr bwMode="auto">
              <a:xfrm>
                <a:off x="3616325" y="2827338"/>
                <a:ext cx="1074738" cy="39688"/>
              </a:xfrm>
              <a:custGeom>
                <a:avLst/>
                <a:gdLst>
                  <a:gd name="T0" fmla="*/ 0 w 500"/>
                  <a:gd name="T1" fmla="*/ 18 h 18"/>
                  <a:gd name="T2" fmla="*/ 395 w 500"/>
                  <a:gd name="T3" fmla="*/ 2 h 18"/>
                  <a:gd name="T4" fmla="*/ 500 w 500"/>
                  <a:gd name="T5" fmla="*/ 4 h 18"/>
                </a:gdLst>
                <a:ahLst/>
                <a:cxnLst>
                  <a:cxn ang="0">
                    <a:pos x="T0" y="T1"/>
                  </a:cxn>
                  <a:cxn ang="0">
                    <a:pos x="T2" y="T3"/>
                  </a:cxn>
                  <a:cxn ang="0">
                    <a:pos x="T4" y="T5"/>
                  </a:cxn>
                </a:cxnLst>
                <a:rect l="0" t="0" r="r" b="b"/>
                <a:pathLst>
                  <a:path w="500" h="18">
                    <a:moveTo>
                      <a:pt x="0" y="18"/>
                    </a:moveTo>
                    <a:cubicBezTo>
                      <a:pt x="132" y="18"/>
                      <a:pt x="263" y="10"/>
                      <a:pt x="395" y="2"/>
                    </a:cubicBezTo>
                    <a:cubicBezTo>
                      <a:pt x="430" y="0"/>
                      <a:pt x="465" y="2"/>
                      <a:pt x="500" y="4"/>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Freeform 55"/>
              <p:cNvSpPr/>
              <p:nvPr/>
            </p:nvSpPr>
            <p:spPr bwMode="auto">
              <a:xfrm>
                <a:off x="3979863" y="1952625"/>
                <a:ext cx="341313" cy="750888"/>
              </a:xfrm>
              <a:custGeom>
                <a:avLst/>
                <a:gdLst>
                  <a:gd name="T0" fmla="*/ 33 w 159"/>
                  <a:gd name="T1" fmla="*/ 185 h 350"/>
                  <a:gd name="T2" fmla="*/ 20 w 159"/>
                  <a:gd name="T3" fmla="*/ 61 h 350"/>
                  <a:gd name="T4" fmla="*/ 57 w 159"/>
                  <a:gd name="T5" fmla="*/ 23 h 350"/>
                  <a:gd name="T6" fmla="*/ 126 w 159"/>
                  <a:gd name="T7" fmla="*/ 13 h 350"/>
                  <a:gd name="T8" fmla="*/ 151 w 159"/>
                  <a:gd name="T9" fmla="*/ 51 h 350"/>
                  <a:gd name="T10" fmla="*/ 152 w 159"/>
                  <a:gd name="T11" fmla="*/ 141 h 350"/>
                  <a:gd name="T12" fmla="*/ 124 w 159"/>
                  <a:gd name="T13" fmla="*/ 254 h 350"/>
                  <a:gd name="T14" fmla="*/ 99 w 159"/>
                  <a:gd name="T15" fmla="*/ 350 h 350"/>
                  <a:gd name="T16" fmla="*/ 33 w 159"/>
                  <a:gd name="T17" fmla="*/ 18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350">
                    <a:moveTo>
                      <a:pt x="33" y="185"/>
                    </a:moveTo>
                    <a:cubicBezTo>
                      <a:pt x="16" y="145"/>
                      <a:pt x="0" y="99"/>
                      <a:pt x="20" y="61"/>
                    </a:cubicBezTo>
                    <a:cubicBezTo>
                      <a:pt x="28" y="45"/>
                      <a:pt x="42" y="32"/>
                      <a:pt x="57" y="23"/>
                    </a:cubicBezTo>
                    <a:cubicBezTo>
                      <a:pt x="77" y="9"/>
                      <a:pt x="105" y="0"/>
                      <a:pt x="126" y="13"/>
                    </a:cubicBezTo>
                    <a:cubicBezTo>
                      <a:pt x="139" y="21"/>
                      <a:pt x="147" y="36"/>
                      <a:pt x="151" y="51"/>
                    </a:cubicBezTo>
                    <a:cubicBezTo>
                      <a:pt x="159" y="80"/>
                      <a:pt x="157" y="111"/>
                      <a:pt x="152" y="141"/>
                    </a:cubicBezTo>
                    <a:cubicBezTo>
                      <a:pt x="146" y="179"/>
                      <a:pt x="137" y="217"/>
                      <a:pt x="124" y="254"/>
                    </a:cubicBezTo>
                    <a:cubicBezTo>
                      <a:pt x="112" y="285"/>
                      <a:pt x="98" y="317"/>
                      <a:pt x="99" y="350"/>
                    </a:cubicBezTo>
                    <a:cubicBezTo>
                      <a:pt x="77" y="295"/>
                      <a:pt x="55" y="240"/>
                      <a:pt x="33" y="185"/>
                    </a:cubicBezTo>
                    <a:close/>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0" name="Freeform 56"/>
              <p:cNvSpPr/>
              <p:nvPr/>
            </p:nvSpPr>
            <p:spPr bwMode="auto">
              <a:xfrm>
                <a:off x="4106863" y="2084388"/>
                <a:ext cx="133350" cy="139700"/>
              </a:xfrm>
              <a:custGeom>
                <a:avLst/>
                <a:gdLst>
                  <a:gd name="T0" fmla="*/ 50 w 62"/>
                  <a:gd name="T1" fmla="*/ 13 h 65"/>
                  <a:gd name="T2" fmla="*/ 20 w 62"/>
                  <a:gd name="T3" fmla="*/ 6 h 65"/>
                  <a:gd name="T4" fmla="*/ 6 w 62"/>
                  <a:gd name="T5" fmla="*/ 20 h 65"/>
                  <a:gd name="T6" fmla="*/ 15 w 62"/>
                  <a:gd name="T7" fmla="*/ 58 h 65"/>
                  <a:gd name="T8" fmla="*/ 52 w 62"/>
                  <a:gd name="T9" fmla="*/ 50 h 65"/>
                  <a:gd name="T10" fmla="*/ 50 w 62"/>
                  <a:gd name="T11" fmla="*/ 13 h 65"/>
                </a:gdLst>
                <a:ahLst/>
                <a:cxnLst>
                  <a:cxn ang="0">
                    <a:pos x="T0" y="T1"/>
                  </a:cxn>
                  <a:cxn ang="0">
                    <a:pos x="T2" y="T3"/>
                  </a:cxn>
                  <a:cxn ang="0">
                    <a:pos x="T4" y="T5"/>
                  </a:cxn>
                  <a:cxn ang="0">
                    <a:pos x="T6" y="T7"/>
                  </a:cxn>
                  <a:cxn ang="0">
                    <a:pos x="T8" y="T9"/>
                  </a:cxn>
                  <a:cxn ang="0">
                    <a:pos x="T10" y="T11"/>
                  </a:cxn>
                </a:cxnLst>
                <a:rect l="0" t="0" r="r" b="b"/>
                <a:pathLst>
                  <a:path w="62" h="65">
                    <a:moveTo>
                      <a:pt x="50" y="13"/>
                    </a:moveTo>
                    <a:cubicBezTo>
                      <a:pt x="38" y="0"/>
                      <a:pt x="28" y="4"/>
                      <a:pt x="20" y="6"/>
                    </a:cubicBezTo>
                    <a:cubicBezTo>
                      <a:pt x="13" y="8"/>
                      <a:pt x="9" y="13"/>
                      <a:pt x="6" y="20"/>
                    </a:cubicBezTo>
                    <a:cubicBezTo>
                      <a:pt x="0" y="33"/>
                      <a:pt x="4" y="50"/>
                      <a:pt x="15" y="58"/>
                    </a:cubicBezTo>
                    <a:cubicBezTo>
                      <a:pt x="27" y="65"/>
                      <a:pt x="45" y="62"/>
                      <a:pt x="52" y="50"/>
                    </a:cubicBezTo>
                    <a:cubicBezTo>
                      <a:pt x="60" y="38"/>
                      <a:pt x="62" y="26"/>
                      <a:pt x="50" y="13"/>
                    </a:cubicBezTo>
                  </a:path>
                </a:pathLst>
              </a:custGeom>
              <a:noFill/>
              <a:ln w="95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4" name="组合 70"/>
            <p:cNvGrpSpPr/>
            <p:nvPr/>
          </p:nvGrpSpPr>
          <p:grpSpPr>
            <a:xfrm>
              <a:off x="4371632" y="2052709"/>
              <a:ext cx="3448736" cy="2752582"/>
              <a:chOff x="4497388" y="4560888"/>
              <a:chExt cx="1879600" cy="1500188"/>
            </a:xfrm>
          </p:grpSpPr>
          <p:sp>
            <p:nvSpPr>
              <p:cNvPr id="72" name="Freeform 142"/>
              <p:cNvSpPr/>
              <p:nvPr/>
            </p:nvSpPr>
            <p:spPr bwMode="auto">
              <a:xfrm>
                <a:off x="4670425" y="4560888"/>
                <a:ext cx="1489075" cy="1003300"/>
              </a:xfrm>
              <a:custGeom>
                <a:avLst/>
                <a:gdLst>
                  <a:gd name="T0" fmla="*/ 685 w 692"/>
                  <a:gd name="T1" fmla="*/ 444 h 467"/>
                  <a:gd name="T2" fmla="*/ 667 w 692"/>
                  <a:gd name="T3" fmla="*/ 26 h 467"/>
                  <a:gd name="T4" fmla="*/ 0 w 692"/>
                  <a:gd name="T5" fmla="*/ 45 h 467"/>
                  <a:gd name="T6" fmla="*/ 5 w 692"/>
                  <a:gd name="T7" fmla="*/ 128 h 467"/>
                  <a:gd name="T8" fmla="*/ 8 w 692"/>
                  <a:gd name="T9" fmla="*/ 467 h 467"/>
                  <a:gd name="T10" fmla="*/ 683 w 692"/>
                  <a:gd name="T11" fmla="*/ 447 h 467"/>
                </a:gdLst>
                <a:ahLst/>
                <a:cxnLst>
                  <a:cxn ang="0">
                    <a:pos x="T0" y="T1"/>
                  </a:cxn>
                  <a:cxn ang="0">
                    <a:pos x="T2" y="T3"/>
                  </a:cxn>
                  <a:cxn ang="0">
                    <a:pos x="T4" y="T5"/>
                  </a:cxn>
                  <a:cxn ang="0">
                    <a:pos x="T6" y="T7"/>
                  </a:cxn>
                  <a:cxn ang="0">
                    <a:pos x="T8" y="T9"/>
                  </a:cxn>
                  <a:cxn ang="0">
                    <a:pos x="T10" y="T11"/>
                  </a:cxn>
                </a:cxnLst>
                <a:rect l="0" t="0" r="r" b="b"/>
                <a:pathLst>
                  <a:path w="692" h="467">
                    <a:moveTo>
                      <a:pt x="685" y="444"/>
                    </a:moveTo>
                    <a:cubicBezTo>
                      <a:pt x="692" y="291"/>
                      <a:pt x="683" y="179"/>
                      <a:pt x="667" y="26"/>
                    </a:cubicBezTo>
                    <a:cubicBezTo>
                      <a:pt x="442" y="6"/>
                      <a:pt x="221" y="0"/>
                      <a:pt x="0" y="45"/>
                    </a:cubicBezTo>
                    <a:cubicBezTo>
                      <a:pt x="5" y="72"/>
                      <a:pt x="5" y="100"/>
                      <a:pt x="5" y="128"/>
                    </a:cubicBezTo>
                    <a:cubicBezTo>
                      <a:pt x="8" y="467"/>
                      <a:pt x="8" y="467"/>
                      <a:pt x="8" y="467"/>
                    </a:cubicBezTo>
                    <a:cubicBezTo>
                      <a:pt x="234" y="457"/>
                      <a:pt x="456" y="456"/>
                      <a:pt x="683" y="447"/>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3" name="Freeform 143"/>
              <p:cNvSpPr/>
              <p:nvPr/>
            </p:nvSpPr>
            <p:spPr bwMode="auto">
              <a:xfrm>
                <a:off x="4757738" y="4668838"/>
                <a:ext cx="1293813" cy="758825"/>
              </a:xfrm>
              <a:custGeom>
                <a:avLst/>
                <a:gdLst>
                  <a:gd name="T0" fmla="*/ 601 w 601"/>
                  <a:gd name="T1" fmla="*/ 340 h 354"/>
                  <a:gd name="T2" fmla="*/ 22 w 601"/>
                  <a:gd name="T3" fmla="*/ 354 h 354"/>
                  <a:gd name="T4" fmla="*/ 0 w 601"/>
                  <a:gd name="T5" fmla="*/ 39 h 354"/>
                  <a:gd name="T6" fmla="*/ 585 w 601"/>
                  <a:gd name="T7" fmla="*/ 18 h 354"/>
                  <a:gd name="T8" fmla="*/ 601 w 601"/>
                  <a:gd name="T9" fmla="*/ 338 h 354"/>
                </a:gdLst>
                <a:ahLst/>
                <a:cxnLst>
                  <a:cxn ang="0">
                    <a:pos x="T0" y="T1"/>
                  </a:cxn>
                  <a:cxn ang="0">
                    <a:pos x="T2" y="T3"/>
                  </a:cxn>
                  <a:cxn ang="0">
                    <a:pos x="T4" y="T5"/>
                  </a:cxn>
                  <a:cxn ang="0">
                    <a:pos x="T6" y="T7"/>
                  </a:cxn>
                  <a:cxn ang="0">
                    <a:pos x="T8" y="T9"/>
                  </a:cxn>
                </a:cxnLst>
                <a:rect l="0" t="0" r="r" b="b"/>
                <a:pathLst>
                  <a:path w="601" h="354">
                    <a:moveTo>
                      <a:pt x="601" y="340"/>
                    </a:moveTo>
                    <a:cubicBezTo>
                      <a:pt x="411" y="352"/>
                      <a:pt x="212" y="352"/>
                      <a:pt x="22" y="354"/>
                    </a:cubicBezTo>
                    <a:cubicBezTo>
                      <a:pt x="21" y="249"/>
                      <a:pt x="14" y="143"/>
                      <a:pt x="0" y="39"/>
                    </a:cubicBezTo>
                    <a:cubicBezTo>
                      <a:pt x="201" y="10"/>
                      <a:pt x="391" y="0"/>
                      <a:pt x="585" y="18"/>
                    </a:cubicBezTo>
                    <a:cubicBezTo>
                      <a:pt x="599" y="133"/>
                      <a:pt x="599" y="206"/>
                      <a:pt x="601" y="338"/>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4" name="Freeform 144"/>
              <p:cNvSpPr/>
              <p:nvPr/>
            </p:nvSpPr>
            <p:spPr bwMode="auto">
              <a:xfrm>
                <a:off x="4497388" y="5567363"/>
                <a:ext cx="198438" cy="468313"/>
              </a:xfrm>
              <a:custGeom>
                <a:avLst/>
                <a:gdLst>
                  <a:gd name="T0" fmla="*/ 92 w 92"/>
                  <a:gd name="T1" fmla="*/ 0 h 218"/>
                  <a:gd name="T2" fmla="*/ 0 w 92"/>
                  <a:gd name="T3" fmla="*/ 218 h 218"/>
                </a:gdLst>
                <a:ahLst/>
                <a:cxnLst>
                  <a:cxn ang="0">
                    <a:pos x="T0" y="T1"/>
                  </a:cxn>
                  <a:cxn ang="0">
                    <a:pos x="T2" y="T3"/>
                  </a:cxn>
                </a:cxnLst>
                <a:rect l="0" t="0" r="r" b="b"/>
                <a:pathLst>
                  <a:path w="92" h="218">
                    <a:moveTo>
                      <a:pt x="92" y="0"/>
                    </a:moveTo>
                    <a:cubicBezTo>
                      <a:pt x="58" y="71"/>
                      <a:pt x="27" y="144"/>
                      <a:pt x="0" y="218"/>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5" name="Freeform 145"/>
              <p:cNvSpPr/>
              <p:nvPr/>
            </p:nvSpPr>
            <p:spPr bwMode="auto">
              <a:xfrm>
                <a:off x="6137275" y="5516563"/>
                <a:ext cx="239713" cy="492125"/>
              </a:xfrm>
              <a:custGeom>
                <a:avLst/>
                <a:gdLst>
                  <a:gd name="T0" fmla="*/ 0 w 111"/>
                  <a:gd name="T1" fmla="*/ 0 h 229"/>
                  <a:gd name="T2" fmla="*/ 111 w 111"/>
                  <a:gd name="T3" fmla="*/ 229 h 229"/>
                </a:gdLst>
                <a:ahLst/>
                <a:cxnLst>
                  <a:cxn ang="0">
                    <a:pos x="T0" y="T1"/>
                  </a:cxn>
                  <a:cxn ang="0">
                    <a:pos x="T2" y="T3"/>
                  </a:cxn>
                </a:cxnLst>
                <a:rect l="0" t="0" r="r" b="b"/>
                <a:pathLst>
                  <a:path w="111" h="229">
                    <a:moveTo>
                      <a:pt x="0" y="0"/>
                    </a:moveTo>
                    <a:cubicBezTo>
                      <a:pt x="40" y="75"/>
                      <a:pt x="77" y="151"/>
                      <a:pt x="111" y="229"/>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6" name="Freeform 146"/>
              <p:cNvSpPr/>
              <p:nvPr/>
            </p:nvSpPr>
            <p:spPr bwMode="auto">
              <a:xfrm>
                <a:off x="4497388" y="6011863"/>
                <a:ext cx="1879600" cy="49213"/>
              </a:xfrm>
              <a:custGeom>
                <a:avLst/>
                <a:gdLst>
                  <a:gd name="T0" fmla="*/ 0 w 873"/>
                  <a:gd name="T1" fmla="*/ 11 h 23"/>
                  <a:gd name="T2" fmla="*/ 873 w 873"/>
                  <a:gd name="T3" fmla="*/ 0 h 23"/>
                </a:gdLst>
                <a:ahLst/>
                <a:cxnLst>
                  <a:cxn ang="0">
                    <a:pos x="T0" y="T1"/>
                  </a:cxn>
                  <a:cxn ang="0">
                    <a:pos x="T2" y="T3"/>
                  </a:cxn>
                </a:cxnLst>
                <a:rect l="0" t="0" r="r" b="b"/>
                <a:pathLst>
                  <a:path w="873" h="23">
                    <a:moveTo>
                      <a:pt x="0" y="11"/>
                    </a:moveTo>
                    <a:cubicBezTo>
                      <a:pt x="294" y="23"/>
                      <a:pt x="579" y="16"/>
                      <a:pt x="873" y="0"/>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7" name="Freeform 147"/>
              <p:cNvSpPr/>
              <p:nvPr/>
            </p:nvSpPr>
            <p:spPr bwMode="auto">
              <a:xfrm>
                <a:off x="4633913" y="5638800"/>
                <a:ext cx="123825" cy="342900"/>
              </a:xfrm>
              <a:custGeom>
                <a:avLst/>
                <a:gdLst>
                  <a:gd name="T0" fmla="*/ 58 w 58"/>
                  <a:gd name="T1" fmla="*/ 0 h 160"/>
                  <a:gd name="T2" fmla="*/ 0 w 58"/>
                  <a:gd name="T3" fmla="*/ 160 h 160"/>
                </a:gdLst>
                <a:ahLst/>
                <a:cxnLst>
                  <a:cxn ang="0">
                    <a:pos x="T0" y="T1"/>
                  </a:cxn>
                  <a:cxn ang="0">
                    <a:pos x="T2" y="T3"/>
                  </a:cxn>
                </a:cxnLst>
                <a:rect l="0" t="0" r="r" b="b"/>
                <a:pathLst>
                  <a:path w="58" h="160">
                    <a:moveTo>
                      <a:pt x="58" y="0"/>
                    </a:moveTo>
                    <a:cubicBezTo>
                      <a:pt x="38" y="53"/>
                      <a:pt x="19" y="106"/>
                      <a:pt x="0" y="160"/>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Freeform 148"/>
              <p:cNvSpPr/>
              <p:nvPr/>
            </p:nvSpPr>
            <p:spPr bwMode="auto">
              <a:xfrm>
                <a:off x="4719638" y="5634038"/>
                <a:ext cx="127000" cy="346075"/>
              </a:xfrm>
              <a:custGeom>
                <a:avLst/>
                <a:gdLst>
                  <a:gd name="T0" fmla="*/ 59 w 59"/>
                  <a:gd name="T1" fmla="*/ 0 h 161"/>
                  <a:gd name="T2" fmla="*/ 0 w 59"/>
                  <a:gd name="T3" fmla="*/ 161 h 161"/>
                </a:gdLst>
                <a:ahLst/>
                <a:cxnLst>
                  <a:cxn ang="0">
                    <a:pos x="T0" y="T1"/>
                  </a:cxn>
                  <a:cxn ang="0">
                    <a:pos x="T2" y="T3"/>
                  </a:cxn>
                </a:cxnLst>
                <a:rect l="0" t="0" r="r" b="b"/>
                <a:pathLst>
                  <a:path w="59" h="161">
                    <a:moveTo>
                      <a:pt x="59" y="0"/>
                    </a:moveTo>
                    <a:cubicBezTo>
                      <a:pt x="39" y="53"/>
                      <a:pt x="19" y="107"/>
                      <a:pt x="0" y="161"/>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Freeform 149"/>
              <p:cNvSpPr/>
              <p:nvPr/>
            </p:nvSpPr>
            <p:spPr bwMode="auto">
              <a:xfrm>
                <a:off x="4832350" y="5637213"/>
                <a:ext cx="104775" cy="331788"/>
              </a:xfrm>
              <a:custGeom>
                <a:avLst/>
                <a:gdLst>
                  <a:gd name="T0" fmla="*/ 49 w 49"/>
                  <a:gd name="T1" fmla="*/ 0 h 155"/>
                  <a:gd name="T2" fmla="*/ 0 w 49"/>
                  <a:gd name="T3" fmla="*/ 155 h 155"/>
                </a:gdLst>
                <a:ahLst/>
                <a:cxnLst>
                  <a:cxn ang="0">
                    <a:pos x="T0" y="T1"/>
                  </a:cxn>
                  <a:cxn ang="0">
                    <a:pos x="T2" y="T3"/>
                  </a:cxn>
                </a:cxnLst>
                <a:rect l="0" t="0" r="r" b="b"/>
                <a:pathLst>
                  <a:path w="49" h="155">
                    <a:moveTo>
                      <a:pt x="49" y="0"/>
                    </a:moveTo>
                    <a:cubicBezTo>
                      <a:pt x="35" y="52"/>
                      <a:pt x="18" y="104"/>
                      <a:pt x="0" y="155"/>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0" name="Freeform 150"/>
              <p:cNvSpPr/>
              <p:nvPr/>
            </p:nvSpPr>
            <p:spPr bwMode="auto">
              <a:xfrm>
                <a:off x="4941888" y="5640388"/>
                <a:ext cx="77788" cy="320675"/>
              </a:xfrm>
              <a:custGeom>
                <a:avLst/>
                <a:gdLst>
                  <a:gd name="T0" fmla="*/ 36 w 36"/>
                  <a:gd name="T1" fmla="*/ 0 h 149"/>
                  <a:gd name="T2" fmla="*/ 0 w 36"/>
                  <a:gd name="T3" fmla="*/ 149 h 149"/>
                </a:gdLst>
                <a:ahLst/>
                <a:cxnLst>
                  <a:cxn ang="0">
                    <a:pos x="T0" y="T1"/>
                  </a:cxn>
                  <a:cxn ang="0">
                    <a:pos x="T2" y="T3"/>
                  </a:cxn>
                </a:cxnLst>
                <a:rect l="0" t="0" r="r" b="b"/>
                <a:pathLst>
                  <a:path w="36" h="149">
                    <a:moveTo>
                      <a:pt x="36" y="0"/>
                    </a:moveTo>
                    <a:cubicBezTo>
                      <a:pt x="27" y="51"/>
                      <a:pt x="15" y="100"/>
                      <a:pt x="0" y="149"/>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151"/>
              <p:cNvSpPr/>
              <p:nvPr/>
            </p:nvSpPr>
            <p:spPr bwMode="auto">
              <a:xfrm>
                <a:off x="5053013" y="5634038"/>
                <a:ext cx="65088" cy="333375"/>
              </a:xfrm>
              <a:custGeom>
                <a:avLst/>
                <a:gdLst>
                  <a:gd name="T0" fmla="*/ 30 w 30"/>
                  <a:gd name="T1" fmla="*/ 0 h 155"/>
                  <a:gd name="T2" fmla="*/ 0 w 30"/>
                  <a:gd name="T3" fmla="*/ 155 h 155"/>
                </a:gdLst>
                <a:ahLst/>
                <a:cxnLst>
                  <a:cxn ang="0">
                    <a:pos x="T0" y="T1"/>
                  </a:cxn>
                  <a:cxn ang="0">
                    <a:pos x="T2" y="T3"/>
                  </a:cxn>
                </a:cxnLst>
                <a:rect l="0" t="0" r="r" b="b"/>
                <a:pathLst>
                  <a:path w="30" h="155">
                    <a:moveTo>
                      <a:pt x="30" y="0"/>
                    </a:moveTo>
                    <a:cubicBezTo>
                      <a:pt x="19" y="52"/>
                      <a:pt x="9" y="103"/>
                      <a:pt x="0" y="155"/>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Freeform 152"/>
              <p:cNvSpPr/>
              <p:nvPr/>
            </p:nvSpPr>
            <p:spPr bwMode="auto">
              <a:xfrm>
                <a:off x="5162550" y="5637213"/>
                <a:ext cx="69850" cy="325438"/>
              </a:xfrm>
              <a:custGeom>
                <a:avLst/>
                <a:gdLst>
                  <a:gd name="T0" fmla="*/ 32 w 32"/>
                  <a:gd name="T1" fmla="*/ 0 h 152"/>
                  <a:gd name="T2" fmla="*/ 0 w 32"/>
                  <a:gd name="T3" fmla="*/ 152 h 152"/>
                </a:gdLst>
                <a:ahLst/>
                <a:cxnLst>
                  <a:cxn ang="0">
                    <a:pos x="T0" y="T1"/>
                  </a:cxn>
                  <a:cxn ang="0">
                    <a:pos x="T2" y="T3"/>
                  </a:cxn>
                </a:cxnLst>
                <a:rect l="0" t="0" r="r" b="b"/>
                <a:pathLst>
                  <a:path w="32" h="152">
                    <a:moveTo>
                      <a:pt x="32" y="0"/>
                    </a:moveTo>
                    <a:cubicBezTo>
                      <a:pt x="22" y="51"/>
                      <a:pt x="11" y="102"/>
                      <a:pt x="0" y="152"/>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3" name="Freeform 153"/>
              <p:cNvSpPr/>
              <p:nvPr/>
            </p:nvSpPr>
            <p:spPr bwMode="auto">
              <a:xfrm>
                <a:off x="5310188" y="5634038"/>
                <a:ext cx="36513" cy="322263"/>
              </a:xfrm>
              <a:custGeom>
                <a:avLst/>
                <a:gdLst>
                  <a:gd name="T0" fmla="*/ 17 w 17"/>
                  <a:gd name="T1" fmla="*/ 0 h 150"/>
                  <a:gd name="T2" fmla="*/ 0 w 17"/>
                  <a:gd name="T3" fmla="*/ 150 h 150"/>
                </a:gdLst>
                <a:ahLst/>
                <a:cxnLst>
                  <a:cxn ang="0">
                    <a:pos x="T0" y="T1"/>
                  </a:cxn>
                  <a:cxn ang="0">
                    <a:pos x="T2" y="T3"/>
                  </a:cxn>
                </a:cxnLst>
                <a:rect l="0" t="0" r="r" b="b"/>
                <a:pathLst>
                  <a:path w="17" h="150">
                    <a:moveTo>
                      <a:pt x="17" y="0"/>
                    </a:moveTo>
                    <a:cubicBezTo>
                      <a:pt x="12" y="50"/>
                      <a:pt x="7" y="100"/>
                      <a:pt x="0" y="150"/>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Freeform 154"/>
              <p:cNvSpPr/>
              <p:nvPr/>
            </p:nvSpPr>
            <p:spPr bwMode="auto">
              <a:xfrm>
                <a:off x="5432425" y="5638800"/>
                <a:ext cx="12700" cy="319088"/>
              </a:xfrm>
              <a:custGeom>
                <a:avLst/>
                <a:gdLst>
                  <a:gd name="T0" fmla="*/ 6 w 6"/>
                  <a:gd name="T1" fmla="*/ 0 h 149"/>
                  <a:gd name="T2" fmla="*/ 0 w 6"/>
                  <a:gd name="T3" fmla="*/ 149 h 149"/>
                </a:gdLst>
                <a:ahLst/>
                <a:cxnLst>
                  <a:cxn ang="0">
                    <a:pos x="T0" y="T1"/>
                  </a:cxn>
                  <a:cxn ang="0">
                    <a:pos x="T2" y="T3"/>
                  </a:cxn>
                </a:cxnLst>
                <a:rect l="0" t="0" r="r" b="b"/>
                <a:pathLst>
                  <a:path w="6" h="149">
                    <a:moveTo>
                      <a:pt x="6" y="0"/>
                    </a:moveTo>
                    <a:cubicBezTo>
                      <a:pt x="4" y="50"/>
                      <a:pt x="2" y="99"/>
                      <a:pt x="0" y="149"/>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5" name="Line 155"/>
              <p:cNvSpPr>
                <a:spLocks noChangeShapeType="1"/>
              </p:cNvSpPr>
              <p:nvPr/>
            </p:nvSpPr>
            <p:spPr bwMode="auto">
              <a:xfrm>
                <a:off x="5553075" y="5638800"/>
                <a:ext cx="6350" cy="312738"/>
              </a:xfrm>
              <a:prstGeom prst="line">
                <a:avLst/>
              </a:prstGeom>
              <a:noFill/>
              <a:ln w="17463" cap="rnd">
                <a:solidFill>
                  <a:schemeClr val="accent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6" name="Freeform 156"/>
              <p:cNvSpPr/>
              <p:nvPr/>
            </p:nvSpPr>
            <p:spPr bwMode="auto">
              <a:xfrm>
                <a:off x="5659438" y="5634038"/>
                <a:ext cx="26988" cy="307975"/>
              </a:xfrm>
              <a:custGeom>
                <a:avLst/>
                <a:gdLst>
                  <a:gd name="T0" fmla="*/ 0 w 12"/>
                  <a:gd name="T1" fmla="*/ 0 h 143"/>
                  <a:gd name="T2" fmla="*/ 12 w 12"/>
                  <a:gd name="T3" fmla="*/ 143 h 143"/>
                </a:gdLst>
                <a:ahLst/>
                <a:cxnLst>
                  <a:cxn ang="0">
                    <a:pos x="T0" y="T1"/>
                  </a:cxn>
                  <a:cxn ang="0">
                    <a:pos x="T2" y="T3"/>
                  </a:cxn>
                </a:cxnLst>
                <a:rect l="0" t="0" r="r" b="b"/>
                <a:pathLst>
                  <a:path w="12" h="143">
                    <a:moveTo>
                      <a:pt x="0" y="0"/>
                    </a:moveTo>
                    <a:cubicBezTo>
                      <a:pt x="4" y="48"/>
                      <a:pt x="8" y="95"/>
                      <a:pt x="12" y="143"/>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Freeform 157"/>
              <p:cNvSpPr/>
              <p:nvPr/>
            </p:nvSpPr>
            <p:spPr bwMode="auto">
              <a:xfrm>
                <a:off x="5807075" y="5634038"/>
                <a:ext cx="42863" cy="309563"/>
              </a:xfrm>
              <a:custGeom>
                <a:avLst/>
                <a:gdLst>
                  <a:gd name="T0" fmla="*/ 0 w 20"/>
                  <a:gd name="T1" fmla="*/ 0 h 144"/>
                  <a:gd name="T2" fmla="*/ 20 w 20"/>
                  <a:gd name="T3" fmla="*/ 144 h 144"/>
                </a:gdLst>
                <a:ahLst/>
                <a:cxnLst>
                  <a:cxn ang="0">
                    <a:pos x="T0" y="T1"/>
                  </a:cxn>
                  <a:cxn ang="0">
                    <a:pos x="T2" y="T3"/>
                  </a:cxn>
                </a:cxnLst>
                <a:rect l="0" t="0" r="r" b="b"/>
                <a:pathLst>
                  <a:path w="20" h="144">
                    <a:moveTo>
                      <a:pt x="0" y="0"/>
                    </a:moveTo>
                    <a:cubicBezTo>
                      <a:pt x="7" y="48"/>
                      <a:pt x="13" y="96"/>
                      <a:pt x="20" y="144"/>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8" name="Freeform 158"/>
              <p:cNvSpPr/>
              <p:nvPr/>
            </p:nvSpPr>
            <p:spPr bwMode="auto">
              <a:xfrm>
                <a:off x="5894388" y="5632450"/>
                <a:ext cx="66675" cy="309563"/>
              </a:xfrm>
              <a:custGeom>
                <a:avLst/>
                <a:gdLst>
                  <a:gd name="T0" fmla="*/ 0 w 31"/>
                  <a:gd name="T1" fmla="*/ 0 h 144"/>
                  <a:gd name="T2" fmla="*/ 31 w 31"/>
                  <a:gd name="T3" fmla="*/ 144 h 144"/>
                </a:gdLst>
                <a:ahLst/>
                <a:cxnLst>
                  <a:cxn ang="0">
                    <a:pos x="T0" y="T1"/>
                  </a:cxn>
                  <a:cxn ang="0">
                    <a:pos x="T2" y="T3"/>
                  </a:cxn>
                </a:cxnLst>
                <a:rect l="0" t="0" r="r" b="b"/>
                <a:pathLst>
                  <a:path w="31" h="144">
                    <a:moveTo>
                      <a:pt x="0" y="0"/>
                    </a:moveTo>
                    <a:cubicBezTo>
                      <a:pt x="10" y="48"/>
                      <a:pt x="21" y="96"/>
                      <a:pt x="31" y="144"/>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Freeform 159"/>
              <p:cNvSpPr/>
              <p:nvPr/>
            </p:nvSpPr>
            <p:spPr bwMode="auto">
              <a:xfrm>
                <a:off x="6032500" y="5637213"/>
                <a:ext cx="92075" cy="301625"/>
              </a:xfrm>
              <a:custGeom>
                <a:avLst/>
                <a:gdLst>
                  <a:gd name="T0" fmla="*/ 0 w 43"/>
                  <a:gd name="T1" fmla="*/ 0 h 141"/>
                  <a:gd name="T2" fmla="*/ 43 w 43"/>
                  <a:gd name="T3" fmla="*/ 141 h 141"/>
                </a:gdLst>
                <a:ahLst/>
                <a:cxnLst>
                  <a:cxn ang="0">
                    <a:pos x="T0" y="T1"/>
                  </a:cxn>
                  <a:cxn ang="0">
                    <a:pos x="T2" y="T3"/>
                  </a:cxn>
                </a:cxnLst>
                <a:rect l="0" t="0" r="r" b="b"/>
                <a:pathLst>
                  <a:path w="43" h="141">
                    <a:moveTo>
                      <a:pt x="0" y="0"/>
                    </a:moveTo>
                    <a:cubicBezTo>
                      <a:pt x="15" y="47"/>
                      <a:pt x="29" y="94"/>
                      <a:pt x="43" y="141"/>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Freeform 160"/>
              <p:cNvSpPr/>
              <p:nvPr/>
            </p:nvSpPr>
            <p:spPr bwMode="auto">
              <a:xfrm>
                <a:off x="6124575" y="5632450"/>
                <a:ext cx="96838" cy="309563"/>
              </a:xfrm>
              <a:custGeom>
                <a:avLst/>
                <a:gdLst>
                  <a:gd name="T0" fmla="*/ 0 w 45"/>
                  <a:gd name="T1" fmla="*/ 0 h 144"/>
                  <a:gd name="T2" fmla="*/ 45 w 45"/>
                  <a:gd name="T3" fmla="*/ 144 h 144"/>
                </a:gdLst>
                <a:ahLst/>
                <a:cxnLst>
                  <a:cxn ang="0">
                    <a:pos x="T0" y="T1"/>
                  </a:cxn>
                  <a:cxn ang="0">
                    <a:pos x="T2" y="T3"/>
                  </a:cxn>
                </a:cxnLst>
                <a:rect l="0" t="0" r="r" b="b"/>
                <a:pathLst>
                  <a:path w="45" h="144">
                    <a:moveTo>
                      <a:pt x="0" y="0"/>
                    </a:moveTo>
                    <a:cubicBezTo>
                      <a:pt x="17" y="47"/>
                      <a:pt x="32" y="95"/>
                      <a:pt x="45" y="144"/>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Freeform 161"/>
              <p:cNvSpPr/>
              <p:nvPr/>
            </p:nvSpPr>
            <p:spPr bwMode="auto">
              <a:xfrm>
                <a:off x="4760913" y="5622925"/>
                <a:ext cx="1354138" cy="14288"/>
              </a:xfrm>
              <a:custGeom>
                <a:avLst/>
                <a:gdLst>
                  <a:gd name="T0" fmla="*/ 0 w 629"/>
                  <a:gd name="T1" fmla="*/ 6 h 6"/>
                  <a:gd name="T2" fmla="*/ 629 w 629"/>
                  <a:gd name="T3" fmla="*/ 0 h 6"/>
                </a:gdLst>
                <a:ahLst/>
                <a:cxnLst>
                  <a:cxn ang="0">
                    <a:pos x="T0" y="T1"/>
                  </a:cxn>
                  <a:cxn ang="0">
                    <a:pos x="T2" y="T3"/>
                  </a:cxn>
                </a:cxnLst>
                <a:rect l="0" t="0" r="r" b="b"/>
                <a:pathLst>
                  <a:path w="629" h="6">
                    <a:moveTo>
                      <a:pt x="0" y="6"/>
                    </a:moveTo>
                    <a:cubicBezTo>
                      <a:pt x="212" y="2"/>
                      <a:pt x="418" y="2"/>
                      <a:pt x="629" y="0"/>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2" name="Freeform 162"/>
              <p:cNvSpPr/>
              <p:nvPr/>
            </p:nvSpPr>
            <p:spPr bwMode="auto">
              <a:xfrm>
                <a:off x="4724400" y="5705475"/>
                <a:ext cx="1419225" cy="19050"/>
              </a:xfrm>
              <a:custGeom>
                <a:avLst/>
                <a:gdLst>
                  <a:gd name="T0" fmla="*/ 0 w 660"/>
                  <a:gd name="T1" fmla="*/ 9 h 9"/>
                  <a:gd name="T2" fmla="*/ 660 w 660"/>
                  <a:gd name="T3" fmla="*/ 4 h 9"/>
                </a:gdLst>
                <a:ahLst/>
                <a:cxnLst>
                  <a:cxn ang="0">
                    <a:pos x="T0" y="T1"/>
                  </a:cxn>
                  <a:cxn ang="0">
                    <a:pos x="T2" y="T3"/>
                  </a:cxn>
                </a:cxnLst>
                <a:rect l="0" t="0" r="r" b="b"/>
                <a:pathLst>
                  <a:path w="660" h="9">
                    <a:moveTo>
                      <a:pt x="0" y="9"/>
                    </a:moveTo>
                    <a:cubicBezTo>
                      <a:pt x="221" y="0"/>
                      <a:pt x="443" y="0"/>
                      <a:pt x="660" y="4"/>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3" name="Freeform 163"/>
              <p:cNvSpPr/>
              <p:nvPr/>
            </p:nvSpPr>
            <p:spPr bwMode="auto">
              <a:xfrm>
                <a:off x="4681538" y="5767388"/>
                <a:ext cx="1490663" cy="71438"/>
              </a:xfrm>
              <a:custGeom>
                <a:avLst/>
                <a:gdLst>
                  <a:gd name="T0" fmla="*/ 0 w 693"/>
                  <a:gd name="T1" fmla="*/ 33 h 33"/>
                  <a:gd name="T2" fmla="*/ 693 w 693"/>
                  <a:gd name="T3" fmla="*/ 6 h 33"/>
                </a:gdLst>
                <a:ahLst/>
                <a:cxnLst>
                  <a:cxn ang="0">
                    <a:pos x="T0" y="T1"/>
                  </a:cxn>
                  <a:cxn ang="0">
                    <a:pos x="T2" y="T3"/>
                  </a:cxn>
                </a:cxnLst>
                <a:rect l="0" t="0" r="r" b="b"/>
                <a:pathLst>
                  <a:path w="693" h="33">
                    <a:moveTo>
                      <a:pt x="0" y="33"/>
                    </a:moveTo>
                    <a:cubicBezTo>
                      <a:pt x="229" y="32"/>
                      <a:pt x="463" y="0"/>
                      <a:pt x="693" y="6"/>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4" name="Freeform 164"/>
              <p:cNvSpPr/>
              <p:nvPr/>
            </p:nvSpPr>
            <p:spPr bwMode="auto">
              <a:xfrm>
                <a:off x="4659313" y="5864225"/>
                <a:ext cx="1536700" cy="41275"/>
              </a:xfrm>
              <a:custGeom>
                <a:avLst/>
                <a:gdLst>
                  <a:gd name="T0" fmla="*/ 0 w 714"/>
                  <a:gd name="T1" fmla="*/ 18 h 19"/>
                  <a:gd name="T2" fmla="*/ 714 w 714"/>
                  <a:gd name="T3" fmla="*/ 0 h 19"/>
                </a:gdLst>
                <a:ahLst/>
                <a:cxnLst>
                  <a:cxn ang="0">
                    <a:pos x="T0" y="T1"/>
                  </a:cxn>
                  <a:cxn ang="0">
                    <a:pos x="T2" y="T3"/>
                  </a:cxn>
                </a:cxnLst>
                <a:rect l="0" t="0" r="r" b="b"/>
                <a:pathLst>
                  <a:path w="714" h="19">
                    <a:moveTo>
                      <a:pt x="0" y="18"/>
                    </a:moveTo>
                    <a:cubicBezTo>
                      <a:pt x="239" y="19"/>
                      <a:pt x="477" y="3"/>
                      <a:pt x="714" y="0"/>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5" name="Freeform 165"/>
              <p:cNvSpPr/>
              <p:nvPr/>
            </p:nvSpPr>
            <p:spPr bwMode="auto">
              <a:xfrm>
                <a:off x="4633913" y="5942013"/>
                <a:ext cx="1574800" cy="38100"/>
              </a:xfrm>
              <a:custGeom>
                <a:avLst/>
                <a:gdLst>
                  <a:gd name="T0" fmla="*/ 0 w 732"/>
                  <a:gd name="T1" fmla="*/ 18 h 18"/>
                  <a:gd name="T2" fmla="*/ 732 w 732"/>
                  <a:gd name="T3" fmla="*/ 0 h 18"/>
                </a:gdLst>
                <a:ahLst/>
                <a:cxnLst>
                  <a:cxn ang="0">
                    <a:pos x="T0" y="T1"/>
                  </a:cxn>
                  <a:cxn ang="0">
                    <a:pos x="T2" y="T3"/>
                  </a:cxn>
                </a:cxnLst>
                <a:rect l="0" t="0" r="r" b="b"/>
                <a:pathLst>
                  <a:path w="732" h="18">
                    <a:moveTo>
                      <a:pt x="0" y="18"/>
                    </a:moveTo>
                    <a:cubicBezTo>
                      <a:pt x="243" y="12"/>
                      <a:pt x="489" y="4"/>
                      <a:pt x="732" y="0"/>
                    </a:cubicBezTo>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6" name="文本框 5">
            <a:extLst>
              <a:ext uri="{FF2B5EF4-FFF2-40B4-BE49-F238E27FC236}">
                <a16:creationId xmlns:a16="http://schemas.microsoft.com/office/drawing/2014/main" id="{0EB95CEE-C373-47F4-A364-2AB0D3F0C2F6}"/>
              </a:ext>
            </a:extLst>
          </p:cNvPr>
          <p:cNvSpPr txBox="1"/>
          <p:nvPr/>
        </p:nvSpPr>
        <p:spPr>
          <a:xfrm>
            <a:off x="3059832" y="1816966"/>
            <a:ext cx="4686197" cy="1600438"/>
          </a:xfrm>
          <a:prstGeom prst="rect">
            <a:avLst/>
          </a:prstGeom>
          <a:noFill/>
        </p:spPr>
        <p:txBody>
          <a:bodyPr wrap="square" rtlCol="0">
            <a:spAutoFit/>
          </a:bodyPr>
          <a:lstStyle/>
          <a:p>
            <a:r>
              <a:rPr lang="zh-CN" altLang="en-US" sz="1400" dirty="0">
                <a:solidFill>
                  <a:schemeClr val="tx1">
                    <a:lumMod val="75000"/>
                    <a:lumOff val="25000"/>
                  </a:schemeClr>
                </a:solidFill>
                <a:latin typeface="楷体" panose="02010609060101010101" charset="-122"/>
                <a:ea typeface="楷体" panose="02010609060101010101" charset="-122"/>
              </a:rPr>
              <a:t>数据表上：</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1.</a:t>
            </a:r>
            <a:r>
              <a:rPr lang="zh-CN" altLang="en-US" sz="1400" dirty="0">
                <a:solidFill>
                  <a:schemeClr val="tx1">
                    <a:lumMod val="75000"/>
                    <a:lumOff val="25000"/>
                  </a:schemeClr>
                </a:solidFill>
                <a:latin typeface="楷体" panose="02010609060101010101" charset="-122"/>
                <a:ea typeface="楷体" panose="02010609060101010101" charset="-122"/>
              </a:rPr>
              <a:t>所有的</a:t>
            </a:r>
            <a:r>
              <a:rPr lang="en-US" altLang="zh-CN" sz="1400" dirty="0">
                <a:solidFill>
                  <a:schemeClr val="tx1">
                    <a:lumMod val="75000"/>
                    <a:lumOff val="25000"/>
                  </a:schemeClr>
                </a:solidFill>
                <a:latin typeface="楷体" panose="02010609060101010101" charset="-122"/>
                <a:ea typeface="楷体" panose="02010609060101010101" charset="-122"/>
              </a:rPr>
              <a:t>ID</a:t>
            </a:r>
            <a:r>
              <a:rPr lang="zh-CN" altLang="en-US" sz="1400" dirty="0">
                <a:solidFill>
                  <a:schemeClr val="tx1">
                    <a:lumMod val="75000"/>
                    <a:lumOff val="25000"/>
                  </a:schemeClr>
                </a:solidFill>
                <a:latin typeface="楷体" panose="02010609060101010101" charset="-122"/>
                <a:ea typeface="楷体" panose="02010609060101010101" charset="-122"/>
              </a:rPr>
              <a:t>为自增的</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2.</a:t>
            </a:r>
            <a:r>
              <a:rPr lang="zh-CN" altLang="en-US" sz="1400" dirty="0">
                <a:solidFill>
                  <a:schemeClr val="tx1">
                    <a:lumMod val="75000"/>
                    <a:lumOff val="25000"/>
                  </a:schemeClr>
                </a:solidFill>
                <a:latin typeface="楷体" panose="02010609060101010101" charset="-122"/>
                <a:ea typeface="楷体" panose="02010609060101010101" charset="-122"/>
              </a:rPr>
              <a:t>将电话号码，身份证号码设置唯一键</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3.</a:t>
            </a:r>
            <a:r>
              <a:rPr lang="zh-CN" altLang="en-US" sz="1400" dirty="0">
                <a:solidFill>
                  <a:schemeClr val="tx1">
                    <a:lumMod val="75000"/>
                    <a:lumOff val="25000"/>
                  </a:schemeClr>
                </a:solidFill>
                <a:latin typeface="楷体" panose="02010609060101010101" charset="-122"/>
                <a:ea typeface="楷体" panose="02010609060101010101" charset="-122"/>
              </a:rPr>
              <a:t>在订单表中增加时间列</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4.</a:t>
            </a:r>
            <a:r>
              <a:rPr lang="zh-CN" altLang="en-US" sz="1400" dirty="0">
                <a:solidFill>
                  <a:schemeClr val="tx1">
                    <a:lumMod val="75000"/>
                    <a:lumOff val="25000"/>
                  </a:schemeClr>
                </a:solidFill>
                <a:latin typeface="楷体" panose="02010609060101010101" charset="-122"/>
                <a:ea typeface="楷体" panose="02010609060101010101" charset="-122"/>
              </a:rPr>
              <a:t>身份证号码（实名制），电话号码，地址，</a:t>
            </a:r>
            <a:r>
              <a:rPr lang="en-US" altLang="zh-CN" sz="1400" dirty="0">
                <a:solidFill>
                  <a:schemeClr val="tx1">
                    <a:lumMod val="75000"/>
                    <a:lumOff val="25000"/>
                  </a:schemeClr>
                </a:solidFill>
                <a:latin typeface="楷体" panose="02010609060101010101" charset="-122"/>
                <a:ea typeface="楷体" panose="02010609060101010101" charset="-122"/>
              </a:rPr>
              <a:t>	</a:t>
            </a:r>
            <a:r>
              <a:rPr lang="zh-CN" altLang="en-US" sz="1400" dirty="0">
                <a:solidFill>
                  <a:schemeClr val="tx1">
                    <a:lumMod val="75000"/>
                    <a:lumOff val="25000"/>
                  </a:schemeClr>
                </a:solidFill>
                <a:latin typeface="楷体" panose="02010609060101010101" charset="-122"/>
                <a:ea typeface="楷体" panose="02010609060101010101" charset="-122"/>
              </a:rPr>
              <a:t>姓名不为空</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a:t>
            </a:r>
          </a:p>
        </p:txBody>
      </p:sp>
      <p:sp>
        <p:nvSpPr>
          <p:cNvPr id="71" name="文本框 70">
            <a:extLst>
              <a:ext uri="{FF2B5EF4-FFF2-40B4-BE49-F238E27FC236}">
                <a16:creationId xmlns:a16="http://schemas.microsoft.com/office/drawing/2014/main" id="{01CC2F62-5C57-4768-9075-7A2161D28859}"/>
              </a:ext>
            </a:extLst>
          </p:cNvPr>
          <p:cNvSpPr txBox="1"/>
          <p:nvPr/>
        </p:nvSpPr>
        <p:spPr>
          <a:xfrm>
            <a:off x="3081483" y="3382777"/>
            <a:ext cx="4686197" cy="1600438"/>
          </a:xfrm>
          <a:prstGeom prst="rect">
            <a:avLst/>
          </a:prstGeom>
          <a:noFill/>
        </p:spPr>
        <p:txBody>
          <a:bodyPr wrap="square" rtlCol="0">
            <a:spAutoFit/>
          </a:bodyPr>
          <a:lstStyle/>
          <a:p>
            <a:r>
              <a:rPr lang="zh-CN" altLang="en-US" sz="1400" dirty="0">
                <a:solidFill>
                  <a:schemeClr val="tx1">
                    <a:lumMod val="75000"/>
                    <a:lumOff val="25000"/>
                  </a:schemeClr>
                </a:solidFill>
                <a:latin typeface="楷体" panose="02010609060101010101" charset="-122"/>
                <a:ea typeface="楷体" panose="02010609060101010101" charset="-122"/>
              </a:rPr>
              <a:t>功能上：</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1.</a:t>
            </a:r>
            <a:r>
              <a:rPr lang="zh-CN" altLang="en-US" sz="1400" dirty="0">
                <a:solidFill>
                  <a:schemeClr val="tx1">
                    <a:lumMod val="75000"/>
                    <a:lumOff val="25000"/>
                  </a:schemeClr>
                </a:solidFill>
                <a:latin typeface="楷体" panose="02010609060101010101" charset="-122"/>
                <a:ea typeface="楷体" panose="02010609060101010101" charset="-122"/>
              </a:rPr>
              <a:t>功能多样</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2.</a:t>
            </a:r>
            <a:r>
              <a:rPr lang="zh-CN" altLang="en-US" sz="1400" dirty="0">
                <a:solidFill>
                  <a:schemeClr val="tx1">
                    <a:lumMod val="75000"/>
                    <a:lumOff val="25000"/>
                  </a:schemeClr>
                </a:solidFill>
                <a:latin typeface="楷体" panose="02010609060101010101" charset="-122"/>
                <a:ea typeface="楷体" panose="02010609060101010101" charset="-122"/>
              </a:rPr>
              <a:t>统计功能：用户可以查询所有的消费总额或</a:t>
            </a:r>
            <a:r>
              <a:rPr lang="en-US" altLang="zh-CN" sz="1400" dirty="0">
                <a:solidFill>
                  <a:schemeClr val="tx1">
                    <a:lumMod val="75000"/>
                    <a:lumOff val="25000"/>
                  </a:schemeClr>
                </a:solidFill>
                <a:latin typeface="楷体" panose="02010609060101010101" charset="-122"/>
                <a:ea typeface="楷体" panose="02010609060101010101" charset="-122"/>
              </a:rPr>
              <a:t>	</a:t>
            </a:r>
            <a:r>
              <a:rPr lang="zh-CN" altLang="en-US" sz="1400" dirty="0">
                <a:solidFill>
                  <a:schemeClr val="tx1">
                    <a:lumMod val="75000"/>
                    <a:lumOff val="25000"/>
                  </a:schemeClr>
                </a:solidFill>
                <a:latin typeface="楷体" panose="02010609060101010101" charset="-122"/>
                <a:ea typeface="楷体" panose="02010609060101010101" charset="-122"/>
              </a:rPr>
              <a:t>一段时间内的消费金额（配送员类似）</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3.</a:t>
            </a:r>
            <a:r>
              <a:rPr lang="zh-CN" altLang="en-US" sz="1400" dirty="0">
                <a:solidFill>
                  <a:schemeClr val="tx1">
                    <a:lumMod val="75000"/>
                    <a:lumOff val="25000"/>
                  </a:schemeClr>
                </a:solidFill>
                <a:latin typeface="楷体" panose="02010609060101010101" charset="-122"/>
                <a:ea typeface="楷体" panose="02010609060101010101" charset="-122"/>
              </a:rPr>
              <a:t>查询功能绝大多是用存储过程加游标根据</a:t>
            </a:r>
            <a:r>
              <a:rPr lang="en-US" altLang="zh-CN" sz="1400" dirty="0">
                <a:solidFill>
                  <a:schemeClr val="tx1">
                    <a:lumMod val="75000"/>
                    <a:lumOff val="25000"/>
                  </a:schemeClr>
                </a:solidFill>
                <a:latin typeface="楷体" panose="02010609060101010101" charset="-122"/>
                <a:ea typeface="楷体" panose="02010609060101010101" charset="-122"/>
              </a:rPr>
              <a:t>ID	</a:t>
            </a:r>
            <a:r>
              <a:rPr lang="zh-CN" altLang="en-US" sz="1400" dirty="0">
                <a:solidFill>
                  <a:schemeClr val="tx1">
                    <a:lumMod val="75000"/>
                    <a:lumOff val="25000"/>
                  </a:schemeClr>
                </a:solidFill>
                <a:latin typeface="楷体" panose="02010609060101010101" charset="-122"/>
                <a:ea typeface="楷体" panose="02010609060101010101" charset="-122"/>
              </a:rPr>
              <a:t>来查询信息。</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a:t>
            </a:r>
          </a:p>
        </p:txBody>
      </p:sp>
      <p:sp>
        <p:nvSpPr>
          <p:cNvPr id="49" name="文本框 48">
            <a:extLst>
              <a:ext uri="{FF2B5EF4-FFF2-40B4-BE49-F238E27FC236}">
                <a16:creationId xmlns:a16="http://schemas.microsoft.com/office/drawing/2014/main" id="{B42E9D13-D72C-41DC-9353-AF017E01CF07}"/>
              </a:ext>
            </a:extLst>
          </p:cNvPr>
          <p:cNvSpPr txBox="1"/>
          <p:nvPr/>
        </p:nvSpPr>
        <p:spPr>
          <a:xfrm>
            <a:off x="3059832" y="443489"/>
            <a:ext cx="5508612" cy="1384995"/>
          </a:xfrm>
          <a:prstGeom prst="rect">
            <a:avLst/>
          </a:prstGeom>
          <a:noFill/>
        </p:spPr>
        <p:txBody>
          <a:bodyPr wrap="square" rtlCol="0">
            <a:spAutoFit/>
          </a:bodyPr>
          <a:lstStyle/>
          <a:p>
            <a:r>
              <a:rPr lang="zh-CN" altLang="en-US" sz="1400" dirty="0">
                <a:solidFill>
                  <a:schemeClr val="tx1">
                    <a:lumMod val="75000"/>
                    <a:lumOff val="25000"/>
                  </a:schemeClr>
                </a:solidFill>
                <a:latin typeface="楷体" panose="02010609060101010101" charset="-122"/>
                <a:ea typeface="楷体" panose="02010609060101010101" charset="-122"/>
              </a:rPr>
              <a:t>设计上：</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1.</a:t>
            </a:r>
            <a:r>
              <a:rPr lang="zh-CN" altLang="en-US" sz="1400" dirty="0">
                <a:solidFill>
                  <a:schemeClr val="tx1">
                    <a:lumMod val="75000"/>
                    <a:lumOff val="25000"/>
                  </a:schemeClr>
                </a:solidFill>
                <a:latin typeface="楷体" panose="02010609060101010101" charset="-122"/>
                <a:ea typeface="楷体" panose="02010609060101010101" charset="-122"/>
              </a:rPr>
              <a:t>考虑地区的约束</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2.</a:t>
            </a:r>
            <a:r>
              <a:rPr lang="zh-CN" altLang="en-US" sz="1400" dirty="0">
                <a:solidFill>
                  <a:schemeClr val="tx1">
                    <a:lumMod val="75000"/>
                    <a:lumOff val="25000"/>
                  </a:schemeClr>
                </a:solidFill>
                <a:latin typeface="楷体" panose="02010609060101010101" charset="-122"/>
                <a:ea typeface="楷体" panose="02010609060101010101" charset="-122"/>
              </a:rPr>
              <a:t>多种菜单，尽可能完整的模仿美团</a:t>
            </a:r>
            <a:r>
              <a:rPr lang="en-US" altLang="zh-CN" sz="1400" dirty="0">
                <a:solidFill>
                  <a:schemeClr val="tx1">
                    <a:lumMod val="75000"/>
                    <a:lumOff val="25000"/>
                  </a:schemeClr>
                </a:solidFill>
                <a:latin typeface="楷体" panose="02010609060101010101" charset="-122"/>
                <a:ea typeface="楷体" panose="02010609060101010101" charset="-122"/>
              </a:rPr>
              <a:t>APP</a:t>
            </a:r>
            <a:r>
              <a:rPr lang="zh-CN" altLang="en-US" sz="1400" dirty="0">
                <a:solidFill>
                  <a:schemeClr val="tx1">
                    <a:lumMod val="75000"/>
                    <a:lumOff val="25000"/>
                  </a:schemeClr>
                </a:solidFill>
                <a:latin typeface="楷体" panose="02010609060101010101" charset="-122"/>
                <a:ea typeface="楷体" panose="02010609060101010101" charset="-122"/>
              </a:rPr>
              <a:t>的功能</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3.</a:t>
            </a:r>
            <a:r>
              <a:rPr lang="zh-CN" altLang="en-US" sz="1400" dirty="0">
                <a:solidFill>
                  <a:schemeClr val="tx1">
                    <a:lumMod val="75000"/>
                    <a:lumOff val="25000"/>
                  </a:schemeClr>
                </a:solidFill>
                <a:latin typeface="楷体" panose="02010609060101010101" charset="-122"/>
                <a:ea typeface="楷体" panose="02010609060101010101" charset="-122"/>
              </a:rPr>
              <a:t>尽可能减少重复表的使用</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4.</a:t>
            </a:r>
            <a:r>
              <a:rPr lang="zh-CN" altLang="en-US" sz="1400" dirty="0">
                <a:solidFill>
                  <a:schemeClr val="tx1">
                    <a:lumMod val="75000"/>
                    <a:lumOff val="25000"/>
                  </a:schemeClr>
                </a:solidFill>
                <a:latin typeface="楷体" panose="02010609060101010101" charset="-122"/>
                <a:ea typeface="楷体" panose="02010609060101010101" charset="-122"/>
              </a:rPr>
              <a:t>增加订单状态更贴合实际</a:t>
            </a:r>
            <a:endParaRPr lang="en-US" altLang="zh-CN" sz="1400" dirty="0">
              <a:solidFill>
                <a:schemeClr val="tx1">
                  <a:lumMod val="75000"/>
                  <a:lumOff val="25000"/>
                </a:schemeClr>
              </a:solidFill>
              <a:latin typeface="楷体" panose="02010609060101010101" charset="-122"/>
              <a:ea typeface="楷体" panose="02010609060101010101" charset="-122"/>
            </a:endParaRPr>
          </a:p>
          <a:p>
            <a:r>
              <a:rPr lang="en-US" altLang="zh-CN" sz="1400" dirty="0">
                <a:solidFill>
                  <a:schemeClr val="tx1">
                    <a:lumMod val="75000"/>
                    <a:lumOff val="25000"/>
                  </a:schemeClr>
                </a:solidFill>
                <a:latin typeface="楷体" panose="02010609060101010101" charset="-122"/>
                <a:ea typeface="楷体" panose="02010609060101010101" charset="-122"/>
              </a:rPr>
              <a:t>	……</a:t>
            </a: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6CB1A40-C2D7-4FCC-BE0F-08BF03A1A486}"/>
              </a:ext>
            </a:extLst>
          </p:cNvPr>
          <p:cNvGrpSpPr/>
          <p:nvPr/>
        </p:nvGrpSpPr>
        <p:grpSpPr>
          <a:xfrm>
            <a:off x="466903" y="1760189"/>
            <a:ext cx="1613813" cy="2336527"/>
            <a:chOff x="1518708" y="1751670"/>
            <a:chExt cx="2311226" cy="3141078"/>
          </a:xfrm>
        </p:grpSpPr>
        <p:grpSp>
          <p:nvGrpSpPr>
            <p:cNvPr id="17" name="PA_组合 103"/>
            <p:cNvGrpSpPr/>
            <p:nvPr>
              <p:custDataLst>
                <p:tags r:id="rId5"/>
              </p:custDataLst>
            </p:nvPr>
          </p:nvGrpSpPr>
          <p:grpSpPr>
            <a:xfrm>
              <a:off x="2116093" y="1751670"/>
              <a:ext cx="1109226" cy="907970"/>
              <a:chOff x="6765925" y="1565276"/>
              <a:chExt cx="1144588" cy="936626"/>
            </a:xfrm>
            <a:solidFill>
              <a:srgbClr val="FFC000"/>
            </a:solidFill>
          </p:grpSpPr>
          <p:sp>
            <p:nvSpPr>
              <p:cNvPr id="105" name="chenying0907 51"/>
              <p:cNvSpPr/>
              <p:nvPr/>
            </p:nvSpPr>
            <p:spPr bwMode="auto">
              <a:xfrm>
                <a:off x="6765925" y="2073276"/>
                <a:ext cx="142875" cy="36513"/>
              </a:xfrm>
              <a:custGeom>
                <a:avLst/>
                <a:gdLst>
                  <a:gd name="T0" fmla="*/ 0 w 66"/>
                  <a:gd name="T1" fmla="*/ 4 h 17"/>
                  <a:gd name="T2" fmla="*/ 7 w 66"/>
                  <a:gd name="T3" fmla="*/ 3 h 17"/>
                  <a:gd name="T4" fmla="*/ 9 w 66"/>
                  <a:gd name="T5" fmla="*/ 4 h 17"/>
                  <a:gd name="T6" fmla="*/ 24 w 66"/>
                  <a:gd name="T7" fmla="*/ 7 h 17"/>
                  <a:gd name="T8" fmla="*/ 25 w 66"/>
                  <a:gd name="T9" fmla="*/ 7 h 17"/>
                  <a:gd name="T10" fmla="*/ 56 w 66"/>
                  <a:gd name="T11" fmla="*/ 4 h 17"/>
                  <a:gd name="T12" fmla="*/ 58 w 66"/>
                  <a:gd name="T13" fmla="*/ 4 h 17"/>
                  <a:gd name="T14" fmla="*/ 65 w 66"/>
                  <a:gd name="T15" fmla="*/ 9 h 17"/>
                  <a:gd name="T16" fmla="*/ 66 w 66"/>
                  <a:gd name="T17" fmla="*/ 12 h 17"/>
                  <a:gd name="T18" fmla="*/ 64 w 66"/>
                  <a:gd name="T19" fmla="*/ 14 h 17"/>
                  <a:gd name="T20" fmla="*/ 39 w 66"/>
                  <a:gd name="T21" fmla="*/ 17 h 17"/>
                  <a:gd name="T22" fmla="*/ 34 w 66"/>
                  <a:gd name="T23" fmla="*/ 16 h 17"/>
                  <a:gd name="T24" fmla="*/ 25 w 66"/>
                  <a:gd name="T25" fmla="*/ 16 h 17"/>
                  <a:gd name="T26" fmla="*/ 22 w 66"/>
                  <a:gd name="T27" fmla="*/ 16 h 17"/>
                  <a:gd name="T28" fmla="*/ 0 w 66"/>
                  <a:gd name="T2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17">
                    <a:moveTo>
                      <a:pt x="0" y="4"/>
                    </a:moveTo>
                    <a:cubicBezTo>
                      <a:pt x="2" y="1"/>
                      <a:pt x="4" y="0"/>
                      <a:pt x="7" y="3"/>
                    </a:cubicBezTo>
                    <a:cubicBezTo>
                      <a:pt x="8" y="4"/>
                      <a:pt x="8" y="4"/>
                      <a:pt x="9" y="4"/>
                    </a:cubicBezTo>
                    <a:cubicBezTo>
                      <a:pt x="14" y="5"/>
                      <a:pt x="19" y="6"/>
                      <a:pt x="24" y="7"/>
                    </a:cubicBezTo>
                    <a:cubicBezTo>
                      <a:pt x="24" y="7"/>
                      <a:pt x="25" y="7"/>
                      <a:pt x="25" y="7"/>
                    </a:cubicBezTo>
                    <a:cubicBezTo>
                      <a:pt x="35" y="2"/>
                      <a:pt x="46" y="8"/>
                      <a:pt x="56" y="4"/>
                    </a:cubicBezTo>
                    <a:cubicBezTo>
                      <a:pt x="56" y="3"/>
                      <a:pt x="57" y="4"/>
                      <a:pt x="58" y="4"/>
                    </a:cubicBezTo>
                    <a:cubicBezTo>
                      <a:pt x="60" y="6"/>
                      <a:pt x="63" y="7"/>
                      <a:pt x="65" y="9"/>
                    </a:cubicBezTo>
                    <a:cubicBezTo>
                      <a:pt x="65" y="9"/>
                      <a:pt x="66" y="11"/>
                      <a:pt x="66" y="12"/>
                    </a:cubicBezTo>
                    <a:cubicBezTo>
                      <a:pt x="66" y="12"/>
                      <a:pt x="65" y="14"/>
                      <a:pt x="64" y="14"/>
                    </a:cubicBezTo>
                    <a:cubicBezTo>
                      <a:pt x="56" y="15"/>
                      <a:pt x="47" y="16"/>
                      <a:pt x="39" y="17"/>
                    </a:cubicBezTo>
                    <a:cubicBezTo>
                      <a:pt x="37" y="17"/>
                      <a:pt x="36" y="16"/>
                      <a:pt x="34" y="16"/>
                    </a:cubicBezTo>
                    <a:cubicBezTo>
                      <a:pt x="31" y="16"/>
                      <a:pt x="28" y="13"/>
                      <a:pt x="25" y="16"/>
                    </a:cubicBezTo>
                    <a:cubicBezTo>
                      <a:pt x="24" y="17"/>
                      <a:pt x="23" y="17"/>
                      <a:pt x="22" y="16"/>
                    </a:cubicBezTo>
                    <a:cubicBezTo>
                      <a:pt x="14" y="14"/>
                      <a:pt x="4" y="1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06" name="chenying0907 52"/>
              <p:cNvSpPr/>
              <p:nvPr/>
            </p:nvSpPr>
            <p:spPr bwMode="auto">
              <a:xfrm>
                <a:off x="6870700" y="2408239"/>
                <a:ext cx="112713" cy="93663"/>
              </a:xfrm>
              <a:custGeom>
                <a:avLst/>
                <a:gdLst>
                  <a:gd name="T0" fmla="*/ 53 w 53"/>
                  <a:gd name="T1" fmla="*/ 2 h 43"/>
                  <a:gd name="T2" fmla="*/ 41 w 53"/>
                  <a:gd name="T3" fmla="*/ 13 h 43"/>
                  <a:gd name="T4" fmla="*/ 27 w 53"/>
                  <a:gd name="T5" fmla="*/ 23 h 43"/>
                  <a:gd name="T6" fmla="*/ 22 w 53"/>
                  <a:gd name="T7" fmla="*/ 28 h 43"/>
                  <a:gd name="T8" fmla="*/ 4 w 53"/>
                  <a:gd name="T9" fmla="*/ 42 h 43"/>
                  <a:gd name="T10" fmla="*/ 0 w 53"/>
                  <a:gd name="T11" fmla="*/ 42 h 43"/>
                  <a:gd name="T12" fmla="*/ 2 w 53"/>
                  <a:gd name="T13" fmla="*/ 38 h 43"/>
                  <a:gd name="T14" fmla="*/ 19 w 53"/>
                  <a:gd name="T15" fmla="*/ 19 h 43"/>
                  <a:gd name="T16" fmla="*/ 37 w 53"/>
                  <a:gd name="T17" fmla="*/ 4 h 43"/>
                  <a:gd name="T18" fmla="*/ 53 w 53"/>
                  <a:gd name="T19"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3">
                    <a:moveTo>
                      <a:pt x="53" y="2"/>
                    </a:moveTo>
                    <a:cubicBezTo>
                      <a:pt x="49" y="6"/>
                      <a:pt x="45" y="10"/>
                      <a:pt x="41" y="13"/>
                    </a:cubicBezTo>
                    <a:cubicBezTo>
                      <a:pt x="37" y="16"/>
                      <a:pt x="32" y="19"/>
                      <a:pt x="27" y="23"/>
                    </a:cubicBezTo>
                    <a:cubicBezTo>
                      <a:pt x="25" y="24"/>
                      <a:pt x="24" y="26"/>
                      <a:pt x="22" y="28"/>
                    </a:cubicBezTo>
                    <a:cubicBezTo>
                      <a:pt x="17" y="34"/>
                      <a:pt x="12" y="40"/>
                      <a:pt x="4" y="42"/>
                    </a:cubicBezTo>
                    <a:cubicBezTo>
                      <a:pt x="3" y="43"/>
                      <a:pt x="2" y="42"/>
                      <a:pt x="0" y="42"/>
                    </a:cubicBezTo>
                    <a:cubicBezTo>
                      <a:pt x="1" y="40"/>
                      <a:pt x="1" y="39"/>
                      <a:pt x="2" y="38"/>
                    </a:cubicBezTo>
                    <a:cubicBezTo>
                      <a:pt x="7" y="31"/>
                      <a:pt x="14" y="26"/>
                      <a:pt x="19" y="19"/>
                    </a:cubicBezTo>
                    <a:cubicBezTo>
                      <a:pt x="24" y="13"/>
                      <a:pt x="31" y="9"/>
                      <a:pt x="37" y="4"/>
                    </a:cubicBezTo>
                    <a:cubicBezTo>
                      <a:pt x="42" y="0"/>
                      <a:pt x="47" y="0"/>
                      <a:pt x="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07" name="chenying0907 53"/>
              <p:cNvSpPr/>
              <p:nvPr/>
            </p:nvSpPr>
            <p:spPr bwMode="auto">
              <a:xfrm>
                <a:off x="7312025" y="1565276"/>
                <a:ext cx="39688" cy="139700"/>
              </a:xfrm>
              <a:custGeom>
                <a:avLst/>
                <a:gdLst>
                  <a:gd name="T0" fmla="*/ 11 w 19"/>
                  <a:gd name="T1" fmla="*/ 65 h 65"/>
                  <a:gd name="T2" fmla="*/ 8 w 19"/>
                  <a:gd name="T3" fmla="*/ 50 h 65"/>
                  <a:gd name="T4" fmla="*/ 6 w 19"/>
                  <a:gd name="T5" fmla="*/ 34 h 65"/>
                  <a:gd name="T6" fmla="*/ 4 w 19"/>
                  <a:gd name="T7" fmla="*/ 25 h 65"/>
                  <a:gd name="T8" fmla="*/ 4 w 19"/>
                  <a:gd name="T9" fmla="*/ 25 h 65"/>
                  <a:gd name="T10" fmla="*/ 0 w 19"/>
                  <a:gd name="T11" fmla="*/ 4 h 65"/>
                  <a:gd name="T12" fmla="*/ 3 w 19"/>
                  <a:gd name="T13" fmla="*/ 0 h 65"/>
                  <a:gd name="T14" fmla="*/ 6 w 19"/>
                  <a:gd name="T15" fmla="*/ 4 h 65"/>
                  <a:gd name="T16" fmla="*/ 6 w 19"/>
                  <a:gd name="T17" fmla="*/ 5 h 65"/>
                  <a:gd name="T18" fmla="*/ 12 w 19"/>
                  <a:gd name="T19" fmla="*/ 25 h 65"/>
                  <a:gd name="T20" fmla="*/ 15 w 19"/>
                  <a:gd name="T21" fmla="*/ 33 h 65"/>
                  <a:gd name="T22" fmla="*/ 18 w 19"/>
                  <a:gd name="T23" fmla="*/ 52 h 65"/>
                  <a:gd name="T24" fmla="*/ 11 w 19"/>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65">
                    <a:moveTo>
                      <a:pt x="11" y="65"/>
                    </a:moveTo>
                    <a:cubicBezTo>
                      <a:pt x="10" y="60"/>
                      <a:pt x="9" y="55"/>
                      <a:pt x="8" y="50"/>
                    </a:cubicBezTo>
                    <a:cubicBezTo>
                      <a:pt x="7" y="44"/>
                      <a:pt x="7" y="39"/>
                      <a:pt x="6" y="34"/>
                    </a:cubicBezTo>
                    <a:cubicBezTo>
                      <a:pt x="6" y="31"/>
                      <a:pt x="7" y="27"/>
                      <a:pt x="4" y="25"/>
                    </a:cubicBezTo>
                    <a:cubicBezTo>
                      <a:pt x="4" y="25"/>
                      <a:pt x="4" y="25"/>
                      <a:pt x="4" y="25"/>
                    </a:cubicBezTo>
                    <a:cubicBezTo>
                      <a:pt x="3" y="18"/>
                      <a:pt x="1" y="11"/>
                      <a:pt x="0" y="4"/>
                    </a:cubicBezTo>
                    <a:cubicBezTo>
                      <a:pt x="0" y="2"/>
                      <a:pt x="2" y="1"/>
                      <a:pt x="3" y="0"/>
                    </a:cubicBezTo>
                    <a:cubicBezTo>
                      <a:pt x="4" y="1"/>
                      <a:pt x="5" y="3"/>
                      <a:pt x="6" y="4"/>
                    </a:cubicBezTo>
                    <a:cubicBezTo>
                      <a:pt x="6" y="4"/>
                      <a:pt x="6" y="5"/>
                      <a:pt x="6" y="5"/>
                    </a:cubicBezTo>
                    <a:cubicBezTo>
                      <a:pt x="8" y="11"/>
                      <a:pt x="10" y="18"/>
                      <a:pt x="12" y="25"/>
                    </a:cubicBezTo>
                    <a:cubicBezTo>
                      <a:pt x="13" y="27"/>
                      <a:pt x="15" y="30"/>
                      <a:pt x="15" y="33"/>
                    </a:cubicBezTo>
                    <a:cubicBezTo>
                      <a:pt x="16" y="39"/>
                      <a:pt x="17" y="46"/>
                      <a:pt x="18" y="52"/>
                    </a:cubicBezTo>
                    <a:cubicBezTo>
                      <a:pt x="19" y="56"/>
                      <a:pt x="16" y="62"/>
                      <a:pt x="11"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08" name="chenying0907 54"/>
              <p:cNvSpPr/>
              <p:nvPr/>
            </p:nvSpPr>
            <p:spPr bwMode="auto">
              <a:xfrm>
                <a:off x="6769100" y="1690689"/>
                <a:ext cx="96838" cy="82550"/>
              </a:xfrm>
              <a:custGeom>
                <a:avLst/>
                <a:gdLst>
                  <a:gd name="T0" fmla="*/ 43 w 45"/>
                  <a:gd name="T1" fmla="*/ 38 h 38"/>
                  <a:gd name="T2" fmla="*/ 23 w 45"/>
                  <a:gd name="T3" fmla="*/ 21 h 38"/>
                  <a:gd name="T4" fmla="*/ 16 w 45"/>
                  <a:gd name="T5" fmla="*/ 16 h 38"/>
                  <a:gd name="T6" fmla="*/ 0 w 45"/>
                  <a:gd name="T7" fmla="*/ 4 h 38"/>
                  <a:gd name="T8" fmla="*/ 0 w 45"/>
                  <a:gd name="T9" fmla="*/ 0 h 38"/>
                  <a:gd name="T10" fmla="*/ 5 w 45"/>
                  <a:gd name="T11" fmla="*/ 1 h 38"/>
                  <a:gd name="T12" fmla="*/ 23 w 45"/>
                  <a:gd name="T13" fmla="*/ 10 h 38"/>
                  <a:gd name="T14" fmla="*/ 37 w 45"/>
                  <a:gd name="T15" fmla="*/ 20 h 38"/>
                  <a:gd name="T16" fmla="*/ 43 w 45"/>
                  <a:gd name="T17" fmla="*/ 25 h 38"/>
                  <a:gd name="T18" fmla="*/ 43 w 45"/>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8">
                    <a:moveTo>
                      <a:pt x="43" y="38"/>
                    </a:moveTo>
                    <a:cubicBezTo>
                      <a:pt x="36" y="32"/>
                      <a:pt x="30" y="27"/>
                      <a:pt x="23" y="21"/>
                    </a:cubicBezTo>
                    <a:cubicBezTo>
                      <a:pt x="21" y="19"/>
                      <a:pt x="19" y="17"/>
                      <a:pt x="16" y="16"/>
                    </a:cubicBezTo>
                    <a:cubicBezTo>
                      <a:pt x="10" y="13"/>
                      <a:pt x="5" y="8"/>
                      <a:pt x="0" y="4"/>
                    </a:cubicBezTo>
                    <a:cubicBezTo>
                      <a:pt x="0" y="4"/>
                      <a:pt x="0" y="2"/>
                      <a:pt x="0" y="0"/>
                    </a:cubicBezTo>
                    <a:cubicBezTo>
                      <a:pt x="2" y="0"/>
                      <a:pt x="3" y="0"/>
                      <a:pt x="5" y="1"/>
                    </a:cubicBezTo>
                    <a:cubicBezTo>
                      <a:pt x="11" y="4"/>
                      <a:pt x="17" y="6"/>
                      <a:pt x="23" y="10"/>
                    </a:cubicBezTo>
                    <a:cubicBezTo>
                      <a:pt x="28" y="13"/>
                      <a:pt x="33" y="17"/>
                      <a:pt x="37" y="20"/>
                    </a:cubicBezTo>
                    <a:cubicBezTo>
                      <a:pt x="39" y="22"/>
                      <a:pt x="41" y="24"/>
                      <a:pt x="43" y="25"/>
                    </a:cubicBezTo>
                    <a:cubicBezTo>
                      <a:pt x="45" y="27"/>
                      <a:pt x="45" y="34"/>
                      <a:pt x="4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09" name="chenying0907 55"/>
              <p:cNvSpPr/>
              <p:nvPr/>
            </p:nvSpPr>
            <p:spPr bwMode="auto">
              <a:xfrm>
                <a:off x="7791450" y="2054226"/>
                <a:ext cx="119063" cy="30163"/>
              </a:xfrm>
              <a:custGeom>
                <a:avLst/>
                <a:gdLst>
                  <a:gd name="T0" fmla="*/ 0 w 55"/>
                  <a:gd name="T1" fmla="*/ 7 h 14"/>
                  <a:gd name="T2" fmla="*/ 28 w 55"/>
                  <a:gd name="T3" fmla="*/ 3 h 14"/>
                  <a:gd name="T4" fmla="*/ 34 w 55"/>
                  <a:gd name="T5" fmla="*/ 2 h 14"/>
                  <a:gd name="T6" fmla="*/ 53 w 55"/>
                  <a:gd name="T7" fmla="*/ 3 h 14"/>
                  <a:gd name="T8" fmla="*/ 55 w 55"/>
                  <a:gd name="T9" fmla="*/ 6 h 14"/>
                  <a:gd name="T10" fmla="*/ 51 w 55"/>
                  <a:gd name="T11" fmla="*/ 7 h 14"/>
                  <a:gd name="T12" fmla="*/ 32 w 55"/>
                  <a:gd name="T13" fmla="*/ 10 h 14"/>
                  <a:gd name="T14" fmla="*/ 28 w 55"/>
                  <a:gd name="T15" fmla="*/ 11 h 14"/>
                  <a:gd name="T16" fmla="*/ 12 w 55"/>
                  <a:gd name="T17" fmla="*/ 13 h 14"/>
                  <a:gd name="T18" fmla="*/ 0 w 55"/>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4">
                    <a:moveTo>
                      <a:pt x="0" y="7"/>
                    </a:moveTo>
                    <a:cubicBezTo>
                      <a:pt x="10" y="4"/>
                      <a:pt x="18" y="1"/>
                      <a:pt x="28" y="3"/>
                    </a:cubicBezTo>
                    <a:cubicBezTo>
                      <a:pt x="30" y="3"/>
                      <a:pt x="32" y="2"/>
                      <a:pt x="34" y="2"/>
                    </a:cubicBezTo>
                    <a:cubicBezTo>
                      <a:pt x="40" y="1"/>
                      <a:pt x="46" y="0"/>
                      <a:pt x="53" y="3"/>
                    </a:cubicBezTo>
                    <a:cubicBezTo>
                      <a:pt x="54" y="3"/>
                      <a:pt x="54" y="5"/>
                      <a:pt x="55" y="6"/>
                    </a:cubicBezTo>
                    <a:cubicBezTo>
                      <a:pt x="54" y="6"/>
                      <a:pt x="52" y="7"/>
                      <a:pt x="51" y="7"/>
                    </a:cubicBezTo>
                    <a:cubicBezTo>
                      <a:pt x="45" y="8"/>
                      <a:pt x="38" y="9"/>
                      <a:pt x="32" y="10"/>
                    </a:cubicBezTo>
                    <a:cubicBezTo>
                      <a:pt x="31" y="10"/>
                      <a:pt x="29" y="11"/>
                      <a:pt x="28" y="11"/>
                    </a:cubicBezTo>
                    <a:cubicBezTo>
                      <a:pt x="23" y="12"/>
                      <a:pt x="17" y="11"/>
                      <a:pt x="12" y="13"/>
                    </a:cubicBezTo>
                    <a:cubicBezTo>
                      <a:pt x="6" y="14"/>
                      <a:pt x="4" y="9"/>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10" name="chenying0907 56"/>
              <p:cNvSpPr/>
              <p:nvPr/>
            </p:nvSpPr>
            <p:spPr bwMode="auto">
              <a:xfrm>
                <a:off x="7753350" y="2414589"/>
                <a:ext cx="76200" cy="39688"/>
              </a:xfrm>
              <a:custGeom>
                <a:avLst/>
                <a:gdLst>
                  <a:gd name="T0" fmla="*/ 0 w 36"/>
                  <a:gd name="T1" fmla="*/ 0 h 18"/>
                  <a:gd name="T2" fmla="*/ 20 w 36"/>
                  <a:gd name="T3" fmla="*/ 4 h 18"/>
                  <a:gd name="T4" fmla="*/ 32 w 36"/>
                  <a:gd name="T5" fmla="*/ 10 h 18"/>
                  <a:gd name="T6" fmla="*/ 36 w 36"/>
                  <a:gd name="T7" fmla="*/ 14 h 18"/>
                  <a:gd name="T8" fmla="*/ 35 w 36"/>
                  <a:gd name="T9" fmla="*/ 17 h 18"/>
                  <a:gd name="T10" fmla="*/ 33 w 36"/>
                  <a:gd name="T11" fmla="*/ 17 h 18"/>
                  <a:gd name="T12" fmla="*/ 6 w 36"/>
                  <a:gd name="T13" fmla="*/ 9 h 18"/>
                  <a:gd name="T14" fmla="*/ 0 w 36"/>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8">
                    <a:moveTo>
                      <a:pt x="0" y="0"/>
                    </a:moveTo>
                    <a:cubicBezTo>
                      <a:pt x="7" y="0"/>
                      <a:pt x="14" y="0"/>
                      <a:pt x="20" y="4"/>
                    </a:cubicBezTo>
                    <a:cubicBezTo>
                      <a:pt x="23" y="7"/>
                      <a:pt x="28" y="7"/>
                      <a:pt x="32" y="10"/>
                    </a:cubicBezTo>
                    <a:cubicBezTo>
                      <a:pt x="34" y="10"/>
                      <a:pt x="35" y="13"/>
                      <a:pt x="36" y="14"/>
                    </a:cubicBezTo>
                    <a:cubicBezTo>
                      <a:pt x="36" y="15"/>
                      <a:pt x="36" y="16"/>
                      <a:pt x="35" y="17"/>
                    </a:cubicBezTo>
                    <a:cubicBezTo>
                      <a:pt x="35" y="17"/>
                      <a:pt x="34" y="18"/>
                      <a:pt x="33" y="17"/>
                    </a:cubicBezTo>
                    <a:cubicBezTo>
                      <a:pt x="25" y="12"/>
                      <a:pt x="15" y="12"/>
                      <a:pt x="6" y="9"/>
                    </a:cubicBezTo>
                    <a:cubicBezTo>
                      <a:pt x="2" y="8"/>
                      <a:pt x="0" y="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11" name="chenying0907 55"/>
              <p:cNvSpPr/>
              <p:nvPr/>
            </p:nvSpPr>
            <p:spPr bwMode="auto">
              <a:xfrm rot="20382296">
                <a:off x="7782558" y="1699420"/>
                <a:ext cx="119063" cy="30163"/>
              </a:xfrm>
              <a:custGeom>
                <a:avLst/>
                <a:gdLst>
                  <a:gd name="T0" fmla="*/ 0 w 55"/>
                  <a:gd name="T1" fmla="*/ 7 h 14"/>
                  <a:gd name="T2" fmla="*/ 28 w 55"/>
                  <a:gd name="T3" fmla="*/ 3 h 14"/>
                  <a:gd name="T4" fmla="*/ 34 w 55"/>
                  <a:gd name="T5" fmla="*/ 2 h 14"/>
                  <a:gd name="T6" fmla="*/ 53 w 55"/>
                  <a:gd name="T7" fmla="*/ 3 h 14"/>
                  <a:gd name="T8" fmla="*/ 55 w 55"/>
                  <a:gd name="T9" fmla="*/ 6 h 14"/>
                  <a:gd name="T10" fmla="*/ 51 w 55"/>
                  <a:gd name="T11" fmla="*/ 7 h 14"/>
                  <a:gd name="T12" fmla="*/ 32 w 55"/>
                  <a:gd name="T13" fmla="*/ 10 h 14"/>
                  <a:gd name="T14" fmla="*/ 28 w 55"/>
                  <a:gd name="T15" fmla="*/ 11 h 14"/>
                  <a:gd name="T16" fmla="*/ 12 w 55"/>
                  <a:gd name="T17" fmla="*/ 13 h 14"/>
                  <a:gd name="T18" fmla="*/ 0 w 55"/>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4">
                    <a:moveTo>
                      <a:pt x="0" y="7"/>
                    </a:moveTo>
                    <a:cubicBezTo>
                      <a:pt x="10" y="4"/>
                      <a:pt x="18" y="1"/>
                      <a:pt x="28" y="3"/>
                    </a:cubicBezTo>
                    <a:cubicBezTo>
                      <a:pt x="30" y="3"/>
                      <a:pt x="32" y="2"/>
                      <a:pt x="34" y="2"/>
                    </a:cubicBezTo>
                    <a:cubicBezTo>
                      <a:pt x="40" y="1"/>
                      <a:pt x="46" y="0"/>
                      <a:pt x="53" y="3"/>
                    </a:cubicBezTo>
                    <a:cubicBezTo>
                      <a:pt x="54" y="3"/>
                      <a:pt x="54" y="5"/>
                      <a:pt x="55" y="6"/>
                    </a:cubicBezTo>
                    <a:cubicBezTo>
                      <a:pt x="54" y="6"/>
                      <a:pt x="52" y="7"/>
                      <a:pt x="51" y="7"/>
                    </a:cubicBezTo>
                    <a:cubicBezTo>
                      <a:pt x="45" y="8"/>
                      <a:pt x="38" y="9"/>
                      <a:pt x="32" y="10"/>
                    </a:cubicBezTo>
                    <a:cubicBezTo>
                      <a:pt x="31" y="10"/>
                      <a:pt x="29" y="11"/>
                      <a:pt x="28" y="11"/>
                    </a:cubicBezTo>
                    <a:cubicBezTo>
                      <a:pt x="23" y="12"/>
                      <a:pt x="17" y="11"/>
                      <a:pt x="12" y="13"/>
                    </a:cubicBezTo>
                    <a:cubicBezTo>
                      <a:pt x="6" y="14"/>
                      <a:pt x="4" y="9"/>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grpSp>
        <p:grpSp>
          <p:nvGrpSpPr>
            <p:cNvPr id="20" name="PA_组合 111"/>
            <p:cNvGrpSpPr/>
            <p:nvPr>
              <p:custDataLst>
                <p:tags r:id="rId6"/>
              </p:custDataLst>
            </p:nvPr>
          </p:nvGrpSpPr>
          <p:grpSpPr>
            <a:xfrm>
              <a:off x="2301477" y="1945577"/>
              <a:ext cx="758459" cy="754075"/>
              <a:chOff x="6962775" y="1773239"/>
              <a:chExt cx="782638" cy="777874"/>
            </a:xfrm>
          </p:grpSpPr>
          <p:sp>
            <p:nvSpPr>
              <p:cNvPr id="121" name="chenying0907 35"/>
              <p:cNvSpPr/>
              <p:nvPr/>
            </p:nvSpPr>
            <p:spPr bwMode="auto">
              <a:xfrm>
                <a:off x="7158036" y="2347914"/>
                <a:ext cx="396875" cy="174625"/>
              </a:xfrm>
              <a:custGeom>
                <a:avLst/>
                <a:gdLst>
                  <a:gd name="T0" fmla="*/ 6 w 184"/>
                  <a:gd name="T1" fmla="*/ 79 h 81"/>
                  <a:gd name="T2" fmla="*/ 0 w 184"/>
                  <a:gd name="T3" fmla="*/ 76 h 81"/>
                  <a:gd name="T4" fmla="*/ 28 w 184"/>
                  <a:gd name="T5" fmla="*/ 79 h 81"/>
                  <a:gd name="T6" fmla="*/ 2 w 184"/>
                  <a:gd name="T7" fmla="*/ 65 h 81"/>
                  <a:gd name="T8" fmla="*/ 47 w 184"/>
                  <a:gd name="T9" fmla="*/ 78 h 81"/>
                  <a:gd name="T10" fmla="*/ 3 w 184"/>
                  <a:gd name="T11" fmla="*/ 55 h 81"/>
                  <a:gd name="T12" fmla="*/ 65 w 184"/>
                  <a:gd name="T13" fmla="*/ 78 h 81"/>
                  <a:gd name="T14" fmla="*/ 4 w 184"/>
                  <a:gd name="T15" fmla="*/ 46 h 81"/>
                  <a:gd name="T16" fmla="*/ 90 w 184"/>
                  <a:gd name="T17" fmla="*/ 78 h 81"/>
                  <a:gd name="T18" fmla="*/ 6 w 184"/>
                  <a:gd name="T19" fmla="*/ 33 h 81"/>
                  <a:gd name="T20" fmla="*/ 111 w 184"/>
                  <a:gd name="T21" fmla="*/ 78 h 81"/>
                  <a:gd name="T22" fmla="*/ 7 w 184"/>
                  <a:gd name="T23" fmla="*/ 22 h 81"/>
                  <a:gd name="T24" fmla="*/ 134 w 184"/>
                  <a:gd name="T25" fmla="*/ 78 h 81"/>
                  <a:gd name="T26" fmla="*/ 8 w 184"/>
                  <a:gd name="T27" fmla="*/ 11 h 81"/>
                  <a:gd name="T28" fmla="*/ 151 w 184"/>
                  <a:gd name="T29" fmla="*/ 78 h 81"/>
                  <a:gd name="T30" fmla="*/ 12 w 184"/>
                  <a:gd name="T31" fmla="*/ 4 h 81"/>
                  <a:gd name="T32" fmla="*/ 168 w 184"/>
                  <a:gd name="T33" fmla="*/ 78 h 81"/>
                  <a:gd name="T34" fmla="*/ 29 w 184"/>
                  <a:gd name="T35" fmla="*/ 3 h 81"/>
                  <a:gd name="T36" fmla="*/ 182 w 184"/>
                  <a:gd name="T37" fmla="*/ 72 h 81"/>
                  <a:gd name="T38" fmla="*/ 52 w 184"/>
                  <a:gd name="T39" fmla="*/ 3 h 81"/>
                  <a:gd name="T40" fmla="*/ 181 w 184"/>
                  <a:gd name="T41" fmla="*/ 62 h 81"/>
                  <a:gd name="T42" fmla="*/ 70 w 184"/>
                  <a:gd name="T43" fmla="*/ 3 h 81"/>
                  <a:gd name="T44" fmla="*/ 179 w 184"/>
                  <a:gd name="T45" fmla="*/ 49 h 81"/>
                  <a:gd name="T46" fmla="*/ 93 w 184"/>
                  <a:gd name="T47" fmla="*/ 3 h 81"/>
                  <a:gd name="T48" fmla="*/ 178 w 184"/>
                  <a:gd name="T49" fmla="*/ 39 h 81"/>
                  <a:gd name="T50" fmla="*/ 110 w 184"/>
                  <a:gd name="T51" fmla="*/ 3 h 81"/>
                  <a:gd name="T52" fmla="*/ 176 w 184"/>
                  <a:gd name="T53" fmla="*/ 29 h 81"/>
                  <a:gd name="T54" fmla="*/ 127 w 184"/>
                  <a:gd name="T55" fmla="*/ 3 h 81"/>
                  <a:gd name="T56" fmla="*/ 175 w 184"/>
                  <a:gd name="T57" fmla="*/ 18 h 81"/>
                  <a:gd name="T58" fmla="*/ 145 w 184"/>
                  <a:gd name="T59" fmla="*/ 3 h 81"/>
                  <a:gd name="T60" fmla="*/ 173 w 184"/>
                  <a:gd name="T61" fmla="*/ 7 h 81"/>
                  <a:gd name="T62" fmla="*/ 164 w 184"/>
                  <a:gd name="T63"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81">
                    <a:moveTo>
                      <a:pt x="6" y="79"/>
                    </a:moveTo>
                    <a:cubicBezTo>
                      <a:pt x="6" y="79"/>
                      <a:pt x="0" y="76"/>
                      <a:pt x="0" y="76"/>
                    </a:cubicBezTo>
                    <a:cubicBezTo>
                      <a:pt x="1" y="75"/>
                      <a:pt x="27" y="79"/>
                      <a:pt x="28" y="79"/>
                    </a:cubicBezTo>
                    <a:cubicBezTo>
                      <a:pt x="28" y="78"/>
                      <a:pt x="1" y="65"/>
                      <a:pt x="2" y="65"/>
                    </a:cubicBezTo>
                    <a:cubicBezTo>
                      <a:pt x="2" y="64"/>
                      <a:pt x="46" y="79"/>
                      <a:pt x="47" y="78"/>
                    </a:cubicBezTo>
                    <a:cubicBezTo>
                      <a:pt x="47" y="77"/>
                      <a:pt x="2" y="56"/>
                      <a:pt x="3" y="55"/>
                    </a:cubicBezTo>
                    <a:cubicBezTo>
                      <a:pt x="3" y="54"/>
                      <a:pt x="65" y="79"/>
                      <a:pt x="65" y="78"/>
                    </a:cubicBezTo>
                    <a:cubicBezTo>
                      <a:pt x="66" y="77"/>
                      <a:pt x="3" y="47"/>
                      <a:pt x="4" y="46"/>
                    </a:cubicBezTo>
                    <a:cubicBezTo>
                      <a:pt x="5" y="44"/>
                      <a:pt x="89" y="80"/>
                      <a:pt x="90" y="78"/>
                    </a:cubicBezTo>
                    <a:cubicBezTo>
                      <a:pt x="91" y="76"/>
                      <a:pt x="5" y="35"/>
                      <a:pt x="6" y="33"/>
                    </a:cubicBezTo>
                    <a:cubicBezTo>
                      <a:pt x="7" y="31"/>
                      <a:pt x="110" y="80"/>
                      <a:pt x="111" y="78"/>
                    </a:cubicBezTo>
                    <a:cubicBezTo>
                      <a:pt x="112" y="76"/>
                      <a:pt x="6" y="24"/>
                      <a:pt x="7" y="22"/>
                    </a:cubicBezTo>
                    <a:cubicBezTo>
                      <a:pt x="8" y="20"/>
                      <a:pt x="133" y="80"/>
                      <a:pt x="134" y="78"/>
                    </a:cubicBezTo>
                    <a:cubicBezTo>
                      <a:pt x="135" y="75"/>
                      <a:pt x="7" y="13"/>
                      <a:pt x="8" y="11"/>
                    </a:cubicBezTo>
                    <a:cubicBezTo>
                      <a:pt x="10" y="8"/>
                      <a:pt x="150" y="80"/>
                      <a:pt x="151" y="78"/>
                    </a:cubicBezTo>
                    <a:cubicBezTo>
                      <a:pt x="153" y="75"/>
                      <a:pt x="11" y="6"/>
                      <a:pt x="12" y="4"/>
                    </a:cubicBezTo>
                    <a:cubicBezTo>
                      <a:pt x="14" y="1"/>
                      <a:pt x="167" y="81"/>
                      <a:pt x="168" y="78"/>
                    </a:cubicBezTo>
                    <a:cubicBezTo>
                      <a:pt x="170" y="75"/>
                      <a:pt x="27" y="6"/>
                      <a:pt x="29" y="3"/>
                    </a:cubicBezTo>
                    <a:cubicBezTo>
                      <a:pt x="30" y="0"/>
                      <a:pt x="181" y="75"/>
                      <a:pt x="182" y="72"/>
                    </a:cubicBezTo>
                    <a:cubicBezTo>
                      <a:pt x="184" y="70"/>
                      <a:pt x="51" y="6"/>
                      <a:pt x="52" y="3"/>
                    </a:cubicBezTo>
                    <a:cubicBezTo>
                      <a:pt x="54" y="1"/>
                      <a:pt x="180" y="65"/>
                      <a:pt x="181" y="62"/>
                    </a:cubicBezTo>
                    <a:cubicBezTo>
                      <a:pt x="182" y="60"/>
                      <a:pt x="69" y="5"/>
                      <a:pt x="70" y="3"/>
                    </a:cubicBezTo>
                    <a:cubicBezTo>
                      <a:pt x="71" y="1"/>
                      <a:pt x="178" y="51"/>
                      <a:pt x="179" y="49"/>
                    </a:cubicBezTo>
                    <a:cubicBezTo>
                      <a:pt x="180" y="47"/>
                      <a:pt x="92" y="5"/>
                      <a:pt x="93" y="3"/>
                    </a:cubicBezTo>
                    <a:cubicBezTo>
                      <a:pt x="94" y="1"/>
                      <a:pt x="177" y="40"/>
                      <a:pt x="178" y="39"/>
                    </a:cubicBezTo>
                    <a:cubicBezTo>
                      <a:pt x="178" y="37"/>
                      <a:pt x="110" y="4"/>
                      <a:pt x="110" y="3"/>
                    </a:cubicBezTo>
                    <a:cubicBezTo>
                      <a:pt x="111" y="2"/>
                      <a:pt x="176" y="30"/>
                      <a:pt x="176" y="29"/>
                    </a:cubicBezTo>
                    <a:cubicBezTo>
                      <a:pt x="177" y="28"/>
                      <a:pt x="126" y="4"/>
                      <a:pt x="127" y="3"/>
                    </a:cubicBezTo>
                    <a:cubicBezTo>
                      <a:pt x="127" y="2"/>
                      <a:pt x="174" y="19"/>
                      <a:pt x="175" y="18"/>
                    </a:cubicBezTo>
                    <a:cubicBezTo>
                      <a:pt x="175" y="18"/>
                      <a:pt x="145" y="3"/>
                      <a:pt x="145" y="3"/>
                    </a:cubicBezTo>
                    <a:cubicBezTo>
                      <a:pt x="145" y="2"/>
                      <a:pt x="173" y="8"/>
                      <a:pt x="173" y="7"/>
                    </a:cubicBezTo>
                    <a:cubicBezTo>
                      <a:pt x="173" y="7"/>
                      <a:pt x="164" y="3"/>
                      <a:pt x="164" y="2"/>
                    </a:cubicBezTo>
                  </a:path>
                </a:pathLst>
              </a:custGeom>
              <a:noFill/>
              <a:ln w="14288" cap="rnd">
                <a:solidFill>
                  <a:schemeClr val="accent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14" name="chenying0907 28"/>
              <p:cNvSpPr/>
              <p:nvPr/>
            </p:nvSpPr>
            <p:spPr bwMode="auto">
              <a:xfrm>
                <a:off x="7475538" y="1774826"/>
                <a:ext cx="96838" cy="52388"/>
              </a:xfrm>
              <a:custGeom>
                <a:avLst/>
                <a:gdLst>
                  <a:gd name="T0" fmla="*/ 44 w 45"/>
                  <a:gd name="T1" fmla="*/ 24 h 24"/>
                  <a:gd name="T2" fmla="*/ 1 w 45"/>
                  <a:gd name="T3" fmla="*/ 1 h 24"/>
                  <a:gd name="T4" fmla="*/ 43 w 45"/>
                  <a:gd name="T5" fmla="*/ 13 h 24"/>
                  <a:gd name="T6" fmla="*/ 21 w 45"/>
                  <a:gd name="T7" fmla="*/ 1 h 24"/>
                  <a:gd name="T8" fmla="*/ 42 w 45"/>
                  <a:gd name="T9" fmla="*/ 3 h 24"/>
                  <a:gd name="T10" fmla="*/ 38 w 45"/>
                  <a:gd name="T11" fmla="*/ 1 h 24"/>
                </a:gdLst>
                <a:ahLst/>
                <a:cxnLst>
                  <a:cxn ang="0">
                    <a:pos x="T0" y="T1"/>
                  </a:cxn>
                  <a:cxn ang="0">
                    <a:pos x="T2" y="T3"/>
                  </a:cxn>
                  <a:cxn ang="0">
                    <a:pos x="T4" y="T5"/>
                  </a:cxn>
                  <a:cxn ang="0">
                    <a:pos x="T6" y="T7"/>
                  </a:cxn>
                  <a:cxn ang="0">
                    <a:pos x="T8" y="T9"/>
                  </a:cxn>
                  <a:cxn ang="0">
                    <a:pos x="T10" y="T11"/>
                  </a:cxn>
                </a:cxnLst>
                <a:rect l="0" t="0" r="r" b="b"/>
                <a:pathLst>
                  <a:path w="45" h="24">
                    <a:moveTo>
                      <a:pt x="44" y="24"/>
                    </a:moveTo>
                    <a:cubicBezTo>
                      <a:pt x="45" y="23"/>
                      <a:pt x="0" y="2"/>
                      <a:pt x="1" y="1"/>
                    </a:cubicBezTo>
                    <a:cubicBezTo>
                      <a:pt x="1" y="0"/>
                      <a:pt x="42" y="13"/>
                      <a:pt x="43" y="13"/>
                    </a:cubicBezTo>
                    <a:cubicBezTo>
                      <a:pt x="43" y="12"/>
                      <a:pt x="21" y="2"/>
                      <a:pt x="21" y="1"/>
                    </a:cubicBezTo>
                    <a:cubicBezTo>
                      <a:pt x="21" y="1"/>
                      <a:pt x="42" y="3"/>
                      <a:pt x="42" y="3"/>
                    </a:cubicBezTo>
                    <a:cubicBezTo>
                      <a:pt x="42" y="3"/>
                      <a:pt x="38" y="1"/>
                      <a:pt x="38" y="1"/>
                    </a:cubicBezTo>
                  </a:path>
                </a:pathLst>
              </a:custGeom>
              <a:noFill/>
              <a:ln w="14288" cap="rnd">
                <a:solidFill>
                  <a:schemeClr val="accent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15" name="chenying0907 29"/>
              <p:cNvSpPr/>
              <p:nvPr/>
            </p:nvSpPr>
            <p:spPr bwMode="auto">
              <a:xfrm>
                <a:off x="6962775" y="1835151"/>
                <a:ext cx="206375" cy="220663"/>
              </a:xfrm>
              <a:custGeom>
                <a:avLst/>
                <a:gdLst>
                  <a:gd name="T0" fmla="*/ 96 w 96"/>
                  <a:gd name="T1" fmla="*/ 103 h 103"/>
                  <a:gd name="T2" fmla="*/ 31 w 96"/>
                  <a:gd name="T3" fmla="*/ 68 h 103"/>
                  <a:gd name="T4" fmla="*/ 74 w 96"/>
                  <a:gd name="T5" fmla="*/ 82 h 103"/>
                  <a:gd name="T6" fmla="*/ 22 w 96"/>
                  <a:gd name="T7" fmla="*/ 54 h 103"/>
                  <a:gd name="T8" fmla="*/ 59 w 96"/>
                  <a:gd name="T9" fmla="*/ 61 h 103"/>
                  <a:gd name="T10" fmla="*/ 14 w 96"/>
                  <a:gd name="T11" fmla="*/ 37 h 103"/>
                  <a:gd name="T12" fmla="*/ 48 w 96"/>
                  <a:gd name="T13" fmla="*/ 43 h 103"/>
                  <a:gd name="T14" fmla="*/ 7 w 96"/>
                  <a:gd name="T15" fmla="*/ 22 h 103"/>
                  <a:gd name="T16" fmla="*/ 45 w 96"/>
                  <a:gd name="T17" fmla="*/ 28 h 103"/>
                  <a:gd name="T18" fmla="*/ 0 w 96"/>
                  <a:gd name="T19" fmla="*/ 4 h 103"/>
                  <a:gd name="T20" fmla="*/ 66 w 96"/>
                  <a:gd name="T21" fmla="*/ 28 h 103"/>
                  <a:gd name="T22" fmla="*/ 14 w 96"/>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103">
                    <a:moveTo>
                      <a:pt x="96" y="103"/>
                    </a:moveTo>
                    <a:cubicBezTo>
                      <a:pt x="96" y="101"/>
                      <a:pt x="30" y="69"/>
                      <a:pt x="31" y="68"/>
                    </a:cubicBezTo>
                    <a:cubicBezTo>
                      <a:pt x="31" y="67"/>
                      <a:pt x="73" y="83"/>
                      <a:pt x="74" y="82"/>
                    </a:cubicBezTo>
                    <a:cubicBezTo>
                      <a:pt x="74" y="81"/>
                      <a:pt x="22" y="55"/>
                      <a:pt x="22" y="54"/>
                    </a:cubicBezTo>
                    <a:cubicBezTo>
                      <a:pt x="23" y="54"/>
                      <a:pt x="59" y="62"/>
                      <a:pt x="59" y="61"/>
                    </a:cubicBezTo>
                    <a:cubicBezTo>
                      <a:pt x="60" y="60"/>
                      <a:pt x="13" y="38"/>
                      <a:pt x="14" y="37"/>
                    </a:cubicBezTo>
                    <a:cubicBezTo>
                      <a:pt x="14" y="36"/>
                      <a:pt x="48" y="44"/>
                      <a:pt x="48" y="43"/>
                    </a:cubicBezTo>
                    <a:cubicBezTo>
                      <a:pt x="48" y="42"/>
                      <a:pt x="7" y="22"/>
                      <a:pt x="7" y="22"/>
                    </a:cubicBezTo>
                    <a:cubicBezTo>
                      <a:pt x="8" y="21"/>
                      <a:pt x="45" y="29"/>
                      <a:pt x="45" y="28"/>
                    </a:cubicBezTo>
                    <a:cubicBezTo>
                      <a:pt x="46" y="27"/>
                      <a:pt x="0" y="5"/>
                      <a:pt x="0" y="4"/>
                    </a:cubicBezTo>
                    <a:cubicBezTo>
                      <a:pt x="1" y="3"/>
                      <a:pt x="66" y="29"/>
                      <a:pt x="66" y="28"/>
                    </a:cubicBezTo>
                    <a:cubicBezTo>
                      <a:pt x="67" y="27"/>
                      <a:pt x="14" y="1"/>
                      <a:pt x="14" y="0"/>
                    </a:cubicBezTo>
                  </a:path>
                </a:pathLst>
              </a:custGeom>
              <a:noFill/>
              <a:ln w="14288" cap="rnd">
                <a:solidFill>
                  <a:schemeClr val="accent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16" name="chenying0907 30"/>
              <p:cNvSpPr/>
              <p:nvPr/>
            </p:nvSpPr>
            <p:spPr bwMode="auto">
              <a:xfrm>
                <a:off x="7067550" y="1793876"/>
                <a:ext cx="209550" cy="266700"/>
              </a:xfrm>
              <a:custGeom>
                <a:avLst/>
                <a:gdLst>
                  <a:gd name="T0" fmla="*/ 97 w 97"/>
                  <a:gd name="T1" fmla="*/ 124 h 124"/>
                  <a:gd name="T2" fmla="*/ 49 w 97"/>
                  <a:gd name="T3" fmla="*/ 99 h 124"/>
                  <a:gd name="T4" fmla="*/ 85 w 97"/>
                  <a:gd name="T5" fmla="*/ 110 h 124"/>
                  <a:gd name="T6" fmla="*/ 46 w 97"/>
                  <a:gd name="T7" fmla="*/ 89 h 124"/>
                  <a:gd name="T8" fmla="*/ 77 w 97"/>
                  <a:gd name="T9" fmla="*/ 94 h 124"/>
                  <a:gd name="T10" fmla="*/ 41 w 97"/>
                  <a:gd name="T11" fmla="*/ 74 h 124"/>
                  <a:gd name="T12" fmla="*/ 74 w 97"/>
                  <a:gd name="T13" fmla="*/ 81 h 124"/>
                  <a:gd name="T14" fmla="*/ 39 w 97"/>
                  <a:gd name="T15" fmla="*/ 63 h 124"/>
                  <a:gd name="T16" fmla="*/ 71 w 97"/>
                  <a:gd name="T17" fmla="*/ 72 h 124"/>
                  <a:gd name="T18" fmla="*/ 37 w 97"/>
                  <a:gd name="T19" fmla="*/ 54 h 124"/>
                  <a:gd name="T20" fmla="*/ 67 w 97"/>
                  <a:gd name="T21" fmla="*/ 54 h 124"/>
                  <a:gd name="T22" fmla="*/ 1 w 97"/>
                  <a:gd name="T23" fmla="*/ 19 h 124"/>
                  <a:gd name="T24" fmla="*/ 66 w 97"/>
                  <a:gd name="T25" fmla="*/ 46 h 124"/>
                  <a:gd name="T26" fmla="*/ 16 w 97"/>
                  <a:gd name="T27" fmla="*/ 19 h 124"/>
                  <a:gd name="T28" fmla="*/ 66 w 97"/>
                  <a:gd name="T29" fmla="*/ 36 h 124"/>
                  <a:gd name="T30" fmla="*/ 32 w 97"/>
                  <a:gd name="T31" fmla="*/ 18 h 124"/>
                  <a:gd name="T32" fmla="*/ 68 w 97"/>
                  <a:gd name="T33" fmla="*/ 26 h 124"/>
                  <a:gd name="T34" fmla="*/ 34 w 97"/>
                  <a:gd name="T35" fmla="*/ 8 h 124"/>
                  <a:gd name="T36" fmla="*/ 73 w 97"/>
                  <a:gd name="T37" fmla="*/ 21 h 124"/>
                  <a:gd name="T38" fmla="*/ 34 w 97"/>
                  <a:gd name="T3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24">
                    <a:moveTo>
                      <a:pt x="97" y="124"/>
                    </a:moveTo>
                    <a:cubicBezTo>
                      <a:pt x="97" y="123"/>
                      <a:pt x="49" y="100"/>
                      <a:pt x="49" y="99"/>
                    </a:cubicBezTo>
                    <a:cubicBezTo>
                      <a:pt x="49" y="98"/>
                      <a:pt x="85" y="111"/>
                      <a:pt x="85" y="110"/>
                    </a:cubicBezTo>
                    <a:cubicBezTo>
                      <a:pt x="86" y="109"/>
                      <a:pt x="45" y="90"/>
                      <a:pt x="46" y="89"/>
                    </a:cubicBezTo>
                    <a:cubicBezTo>
                      <a:pt x="46" y="89"/>
                      <a:pt x="77" y="94"/>
                      <a:pt x="77" y="94"/>
                    </a:cubicBezTo>
                    <a:cubicBezTo>
                      <a:pt x="78" y="93"/>
                      <a:pt x="41" y="75"/>
                      <a:pt x="41" y="74"/>
                    </a:cubicBezTo>
                    <a:cubicBezTo>
                      <a:pt x="42" y="74"/>
                      <a:pt x="73" y="82"/>
                      <a:pt x="74" y="81"/>
                    </a:cubicBezTo>
                    <a:cubicBezTo>
                      <a:pt x="74" y="81"/>
                      <a:pt x="39" y="64"/>
                      <a:pt x="39" y="63"/>
                    </a:cubicBezTo>
                    <a:cubicBezTo>
                      <a:pt x="39" y="62"/>
                      <a:pt x="71" y="72"/>
                      <a:pt x="71" y="72"/>
                    </a:cubicBezTo>
                    <a:cubicBezTo>
                      <a:pt x="72" y="71"/>
                      <a:pt x="37" y="54"/>
                      <a:pt x="37" y="54"/>
                    </a:cubicBezTo>
                    <a:cubicBezTo>
                      <a:pt x="38" y="53"/>
                      <a:pt x="67" y="55"/>
                      <a:pt x="67" y="54"/>
                    </a:cubicBezTo>
                    <a:cubicBezTo>
                      <a:pt x="68" y="53"/>
                      <a:pt x="0" y="20"/>
                      <a:pt x="1" y="19"/>
                    </a:cubicBezTo>
                    <a:cubicBezTo>
                      <a:pt x="2" y="18"/>
                      <a:pt x="66" y="47"/>
                      <a:pt x="66" y="46"/>
                    </a:cubicBezTo>
                    <a:cubicBezTo>
                      <a:pt x="67" y="45"/>
                      <a:pt x="15" y="20"/>
                      <a:pt x="16" y="19"/>
                    </a:cubicBezTo>
                    <a:cubicBezTo>
                      <a:pt x="16" y="18"/>
                      <a:pt x="66" y="37"/>
                      <a:pt x="66" y="36"/>
                    </a:cubicBezTo>
                    <a:cubicBezTo>
                      <a:pt x="67" y="35"/>
                      <a:pt x="32" y="18"/>
                      <a:pt x="32" y="18"/>
                    </a:cubicBezTo>
                    <a:cubicBezTo>
                      <a:pt x="33" y="17"/>
                      <a:pt x="67" y="27"/>
                      <a:pt x="68" y="26"/>
                    </a:cubicBezTo>
                    <a:cubicBezTo>
                      <a:pt x="68" y="25"/>
                      <a:pt x="33" y="9"/>
                      <a:pt x="34" y="8"/>
                    </a:cubicBezTo>
                    <a:cubicBezTo>
                      <a:pt x="34" y="7"/>
                      <a:pt x="72" y="21"/>
                      <a:pt x="73" y="21"/>
                    </a:cubicBezTo>
                    <a:cubicBezTo>
                      <a:pt x="73" y="20"/>
                      <a:pt x="33" y="1"/>
                      <a:pt x="34" y="0"/>
                    </a:cubicBezTo>
                  </a:path>
                </a:pathLst>
              </a:custGeom>
              <a:noFill/>
              <a:ln w="14288" cap="rnd">
                <a:solidFill>
                  <a:schemeClr val="accent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17" name="chenying0907 31"/>
              <p:cNvSpPr/>
              <p:nvPr/>
            </p:nvSpPr>
            <p:spPr bwMode="auto">
              <a:xfrm>
                <a:off x="7146925" y="1773239"/>
                <a:ext cx="488950" cy="296863"/>
              </a:xfrm>
              <a:custGeom>
                <a:avLst/>
                <a:gdLst>
                  <a:gd name="T0" fmla="*/ 171 w 227"/>
                  <a:gd name="T1" fmla="*/ 138 h 138"/>
                  <a:gd name="T2" fmla="*/ 45 w 227"/>
                  <a:gd name="T3" fmla="*/ 71 h 138"/>
                  <a:gd name="T4" fmla="*/ 176 w 227"/>
                  <a:gd name="T5" fmla="*/ 127 h 138"/>
                  <a:gd name="T6" fmla="*/ 43 w 227"/>
                  <a:gd name="T7" fmla="*/ 56 h 138"/>
                  <a:gd name="T8" fmla="*/ 181 w 227"/>
                  <a:gd name="T9" fmla="*/ 118 h 138"/>
                  <a:gd name="T10" fmla="*/ 41 w 227"/>
                  <a:gd name="T11" fmla="*/ 44 h 138"/>
                  <a:gd name="T12" fmla="*/ 184 w 227"/>
                  <a:gd name="T13" fmla="*/ 111 h 138"/>
                  <a:gd name="T14" fmla="*/ 41 w 227"/>
                  <a:gd name="T15" fmla="*/ 35 h 138"/>
                  <a:gd name="T16" fmla="*/ 187 w 227"/>
                  <a:gd name="T17" fmla="*/ 102 h 138"/>
                  <a:gd name="T18" fmla="*/ 2 w 227"/>
                  <a:gd name="T19" fmla="*/ 3 h 138"/>
                  <a:gd name="T20" fmla="*/ 189 w 227"/>
                  <a:gd name="T21" fmla="*/ 92 h 138"/>
                  <a:gd name="T22" fmla="*/ 23 w 227"/>
                  <a:gd name="T23" fmla="*/ 3 h 138"/>
                  <a:gd name="T24" fmla="*/ 191 w 227"/>
                  <a:gd name="T25" fmla="*/ 78 h 138"/>
                  <a:gd name="T26" fmla="*/ 50 w 227"/>
                  <a:gd name="T27" fmla="*/ 3 h 138"/>
                  <a:gd name="T28" fmla="*/ 193 w 227"/>
                  <a:gd name="T29" fmla="*/ 71 h 138"/>
                  <a:gd name="T30" fmla="*/ 65 w 227"/>
                  <a:gd name="T31" fmla="*/ 3 h 138"/>
                  <a:gd name="T32" fmla="*/ 194 w 227"/>
                  <a:gd name="T33" fmla="*/ 62 h 138"/>
                  <a:gd name="T34" fmla="*/ 82 w 227"/>
                  <a:gd name="T35" fmla="*/ 3 h 138"/>
                  <a:gd name="T36" fmla="*/ 202 w 227"/>
                  <a:gd name="T37" fmla="*/ 56 h 138"/>
                  <a:gd name="T38" fmla="*/ 101 w 227"/>
                  <a:gd name="T39" fmla="*/ 3 h 138"/>
                  <a:gd name="T40" fmla="*/ 226 w 227"/>
                  <a:gd name="T41" fmla="*/ 56 h 138"/>
                  <a:gd name="T42" fmla="*/ 125 w 227"/>
                  <a:gd name="T43"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138">
                    <a:moveTo>
                      <a:pt x="171" y="138"/>
                    </a:moveTo>
                    <a:cubicBezTo>
                      <a:pt x="172" y="135"/>
                      <a:pt x="44" y="74"/>
                      <a:pt x="45" y="71"/>
                    </a:cubicBezTo>
                    <a:cubicBezTo>
                      <a:pt x="46" y="69"/>
                      <a:pt x="175" y="130"/>
                      <a:pt x="176" y="127"/>
                    </a:cubicBezTo>
                    <a:cubicBezTo>
                      <a:pt x="178" y="125"/>
                      <a:pt x="41" y="59"/>
                      <a:pt x="43" y="56"/>
                    </a:cubicBezTo>
                    <a:cubicBezTo>
                      <a:pt x="44" y="53"/>
                      <a:pt x="180" y="120"/>
                      <a:pt x="181" y="118"/>
                    </a:cubicBezTo>
                    <a:cubicBezTo>
                      <a:pt x="183" y="115"/>
                      <a:pt x="40" y="46"/>
                      <a:pt x="41" y="44"/>
                    </a:cubicBezTo>
                    <a:cubicBezTo>
                      <a:pt x="43" y="41"/>
                      <a:pt x="182" y="113"/>
                      <a:pt x="184" y="111"/>
                    </a:cubicBezTo>
                    <a:cubicBezTo>
                      <a:pt x="185" y="108"/>
                      <a:pt x="39" y="37"/>
                      <a:pt x="41" y="35"/>
                    </a:cubicBezTo>
                    <a:cubicBezTo>
                      <a:pt x="42" y="32"/>
                      <a:pt x="185" y="104"/>
                      <a:pt x="187" y="102"/>
                    </a:cubicBezTo>
                    <a:cubicBezTo>
                      <a:pt x="189" y="98"/>
                      <a:pt x="0" y="7"/>
                      <a:pt x="2" y="3"/>
                    </a:cubicBezTo>
                    <a:cubicBezTo>
                      <a:pt x="4" y="0"/>
                      <a:pt x="187" y="95"/>
                      <a:pt x="189" y="92"/>
                    </a:cubicBezTo>
                    <a:cubicBezTo>
                      <a:pt x="191" y="88"/>
                      <a:pt x="21" y="6"/>
                      <a:pt x="23" y="3"/>
                    </a:cubicBezTo>
                    <a:cubicBezTo>
                      <a:pt x="25" y="0"/>
                      <a:pt x="190" y="81"/>
                      <a:pt x="191" y="78"/>
                    </a:cubicBezTo>
                    <a:cubicBezTo>
                      <a:pt x="193" y="75"/>
                      <a:pt x="48" y="6"/>
                      <a:pt x="50" y="3"/>
                    </a:cubicBezTo>
                    <a:cubicBezTo>
                      <a:pt x="51" y="0"/>
                      <a:pt x="191" y="73"/>
                      <a:pt x="193" y="71"/>
                    </a:cubicBezTo>
                    <a:cubicBezTo>
                      <a:pt x="194" y="68"/>
                      <a:pt x="64" y="5"/>
                      <a:pt x="65" y="3"/>
                    </a:cubicBezTo>
                    <a:cubicBezTo>
                      <a:pt x="67" y="0"/>
                      <a:pt x="193" y="65"/>
                      <a:pt x="194" y="62"/>
                    </a:cubicBezTo>
                    <a:cubicBezTo>
                      <a:pt x="195" y="60"/>
                      <a:pt x="81" y="5"/>
                      <a:pt x="82" y="3"/>
                    </a:cubicBezTo>
                    <a:cubicBezTo>
                      <a:pt x="83" y="0"/>
                      <a:pt x="201" y="59"/>
                      <a:pt x="202" y="56"/>
                    </a:cubicBezTo>
                    <a:cubicBezTo>
                      <a:pt x="203" y="54"/>
                      <a:pt x="100" y="5"/>
                      <a:pt x="101" y="3"/>
                    </a:cubicBezTo>
                    <a:cubicBezTo>
                      <a:pt x="102" y="0"/>
                      <a:pt x="225" y="59"/>
                      <a:pt x="226" y="56"/>
                    </a:cubicBezTo>
                    <a:cubicBezTo>
                      <a:pt x="227" y="54"/>
                      <a:pt x="123" y="4"/>
                      <a:pt x="125" y="2"/>
                    </a:cubicBezTo>
                  </a:path>
                </a:pathLst>
              </a:custGeom>
              <a:noFill/>
              <a:ln w="14288" cap="rnd">
                <a:solidFill>
                  <a:schemeClr val="accent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18" name="chenying0907 32"/>
              <p:cNvSpPr/>
              <p:nvPr/>
            </p:nvSpPr>
            <p:spPr bwMode="auto">
              <a:xfrm>
                <a:off x="7134225" y="2103439"/>
                <a:ext cx="82550" cy="42863"/>
              </a:xfrm>
              <a:custGeom>
                <a:avLst/>
                <a:gdLst>
                  <a:gd name="T0" fmla="*/ 38 w 38"/>
                  <a:gd name="T1" fmla="*/ 20 h 20"/>
                  <a:gd name="T2" fmla="*/ 1 w 38"/>
                  <a:gd name="T3" fmla="*/ 0 h 20"/>
                </a:gdLst>
                <a:ahLst/>
                <a:cxnLst>
                  <a:cxn ang="0">
                    <a:pos x="T0" y="T1"/>
                  </a:cxn>
                  <a:cxn ang="0">
                    <a:pos x="T2" y="T3"/>
                  </a:cxn>
                </a:cxnLst>
                <a:rect l="0" t="0" r="r" b="b"/>
                <a:pathLst>
                  <a:path w="38" h="20">
                    <a:moveTo>
                      <a:pt x="38" y="20"/>
                    </a:moveTo>
                    <a:cubicBezTo>
                      <a:pt x="38" y="19"/>
                      <a:pt x="0" y="1"/>
                      <a:pt x="1" y="0"/>
                    </a:cubicBezTo>
                  </a:path>
                </a:pathLst>
              </a:custGeom>
              <a:noFill/>
              <a:ln w="14288" cap="rnd">
                <a:solidFill>
                  <a:schemeClr val="accent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19" name="chenying0907 33"/>
              <p:cNvSpPr/>
              <p:nvPr/>
            </p:nvSpPr>
            <p:spPr bwMode="auto">
              <a:xfrm>
                <a:off x="7042150" y="1773239"/>
                <a:ext cx="703263" cy="515938"/>
              </a:xfrm>
              <a:custGeom>
                <a:avLst/>
                <a:gdLst>
                  <a:gd name="T0" fmla="*/ 182 w 327"/>
                  <a:gd name="T1" fmla="*/ 240 h 240"/>
                  <a:gd name="T2" fmla="*/ 111 w 327"/>
                  <a:gd name="T3" fmla="*/ 202 h 240"/>
                  <a:gd name="T4" fmla="*/ 182 w 327"/>
                  <a:gd name="T5" fmla="*/ 230 h 240"/>
                  <a:gd name="T6" fmla="*/ 110 w 327"/>
                  <a:gd name="T7" fmla="*/ 192 h 240"/>
                  <a:gd name="T8" fmla="*/ 182 w 327"/>
                  <a:gd name="T9" fmla="*/ 219 h 240"/>
                  <a:gd name="T10" fmla="*/ 21 w 327"/>
                  <a:gd name="T11" fmla="*/ 133 h 240"/>
                  <a:gd name="T12" fmla="*/ 183 w 327"/>
                  <a:gd name="T13" fmla="*/ 206 h 240"/>
                  <a:gd name="T14" fmla="*/ 2 w 327"/>
                  <a:gd name="T15" fmla="*/ 110 h 240"/>
                  <a:gd name="T16" fmla="*/ 182 w 327"/>
                  <a:gd name="T17" fmla="*/ 190 h 240"/>
                  <a:gd name="T18" fmla="*/ 73 w 327"/>
                  <a:gd name="T19" fmla="*/ 132 h 240"/>
                  <a:gd name="T20" fmla="*/ 184 w 327"/>
                  <a:gd name="T21" fmla="*/ 180 h 240"/>
                  <a:gd name="T22" fmla="*/ 65 w 327"/>
                  <a:gd name="T23" fmla="*/ 117 h 240"/>
                  <a:gd name="T24" fmla="*/ 200 w 327"/>
                  <a:gd name="T25" fmla="*/ 177 h 240"/>
                  <a:gd name="T26" fmla="*/ 138 w 327"/>
                  <a:gd name="T27" fmla="*/ 144 h 240"/>
                  <a:gd name="T28" fmla="*/ 216 w 327"/>
                  <a:gd name="T29" fmla="*/ 172 h 240"/>
                  <a:gd name="T30" fmla="*/ 112 w 327"/>
                  <a:gd name="T31" fmla="*/ 117 h 240"/>
                  <a:gd name="T32" fmla="*/ 229 w 327"/>
                  <a:gd name="T33" fmla="*/ 166 h 240"/>
                  <a:gd name="T34" fmla="*/ 102 w 327"/>
                  <a:gd name="T35" fmla="*/ 99 h 240"/>
                  <a:gd name="T36" fmla="*/ 239 w 327"/>
                  <a:gd name="T37" fmla="*/ 161 h 240"/>
                  <a:gd name="T38" fmla="*/ 98 w 327"/>
                  <a:gd name="T39" fmla="*/ 86 h 240"/>
                  <a:gd name="T40" fmla="*/ 249 w 327"/>
                  <a:gd name="T41" fmla="*/ 153 h 240"/>
                  <a:gd name="T42" fmla="*/ 221 w 327"/>
                  <a:gd name="T43" fmla="*/ 138 h 240"/>
                  <a:gd name="T44" fmla="*/ 259 w 327"/>
                  <a:gd name="T45" fmla="*/ 145 h 240"/>
                  <a:gd name="T46" fmla="*/ 232 w 327"/>
                  <a:gd name="T47" fmla="*/ 130 h 240"/>
                  <a:gd name="T48" fmla="*/ 265 w 327"/>
                  <a:gd name="T49" fmla="*/ 139 h 240"/>
                  <a:gd name="T50" fmla="*/ 238 w 327"/>
                  <a:gd name="T51" fmla="*/ 125 h 240"/>
                  <a:gd name="T52" fmla="*/ 271 w 327"/>
                  <a:gd name="T53" fmla="*/ 132 h 240"/>
                  <a:gd name="T54" fmla="*/ 245 w 327"/>
                  <a:gd name="T55" fmla="*/ 118 h 240"/>
                  <a:gd name="T56" fmla="*/ 280 w 327"/>
                  <a:gd name="T57" fmla="*/ 123 h 240"/>
                  <a:gd name="T58" fmla="*/ 254 w 327"/>
                  <a:gd name="T59" fmla="*/ 109 h 240"/>
                  <a:gd name="T60" fmla="*/ 287 w 327"/>
                  <a:gd name="T61" fmla="*/ 114 h 240"/>
                  <a:gd name="T62" fmla="*/ 261 w 327"/>
                  <a:gd name="T63" fmla="*/ 100 h 240"/>
                  <a:gd name="T64" fmla="*/ 291 w 327"/>
                  <a:gd name="T65" fmla="*/ 107 h 240"/>
                  <a:gd name="T66" fmla="*/ 266 w 327"/>
                  <a:gd name="T67" fmla="*/ 94 h 240"/>
                  <a:gd name="T68" fmla="*/ 294 w 327"/>
                  <a:gd name="T69" fmla="*/ 101 h 240"/>
                  <a:gd name="T70" fmla="*/ 270 w 327"/>
                  <a:gd name="T71" fmla="*/ 88 h 240"/>
                  <a:gd name="T72" fmla="*/ 298 w 327"/>
                  <a:gd name="T73" fmla="*/ 95 h 240"/>
                  <a:gd name="T74" fmla="*/ 274 w 327"/>
                  <a:gd name="T75" fmla="*/ 82 h 240"/>
                  <a:gd name="T76" fmla="*/ 302 w 327"/>
                  <a:gd name="T77" fmla="*/ 89 h 240"/>
                  <a:gd name="T78" fmla="*/ 278 w 327"/>
                  <a:gd name="T79" fmla="*/ 76 h 240"/>
                  <a:gd name="T80" fmla="*/ 306 w 327"/>
                  <a:gd name="T81" fmla="*/ 82 h 240"/>
                  <a:gd name="T82" fmla="*/ 281 w 327"/>
                  <a:gd name="T83" fmla="*/ 69 h 240"/>
                  <a:gd name="T84" fmla="*/ 310 w 327"/>
                  <a:gd name="T85" fmla="*/ 74 h 240"/>
                  <a:gd name="T86" fmla="*/ 284 w 327"/>
                  <a:gd name="T87" fmla="*/ 60 h 240"/>
                  <a:gd name="T88" fmla="*/ 315 w 327"/>
                  <a:gd name="T89" fmla="*/ 67 h 240"/>
                  <a:gd name="T90" fmla="*/ 194 w 327"/>
                  <a:gd name="T91" fmla="*/ 2 h 240"/>
                  <a:gd name="T92" fmla="*/ 318 w 327"/>
                  <a:gd name="T93" fmla="*/ 58 h 240"/>
                  <a:gd name="T94" fmla="*/ 262 w 327"/>
                  <a:gd name="T95" fmla="*/ 27 h 240"/>
                  <a:gd name="T96" fmla="*/ 322 w 327"/>
                  <a:gd name="T97" fmla="*/ 48 h 240"/>
                  <a:gd name="T98" fmla="*/ 283 w 327"/>
                  <a:gd name="T99" fmla="*/ 27 h 240"/>
                  <a:gd name="T100" fmla="*/ 325 w 327"/>
                  <a:gd name="T101" fmla="*/ 37 h 240"/>
                  <a:gd name="T102" fmla="*/ 306 w 327"/>
                  <a:gd name="T103" fmla="*/ 27 h 240"/>
                  <a:gd name="T104" fmla="*/ 327 w 327"/>
                  <a:gd name="T105" fmla="*/ 29 h 240"/>
                  <a:gd name="T106" fmla="*/ 323 w 327"/>
                  <a:gd name="T107"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7" h="240">
                    <a:moveTo>
                      <a:pt x="182" y="240"/>
                    </a:moveTo>
                    <a:cubicBezTo>
                      <a:pt x="183" y="239"/>
                      <a:pt x="110" y="204"/>
                      <a:pt x="111" y="202"/>
                    </a:cubicBezTo>
                    <a:cubicBezTo>
                      <a:pt x="111" y="201"/>
                      <a:pt x="182" y="231"/>
                      <a:pt x="182" y="230"/>
                    </a:cubicBezTo>
                    <a:cubicBezTo>
                      <a:pt x="183" y="228"/>
                      <a:pt x="110" y="193"/>
                      <a:pt x="110" y="192"/>
                    </a:cubicBezTo>
                    <a:cubicBezTo>
                      <a:pt x="111" y="190"/>
                      <a:pt x="182" y="220"/>
                      <a:pt x="182" y="219"/>
                    </a:cubicBezTo>
                    <a:cubicBezTo>
                      <a:pt x="184" y="216"/>
                      <a:pt x="20" y="137"/>
                      <a:pt x="21" y="133"/>
                    </a:cubicBezTo>
                    <a:cubicBezTo>
                      <a:pt x="23" y="130"/>
                      <a:pt x="181" y="209"/>
                      <a:pt x="183" y="206"/>
                    </a:cubicBezTo>
                    <a:cubicBezTo>
                      <a:pt x="184" y="202"/>
                      <a:pt x="0" y="113"/>
                      <a:pt x="2" y="110"/>
                    </a:cubicBezTo>
                    <a:cubicBezTo>
                      <a:pt x="4" y="106"/>
                      <a:pt x="181" y="194"/>
                      <a:pt x="182" y="190"/>
                    </a:cubicBezTo>
                    <a:cubicBezTo>
                      <a:pt x="184" y="188"/>
                      <a:pt x="72" y="134"/>
                      <a:pt x="73" y="132"/>
                    </a:cubicBezTo>
                    <a:cubicBezTo>
                      <a:pt x="74" y="130"/>
                      <a:pt x="183" y="182"/>
                      <a:pt x="184" y="180"/>
                    </a:cubicBezTo>
                    <a:cubicBezTo>
                      <a:pt x="186" y="178"/>
                      <a:pt x="64" y="119"/>
                      <a:pt x="65" y="117"/>
                    </a:cubicBezTo>
                    <a:cubicBezTo>
                      <a:pt x="66" y="114"/>
                      <a:pt x="199" y="179"/>
                      <a:pt x="200" y="177"/>
                    </a:cubicBezTo>
                    <a:cubicBezTo>
                      <a:pt x="201" y="175"/>
                      <a:pt x="138" y="145"/>
                      <a:pt x="138" y="144"/>
                    </a:cubicBezTo>
                    <a:cubicBezTo>
                      <a:pt x="139" y="142"/>
                      <a:pt x="215" y="174"/>
                      <a:pt x="216" y="172"/>
                    </a:cubicBezTo>
                    <a:cubicBezTo>
                      <a:pt x="217" y="170"/>
                      <a:pt x="111" y="119"/>
                      <a:pt x="112" y="117"/>
                    </a:cubicBezTo>
                    <a:cubicBezTo>
                      <a:pt x="113" y="115"/>
                      <a:pt x="228" y="169"/>
                      <a:pt x="229" y="166"/>
                    </a:cubicBezTo>
                    <a:cubicBezTo>
                      <a:pt x="231" y="164"/>
                      <a:pt x="101" y="101"/>
                      <a:pt x="102" y="99"/>
                    </a:cubicBezTo>
                    <a:cubicBezTo>
                      <a:pt x="104" y="96"/>
                      <a:pt x="237" y="164"/>
                      <a:pt x="239" y="161"/>
                    </a:cubicBezTo>
                    <a:cubicBezTo>
                      <a:pt x="240" y="158"/>
                      <a:pt x="96" y="89"/>
                      <a:pt x="98" y="86"/>
                    </a:cubicBezTo>
                    <a:cubicBezTo>
                      <a:pt x="99" y="83"/>
                      <a:pt x="248" y="156"/>
                      <a:pt x="249" y="153"/>
                    </a:cubicBezTo>
                    <a:cubicBezTo>
                      <a:pt x="250" y="153"/>
                      <a:pt x="221" y="139"/>
                      <a:pt x="221" y="138"/>
                    </a:cubicBezTo>
                    <a:cubicBezTo>
                      <a:pt x="222" y="137"/>
                      <a:pt x="259" y="145"/>
                      <a:pt x="259" y="145"/>
                    </a:cubicBezTo>
                    <a:cubicBezTo>
                      <a:pt x="259" y="144"/>
                      <a:pt x="232" y="131"/>
                      <a:pt x="232" y="130"/>
                    </a:cubicBezTo>
                    <a:cubicBezTo>
                      <a:pt x="233" y="130"/>
                      <a:pt x="264" y="140"/>
                      <a:pt x="265" y="139"/>
                    </a:cubicBezTo>
                    <a:cubicBezTo>
                      <a:pt x="265" y="139"/>
                      <a:pt x="238" y="126"/>
                      <a:pt x="238" y="125"/>
                    </a:cubicBezTo>
                    <a:cubicBezTo>
                      <a:pt x="239" y="125"/>
                      <a:pt x="271" y="133"/>
                      <a:pt x="271" y="132"/>
                    </a:cubicBezTo>
                    <a:cubicBezTo>
                      <a:pt x="272" y="132"/>
                      <a:pt x="245" y="119"/>
                      <a:pt x="245" y="118"/>
                    </a:cubicBezTo>
                    <a:cubicBezTo>
                      <a:pt x="245" y="118"/>
                      <a:pt x="280" y="123"/>
                      <a:pt x="280" y="123"/>
                    </a:cubicBezTo>
                    <a:cubicBezTo>
                      <a:pt x="281" y="122"/>
                      <a:pt x="254" y="109"/>
                      <a:pt x="254" y="109"/>
                    </a:cubicBezTo>
                    <a:cubicBezTo>
                      <a:pt x="254" y="108"/>
                      <a:pt x="286" y="114"/>
                      <a:pt x="287" y="114"/>
                    </a:cubicBezTo>
                    <a:cubicBezTo>
                      <a:pt x="287" y="113"/>
                      <a:pt x="261" y="101"/>
                      <a:pt x="261" y="100"/>
                    </a:cubicBezTo>
                    <a:cubicBezTo>
                      <a:pt x="261" y="99"/>
                      <a:pt x="290" y="108"/>
                      <a:pt x="291" y="107"/>
                    </a:cubicBezTo>
                    <a:cubicBezTo>
                      <a:pt x="291" y="107"/>
                      <a:pt x="266" y="94"/>
                      <a:pt x="266" y="94"/>
                    </a:cubicBezTo>
                    <a:cubicBezTo>
                      <a:pt x="266" y="93"/>
                      <a:pt x="294" y="102"/>
                      <a:pt x="294" y="101"/>
                    </a:cubicBezTo>
                    <a:cubicBezTo>
                      <a:pt x="295" y="101"/>
                      <a:pt x="270" y="89"/>
                      <a:pt x="270" y="88"/>
                    </a:cubicBezTo>
                    <a:cubicBezTo>
                      <a:pt x="270" y="88"/>
                      <a:pt x="298" y="96"/>
                      <a:pt x="298" y="95"/>
                    </a:cubicBezTo>
                    <a:cubicBezTo>
                      <a:pt x="298" y="95"/>
                      <a:pt x="274" y="83"/>
                      <a:pt x="274" y="82"/>
                    </a:cubicBezTo>
                    <a:cubicBezTo>
                      <a:pt x="274" y="82"/>
                      <a:pt x="301" y="89"/>
                      <a:pt x="302" y="89"/>
                    </a:cubicBezTo>
                    <a:cubicBezTo>
                      <a:pt x="302" y="88"/>
                      <a:pt x="277" y="76"/>
                      <a:pt x="278" y="76"/>
                    </a:cubicBezTo>
                    <a:cubicBezTo>
                      <a:pt x="278" y="75"/>
                      <a:pt x="306" y="82"/>
                      <a:pt x="306" y="82"/>
                    </a:cubicBezTo>
                    <a:cubicBezTo>
                      <a:pt x="306" y="81"/>
                      <a:pt x="281" y="69"/>
                      <a:pt x="281" y="69"/>
                    </a:cubicBezTo>
                    <a:cubicBezTo>
                      <a:pt x="282" y="68"/>
                      <a:pt x="310" y="75"/>
                      <a:pt x="310" y="74"/>
                    </a:cubicBezTo>
                    <a:cubicBezTo>
                      <a:pt x="310" y="74"/>
                      <a:pt x="284" y="61"/>
                      <a:pt x="284" y="60"/>
                    </a:cubicBezTo>
                    <a:cubicBezTo>
                      <a:pt x="285" y="60"/>
                      <a:pt x="314" y="67"/>
                      <a:pt x="315" y="67"/>
                    </a:cubicBezTo>
                    <a:cubicBezTo>
                      <a:pt x="316" y="64"/>
                      <a:pt x="192" y="5"/>
                      <a:pt x="194" y="2"/>
                    </a:cubicBezTo>
                    <a:cubicBezTo>
                      <a:pt x="195" y="0"/>
                      <a:pt x="317" y="60"/>
                      <a:pt x="318" y="58"/>
                    </a:cubicBezTo>
                    <a:cubicBezTo>
                      <a:pt x="319" y="56"/>
                      <a:pt x="261" y="29"/>
                      <a:pt x="262" y="27"/>
                    </a:cubicBezTo>
                    <a:cubicBezTo>
                      <a:pt x="262" y="26"/>
                      <a:pt x="321" y="49"/>
                      <a:pt x="322" y="48"/>
                    </a:cubicBezTo>
                    <a:cubicBezTo>
                      <a:pt x="322" y="47"/>
                      <a:pt x="283" y="28"/>
                      <a:pt x="283" y="27"/>
                    </a:cubicBezTo>
                    <a:cubicBezTo>
                      <a:pt x="283" y="27"/>
                      <a:pt x="324" y="38"/>
                      <a:pt x="325" y="37"/>
                    </a:cubicBezTo>
                    <a:cubicBezTo>
                      <a:pt x="325" y="37"/>
                      <a:pt x="306" y="28"/>
                      <a:pt x="306" y="27"/>
                    </a:cubicBezTo>
                    <a:cubicBezTo>
                      <a:pt x="306" y="27"/>
                      <a:pt x="327" y="30"/>
                      <a:pt x="327" y="29"/>
                    </a:cubicBezTo>
                    <a:cubicBezTo>
                      <a:pt x="327" y="29"/>
                      <a:pt x="323" y="27"/>
                      <a:pt x="323" y="27"/>
                    </a:cubicBezTo>
                  </a:path>
                </a:pathLst>
              </a:custGeom>
              <a:noFill/>
              <a:ln w="14288" cap="rnd">
                <a:solidFill>
                  <a:schemeClr val="accent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20" name="chenying0907 34"/>
              <p:cNvSpPr/>
              <p:nvPr/>
            </p:nvSpPr>
            <p:spPr bwMode="auto">
              <a:xfrm>
                <a:off x="7251700" y="2212976"/>
                <a:ext cx="214313" cy="138113"/>
              </a:xfrm>
              <a:custGeom>
                <a:avLst/>
                <a:gdLst>
                  <a:gd name="T0" fmla="*/ 7 w 100"/>
                  <a:gd name="T1" fmla="*/ 63 h 64"/>
                  <a:gd name="T2" fmla="*/ 1 w 100"/>
                  <a:gd name="T3" fmla="*/ 60 h 64"/>
                  <a:gd name="T4" fmla="*/ 23 w 100"/>
                  <a:gd name="T5" fmla="*/ 63 h 64"/>
                  <a:gd name="T6" fmla="*/ 0 w 100"/>
                  <a:gd name="T7" fmla="*/ 51 h 64"/>
                  <a:gd name="T8" fmla="*/ 42 w 100"/>
                  <a:gd name="T9" fmla="*/ 63 h 64"/>
                  <a:gd name="T10" fmla="*/ 1 w 100"/>
                  <a:gd name="T11" fmla="*/ 41 h 64"/>
                  <a:gd name="T12" fmla="*/ 64 w 100"/>
                  <a:gd name="T13" fmla="*/ 62 h 64"/>
                  <a:gd name="T14" fmla="*/ 14 w 100"/>
                  <a:gd name="T15" fmla="*/ 36 h 64"/>
                  <a:gd name="T16" fmla="*/ 83 w 100"/>
                  <a:gd name="T17" fmla="*/ 62 h 64"/>
                  <a:gd name="T18" fmla="*/ 14 w 100"/>
                  <a:gd name="T19" fmla="*/ 26 h 64"/>
                  <a:gd name="T20" fmla="*/ 99 w 100"/>
                  <a:gd name="T21" fmla="*/ 56 h 64"/>
                  <a:gd name="T22" fmla="*/ 14 w 100"/>
                  <a:gd name="T23" fmla="*/ 11 h 64"/>
                  <a:gd name="T24" fmla="*/ 99 w 100"/>
                  <a:gd name="T25" fmla="*/ 45 h 64"/>
                  <a:gd name="T26" fmla="*/ 14 w 100"/>
                  <a:gd name="T2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64">
                    <a:moveTo>
                      <a:pt x="7" y="63"/>
                    </a:moveTo>
                    <a:cubicBezTo>
                      <a:pt x="7" y="63"/>
                      <a:pt x="0" y="60"/>
                      <a:pt x="1" y="60"/>
                    </a:cubicBezTo>
                    <a:cubicBezTo>
                      <a:pt x="1" y="59"/>
                      <a:pt x="23" y="63"/>
                      <a:pt x="23" y="63"/>
                    </a:cubicBezTo>
                    <a:cubicBezTo>
                      <a:pt x="23" y="62"/>
                      <a:pt x="0" y="51"/>
                      <a:pt x="0" y="51"/>
                    </a:cubicBezTo>
                    <a:cubicBezTo>
                      <a:pt x="1" y="50"/>
                      <a:pt x="42" y="63"/>
                      <a:pt x="42" y="63"/>
                    </a:cubicBezTo>
                    <a:cubicBezTo>
                      <a:pt x="43" y="62"/>
                      <a:pt x="0" y="41"/>
                      <a:pt x="1" y="41"/>
                    </a:cubicBezTo>
                    <a:cubicBezTo>
                      <a:pt x="1" y="39"/>
                      <a:pt x="63" y="64"/>
                      <a:pt x="64" y="62"/>
                    </a:cubicBezTo>
                    <a:cubicBezTo>
                      <a:pt x="65" y="61"/>
                      <a:pt x="13" y="37"/>
                      <a:pt x="14" y="36"/>
                    </a:cubicBezTo>
                    <a:cubicBezTo>
                      <a:pt x="15" y="34"/>
                      <a:pt x="82" y="64"/>
                      <a:pt x="83" y="62"/>
                    </a:cubicBezTo>
                    <a:cubicBezTo>
                      <a:pt x="84" y="61"/>
                      <a:pt x="13" y="27"/>
                      <a:pt x="14" y="26"/>
                    </a:cubicBezTo>
                    <a:cubicBezTo>
                      <a:pt x="15" y="24"/>
                      <a:pt x="98" y="57"/>
                      <a:pt x="99" y="56"/>
                    </a:cubicBezTo>
                    <a:cubicBezTo>
                      <a:pt x="100" y="54"/>
                      <a:pt x="13" y="12"/>
                      <a:pt x="14" y="11"/>
                    </a:cubicBezTo>
                    <a:cubicBezTo>
                      <a:pt x="14" y="9"/>
                      <a:pt x="98" y="47"/>
                      <a:pt x="99" y="45"/>
                    </a:cubicBezTo>
                    <a:cubicBezTo>
                      <a:pt x="99" y="43"/>
                      <a:pt x="13" y="1"/>
                      <a:pt x="14" y="0"/>
                    </a:cubicBezTo>
                  </a:path>
                </a:pathLst>
              </a:custGeom>
              <a:noFill/>
              <a:ln w="14288" cap="rnd">
                <a:solidFill>
                  <a:schemeClr val="accent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25" name="Line 278"/>
              <p:cNvSpPr>
                <a:spLocks noChangeShapeType="1"/>
              </p:cNvSpPr>
              <p:nvPr/>
            </p:nvSpPr>
            <p:spPr bwMode="auto">
              <a:xfrm>
                <a:off x="7277100" y="2551113"/>
                <a:ext cx="0" cy="0"/>
              </a:xfrm>
              <a:prstGeom prst="line">
                <a:avLst/>
              </a:prstGeom>
              <a:noFill/>
              <a:ln w="9525">
                <a:solidFill>
                  <a:schemeClr val="accent4"/>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26" name="Line 279"/>
              <p:cNvSpPr>
                <a:spLocks noChangeShapeType="1"/>
              </p:cNvSpPr>
              <p:nvPr/>
            </p:nvSpPr>
            <p:spPr bwMode="auto">
              <a:xfrm>
                <a:off x="7277100" y="2551113"/>
                <a:ext cx="0" cy="0"/>
              </a:xfrm>
              <a:prstGeom prst="line">
                <a:avLst/>
              </a:prstGeom>
              <a:noFill/>
              <a:ln w="0" cap="flat">
                <a:solidFill>
                  <a:schemeClr val="accent4"/>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grpSp>
        <p:grpSp>
          <p:nvGrpSpPr>
            <p:cNvPr id="21" name="PA_组合 126"/>
            <p:cNvGrpSpPr/>
            <p:nvPr>
              <p:custDataLst>
                <p:tags r:id="rId7"/>
              </p:custDataLst>
            </p:nvPr>
          </p:nvGrpSpPr>
          <p:grpSpPr>
            <a:xfrm>
              <a:off x="2299168" y="1948419"/>
              <a:ext cx="763073" cy="717142"/>
              <a:chOff x="8331199" y="1672519"/>
              <a:chExt cx="787400" cy="739775"/>
            </a:xfrm>
          </p:grpSpPr>
          <p:sp>
            <p:nvSpPr>
              <p:cNvPr id="128" name="chenying0907 36"/>
              <p:cNvSpPr>
                <a:spLocks noEditPoints="1"/>
              </p:cNvSpPr>
              <p:nvPr/>
            </p:nvSpPr>
            <p:spPr bwMode="auto">
              <a:xfrm>
                <a:off x="8331199" y="1672519"/>
                <a:ext cx="787400" cy="569913"/>
              </a:xfrm>
              <a:custGeom>
                <a:avLst/>
                <a:gdLst>
                  <a:gd name="T0" fmla="*/ 283 w 366"/>
                  <a:gd name="T1" fmla="*/ 25 h 266"/>
                  <a:gd name="T2" fmla="*/ 356 w 366"/>
                  <a:gd name="T3" fmla="*/ 59 h 266"/>
                  <a:gd name="T4" fmla="*/ 322 w 366"/>
                  <a:gd name="T5" fmla="*/ 116 h 266"/>
                  <a:gd name="T6" fmla="*/ 282 w 366"/>
                  <a:gd name="T7" fmla="*/ 155 h 266"/>
                  <a:gd name="T8" fmla="*/ 223 w 366"/>
                  <a:gd name="T9" fmla="*/ 178 h 266"/>
                  <a:gd name="T10" fmla="*/ 221 w 366"/>
                  <a:gd name="T11" fmla="*/ 205 h 266"/>
                  <a:gd name="T12" fmla="*/ 220 w 366"/>
                  <a:gd name="T13" fmla="*/ 231 h 266"/>
                  <a:gd name="T14" fmla="*/ 234 w 366"/>
                  <a:gd name="T15" fmla="*/ 244 h 266"/>
                  <a:gd name="T16" fmla="*/ 211 w 366"/>
                  <a:gd name="T17" fmla="*/ 265 h 266"/>
                  <a:gd name="T18" fmla="*/ 135 w 366"/>
                  <a:gd name="T19" fmla="*/ 261 h 266"/>
                  <a:gd name="T20" fmla="*/ 139 w 366"/>
                  <a:gd name="T21" fmla="*/ 242 h 266"/>
                  <a:gd name="T22" fmla="*/ 148 w 366"/>
                  <a:gd name="T23" fmla="*/ 185 h 266"/>
                  <a:gd name="T24" fmla="*/ 66 w 366"/>
                  <a:gd name="T25" fmla="*/ 139 h 266"/>
                  <a:gd name="T26" fmla="*/ 0 w 366"/>
                  <a:gd name="T27" fmla="*/ 28 h 266"/>
                  <a:gd name="T28" fmla="*/ 78 w 366"/>
                  <a:gd name="T29" fmla="*/ 27 h 266"/>
                  <a:gd name="T30" fmla="*/ 84 w 366"/>
                  <a:gd name="T31" fmla="*/ 6 h 266"/>
                  <a:gd name="T32" fmla="*/ 136 w 366"/>
                  <a:gd name="T33" fmla="*/ 1 h 266"/>
                  <a:gd name="T34" fmla="*/ 281 w 366"/>
                  <a:gd name="T35" fmla="*/ 0 h 266"/>
                  <a:gd name="T36" fmla="*/ 45 w 366"/>
                  <a:gd name="T37" fmla="*/ 63 h 266"/>
                  <a:gd name="T38" fmla="*/ 102 w 366"/>
                  <a:gd name="T39" fmla="*/ 133 h 266"/>
                  <a:gd name="T40" fmla="*/ 117 w 366"/>
                  <a:gd name="T41" fmla="*/ 141 h 266"/>
                  <a:gd name="T42" fmla="*/ 99 w 366"/>
                  <a:gd name="T43" fmla="*/ 108 h 266"/>
                  <a:gd name="T44" fmla="*/ 81 w 366"/>
                  <a:gd name="T45" fmla="*/ 55 h 266"/>
                  <a:gd name="T46" fmla="*/ 42 w 366"/>
                  <a:gd name="T47" fmla="*/ 55 h 266"/>
                  <a:gd name="T48" fmla="*/ 323 w 366"/>
                  <a:gd name="T49" fmla="*/ 55 h 266"/>
                  <a:gd name="T50" fmla="*/ 291 w 366"/>
                  <a:gd name="T51" fmla="*/ 55 h 266"/>
                  <a:gd name="T52" fmla="*/ 276 w 366"/>
                  <a:gd name="T53" fmla="*/ 91 h 266"/>
                  <a:gd name="T54" fmla="*/ 267 w 366"/>
                  <a:gd name="T55" fmla="*/ 119 h 266"/>
                  <a:gd name="T56" fmla="*/ 117 w 366"/>
                  <a:gd name="T57" fmla="*/ 55 h 266"/>
                  <a:gd name="T58" fmla="*/ 125 w 366"/>
                  <a:gd name="T59" fmla="*/ 95 h 266"/>
                  <a:gd name="T60" fmla="*/ 170 w 366"/>
                  <a:gd name="T61" fmla="*/ 144 h 266"/>
                  <a:gd name="T62" fmla="*/ 172 w 366"/>
                  <a:gd name="T63" fmla="*/ 131 h 266"/>
                  <a:gd name="T64" fmla="*/ 143 w 366"/>
                  <a:gd name="T65" fmla="*/ 105 h 266"/>
                  <a:gd name="T66" fmla="*/ 128 w 366"/>
                  <a:gd name="T67" fmla="*/ 32 h 266"/>
                  <a:gd name="T68" fmla="*/ 117 w 366"/>
                  <a:gd name="T69" fmla="*/ 3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6" h="266">
                    <a:moveTo>
                      <a:pt x="281" y="0"/>
                    </a:moveTo>
                    <a:cubicBezTo>
                      <a:pt x="282" y="8"/>
                      <a:pt x="282" y="16"/>
                      <a:pt x="283" y="25"/>
                    </a:cubicBezTo>
                    <a:cubicBezTo>
                      <a:pt x="310" y="25"/>
                      <a:pt x="338" y="25"/>
                      <a:pt x="366" y="25"/>
                    </a:cubicBezTo>
                    <a:cubicBezTo>
                      <a:pt x="363" y="37"/>
                      <a:pt x="359" y="48"/>
                      <a:pt x="356" y="59"/>
                    </a:cubicBezTo>
                    <a:cubicBezTo>
                      <a:pt x="354" y="63"/>
                      <a:pt x="351" y="68"/>
                      <a:pt x="348" y="72"/>
                    </a:cubicBezTo>
                    <a:cubicBezTo>
                      <a:pt x="340" y="87"/>
                      <a:pt x="331" y="102"/>
                      <a:pt x="322" y="116"/>
                    </a:cubicBezTo>
                    <a:cubicBezTo>
                      <a:pt x="319" y="121"/>
                      <a:pt x="314" y="126"/>
                      <a:pt x="309" y="131"/>
                    </a:cubicBezTo>
                    <a:cubicBezTo>
                      <a:pt x="301" y="139"/>
                      <a:pt x="292" y="148"/>
                      <a:pt x="282" y="155"/>
                    </a:cubicBezTo>
                    <a:cubicBezTo>
                      <a:pt x="271" y="164"/>
                      <a:pt x="258" y="170"/>
                      <a:pt x="244" y="174"/>
                    </a:cubicBezTo>
                    <a:cubicBezTo>
                      <a:pt x="237" y="175"/>
                      <a:pt x="230" y="177"/>
                      <a:pt x="223" y="178"/>
                    </a:cubicBezTo>
                    <a:cubicBezTo>
                      <a:pt x="222" y="178"/>
                      <a:pt x="221" y="180"/>
                      <a:pt x="221" y="181"/>
                    </a:cubicBezTo>
                    <a:cubicBezTo>
                      <a:pt x="220" y="189"/>
                      <a:pt x="221" y="197"/>
                      <a:pt x="221" y="205"/>
                    </a:cubicBezTo>
                    <a:cubicBezTo>
                      <a:pt x="221" y="213"/>
                      <a:pt x="221" y="220"/>
                      <a:pt x="221" y="227"/>
                    </a:cubicBezTo>
                    <a:cubicBezTo>
                      <a:pt x="221" y="229"/>
                      <a:pt x="220" y="230"/>
                      <a:pt x="220" y="231"/>
                    </a:cubicBezTo>
                    <a:cubicBezTo>
                      <a:pt x="221" y="242"/>
                      <a:pt x="218" y="241"/>
                      <a:pt x="230" y="241"/>
                    </a:cubicBezTo>
                    <a:cubicBezTo>
                      <a:pt x="231" y="241"/>
                      <a:pt x="234" y="243"/>
                      <a:pt x="234" y="244"/>
                    </a:cubicBezTo>
                    <a:cubicBezTo>
                      <a:pt x="234" y="251"/>
                      <a:pt x="234" y="258"/>
                      <a:pt x="234" y="265"/>
                    </a:cubicBezTo>
                    <a:cubicBezTo>
                      <a:pt x="226" y="265"/>
                      <a:pt x="218" y="265"/>
                      <a:pt x="211" y="265"/>
                    </a:cubicBezTo>
                    <a:cubicBezTo>
                      <a:pt x="187" y="266"/>
                      <a:pt x="164" y="266"/>
                      <a:pt x="140" y="266"/>
                    </a:cubicBezTo>
                    <a:cubicBezTo>
                      <a:pt x="137" y="266"/>
                      <a:pt x="135" y="265"/>
                      <a:pt x="135" y="261"/>
                    </a:cubicBezTo>
                    <a:cubicBezTo>
                      <a:pt x="135" y="256"/>
                      <a:pt x="135" y="251"/>
                      <a:pt x="135" y="246"/>
                    </a:cubicBezTo>
                    <a:cubicBezTo>
                      <a:pt x="135" y="243"/>
                      <a:pt x="136" y="242"/>
                      <a:pt x="139" y="242"/>
                    </a:cubicBezTo>
                    <a:cubicBezTo>
                      <a:pt x="150" y="242"/>
                      <a:pt x="149" y="242"/>
                      <a:pt x="149" y="232"/>
                    </a:cubicBezTo>
                    <a:cubicBezTo>
                      <a:pt x="148" y="216"/>
                      <a:pt x="148" y="201"/>
                      <a:pt x="148" y="185"/>
                    </a:cubicBezTo>
                    <a:cubicBezTo>
                      <a:pt x="148" y="179"/>
                      <a:pt x="148" y="179"/>
                      <a:pt x="141" y="178"/>
                    </a:cubicBezTo>
                    <a:cubicBezTo>
                      <a:pt x="112" y="174"/>
                      <a:pt x="87" y="160"/>
                      <a:pt x="66" y="139"/>
                    </a:cubicBezTo>
                    <a:cubicBezTo>
                      <a:pt x="37" y="110"/>
                      <a:pt x="17" y="75"/>
                      <a:pt x="3" y="36"/>
                    </a:cubicBezTo>
                    <a:cubicBezTo>
                      <a:pt x="2" y="33"/>
                      <a:pt x="1" y="31"/>
                      <a:pt x="0" y="28"/>
                    </a:cubicBezTo>
                    <a:cubicBezTo>
                      <a:pt x="2" y="28"/>
                      <a:pt x="5" y="27"/>
                      <a:pt x="7" y="27"/>
                    </a:cubicBezTo>
                    <a:cubicBezTo>
                      <a:pt x="31" y="27"/>
                      <a:pt x="54" y="27"/>
                      <a:pt x="78" y="27"/>
                    </a:cubicBezTo>
                    <a:cubicBezTo>
                      <a:pt x="82" y="27"/>
                      <a:pt x="84" y="26"/>
                      <a:pt x="84" y="21"/>
                    </a:cubicBezTo>
                    <a:cubicBezTo>
                      <a:pt x="83" y="16"/>
                      <a:pt x="84" y="11"/>
                      <a:pt x="84" y="6"/>
                    </a:cubicBezTo>
                    <a:cubicBezTo>
                      <a:pt x="83" y="2"/>
                      <a:pt x="85" y="1"/>
                      <a:pt x="89" y="1"/>
                    </a:cubicBezTo>
                    <a:cubicBezTo>
                      <a:pt x="104" y="1"/>
                      <a:pt x="120" y="1"/>
                      <a:pt x="136" y="1"/>
                    </a:cubicBezTo>
                    <a:cubicBezTo>
                      <a:pt x="183" y="0"/>
                      <a:pt x="229" y="0"/>
                      <a:pt x="276" y="0"/>
                    </a:cubicBezTo>
                    <a:cubicBezTo>
                      <a:pt x="277" y="0"/>
                      <a:pt x="279" y="0"/>
                      <a:pt x="281" y="0"/>
                    </a:cubicBezTo>
                    <a:close/>
                    <a:moveTo>
                      <a:pt x="42" y="55"/>
                    </a:moveTo>
                    <a:cubicBezTo>
                      <a:pt x="43" y="59"/>
                      <a:pt x="44" y="62"/>
                      <a:pt x="45" y="63"/>
                    </a:cubicBezTo>
                    <a:cubicBezTo>
                      <a:pt x="52" y="75"/>
                      <a:pt x="59" y="86"/>
                      <a:pt x="67" y="98"/>
                    </a:cubicBezTo>
                    <a:cubicBezTo>
                      <a:pt x="76" y="112"/>
                      <a:pt x="88" y="124"/>
                      <a:pt x="102" y="133"/>
                    </a:cubicBezTo>
                    <a:cubicBezTo>
                      <a:pt x="106" y="137"/>
                      <a:pt x="111" y="139"/>
                      <a:pt x="116" y="142"/>
                    </a:cubicBezTo>
                    <a:cubicBezTo>
                      <a:pt x="116" y="142"/>
                      <a:pt x="117" y="141"/>
                      <a:pt x="117" y="141"/>
                    </a:cubicBezTo>
                    <a:cubicBezTo>
                      <a:pt x="116" y="140"/>
                      <a:pt x="116" y="139"/>
                      <a:pt x="115" y="137"/>
                    </a:cubicBezTo>
                    <a:cubicBezTo>
                      <a:pt x="110" y="128"/>
                      <a:pt x="104" y="118"/>
                      <a:pt x="99" y="108"/>
                    </a:cubicBezTo>
                    <a:cubicBezTo>
                      <a:pt x="93" y="93"/>
                      <a:pt x="89" y="76"/>
                      <a:pt x="87" y="60"/>
                    </a:cubicBezTo>
                    <a:cubicBezTo>
                      <a:pt x="86" y="56"/>
                      <a:pt x="85" y="55"/>
                      <a:pt x="81" y="55"/>
                    </a:cubicBezTo>
                    <a:cubicBezTo>
                      <a:pt x="73" y="55"/>
                      <a:pt x="65" y="55"/>
                      <a:pt x="57" y="55"/>
                    </a:cubicBezTo>
                    <a:cubicBezTo>
                      <a:pt x="52" y="55"/>
                      <a:pt x="48" y="55"/>
                      <a:pt x="42" y="55"/>
                    </a:cubicBezTo>
                    <a:close/>
                    <a:moveTo>
                      <a:pt x="257" y="137"/>
                    </a:moveTo>
                    <a:cubicBezTo>
                      <a:pt x="279" y="127"/>
                      <a:pt x="319" y="77"/>
                      <a:pt x="323" y="55"/>
                    </a:cubicBezTo>
                    <a:cubicBezTo>
                      <a:pt x="321" y="55"/>
                      <a:pt x="320" y="55"/>
                      <a:pt x="318" y="55"/>
                    </a:cubicBezTo>
                    <a:cubicBezTo>
                      <a:pt x="309" y="55"/>
                      <a:pt x="300" y="55"/>
                      <a:pt x="291" y="55"/>
                    </a:cubicBezTo>
                    <a:cubicBezTo>
                      <a:pt x="280" y="54"/>
                      <a:pt x="282" y="55"/>
                      <a:pt x="281" y="63"/>
                    </a:cubicBezTo>
                    <a:cubicBezTo>
                      <a:pt x="279" y="72"/>
                      <a:pt x="278" y="82"/>
                      <a:pt x="276" y="91"/>
                    </a:cubicBezTo>
                    <a:cubicBezTo>
                      <a:pt x="276" y="95"/>
                      <a:pt x="274" y="100"/>
                      <a:pt x="273" y="104"/>
                    </a:cubicBezTo>
                    <a:cubicBezTo>
                      <a:pt x="271" y="109"/>
                      <a:pt x="269" y="114"/>
                      <a:pt x="267" y="119"/>
                    </a:cubicBezTo>
                    <a:cubicBezTo>
                      <a:pt x="264" y="125"/>
                      <a:pt x="261" y="131"/>
                      <a:pt x="257" y="137"/>
                    </a:cubicBezTo>
                    <a:close/>
                    <a:moveTo>
                      <a:pt x="117" y="55"/>
                    </a:moveTo>
                    <a:cubicBezTo>
                      <a:pt x="117" y="58"/>
                      <a:pt x="117" y="60"/>
                      <a:pt x="117" y="62"/>
                    </a:cubicBezTo>
                    <a:cubicBezTo>
                      <a:pt x="120" y="73"/>
                      <a:pt x="122" y="84"/>
                      <a:pt x="125" y="95"/>
                    </a:cubicBezTo>
                    <a:cubicBezTo>
                      <a:pt x="130" y="110"/>
                      <a:pt x="137" y="123"/>
                      <a:pt x="149" y="134"/>
                    </a:cubicBezTo>
                    <a:cubicBezTo>
                      <a:pt x="155" y="139"/>
                      <a:pt x="162" y="143"/>
                      <a:pt x="170" y="144"/>
                    </a:cubicBezTo>
                    <a:cubicBezTo>
                      <a:pt x="174" y="144"/>
                      <a:pt x="178" y="142"/>
                      <a:pt x="178" y="138"/>
                    </a:cubicBezTo>
                    <a:cubicBezTo>
                      <a:pt x="178" y="134"/>
                      <a:pt x="175" y="132"/>
                      <a:pt x="172" y="131"/>
                    </a:cubicBezTo>
                    <a:cubicBezTo>
                      <a:pt x="170" y="131"/>
                      <a:pt x="169" y="130"/>
                      <a:pt x="167" y="130"/>
                    </a:cubicBezTo>
                    <a:cubicBezTo>
                      <a:pt x="155" y="125"/>
                      <a:pt x="149" y="116"/>
                      <a:pt x="143" y="105"/>
                    </a:cubicBezTo>
                    <a:cubicBezTo>
                      <a:pt x="134" y="86"/>
                      <a:pt x="130" y="65"/>
                      <a:pt x="128" y="44"/>
                    </a:cubicBezTo>
                    <a:cubicBezTo>
                      <a:pt x="128" y="40"/>
                      <a:pt x="128" y="36"/>
                      <a:pt x="128" y="32"/>
                    </a:cubicBezTo>
                    <a:cubicBezTo>
                      <a:pt x="127" y="28"/>
                      <a:pt x="126" y="27"/>
                      <a:pt x="122" y="29"/>
                    </a:cubicBezTo>
                    <a:cubicBezTo>
                      <a:pt x="118" y="31"/>
                      <a:pt x="117" y="35"/>
                      <a:pt x="117" y="39"/>
                    </a:cubicBezTo>
                    <a:cubicBezTo>
                      <a:pt x="116" y="45"/>
                      <a:pt x="117" y="51"/>
                      <a:pt x="117" y="55"/>
                    </a:cubicBezTo>
                    <a:close/>
                  </a:path>
                </a:pathLst>
              </a:custGeom>
              <a:noFill/>
              <a:ln w="9525">
                <a:solidFill>
                  <a:schemeClr val="accent4"/>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29" name="chenying0907 37"/>
              <p:cNvSpPr/>
              <p:nvPr/>
            </p:nvSpPr>
            <p:spPr bwMode="auto">
              <a:xfrm>
                <a:off x="8529638" y="2247194"/>
                <a:ext cx="393700" cy="165100"/>
              </a:xfrm>
              <a:custGeom>
                <a:avLst/>
                <a:gdLst>
                  <a:gd name="T0" fmla="*/ 183 w 183"/>
                  <a:gd name="T1" fmla="*/ 76 h 77"/>
                  <a:gd name="T2" fmla="*/ 3 w 183"/>
                  <a:gd name="T3" fmla="*/ 77 h 77"/>
                  <a:gd name="T4" fmla="*/ 0 w 183"/>
                  <a:gd name="T5" fmla="*/ 72 h 77"/>
                  <a:gd name="T6" fmla="*/ 7 w 183"/>
                  <a:gd name="T7" fmla="*/ 21 h 77"/>
                  <a:gd name="T8" fmla="*/ 9 w 183"/>
                  <a:gd name="T9" fmla="*/ 2 h 77"/>
                  <a:gd name="T10" fmla="*/ 14 w 183"/>
                  <a:gd name="T11" fmla="*/ 1 h 77"/>
                  <a:gd name="T12" fmla="*/ 167 w 183"/>
                  <a:gd name="T13" fmla="*/ 0 h 77"/>
                  <a:gd name="T14" fmla="*/ 173 w 183"/>
                  <a:gd name="T15" fmla="*/ 5 h 77"/>
                  <a:gd name="T16" fmla="*/ 183 w 183"/>
                  <a:gd name="T17" fmla="*/ 72 h 77"/>
                  <a:gd name="T18" fmla="*/ 183 w 183"/>
                  <a:gd name="T19"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77">
                    <a:moveTo>
                      <a:pt x="183" y="76"/>
                    </a:moveTo>
                    <a:cubicBezTo>
                      <a:pt x="170" y="76"/>
                      <a:pt x="16" y="77"/>
                      <a:pt x="3" y="77"/>
                    </a:cubicBezTo>
                    <a:cubicBezTo>
                      <a:pt x="0" y="77"/>
                      <a:pt x="0" y="75"/>
                      <a:pt x="0" y="72"/>
                    </a:cubicBezTo>
                    <a:cubicBezTo>
                      <a:pt x="2" y="55"/>
                      <a:pt x="5" y="38"/>
                      <a:pt x="7" y="21"/>
                    </a:cubicBezTo>
                    <a:cubicBezTo>
                      <a:pt x="7" y="14"/>
                      <a:pt x="8" y="8"/>
                      <a:pt x="9" y="2"/>
                    </a:cubicBezTo>
                    <a:cubicBezTo>
                      <a:pt x="11" y="2"/>
                      <a:pt x="13" y="1"/>
                      <a:pt x="14" y="1"/>
                    </a:cubicBezTo>
                    <a:cubicBezTo>
                      <a:pt x="65" y="1"/>
                      <a:pt x="116" y="1"/>
                      <a:pt x="167" y="0"/>
                    </a:cubicBezTo>
                    <a:cubicBezTo>
                      <a:pt x="170" y="0"/>
                      <a:pt x="173" y="0"/>
                      <a:pt x="173" y="5"/>
                    </a:cubicBezTo>
                    <a:cubicBezTo>
                      <a:pt x="176" y="27"/>
                      <a:pt x="180" y="50"/>
                      <a:pt x="183" y="72"/>
                    </a:cubicBezTo>
                    <a:cubicBezTo>
                      <a:pt x="183" y="73"/>
                      <a:pt x="183" y="74"/>
                      <a:pt x="183" y="76"/>
                    </a:cubicBezTo>
                    <a:close/>
                  </a:path>
                </a:pathLst>
              </a:custGeom>
              <a:noFill/>
              <a:ln w="9525">
                <a:solidFill>
                  <a:schemeClr val="accent4"/>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grpSp>
        <p:grpSp>
          <p:nvGrpSpPr>
            <p:cNvPr id="22" name="PA_组合 129"/>
            <p:cNvGrpSpPr/>
            <p:nvPr>
              <p:custDataLst>
                <p:tags r:id="rId8"/>
              </p:custDataLst>
            </p:nvPr>
          </p:nvGrpSpPr>
          <p:grpSpPr>
            <a:xfrm>
              <a:off x="2877603" y="2517809"/>
              <a:ext cx="901111" cy="1342633"/>
              <a:chOff x="7628375" y="2617081"/>
              <a:chExt cx="929838" cy="1385008"/>
            </a:xfrm>
            <a:solidFill>
              <a:schemeClr val="tx1">
                <a:lumMod val="75000"/>
                <a:lumOff val="25000"/>
              </a:schemeClr>
            </a:solidFill>
          </p:grpSpPr>
          <p:sp>
            <p:nvSpPr>
              <p:cNvPr id="131" name="chenying0907 8"/>
              <p:cNvSpPr/>
              <p:nvPr/>
            </p:nvSpPr>
            <p:spPr bwMode="auto">
              <a:xfrm>
                <a:off x="8097838" y="3405189"/>
                <a:ext cx="436563" cy="596900"/>
              </a:xfrm>
              <a:custGeom>
                <a:avLst/>
                <a:gdLst>
                  <a:gd name="T0" fmla="*/ 2 w 203"/>
                  <a:gd name="T1" fmla="*/ 278 h 278"/>
                  <a:gd name="T2" fmla="*/ 8 w 203"/>
                  <a:gd name="T3" fmla="*/ 274 h 278"/>
                  <a:gd name="T4" fmla="*/ 35 w 203"/>
                  <a:gd name="T5" fmla="*/ 261 h 278"/>
                  <a:gd name="T6" fmla="*/ 73 w 203"/>
                  <a:gd name="T7" fmla="*/ 262 h 278"/>
                  <a:gd name="T8" fmla="*/ 89 w 203"/>
                  <a:gd name="T9" fmla="*/ 252 h 278"/>
                  <a:gd name="T10" fmla="*/ 91 w 203"/>
                  <a:gd name="T11" fmla="*/ 217 h 278"/>
                  <a:gd name="T12" fmla="*/ 76 w 203"/>
                  <a:gd name="T13" fmla="*/ 169 h 278"/>
                  <a:gd name="T14" fmla="*/ 59 w 203"/>
                  <a:gd name="T15" fmla="*/ 126 h 278"/>
                  <a:gd name="T16" fmla="*/ 56 w 203"/>
                  <a:gd name="T17" fmla="*/ 110 h 278"/>
                  <a:gd name="T18" fmla="*/ 79 w 203"/>
                  <a:gd name="T19" fmla="*/ 62 h 278"/>
                  <a:gd name="T20" fmla="*/ 158 w 203"/>
                  <a:gd name="T21" fmla="*/ 17 h 278"/>
                  <a:gd name="T22" fmla="*/ 195 w 203"/>
                  <a:gd name="T23" fmla="*/ 10 h 278"/>
                  <a:gd name="T24" fmla="*/ 202 w 203"/>
                  <a:gd name="T25" fmla="*/ 4 h 278"/>
                  <a:gd name="T26" fmla="*/ 194 w 203"/>
                  <a:gd name="T27" fmla="*/ 1 h 278"/>
                  <a:gd name="T28" fmla="*/ 121 w 203"/>
                  <a:gd name="T29" fmla="*/ 20 h 278"/>
                  <a:gd name="T30" fmla="*/ 49 w 203"/>
                  <a:gd name="T31" fmla="*/ 90 h 278"/>
                  <a:gd name="T32" fmla="*/ 46 w 203"/>
                  <a:gd name="T33" fmla="*/ 135 h 278"/>
                  <a:gd name="T34" fmla="*/ 50 w 203"/>
                  <a:gd name="T35" fmla="*/ 146 h 278"/>
                  <a:gd name="T36" fmla="*/ 73 w 203"/>
                  <a:gd name="T37" fmla="*/ 210 h 278"/>
                  <a:gd name="T38" fmla="*/ 77 w 203"/>
                  <a:gd name="T39" fmla="*/ 243 h 278"/>
                  <a:gd name="T40" fmla="*/ 69 w 203"/>
                  <a:gd name="T41" fmla="*/ 249 h 278"/>
                  <a:gd name="T42" fmla="*/ 12 w 203"/>
                  <a:gd name="T43" fmla="*/ 258 h 278"/>
                  <a:gd name="T44" fmla="*/ 1 w 203"/>
                  <a:gd name="T45" fmla="*/ 268 h 278"/>
                  <a:gd name="T46" fmla="*/ 2 w 203"/>
                  <a:gd name="T4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3" h="278">
                    <a:moveTo>
                      <a:pt x="2" y="278"/>
                    </a:moveTo>
                    <a:cubicBezTo>
                      <a:pt x="5" y="276"/>
                      <a:pt x="6" y="275"/>
                      <a:pt x="8" y="274"/>
                    </a:cubicBezTo>
                    <a:cubicBezTo>
                      <a:pt x="16" y="267"/>
                      <a:pt x="24" y="261"/>
                      <a:pt x="35" y="261"/>
                    </a:cubicBezTo>
                    <a:cubicBezTo>
                      <a:pt x="47" y="261"/>
                      <a:pt x="60" y="261"/>
                      <a:pt x="73" y="262"/>
                    </a:cubicBezTo>
                    <a:cubicBezTo>
                      <a:pt x="79" y="262"/>
                      <a:pt x="87" y="258"/>
                      <a:pt x="89" y="252"/>
                    </a:cubicBezTo>
                    <a:cubicBezTo>
                      <a:pt x="93" y="240"/>
                      <a:pt x="94" y="228"/>
                      <a:pt x="91" y="217"/>
                    </a:cubicBezTo>
                    <a:cubicBezTo>
                      <a:pt x="87" y="201"/>
                      <a:pt x="81" y="185"/>
                      <a:pt x="76" y="169"/>
                    </a:cubicBezTo>
                    <a:cubicBezTo>
                      <a:pt x="71" y="155"/>
                      <a:pt x="64" y="141"/>
                      <a:pt x="59" y="126"/>
                    </a:cubicBezTo>
                    <a:cubicBezTo>
                      <a:pt x="57" y="121"/>
                      <a:pt x="55" y="115"/>
                      <a:pt x="56" y="110"/>
                    </a:cubicBezTo>
                    <a:cubicBezTo>
                      <a:pt x="61" y="92"/>
                      <a:pt x="68" y="76"/>
                      <a:pt x="79" y="62"/>
                    </a:cubicBezTo>
                    <a:cubicBezTo>
                      <a:pt x="100" y="37"/>
                      <a:pt x="128" y="24"/>
                      <a:pt x="158" y="17"/>
                    </a:cubicBezTo>
                    <a:cubicBezTo>
                      <a:pt x="171" y="14"/>
                      <a:pt x="183" y="13"/>
                      <a:pt x="195" y="10"/>
                    </a:cubicBezTo>
                    <a:cubicBezTo>
                      <a:pt x="198" y="9"/>
                      <a:pt x="203" y="8"/>
                      <a:pt x="202" y="4"/>
                    </a:cubicBezTo>
                    <a:cubicBezTo>
                      <a:pt x="201" y="0"/>
                      <a:pt x="197" y="0"/>
                      <a:pt x="194" y="1"/>
                    </a:cubicBezTo>
                    <a:cubicBezTo>
                      <a:pt x="169" y="5"/>
                      <a:pt x="144" y="10"/>
                      <a:pt x="121" y="20"/>
                    </a:cubicBezTo>
                    <a:cubicBezTo>
                      <a:pt x="87" y="33"/>
                      <a:pt x="63" y="56"/>
                      <a:pt x="49" y="90"/>
                    </a:cubicBezTo>
                    <a:cubicBezTo>
                      <a:pt x="42" y="105"/>
                      <a:pt x="38" y="120"/>
                      <a:pt x="46" y="135"/>
                    </a:cubicBezTo>
                    <a:cubicBezTo>
                      <a:pt x="47" y="139"/>
                      <a:pt x="49" y="143"/>
                      <a:pt x="50" y="146"/>
                    </a:cubicBezTo>
                    <a:cubicBezTo>
                      <a:pt x="58" y="167"/>
                      <a:pt x="66" y="188"/>
                      <a:pt x="73" y="210"/>
                    </a:cubicBezTo>
                    <a:cubicBezTo>
                      <a:pt x="77" y="220"/>
                      <a:pt x="78" y="232"/>
                      <a:pt x="77" y="243"/>
                    </a:cubicBezTo>
                    <a:cubicBezTo>
                      <a:pt x="76" y="250"/>
                      <a:pt x="76" y="250"/>
                      <a:pt x="69" y="249"/>
                    </a:cubicBezTo>
                    <a:cubicBezTo>
                      <a:pt x="49" y="247"/>
                      <a:pt x="30" y="250"/>
                      <a:pt x="12" y="258"/>
                    </a:cubicBezTo>
                    <a:cubicBezTo>
                      <a:pt x="7" y="260"/>
                      <a:pt x="4" y="264"/>
                      <a:pt x="1" y="268"/>
                    </a:cubicBezTo>
                    <a:cubicBezTo>
                      <a:pt x="0" y="270"/>
                      <a:pt x="2" y="274"/>
                      <a:pt x="2" y="278"/>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32" name="chenying0907 9"/>
              <p:cNvSpPr/>
              <p:nvPr/>
            </p:nvSpPr>
            <p:spPr bwMode="auto">
              <a:xfrm>
                <a:off x="7750175" y="3159126"/>
                <a:ext cx="750888" cy="265113"/>
              </a:xfrm>
              <a:custGeom>
                <a:avLst/>
                <a:gdLst>
                  <a:gd name="T0" fmla="*/ 0 w 349"/>
                  <a:gd name="T1" fmla="*/ 62 h 124"/>
                  <a:gd name="T2" fmla="*/ 0 w 349"/>
                  <a:gd name="T3" fmla="*/ 63 h 124"/>
                  <a:gd name="T4" fmla="*/ 3 w 349"/>
                  <a:gd name="T5" fmla="*/ 64 h 124"/>
                  <a:gd name="T6" fmla="*/ 40 w 349"/>
                  <a:gd name="T7" fmla="*/ 84 h 124"/>
                  <a:gd name="T8" fmla="*/ 43 w 349"/>
                  <a:gd name="T9" fmla="*/ 88 h 124"/>
                  <a:gd name="T10" fmla="*/ 57 w 349"/>
                  <a:gd name="T11" fmla="*/ 114 h 124"/>
                  <a:gd name="T12" fmla="*/ 72 w 349"/>
                  <a:gd name="T13" fmla="*/ 122 h 124"/>
                  <a:gd name="T14" fmla="*/ 93 w 349"/>
                  <a:gd name="T15" fmla="*/ 113 h 124"/>
                  <a:gd name="T16" fmla="*/ 133 w 349"/>
                  <a:gd name="T17" fmla="*/ 72 h 124"/>
                  <a:gd name="T18" fmla="*/ 168 w 349"/>
                  <a:gd name="T19" fmla="*/ 22 h 124"/>
                  <a:gd name="T20" fmla="*/ 184 w 349"/>
                  <a:gd name="T21" fmla="*/ 12 h 124"/>
                  <a:gd name="T22" fmla="*/ 277 w 349"/>
                  <a:gd name="T23" fmla="*/ 28 h 124"/>
                  <a:gd name="T24" fmla="*/ 331 w 349"/>
                  <a:gd name="T25" fmla="*/ 76 h 124"/>
                  <a:gd name="T26" fmla="*/ 344 w 349"/>
                  <a:gd name="T27" fmla="*/ 79 h 124"/>
                  <a:gd name="T28" fmla="*/ 346 w 349"/>
                  <a:gd name="T29" fmla="*/ 72 h 124"/>
                  <a:gd name="T30" fmla="*/ 294 w 349"/>
                  <a:gd name="T31" fmla="*/ 25 h 124"/>
                  <a:gd name="T32" fmla="*/ 241 w 349"/>
                  <a:gd name="T33" fmla="*/ 3 h 124"/>
                  <a:gd name="T34" fmla="*/ 185 w 349"/>
                  <a:gd name="T35" fmla="*/ 6 h 124"/>
                  <a:gd name="T36" fmla="*/ 149 w 349"/>
                  <a:gd name="T37" fmla="*/ 30 h 124"/>
                  <a:gd name="T38" fmla="*/ 144 w 349"/>
                  <a:gd name="T39" fmla="*/ 37 h 124"/>
                  <a:gd name="T40" fmla="*/ 103 w 349"/>
                  <a:gd name="T41" fmla="*/ 92 h 124"/>
                  <a:gd name="T42" fmla="*/ 78 w 349"/>
                  <a:gd name="T43" fmla="*/ 113 h 124"/>
                  <a:gd name="T44" fmla="*/ 72 w 349"/>
                  <a:gd name="T45" fmla="*/ 111 h 124"/>
                  <a:gd name="T46" fmla="*/ 63 w 349"/>
                  <a:gd name="T47" fmla="*/ 95 h 124"/>
                  <a:gd name="T48" fmla="*/ 19 w 349"/>
                  <a:gd name="T49" fmla="*/ 55 h 124"/>
                  <a:gd name="T50" fmla="*/ 14 w 349"/>
                  <a:gd name="T51" fmla="*/ 55 h 124"/>
                  <a:gd name="T52" fmla="*/ 6 w 349"/>
                  <a:gd name="T53" fmla="*/ 58 h 124"/>
                  <a:gd name="T54" fmla="*/ 0 w 349"/>
                  <a:gd name="T55"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9" h="124">
                    <a:moveTo>
                      <a:pt x="0" y="62"/>
                    </a:moveTo>
                    <a:cubicBezTo>
                      <a:pt x="0" y="62"/>
                      <a:pt x="0" y="63"/>
                      <a:pt x="0" y="63"/>
                    </a:cubicBezTo>
                    <a:cubicBezTo>
                      <a:pt x="1" y="63"/>
                      <a:pt x="2" y="64"/>
                      <a:pt x="3" y="64"/>
                    </a:cubicBezTo>
                    <a:cubicBezTo>
                      <a:pt x="17" y="66"/>
                      <a:pt x="28" y="76"/>
                      <a:pt x="40" y="84"/>
                    </a:cubicBezTo>
                    <a:cubicBezTo>
                      <a:pt x="41" y="85"/>
                      <a:pt x="42" y="87"/>
                      <a:pt x="43" y="88"/>
                    </a:cubicBezTo>
                    <a:cubicBezTo>
                      <a:pt x="48" y="97"/>
                      <a:pt x="53" y="106"/>
                      <a:pt x="57" y="114"/>
                    </a:cubicBezTo>
                    <a:cubicBezTo>
                      <a:pt x="61" y="121"/>
                      <a:pt x="65" y="124"/>
                      <a:pt x="72" y="122"/>
                    </a:cubicBezTo>
                    <a:cubicBezTo>
                      <a:pt x="79" y="119"/>
                      <a:pt x="86" y="117"/>
                      <a:pt x="93" y="113"/>
                    </a:cubicBezTo>
                    <a:cubicBezTo>
                      <a:pt x="110" y="103"/>
                      <a:pt x="122" y="88"/>
                      <a:pt x="133" y="72"/>
                    </a:cubicBezTo>
                    <a:cubicBezTo>
                      <a:pt x="145" y="56"/>
                      <a:pt x="156" y="39"/>
                      <a:pt x="168" y="22"/>
                    </a:cubicBezTo>
                    <a:cubicBezTo>
                      <a:pt x="172" y="17"/>
                      <a:pt x="177" y="14"/>
                      <a:pt x="184" y="12"/>
                    </a:cubicBezTo>
                    <a:cubicBezTo>
                      <a:pt x="217" y="4"/>
                      <a:pt x="248" y="10"/>
                      <a:pt x="277" y="28"/>
                    </a:cubicBezTo>
                    <a:cubicBezTo>
                      <a:pt x="298" y="41"/>
                      <a:pt x="315" y="58"/>
                      <a:pt x="331" y="76"/>
                    </a:cubicBezTo>
                    <a:cubicBezTo>
                      <a:pt x="336" y="81"/>
                      <a:pt x="338" y="82"/>
                      <a:pt x="344" y="79"/>
                    </a:cubicBezTo>
                    <a:cubicBezTo>
                      <a:pt x="349" y="77"/>
                      <a:pt x="349" y="75"/>
                      <a:pt x="346" y="72"/>
                    </a:cubicBezTo>
                    <a:cubicBezTo>
                      <a:pt x="330" y="55"/>
                      <a:pt x="313" y="38"/>
                      <a:pt x="294" y="25"/>
                    </a:cubicBezTo>
                    <a:cubicBezTo>
                      <a:pt x="278" y="14"/>
                      <a:pt x="261" y="6"/>
                      <a:pt x="241" y="3"/>
                    </a:cubicBezTo>
                    <a:cubicBezTo>
                      <a:pt x="223" y="0"/>
                      <a:pt x="204" y="2"/>
                      <a:pt x="185" y="6"/>
                    </a:cubicBezTo>
                    <a:cubicBezTo>
                      <a:pt x="170" y="9"/>
                      <a:pt x="157" y="15"/>
                      <a:pt x="149" y="30"/>
                    </a:cubicBezTo>
                    <a:cubicBezTo>
                      <a:pt x="147" y="32"/>
                      <a:pt x="146" y="34"/>
                      <a:pt x="144" y="37"/>
                    </a:cubicBezTo>
                    <a:cubicBezTo>
                      <a:pt x="131" y="55"/>
                      <a:pt x="117" y="74"/>
                      <a:pt x="103" y="92"/>
                    </a:cubicBezTo>
                    <a:cubicBezTo>
                      <a:pt x="97" y="101"/>
                      <a:pt x="89" y="109"/>
                      <a:pt x="78" y="113"/>
                    </a:cubicBezTo>
                    <a:cubicBezTo>
                      <a:pt x="75" y="115"/>
                      <a:pt x="74" y="114"/>
                      <a:pt x="72" y="111"/>
                    </a:cubicBezTo>
                    <a:cubicBezTo>
                      <a:pt x="70" y="106"/>
                      <a:pt x="66" y="100"/>
                      <a:pt x="63" y="95"/>
                    </a:cubicBezTo>
                    <a:cubicBezTo>
                      <a:pt x="53" y="77"/>
                      <a:pt x="35" y="67"/>
                      <a:pt x="19" y="55"/>
                    </a:cubicBezTo>
                    <a:cubicBezTo>
                      <a:pt x="18" y="54"/>
                      <a:pt x="14" y="54"/>
                      <a:pt x="14" y="55"/>
                    </a:cubicBezTo>
                    <a:cubicBezTo>
                      <a:pt x="12" y="59"/>
                      <a:pt x="9" y="57"/>
                      <a:pt x="6" y="58"/>
                    </a:cubicBezTo>
                    <a:cubicBezTo>
                      <a:pt x="4" y="60"/>
                      <a:pt x="2" y="61"/>
                      <a:pt x="0" y="62"/>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33" name="chenying0907 13"/>
              <p:cNvSpPr/>
              <p:nvPr/>
            </p:nvSpPr>
            <p:spPr bwMode="auto">
              <a:xfrm>
                <a:off x="7629525" y="2976564"/>
                <a:ext cx="676275" cy="87313"/>
              </a:xfrm>
              <a:custGeom>
                <a:avLst/>
                <a:gdLst>
                  <a:gd name="T0" fmla="*/ 8 w 314"/>
                  <a:gd name="T1" fmla="*/ 14 h 41"/>
                  <a:gd name="T2" fmla="*/ 12 w 314"/>
                  <a:gd name="T3" fmla="*/ 15 h 41"/>
                  <a:gd name="T4" fmla="*/ 120 w 314"/>
                  <a:gd name="T5" fmla="*/ 33 h 41"/>
                  <a:gd name="T6" fmla="*/ 204 w 314"/>
                  <a:gd name="T7" fmla="*/ 39 h 41"/>
                  <a:gd name="T8" fmla="*/ 236 w 314"/>
                  <a:gd name="T9" fmla="*/ 35 h 41"/>
                  <a:gd name="T10" fmla="*/ 284 w 314"/>
                  <a:gd name="T11" fmla="*/ 27 h 41"/>
                  <a:gd name="T12" fmla="*/ 311 w 314"/>
                  <a:gd name="T13" fmla="*/ 9 h 41"/>
                  <a:gd name="T14" fmla="*/ 314 w 314"/>
                  <a:gd name="T15" fmla="*/ 1 h 41"/>
                  <a:gd name="T16" fmla="*/ 305 w 314"/>
                  <a:gd name="T17" fmla="*/ 1 h 41"/>
                  <a:gd name="T18" fmla="*/ 300 w 314"/>
                  <a:gd name="T19" fmla="*/ 4 h 41"/>
                  <a:gd name="T20" fmla="*/ 278 w 314"/>
                  <a:gd name="T21" fmla="*/ 18 h 41"/>
                  <a:gd name="T22" fmla="*/ 210 w 314"/>
                  <a:gd name="T23" fmla="*/ 28 h 41"/>
                  <a:gd name="T24" fmla="*/ 103 w 314"/>
                  <a:gd name="T25" fmla="*/ 20 h 41"/>
                  <a:gd name="T26" fmla="*/ 25 w 314"/>
                  <a:gd name="T27" fmla="*/ 6 h 41"/>
                  <a:gd name="T28" fmla="*/ 0 w 314"/>
                  <a:gd name="T29" fmla="*/ 2 h 41"/>
                  <a:gd name="T30" fmla="*/ 11 w 314"/>
                  <a:gd name="T31" fmla="*/ 26 h 41"/>
                  <a:gd name="T32" fmla="*/ 13 w 314"/>
                  <a:gd name="T33" fmla="*/ 25 h 41"/>
                  <a:gd name="T34" fmla="*/ 8 w 314"/>
                  <a:gd name="T35"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4" h="41">
                    <a:moveTo>
                      <a:pt x="8" y="14"/>
                    </a:moveTo>
                    <a:cubicBezTo>
                      <a:pt x="10" y="14"/>
                      <a:pt x="11" y="14"/>
                      <a:pt x="12" y="15"/>
                    </a:cubicBezTo>
                    <a:cubicBezTo>
                      <a:pt x="48" y="21"/>
                      <a:pt x="84" y="28"/>
                      <a:pt x="120" y="33"/>
                    </a:cubicBezTo>
                    <a:cubicBezTo>
                      <a:pt x="148" y="38"/>
                      <a:pt x="176" y="41"/>
                      <a:pt x="204" y="39"/>
                    </a:cubicBezTo>
                    <a:cubicBezTo>
                      <a:pt x="215" y="38"/>
                      <a:pt x="226" y="37"/>
                      <a:pt x="236" y="35"/>
                    </a:cubicBezTo>
                    <a:cubicBezTo>
                      <a:pt x="252" y="33"/>
                      <a:pt x="268" y="30"/>
                      <a:pt x="284" y="27"/>
                    </a:cubicBezTo>
                    <a:cubicBezTo>
                      <a:pt x="295" y="24"/>
                      <a:pt x="304" y="18"/>
                      <a:pt x="311" y="9"/>
                    </a:cubicBezTo>
                    <a:cubicBezTo>
                      <a:pt x="313" y="7"/>
                      <a:pt x="313" y="4"/>
                      <a:pt x="314" y="1"/>
                    </a:cubicBezTo>
                    <a:cubicBezTo>
                      <a:pt x="311" y="1"/>
                      <a:pt x="308" y="0"/>
                      <a:pt x="305" y="1"/>
                    </a:cubicBezTo>
                    <a:cubicBezTo>
                      <a:pt x="303" y="1"/>
                      <a:pt x="301" y="2"/>
                      <a:pt x="300" y="4"/>
                    </a:cubicBezTo>
                    <a:cubicBezTo>
                      <a:pt x="295" y="12"/>
                      <a:pt x="287" y="16"/>
                      <a:pt x="278" y="18"/>
                    </a:cubicBezTo>
                    <a:cubicBezTo>
                      <a:pt x="256" y="25"/>
                      <a:pt x="233" y="26"/>
                      <a:pt x="210" y="28"/>
                    </a:cubicBezTo>
                    <a:cubicBezTo>
                      <a:pt x="174" y="32"/>
                      <a:pt x="138" y="26"/>
                      <a:pt x="103" y="20"/>
                    </a:cubicBezTo>
                    <a:cubicBezTo>
                      <a:pt x="77" y="16"/>
                      <a:pt x="51" y="11"/>
                      <a:pt x="25" y="6"/>
                    </a:cubicBezTo>
                    <a:cubicBezTo>
                      <a:pt x="17" y="5"/>
                      <a:pt x="9" y="4"/>
                      <a:pt x="0" y="2"/>
                    </a:cubicBezTo>
                    <a:cubicBezTo>
                      <a:pt x="2" y="12"/>
                      <a:pt x="6" y="19"/>
                      <a:pt x="11" y="26"/>
                    </a:cubicBezTo>
                    <a:cubicBezTo>
                      <a:pt x="12" y="25"/>
                      <a:pt x="12" y="25"/>
                      <a:pt x="13" y="25"/>
                    </a:cubicBezTo>
                    <a:cubicBezTo>
                      <a:pt x="11" y="22"/>
                      <a:pt x="10" y="18"/>
                      <a:pt x="8" y="14"/>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34" name="chenying0907 15"/>
              <p:cNvSpPr/>
              <p:nvPr/>
            </p:nvSpPr>
            <p:spPr bwMode="auto">
              <a:xfrm>
                <a:off x="8437563" y="3065464"/>
                <a:ext cx="120650" cy="331788"/>
              </a:xfrm>
              <a:custGeom>
                <a:avLst/>
                <a:gdLst>
                  <a:gd name="T0" fmla="*/ 12 w 56"/>
                  <a:gd name="T1" fmla="*/ 0 h 154"/>
                  <a:gd name="T2" fmla="*/ 10 w 56"/>
                  <a:gd name="T3" fmla="*/ 0 h 154"/>
                  <a:gd name="T4" fmla="*/ 0 w 56"/>
                  <a:gd name="T5" fmla="*/ 9 h 154"/>
                  <a:gd name="T6" fmla="*/ 3 w 56"/>
                  <a:gd name="T7" fmla="*/ 14 h 154"/>
                  <a:gd name="T8" fmla="*/ 20 w 56"/>
                  <a:gd name="T9" fmla="*/ 45 h 154"/>
                  <a:gd name="T10" fmla="*/ 39 w 56"/>
                  <a:gd name="T11" fmla="*/ 109 h 154"/>
                  <a:gd name="T12" fmla="*/ 39 w 56"/>
                  <a:gd name="T13" fmla="*/ 147 h 154"/>
                  <a:gd name="T14" fmla="*/ 40 w 56"/>
                  <a:gd name="T15" fmla="*/ 151 h 154"/>
                  <a:gd name="T16" fmla="*/ 54 w 56"/>
                  <a:gd name="T17" fmla="*/ 145 h 154"/>
                  <a:gd name="T18" fmla="*/ 53 w 56"/>
                  <a:gd name="T19" fmla="*/ 94 h 154"/>
                  <a:gd name="T20" fmla="*/ 33 w 56"/>
                  <a:gd name="T21" fmla="*/ 37 h 154"/>
                  <a:gd name="T22" fmla="*/ 12 w 56"/>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54">
                    <a:moveTo>
                      <a:pt x="12" y="0"/>
                    </a:moveTo>
                    <a:cubicBezTo>
                      <a:pt x="12" y="0"/>
                      <a:pt x="11" y="0"/>
                      <a:pt x="10" y="0"/>
                    </a:cubicBezTo>
                    <a:cubicBezTo>
                      <a:pt x="10" y="6"/>
                      <a:pt x="7" y="9"/>
                      <a:pt x="0" y="9"/>
                    </a:cubicBezTo>
                    <a:cubicBezTo>
                      <a:pt x="1" y="11"/>
                      <a:pt x="2" y="13"/>
                      <a:pt x="3" y="14"/>
                    </a:cubicBezTo>
                    <a:cubicBezTo>
                      <a:pt x="8" y="24"/>
                      <a:pt x="15" y="34"/>
                      <a:pt x="20" y="45"/>
                    </a:cubicBezTo>
                    <a:cubicBezTo>
                      <a:pt x="30" y="65"/>
                      <a:pt x="38" y="86"/>
                      <a:pt x="39" y="109"/>
                    </a:cubicBezTo>
                    <a:cubicBezTo>
                      <a:pt x="40" y="122"/>
                      <a:pt x="39" y="134"/>
                      <a:pt x="39" y="147"/>
                    </a:cubicBezTo>
                    <a:cubicBezTo>
                      <a:pt x="39" y="148"/>
                      <a:pt x="39" y="151"/>
                      <a:pt x="40" y="151"/>
                    </a:cubicBezTo>
                    <a:cubicBezTo>
                      <a:pt x="44" y="154"/>
                      <a:pt x="53" y="150"/>
                      <a:pt x="54" y="145"/>
                    </a:cubicBezTo>
                    <a:cubicBezTo>
                      <a:pt x="56" y="128"/>
                      <a:pt x="56" y="111"/>
                      <a:pt x="53" y="94"/>
                    </a:cubicBezTo>
                    <a:cubicBezTo>
                      <a:pt x="49" y="74"/>
                      <a:pt x="42" y="55"/>
                      <a:pt x="33" y="37"/>
                    </a:cubicBezTo>
                    <a:cubicBezTo>
                      <a:pt x="26" y="24"/>
                      <a:pt x="19" y="12"/>
                      <a:pt x="12" y="0"/>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35" name="chenying0907 24"/>
              <p:cNvSpPr/>
              <p:nvPr/>
            </p:nvSpPr>
            <p:spPr bwMode="auto">
              <a:xfrm>
                <a:off x="8421688" y="3040064"/>
                <a:ext cx="33338" cy="34925"/>
              </a:xfrm>
              <a:custGeom>
                <a:avLst/>
                <a:gdLst>
                  <a:gd name="T0" fmla="*/ 0 w 15"/>
                  <a:gd name="T1" fmla="*/ 10 h 16"/>
                  <a:gd name="T2" fmla="*/ 4 w 15"/>
                  <a:gd name="T3" fmla="*/ 14 h 16"/>
                  <a:gd name="T4" fmla="*/ 10 w 15"/>
                  <a:gd name="T5" fmla="*/ 15 h 16"/>
                  <a:gd name="T6" fmla="*/ 12 w 15"/>
                  <a:gd name="T7" fmla="*/ 11 h 16"/>
                  <a:gd name="T8" fmla="*/ 15 w 15"/>
                  <a:gd name="T9" fmla="*/ 6 h 16"/>
                  <a:gd name="T10" fmla="*/ 10 w 15"/>
                  <a:gd name="T11" fmla="*/ 1 h 16"/>
                  <a:gd name="T12" fmla="*/ 0 w 15"/>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0" y="10"/>
                    </a:moveTo>
                    <a:cubicBezTo>
                      <a:pt x="1" y="12"/>
                      <a:pt x="3" y="13"/>
                      <a:pt x="4" y="14"/>
                    </a:cubicBezTo>
                    <a:cubicBezTo>
                      <a:pt x="6" y="15"/>
                      <a:pt x="8" y="16"/>
                      <a:pt x="10" y="15"/>
                    </a:cubicBezTo>
                    <a:cubicBezTo>
                      <a:pt x="11" y="15"/>
                      <a:pt x="11" y="13"/>
                      <a:pt x="12" y="11"/>
                    </a:cubicBezTo>
                    <a:cubicBezTo>
                      <a:pt x="13" y="10"/>
                      <a:pt x="13" y="8"/>
                      <a:pt x="15" y="6"/>
                    </a:cubicBezTo>
                    <a:cubicBezTo>
                      <a:pt x="13" y="4"/>
                      <a:pt x="12" y="2"/>
                      <a:pt x="10" y="1"/>
                    </a:cubicBezTo>
                    <a:cubicBezTo>
                      <a:pt x="2" y="0"/>
                      <a:pt x="0" y="4"/>
                      <a:pt x="0" y="10"/>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36" name="自由: 形状 135"/>
              <p:cNvSpPr/>
              <p:nvPr/>
            </p:nvSpPr>
            <p:spPr bwMode="auto">
              <a:xfrm>
                <a:off x="7769225" y="2617081"/>
                <a:ext cx="665163" cy="530651"/>
              </a:xfrm>
              <a:custGeom>
                <a:avLst/>
                <a:gdLst>
                  <a:gd name="connsiteX0" fmla="*/ 340509 w 665163"/>
                  <a:gd name="connsiteY0" fmla="*/ 21345 h 530651"/>
                  <a:gd name="connsiteX1" fmla="*/ 312557 w 665163"/>
                  <a:gd name="connsiteY1" fmla="*/ 25652 h 530651"/>
                  <a:gd name="connsiteX2" fmla="*/ 291055 w 665163"/>
                  <a:gd name="connsiteY2" fmla="*/ 34267 h 530651"/>
                  <a:gd name="connsiteX3" fmla="*/ 224400 w 665163"/>
                  <a:gd name="connsiteY3" fmla="*/ 126875 h 530651"/>
                  <a:gd name="connsiteX4" fmla="*/ 250202 w 665163"/>
                  <a:gd name="connsiteY4" fmla="*/ 219483 h 530651"/>
                  <a:gd name="connsiteX5" fmla="*/ 448017 w 665163"/>
                  <a:gd name="connsiteY5" fmla="*/ 327166 h 530651"/>
                  <a:gd name="connsiteX6" fmla="*/ 480269 w 665163"/>
                  <a:gd name="connsiteY6" fmla="*/ 325013 h 530651"/>
                  <a:gd name="connsiteX7" fmla="*/ 553375 w 665163"/>
                  <a:gd name="connsiteY7" fmla="*/ 241020 h 530651"/>
                  <a:gd name="connsiteX8" fmla="*/ 536173 w 665163"/>
                  <a:gd name="connsiteY8" fmla="*/ 131182 h 530651"/>
                  <a:gd name="connsiteX9" fmla="*/ 443717 w 665163"/>
                  <a:gd name="connsiteY9" fmla="*/ 36421 h 530651"/>
                  <a:gd name="connsiteX10" fmla="*/ 377062 w 665163"/>
                  <a:gd name="connsiteY10" fmla="*/ 23499 h 530651"/>
                  <a:gd name="connsiteX11" fmla="*/ 340509 w 665163"/>
                  <a:gd name="connsiteY11" fmla="*/ 21345 h 530651"/>
                  <a:gd name="connsiteX12" fmla="*/ 413305 w 665163"/>
                  <a:gd name="connsiteY12" fmla="*/ 2934 h 530651"/>
                  <a:gd name="connsiteX13" fmla="*/ 464969 w 665163"/>
                  <a:gd name="connsiteY13" fmla="*/ 22231 h 530651"/>
                  <a:gd name="connsiteX14" fmla="*/ 581211 w 665163"/>
                  <a:gd name="connsiteY14" fmla="*/ 206622 h 530651"/>
                  <a:gd name="connsiteX15" fmla="*/ 544616 w 665163"/>
                  <a:gd name="connsiteY15" fmla="*/ 300961 h 530651"/>
                  <a:gd name="connsiteX16" fmla="*/ 540311 w 665163"/>
                  <a:gd name="connsiteY16" fmla="*/ 307393 h 530651"/>
                  <a:gd name="connsiteX17" fmla="*/ 589821 w 665163"/>
                  <a:gd name="connsiteY17" fmla="*/ 339554 h 530651"/>
                  <a:gd name="connsiteX18" fmla="*/ 630721 w 665163"/>
                  <a:gd name="connsiteY18" fmla="*/ 376004 h 530651"/>
                  <a:gd name="connsiteX19" fmla="*/ 645789 w 665163"/>
                  <a:gd name="connsiteY19" fmla="*/ 386724 h 530651"/>
                  <a:gd name="connsiteX20" fmla="*/ 665163 w 665163"/>
                  <a:gd name="connsiteY20" fmla="*/ 414597 h 530651"/>
                  <a:gd name="connsiteX21" fmla="*/ 643637 w 665163"/>
                  <a:gd name="connsiteY21" fmla="*/ 433894 h 530651"/>
                  <a:gd name="connsiteX22" fmla="*/ 630721 w 665163"/>
                  <a:gd name="connsiteY22" fmla="*/ 423173 h 530651"/>
                  <a:gd name="connsiteX23" fmla="*/ 583363 w 665163"/>
                  <a:gd name="connsiteY23" fmla="*/ 466055 h 530651"/>
                  <a:gd name="connsiteX24" fmla="*/ 454205 w 665163"/>
                  <a:gd name="connsiteY24" fmla="*/ 508936 h 530651"/>
                  <a:gd name="connsiteX25" fmla="*/ 254011 w 665163"/>
                  <a:gd name="connsiteY25" fmla="*/ 530377 h 530651"/>
                  <a:gd name="connsiteX26" fmla="*/ 111937 w 665163"/>
                  <a:gd name="connsiteY26" fmla="*/ 504648 h 530651"/>
                  <a:gd name="connsiteX27" fmla="*/ 105479 w 665163"/>
                  <a:gd name="connsiteY27" fmla="*/ 502504 h 530651"/>
                  <a:gd name="connsiteX28" fmla="*/ 71037 w 665163"/>
                  <a:gd name="connsiteY28" fmla="*/ 496072 h 530651"/>
                  <a:gd name="connsiteX29" fmla="*/ 25832 w 665163"/>
                  <a:gd name="connsiteY29" fmla="*/ 502504 h 530651"/>
                  <a:gd name="connsiteX30" fmla="*/ 15069 w 665163"/>
                  <a:gd name="connsiteY30" fmla="*/ 506792 h 530651"/>
                  <a:gd name="connsiteX31" fmla="*/ 0 w 665163"/>
                  <a:gd name="connsiteY31" fmla="*/ 500360 h 530651"/>
                  <a:gd name="connsiteX32" fmla="*/ 4306 w 665163"/>
                  <a:gd name="connsiteY32" fmla="*/ 487496 h 530651"/>
                  <a:gd name="connsiteX33" fmla="*/ 90411 w 665163"/>
                  <a:gd name="connsiteY33" fmla="*/ 474631 h 530651"/>
                  <a:gd name="connsiteX34" fmla="*/ 116242 w 665163"/>
                  <a:gd name="connsiteY34" fmla="*/ 487496 h 530651"/>
                  <a:gd name="connsiteX35" fmla="*/ 148532 w 665163"/>
                  <a:gd name="connsiteY35" fmla="*/ 493928 h 530651"/>
                  <a:gd name="connsiteX36" fmla="*/ 320742 w 665163"/>
                  <a:gd name="connsiteY36" fmla="*/ 513224 h 530651"/>
                  <a:gd name="connsiteX37" fmla="*/ 508021 w 665163"/>
                  <a:gd name="connsiteY37" fmla="*/ 478919 h 530651"/>
                  <a:gd name="connsiteX38" fmla="*/ 572600 w 665163"/>
                  <a:gd name="connsiteY38" fmla="*/ 453190 h 530651"/>
                  <a:gd name="connsiteX39" fmla="*/ 607042 w 665163"/>
                  <a:gd name="connsiteY39" fmla="*/ 414597 h 530651"/>
                  <a:gd name="connsiteX40" fmla="*/ 602737 w 665163"/>
                  <a:gd name="connsiteY40" fmla="*/ 388868 h 530651"/>
                  <a:gd name="connsiteX41" fmla="*/ 520937 w 665163"/>
                  <a:gd name="connsiteY41" fmla="*/ 328834 h 530651"/>
                  <a:gd name="connsiteX42" fmla="*/ 508021 w 665163"/>
                  <a:gd name="connsiteY42" fmla="*/ 328834 h 530651"/>
                  <a:gd name="connsiteX43" fmla="*/ 471426 w 665163"/>
                  <a:gd name="connsiteY43" fmla="*/ 341698 h 530651"/>
                  <a:gd name="connsiteX44" fmla="*/ 424069 w 665163"/>
                  <a:gd name="connsiteY44" fmla="*/ 339554 h 530651"/>
                  <a:gd name="connsiteX45" fmla="*/ 245400 w 665163"/>
                  <a:gd name="connsiteY45" fmla="*/ 253791 h 530651"/>
                  <a:gd name="connsiteX46" fmla="*/ 202348 w 665163"/>
                  <a:gd name="connsiteY46" fmla="*/ 172316 h 530651"/>
                  <a:gd name="connsiteX47" fmla="*/ 271232 w 665163"/>
                  <a:gd name="connsiteY47" fmla="*/ 28663 h 530651"/>
                  <a:gd name="connsiteX48" fmla="*/ 413305 w 665163"/>
                  <a:gd name="connsiteY48" fmla="*/ 2934 h 53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65163" h="530651">
                    <a:moveTo>
                      <a:pt x="340509" y="21345"/>
                    </a:moveTo>
                    <a:cubicBezTo>
                      <a:pt x="331908" y="23499"/>
                      <a:pt x="321158" y="23499"/>
                      <a:pt x="312557" y="25652"/>
                    </a:cubicBezTo>
                    <a:cubicBezTo>
                      <a:pt x="306106" y="25652"/>
                      <a:pt x="299656" y="29960"/>
                      <a:pt x="291055" y="34267"/>
                    </a:cubicBezTo>
                    <a:cubicBezTo>
                      <a:pt x="252352" y="51497"/>
                      <a:pt x="226551" y="81648"/>
                      <a:pt x="224400" y="126875"/>
                    </a:cubicBezTo>
                    <a:cubicBezTo>
                      <a:pt x="222250" y="159180"/>
                      <a:pt x="230851" y="191485"/>
                      <a:pt x="250202" y="219483"/>
                    </a:cubicBezTo>
                    <a:cubicBezTo>
                      <a:pt x="297506" y="290554"/>
                      <a:pt x="364161" y="325013"/>
                      <a:pt x="448017" y="327166"/>
                    </a:cubicBezTo>
                    <a:cubicBezTo>
                      <a:pt x="458768" y="327166"/>
                      <a:pt x="469518" y="329320"/>
                      <a:pt x="480269" y="325013"/>
                    </a:cubicBezTo>
                    <a:cubicBezTo>
                      <a:pt x="518972" y="309937"/>
                      <a:pt x="544774" y="284093"/>
                      <a:pt x="553375" y="241020"/>
                    </a:cubicBezTo>
                    <a:cubicBezTo>
                      <a:pt x="561975" y="202254"/>
                      <a:pt x="553375" y="165641"/>
                      <a:pt x="536173" y="131182"/>
                    </a:cubicBezTo>
                    <a:cubicBezTo>
                      <a:pt x="516822" y="90263"/>
                      <a:pt x="493170" y="53650"/>
                      <a:pt x="443717" y="36421"/>
                    </a:cubicBezTo>
                    <a:cubicBezTo>
                      <a:pt x="422215" y="27806"/>
                      <a:pt x="400713" y="23499"/>
                      <a:pt x="377062" y="23499"/>
                    </a:cubicBezTo>
                    <a:cubicBezTo>
                      <a:pt x="364161" y="23499"/>
                      <a:pt x="351260" y="21345"/>
                      <a:pt x="340509" y="21345"/>
                    </a:cubicBezTo>
                    <a:close/>
                    <a:moveTo>
                      <a:pt x="413305" y="2934"/>
                    </a:moveTo>
                    <a:cubicBezTo>
                      <a:pt x="430526" y="7223"/>
                      <a:pt x="449900" y="13655"/>
                      <a:pt x="464969" y="22231"/>
                    </a:cubicBezTo>
                    <a:cubicBezTo>
                      <a:pt x="538158" y="60824"/>
                      <a:pt x="576905" y="125147"/>
                      <a:pt x="581211" y="206622"/>
                    </a:cubicBezTo>
                    <a:cubicBezTo>
                      <a:pt x="583363" y="243071"/>
                      <a:pt x="570447" y="275232"/>
                      <a:pt x="544616" y="300961"/>
                    </a:cubicBezTo>
                    <a:cubicBezTo>
                      <a:pt x="542463" y="303105"/>
                      <a:pt x="542463" y="305249"/>
                      <a:pt x="540311" y="307393"/>
                    </a:cubicBezTo>
                    <a:cubicBezTo>
                      <a:pt x="557532" y="318114"/>
                      <a:pt x="574753" y="328834"/>
                      <a:pt x="589821" y="339554"/>
                    </a:cubicBezTo>
                    <a:cubicBezTo>
                      <a:pt x="604890" y="352419"/>
                      <a:pt x="617805" y="365283"/>
                      <a:pt x="630721" y="376004"/>
                    </a:cubicBezTo>
                    <a:cubicBezTo>
                      <a:pt x="637179" y="380292"/>
                      <a:pt x="641484" y="384580"/>
                      <a:pt x="645789" y="386724"/>
                    </a:cubicBezTo>
                    <a:cubicBezTo>
                      <a:pt x="652247" y="395300"/>
                      <a:pt x="658705" y="403877"/>
                      <a:pt x="665163" y="414597"/>
                    </a:cubicBezTo>
                    <a:cubicBezTo>
                      <a:pt x="652247" y="414597"/>
                      <a:pt x="643637" y="418885"/>
                      <a:pt x="643637" y="433894"/>
                    </a:cubicBezTo>
                    <a:cubicBezTo>
                      <a:pt x="637179" y="429606"/>
                      <a:pt x="635026" y="427461"/>
                      <a:pt x="630721" y="423173"/>
                    </a:cubicBezTo>
                    <a:cubicBezTo>
                      <a:pt x="617805" y="440326"/>
                      <a:pt x="602737" y="457478"/>
                      <a:pt x="583363" y="466055"/>
                    </a:cubicBezTo>
                    <a:cubicBezTo>
                      <a:pt x="542463" y="485351"/>
                      <a:pt x="499411" y="498216"/>
                      <a:pt x="454205" y="508936"/>
                    </a:cubicBezTo>
                    <a:cubicBezTo>
                      <a:pt x="389626" y="521801"/>
                      <a:pt x="322895" y="532521"/>
                      <a:pt x="254011" y="530377"/>
                    </a:cubicBezTo>
                    <a:cubicBezTo>
                      <a:pt x="204500" y="528233"/>
                      <a:pt x="157142" y="519657"/>
                      <a:pt x="111937" y="504648"/>
                    </a:cubicBezTo>
                    <a:cubicBezTo>
                      <a:pt x="109784" y="502504"/>
                      <a:pt x="107632" y="500360"/>
                      <a:pt x="105479" y="502504"/>
                    </a:cubicBezTo>
                    <a:cubicBezTo>
                      <a:pt x="92563" y="506792"/>
                      <a:pt x="81800" y="500360"/>
                      <a:pt x="71037" y="496072"/>
                    </a:cubicBezTo>
                    <a:cubicBezTo>
                      <a:pt x="55969" y="489640"/>
                      <a:pt x="38748" y="487496"/>
                      <a:pt x="25832" y="502504"/>
                    </a:cubicBezTo>
                    <a:cubicBezTo>
                      <a:pt x="21527" y="504648"/>
                      <a:pt x="17221" y="506792"/>
                      <a:pt x="15069" y="506792"/>
                    </a:cubicBezTo>
                    <a:cubicBezTo>
                      <a:pt x="8611" y="504648"/>
                      <a:pt x="4306" y="502504"/>
                      <a:pt x="0" y="500360"/>
                    </a:cubicBezTo>
                    <a:cubicBezTo>
                      <a:pt x="0" y="496072"/>
                      <a:pt x="2153" y="489640"/>
                      <a:pt x="4306" y="487496"/>
                    </a:cubicBezTo>
                    <a:cubicBezTo>
                      <a:pt x="30137" y="466055"/>
                      <a:pt x="60274" y="466055"/>
                      <a:pt x="90411" y="474631"/>
                    </a:cubicBezTo>
                    <a:cubicBezTo>
                      <a:pt x="99021" y="478919"/>
                      <a:pt x="107632" y="483207"/>
                      <a:pt x="116242" y="487496"/>
                    </a:cubicBezTo>
                    <a:cubicBezTo>
                      <a:pt x="127005" y="489640"/>
                      <a:pt x="137769" y="489640"/>
                      <a:pt x="148532" y="493928"/>
                    </a:cubicBezTo>
                    <a:cubicBezTo>
                      <a:pt x="204500" y="513224"/>
                      <a:pt x="262621" y="517513"/>
                      <a:pt x="320742" y="513224"/>
                    </a:cubicBezTo>
                    <a:cubicBezTo>
                      <a:pt x="385321" y="508936"/>
                      <a:pt x="447747" y="498216"/>
                      <a:pt x="508021" y="478919"/>
                    </a:cubicBezTo>
                    <a:cubicBezTo>
                      <a:pt x="529547" y="470343"/>
                      <a:pt x="553226" y="461767"/>
                      <a:pt x="572600" y="453190"/>
                    </a:cubicBezTo>
                    <a:cubicBezTo>
                      <a:pt x="589821" y="444614"/>
                      <a:pt x="598432" y="429606"/>
                      <a:pt x="607042" y="414597"/>
                    </a:cubicBezTo>
                    <a:cubicBezTo>
                      <a:pt x="613500" y="401733"/>
                      <a:pt x="613500" y="401733"/>
                      <a:pt x="602737" y="388868"/>
                    </a:cubicBezTo>
                    <a:cubicBezTo>
                      <a:pt x="579058" y="365283"/>
                      <a:pt x="551074" y="343842"/>
                      <a:pt x="520937" y="328834"/>
                    </a:cubicBezTo>
                    <a:cubicBezTo>
                      <a:pt x="516632" y="326690"/>
                      <a:pt x="512326" y="326690"/>
                      <a:pt x="508021" y="328834"/>
                    </a:cubicBezTo>
                    <a:cubicBezTo>
                      <a:pt x="495105" y="330978"/>
                      <a:pt x="484342" y="339554"/>
                      <a:pt x="471426" y="341698"/>
                    </a:cubicBezTo>
                    <a:cubicBezTo>
                      <a:pt x="456358" y="343842"/>
                      <a:pt x="439137" y="341698"/>
                      <a:pt x="424069" y="339554"/>
                    </a:cubicBezTo>
                    <a:cubicBezTo>
                      <a:pt x="353032" y="335266"/>
                      <a:pt x="290605" y="309537"/>
                      <a:pt x="245400" y="253791"/>
                    </a:cubicBezTo>
                    <a:cubicBezTo>
                      <a:pt x="226027" y="230206"/>
                      <a:pt x="210958" y="202333"/>
                      <a:pt x="202348" y="172316"/>
                    </a:cubicBezTo>
                    <a:cubicBezTo>
                      <a:pt x="187279" y="112282"/>
                      <a:pt x="215263" y="56536"/>
                      <a:pt x="271232" y="28663"/>
                    </a:cubicBezTo>
                    <a:cubicBezTo>
                      <a:pt x="316437" y="5079"/>
                      <a:pt x="363795" y="-5642"/>
                      <a:pt x="413305" y="2934"/>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noAutofit/>
              </a:bodyPr>
              <a:lstStyle/>
              <a:p>
                <a:pPr defTabSz="685800">
                  <a:defRPr/>
                </a:pPr>
                <a:endParaRPr lang="zh-CN" altLang="en-US" sz="1400" kern="0" dirty="0">
                  <a:solidFill>
                    <a:prstClr val="black"/>
                  </a:solidFill>
                </a:endParaRPr>
              </a:p>
            </p:txBody>
          </p:sp>
          <p:sp>
            <p:nvSpPr>
              <p:cNvPr id="137" name="chenying0907 40"/>
              <p:cNvSpPr/>
              <p:nvPr/>
            </p:nvSpPr>
            <p:spPr bwMode="auto">
              <a:xfrm>
                <a:off x="8097838" y="3405189"/>
                <a:ext cx="436563" cy="596900"/>
              </a:xfrm>
              <a:custGeom>
                <a:avLst/>
                <a:gdLst>
                  <a:gd name="T0" fmla="*/ 2 w 203"/>
                  <a:gd name="T1" fmla="*/ 278 h 278"/>
                  <a:gd name="T2" fmla="*/ 1 w 203"/>
                  <a:gd name="T3" fmla="*/ 268 h 278"/>
                  <a:gd name="T4" fmla="*/ 12 w 203"/>
                  <a:gd name="T5" fmla="*/ 258 h 278"/>
                  <a:gd name="T6" fmla="*/ 69 w 203"/>
                  <a:gd name="T7" fmla="*/ 249 h 278"/>
                  <a:gd name="T8" fmla="*/ 77 w 203"/>
                  <a:gd name="T9" fmla="*/ 243 h 278"/>
                  <a:gd name="T10" fmla="*/ 73 w 203"/>
                  <a:gd name="T11" fmla="*/ 210 h 278"/>
                  <a:gd name="T12" fmla="*/ 50 w 203"/>
                  <a:gd name="T13" fmla="*/ 146 h 278"/>
                  <a:gd name="T14" fmla="*/ 46 w 203"/>
                  <a:gd name="T15" fmla="*/ 135 h 278"/>
                  <a:gd name="T16" fmla="*/ 49 w 203"/>
                  <a:gd name="T17" fmla="*/ 90 h 278"/>
                  <a:gd name="T18" fmla="*/ 121 w 203"/>
                  <a:gd name="T19" fmla="*/ 20 h 278"/>
                  <a:gd name="T20" fmla="*/ 194 w 203"/>
                  <a:gd name="T21" fmla="*/ 1 h 278"/>
                  <a:gd name="T22" fmla="*/ 202 w 203"/>
                  <a:gd name="T23" fmla="*/ 4 h 278"/>
                  <a:gd name="T24" fmla="*/ 195 w 203"/>
                  <a:gd name="T25" fmla="*/ 10 h 278"/>
                  <a:gd name="T26" fmla="*/ 158 w 203"/>
                  <a:gd name="T27" fmla="*/ 17 h 278"/>
                  <a:gd name="T28" fmla="*/ 79 w 203"/>
                  <a:gd name="T29" fmla="*/ 62 h 278"/>
                  <a:gd name="T30" fmla="*/ 56 w 203"/>
                  <a:gd name="T31" fmla="*/ 110 h 278"/>
                  <a:gd name="T32" fmla="*/ 59 w 203"/>
                  <a:gd name="T33" fmla="*/ 126 h 278"/>
                  <a:gd name="T34" fmla="*/ 76 w 203"/>
                  <a:gd name="T35" fmla="*/ 169 h 278"/>
                  <a:gd name="T36" fmla="*/ 91 w 203"/>
                  <a:gd name="T37" fmla="*/ 217 h 278"/>
                  <a:gd name="T38" fmla="*/ 89 w 203"/>
                  <a:gd name="T39" fmla="*/ 252 h 278"/>
                  <a:gd name="T40" fmla="*/ 73 w 203"/>
                  <a:gd name="T41" fmla="*/ 262 h 278"/>
                  <a:gd name="T42" fmla="*/ 35 w 203"/>
                  <a:gd name="T43" fmla="*/ 261 h 278"/>
                  <a:gd name="T44" fmla="*/ 8 w 203"/>
                  <a:gd name="T45" fmla="*/ 274 h 278"/>
                  <a:gd name="T46" fmla="*/ 2 w 203"/>
                  <a:gd name="T4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3" h="278">
                    <a:moveTo>
                      <a:pt x="2" y="278"/>
                    </a:moveTo>
                    <a:cubicBezTo>
                      <a:pt x="2" y="274"/>
                      <a:pt x="0" y="270"/>
                      <a:pt x="1" y="268"/>
                    </a:cubicBezTo>
                    <a:cubicBezTo>
                      <a:pt x="4" y="264"/>
                      <a:pt x="7" y="260"/>
                      <a:pt x="12" y="258"/>
                    </a:cubicBezTo>
                    <a:cubicBezTo>
                      <a:pt x="30" y="250"/>
                      <a:pt x="49" y="247"/>
                      <a:pt x="69" y="249"/>
                    </a:cubicBezTo>
                    <a:cubicBezTo>
                      <a:pt x="76" y="250"/>
                      <a:pt x="76" y="250"/>
                      <a:pt x="77" y="243"/>
                    </a:cubicBezTo>
                    <a:cubicBezTo>
                      <a:pt x="78" y="232"/>
                      <a:pt x="77" y="220"/>
                      <a:pt x="73" y="210"/>
                    </a:cubicBezTo>
                    <a:cubicBezTo>
                      <a:pt x="66" y="188"/>
                      <a:pt x="58" y="167"/>
                      <a:pt x="50" y="146"/>
                    </a:cubicBezTo>
                    <a:cubicBezTo>
                      <a:pt x="49" y="143"/>
                      <a:pt x="47" y="139"/>
                      <a:pt x="46" y="135"/>
                    </a:cubicBezTo>
                    <a:cubicBezTo>
                      <a:pt x="38" y="120"/>
                      <a:pt x="42" y="105"/>
                      <a:pt x="49" y="90"/>
                    </a:cubicBezTo>
                    <a:cubicBezTo>
                      <a:pt x="63" y="56"/>
                      <a:pt x="87" y="33"/>
                      <a:pt x="121" y="20"/>
                    </a:cubicBezTo>
                    <a:cubicBezTo>
                      <a:pt x="144" y="10"/>
                      <a:pt x="169" y="5"/>
                      <a:pt x="194" y="1"/>
                    </a:cubicBezTo>
                    <a:cubicBezTo>
                      <a:pt x="197" y="0"/>
                      <a:pt x="201" y="0"/>
                      <a:pt x="202" y="4"/>
                    </a:cubicBezTo>
                    <a:cubicBezTo>
                      <a:pt x="203" y="8"/>
                      <a:pt x="198" y="9"/>
                      <a:pt x="195" y="10"/>
                    </a:cubicBezTo>
                    <a:cubicBezTo>
                      <a:pt x="183" y="13"/>
                      <a:pt x="171" y="14"/>
                      <a:pt x="158" y="17"/>
                    </a:cubicBezTo>
                    <a:cubicBezTo>
                      <a:pt x="128" y="24"/>
                      <a:pt x="100" y="37"/>
                      <a:pt x="79" y="62"/>
                    </a:cubicBezTo>
                    <a:cubicBezTo>
                      <a:pt x="68" y="76"/>
                      <a:pt x="61" y="92"/>
                      <a:pt x="56" y="110"/>
                    </a:cubicBezTo>
                    <a:cubicBezTo>
                      <a:pt x="55" y="115"/>
                      <a:pt x="57" y="121"/>
                      <a:pt x="59" y="126"/>
                    </a:cubicBezTo>
                    <a:cubicBezTo>
                      <a:pt x="64" y="141"/>
                      <a:pt x="71" y="155"/>
                      <a:pt x="76" y="169"/>
                    </a:cubicBezTo>
                    <a:cubicBezTo>
                      <a:pt x="81" y="185"/>
                      <a:pt x="87" y="201"/>
                      <a:pt x="91" y="217"/>
                    </a:cubicBezTo>
                    <a:cubicBezTo>
                      <a:pt x="94" y="228"/>
                      <a:pt x="93" y="240"/>
                      <a:pt x="89" y="252"/>
                    </a:cubicBezTo>
                    <a:cubicBezTo>
                      <a:pt x="87" y="258"/>
                      <a:pt x="79" y="262"/>
                      <a:pt x="73" y="262"/>
                    </a:cubicBezTo>
                    <a:cubicBezTo>
                      <a:pt x="60" y="261"/>
                      <a:pt x="47" y="261"/>
                      <a:pt x="35" y="261"/>
                    </a:cubicBezTo>
                    <a:cubicBezTo>
                      <a:pt x="24" y="261"/>
                      <a:pt x="16" y="267"/>
                      <a:pt x="8" y="274"/>
                    </a:cubicBezTo>
                    <a:cubicBezTo>
                      <a:pt x="6" y="275"/>
                      <a:pt x="5" y="276"/>
                      <a:pt x="2" y="278"/>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38" name="chenying0907 41"/>
              <p:cNvSpPr/>
              <p:nvPr/>
            </p:nvSpPr>
            <p:spPr bwMode="auto">
              <a:xfrm>
                <a:off x="7750175" y="3159126"/>
                <a:ext cx="750888" cy="265113"/>
              </a:xfrm>
              <a:custGeom>
                <a:avLst/>
                <a:gdLst>
                  <a:gd name="T0" fmla="*/ 0 w 349"/>
                  <a:gd name="T1" fmla="*/ 62 h 124"/>
                  <a:gd name="T2" fmla="*/ 6 w 349"/>
                  <a:gd name="T3" fmla="*/ 58 h 124"/>
                  <a:gd name="T4" fmla="*/ 14 w 349"/>
                  <a:gd name="T5" fmla="*/ 55 h 124"/>
                  <a:gd name="T6" fmla="*/ 19 w 349"/>
                  <a:gd name="T7" fmla="*/ 55 h 124"/>
                  <a:gd name="T8" fmla="*/ 63 w 349"/>
                  <a:gd name="T9" fmla="*/ 95 h 124"/>
                  <a:gd name="T10" fmla="*/ 72 w 349"/>
                  <a:gd name="T11" fmla="*/ 111 h 124"/>
                  <a:gd name="T12" fmla="*/ 78 w 349"/>
                  <a:gd name="T13" fmla="*/ 113 h 124"/>
                  <a:gd name="T14" fmla="*/ 103 w 349"/>
                  <a:gd name="T15" fmla="*/ 92 h 124"/>
                  <a:gd name="T16" fmla="*/ 144 w 349"/>
                  <a:gd name="T17" fmla="*/ 37 h 124"/>
                  <a:gd name="T18" fmla="*/ 149 w 349"/>
                  <a:gd name="T19" fmla="*/ 30 h 124"/>
                  <a:gd name="T20" fmla="*/ 185 w 349"/>
                  <a:gd name="T21" fmla="*/ 6 h 124"/>
                  <a:gd name="T22" fmla="*/ 241 w 349"/>
                  <a:gd name="T23" fmla="*/ 3 h 124"/>
                  <a:gd name="T24" fmla="*/ 294 w 349"/>
                  <a:gd name="T25" fmla="*/ 25 h 124"/>
                  <a:gd name="T26" fmla="*/ 346 w 349"/>
                  <a:gd name="T27" fmla="*/ 72 h 124"/>
                  <a:gd name="T28" fmla="*/ 344 w 349"/>
                  <a:gd name="T29" fmla="*/ 79 h 124"/>
                  <a:gd name="T30" fmla="*/ 331 w 349"/>
                  <a:gd name="T31" fmla="*/ 76 h 124"/>
                  <a:gd name="T32" fmla="*/ 277 w 349"/>
                  <a:gd name="T33" fmla="*/ 28 h 124"/>
                  <a:gd name="T34" fmla="*/ 184 w 349"/>
                  <a:gd name="T35" fmla="*/ 12 h 124"/>
                  <a:gd name="T36" fmla="*/ 168 w 349"/>
                  <a:gd name="T37" fmla="*/ 22 h 124"/>
                  <a:gd name="T38" fmla="*/ 133 w 349"/>
                  <a:gd name="T39" fmla="*/ 72 h 124"/>
                  <a:gd name="T40" fmla="*/ 93 w 349"/>
                  <a:gd name="T41" fmla="*/ 113 h 124"/>
                  <a:gd name="T42" fmla="*/ 72 w 349"/>
                  <a:gd name="T43" fmla="*/ 122 h 124"/>
                  <a:gd name="T44" fmla="*/ 57 w 349"/>
                  <a:gd name="T45" fmla="*/ 114 h 124"/>
                  <a:gd name="T46" fmla="*/ 43 w 349"/>
                  <a:gd name="T47" fmla="*/ 88 h 124"/>
                  <a:gd name="T48" fmla="*/ 40 w 349"/>
                  <a:gd name="T49" fmla="*/ 84 h 124"/>
                  <a:gd name="T50" fmla="*/ 3 w 349"/>
                  <a:gd name="T51" fmla="*/ 64 h 124"/>
                  <a:gd name="T52" fmla="*/ 0 w 349"/>
                  <a:gd name="T53" fmla="*/ 63 h 124"/>
                  <a:gd name="T54" fmla="*/ 0 w 349"/>
                  <a:gd name="T55"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9" h="124">
                    <a:moveTo>
                      <a:pt x="0" y="62"/>
                    </a:moveTo>
                    <a:cubicBezTo>
                      <a:pt x="2" y="61"/>
                      <a:pt x="4" y="60"/>
                      <a:pt x="6" y="58"/>
                    </a:cubicBezTo>
                    <a:cubicBezTo>
                      <a:pt x="9" y="57"/>
                      <a:pt x="12" y="59"/>
                      <a:pt x="14" y="55"/>
                    </a:cubicBezTo>
                    <a:cubicBezTo>
                      <a:pt x="14" y="54"/>
                      <a:pt x="18" y="54"/>
                      <a:pt x="19" y="55"/>
                    </a:cubicBezTo>
                    <a:cubicBezTo>
                      <a:pt x="35" y="67"/>
                      <a:pt x="53" y="77"/>
                      <a:pt x="63" y="95"/>
                    </a:cubicBezTo>
                    <a:cubicBezTo>
                      <a:pt x="66" y="100"/>
                      <a:pt x="70" y="106"/>
                      <a:pt x="72" y="111"/>
                    </a:cubicBezTo>
                    <a:cubicBezTo>
                      <a:pt x="74" y="114"/>
                      <a:pt x="75" y="115"/>
                      <a:pt x="78" y="113"/>
                    </a:cubicBezTo>
                    <a:cubicBezTo>
                      <a:pt x="89" y="109"/>
                      <a:pt x="97" y="101"/>
                      <a:pt x="103" y="92"/>
                    </a:cubicBezTo>
                    <a:cubicBezTo>
                      <a:pt x="117" y="74"/>
                      <a:pt x="131" y="55"/>
                      <a:pt x="144" y="37"/>
                    </a:cubicBezTo>
                    <a:cubicBezTo>
                      <a:pt x="146" y="34"/>
                      <a:pt x="147" y="32"/>
                      <a:pt x="149" y="30"/>
                    </a:cubicBezTo>
                    <a:cubicBezTo>
                      <a:pt x="157" y="15"/>
                      <a:pt x="170" y="9"/>
                      <a:pt x="185" y="6"/>
                    </a:cubicBezTo>
                    <a:cubicBezTo>
                      <a:pt x="204" y="2"/>
                      <a:pt x="223" y="0"/>
                      <a:pt x="241" y="3"/>
                    </a:cubicBezTo>
                    <a:cubicBezTo>
                      <a:pt x="261" y="6"/>
                      <a:pt x="278" y="14"/>
                      <a:pt x="294" y="25"/>
                    </a:cubicBezTo>
                    <a:cubicBezTo>
                      <a:pt x="313" y="38"/>
                      <a:pt x="330" y="55"/>
                      <a:pt x="346" y="72"/>
                    </a:cubicBezTo>
                    <a:cubicBezTo>
                      <a:pt x="349" y="75"/>
                      <a:pt x="349" y="77"/>
                      <a:pt x="344" y="79"/>
                    </a:cubicBezTo>
                    <a:cubicBezTo>
                      <a:pt x="338" y="82"/>
                      <a:pt x="336" y="81"/>
                      <a:pt x="331" y="76"/>
                    </a:cubicBezTo>
                    <a:cubicBezTo>
                      <a:pt x="315" y="58"/>
                      <a:pt x="298" y="41"/>
                      <a:pt x="277" y="28"/>
                    </a:cubicBezTo>
                    <a:cubicBezTo>
                      <a:pt x="248" y="10"/>
                      <a:pt x="217" y="4"/>
                      <a:pt x="184" y="12"/>
                    </a:cubicBezTo>
                    <a:cubicBezTo>
                      <a:pt x="177" y="14"/>
                      <a:pt x="172" y="17"/>
                      <a:pt x="168" y="22"/>
                    </a:cubicBezTo>
                    <a:cubicBezTo>
                      <a:pt x="156" y="39"/>
                      <a:pt x="145" y="56"/>
                      <a:pt x="133" y="72"/>
                    </a:cubicBezTo>
                    <a:cubicBezTo>
                      <a:pt x="122" y="88"/>
                      <a:pt x="110" y="103"/>
                      <a:pt x="93" y="113"/>
                    </a:cubicBezTo>
                    <a:cubicBezTo>
                      <a:pt x="86" y="117"/>
                      <a:pt x="79" y="119"/>
                      <a:pt x="72" y="122"/>
                    </a:cubicBezTo>
                    <a:cubicBezTo>
                      <a:pt x="65" y="124"/>
                      <a:pt x="61" y="121"/>
                      <a:pt x="57" y="114"/>
                    </a:cubicBezTo>
                    <a:cubicBezTo>
                      <a:pt x="53" y="106"/>
                      <a:pt x="48" y="97"/>
                      <a:pt x="43" y="88"/>
                    </a:cubicBezTo>
                    <a:cubicBezTo>
                      <a:pt x="42" y="87"/>
                      <a:pt x="41" y="85"/>
                      <a:pt x="40" y="84"/>
                    </a:cubicBezTo>
                    <a:cubicBezTo>
                      <a:pt x="28" y="76"/>
                      <a:pt x="17" y="66"/>
                      <a:pt x="3" y="64"/>
                    </a:cubicBezTo>
                    <a:cubicBezTo>
                      <a:pt x="2" y="64"/>
                      <a:pt x="1" y="63"/>
                      <a:pt x="0" y="63"/>
                    </a:cubicBezTo>
                    <a:cubicBezTo>
                      <a:pt x="0" y="63"/>
                      <a:pt x="0" y="62"/>
                      <a:pt x="0" y="62"/>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39" name="chenying0907 46"/>
              <p:cNvSpPr/>
              <p:nvPr/>
            </p:nvSpPr>
            <p:spPr bwMode="auto">
              <a:xfrm>
                <a:off x="7628375" y="2977744"/>
                <a:ext cx="677425" cy="83200"/>
              </a:xfrm>
              <a:custGeom>
                <a:avLst/>
                <a:gdLst>
                  <a:gd name="T0" fmla="*/ 8 w 314"/>
                  <a:gd name="T1" fmla="*/ 14 h 41"/>
                  <a:gd name="T2" fmla="*/ 13 w 314"/>
                  <a:gd name="T3" fmla="*/ 25 h 41"/>
                  <a:gd name="T4" fmla="*/ 11 w 314"/>
                  <a:gd name="T5" fmla="*/ 26 h 41"/>
                  <a:gd name="T6" fmla="*/ 0 w 314"/>
                  <a:gd name="T7" fmla="*/ 2 h 41"/>
                  <a:gd name="T8" fmla="*/ 25 w 314"/>
                  <a:gd name="T9" fmla="*/ 6 h 41"/>
                  <a:gd name="T10" fmla="*/ 103 w 314"/>
                  <a:gd name="T11" fmla="*/ 20 h 41"/>
                  <a:gd name="T12" fmla="*/ 210 w 314"/>
                  <a:gd name="T13" fmla="*/ 28 h 41"/>
                  <a:gd name="T14" fmla="*/ 278 w 314"/>
                  <a:gd name="T15" fmla="*/ 18 h 41"/>
                  <a:gd name="T16" fmla="*/ 300 w 314"/>
                  <a:gd name="T17" fmla="*/ 4 h 41"/>
                  <a:gd name="T18" fmla="*/ 305 w 314"/>
                  <a:gd name="T19" fmla="*/ 1 h 41"/>
                  <a:gd name="T20" fmla="*/ 314 w 314"/>
                  <a:gd name="T21" fmla="*/ 1 h 41"/>
                  <a:gd name="T22" fmla="*/ 311 w 314"/>
                  <a:gd name="T23" fmla="*/ 9 h 41"/>
                  <a:gd name="T24" fmla="*/ 284 w 314"/>
                  <a:gd name="T25" fmla="*/ 27 h 41"/>
                  <a:gd name="T26" fmla="*/ 236 w 314"/>
                  <a:gd name="T27" fmla="*/ 35 h 41"/>
                  <a:gd name="T28" fmla="*/ 204 w 314"/>
                  <a:gd name="T29" fmla="*/ 39 h 41"/>
                  <a:gd name="T30" fmla="*/ 120 w 314"/>
                  <a:gd name="T31" fmla="*/ 33 h 41"/>
                  <a:gd name="T32" fmla="*/ 12 w 314"/>
                  <a:gd name="T33" fmla="*/ 15 h 41"/>
                  <a:gd name="T34" fmla="*/ 8 w 314"/>
                  <a:gd name="T35" fmla="*/ 14 h 41"/>
                  <a:gd name="connsiteX0" fmla="*/ 261 w 10006"/>
                  <a:gd name="connsiteY0" fmla="*/ 3280 h 9529"/>
                  <a:gd name="connsiteX1" fmla="*/ 420 w 10006"/>
                  <a:gd name="connsiteY1" fmla="*/ 5963 h 9529"/>
                  <a:gd name="connsiteX2" fmla="*/ 6 w 10006"/>
                  <a:gd name="connsiteY2" fmla="*/ 353 h 9529"/>
                  <a:gd name="connsiteX3" fmla="*/ 802 w 10006"/>
                  <a:gd name="connsiteY3" fmla="*/ 1328 h 9529"/>
                  <a:gd name="connsiteX4" fmla="*/ 3286 w 10006"/>
                  <a:gd name="connsiteY4" fmla="*/ 4743 h 9529"/>
                  <a:gd name="connsiteX5" fmla="*/ 6694 w 10006"/>
                  <a:gd name="connsiteY5" fmla="*/ 6694 h 9529"/>
                  <a:gd name="connsiteX6" fmla="*/ 8860 w 10006"/>
                  <a:gd name="connsiteY6" fmla="*/ 4255 h 9529"/>
                  <a:gd name="connsiteX7" fmla="*/ 9560 w 10006"/>
                  <a:gd name="connsiteY7" fmla="*/ 841 h 9529"/>
                  <a:gd name="connsiteX8" fmla="*/ 9719 w 10006"/>
                  <a:gd name="connsiteY8" fmla="*/ 109 h 9529"/>
                  <a:gd name="connsiteX9" fmla="*/ 10006 w 10006"/>
                  <a:gd name="connsiteY9" fmla="*/ 109 h 9529"/>
                  <a:gd name="connsiteX10" fmla="*/ 9910 w 10006"/>
                  <a:gd name="connsiteY10" fmla="*/ 2060 h 9529"/>
                  <a:gd name="connsiteX11" fmla="*/ 9051 w 10006"/>
                  <a:gd name="connsiteY11" fmla="*/ 6450 h 9529"/>
                  <a:gd name="connsiteX12" fmla="*/ 7522 w 10006"/>
                  <a:gd name="connsiteY12" fmla="*/ 8402 h 9529"/>
                  <a:gd name="connsiteX13" fmla="*/ 6503 w 10006"/>
                  <a:gd name="connsiteY13" fmla="*/ 9377 h 9529"/>
                  <a:gd name="connsiteX14" fmla="*/ 3828 w 10006"/>
                  <a:gd name="connsiteY14" fmla="*/ 7914 h 9529"/>
                  <a:gd name="connsiteX15" fmla="*/ 388 w 10006"/>
                  <a:gd name="connsiteY15" fmla="*/ 3524 h 9529"/>
                  <a:gd name="connsiteX16" fmla="*/ 261 w 10006"/>
                  <a:gd name="connsiteY16" fmla="*/ 3280 h 9529"/>
                  <a:gd name="connsiteX0-1" fmla="*/ 272 w 10011"/>
                  <a:gd name="connsiteY0-2" fmla="*/ 3442 h 10000"/>
                  <a:gd name="connsiteX1-3" fmla="*/ 17 w 10011"/>
                  <a:gd name="connsiteY1-4" fmla="*/ 370 h 10000"/>
                  <a:gd name="connsiteX2-5" fmla="*/ 813 w 10011"/>
                  <a:gd name="connsiteY2-6" fmla="*/ 1394 h 10000"/>
                  <a:gd name="connsiteX3-7" fmla="*/ 3295 w 10011"/>
                  <a:gd name="connsiteY3-8" fmla="*/ 4977 h 10000"/>
                  <a:gd name="connsiteX4-9" fmla="*/ 6701 w 10011"/>
                  <a:gd name="connsiteY4-10" fmla="*/ 7025 h 10000"/>
                  <a:gd name="connsiteX5-11" fmla="*/ 8866 w 10011"/>
                  <a:gd name="connsiteY5-12" fmla="*/ 4465 h 10000"/>
                  <a:gd name="connsiteX6-13" fmla="*/ 9565 w 10011"/>
                  <a:gd name="connsiteY6-14" fmla="*/ 883 h 10000"/>
                  <a:gd name="connsiteX7-15" fmla="*/ 9724 w 10011"/>
                  <a:gd name="connsiteY7-16" fmla="*/ 114 h 10000"/>
                  <a:gd name="connsiteX8-17" fmla="*/ 10011 w 10011"/>
                  <a:gd name="connsiteY8-18" fmla="*/ 114 h 10000"/>
                  <a:gd name="connsiteX9-19" fmla="*/ 9915 w 10011"/>
                  <a:gd name="connsiteY9-20" fmla="*/ 2162 h 10000"/>
                  <a:gd name="connsiteX10-21" fmla="*/ 9057 w 10011"/>
                  <a:gd name="connsiteY10-22" fmla="*/ 6769 h 10000"/>
                  <a:gd name="connsiteX11-23" fmla="*/ 7528 w 10011"/>
                  <a:gd name="connsiteY11-24" fmla="*/ 8817 h 10000"/>
                  <a:gd name="connsiteX12-25" fmla="*/ 6510 w 10011"/>
                  <a:gd name="connsiteY12-26" fmla="*/ 9840 h 10000"/>
                  <a:gd name="connsiteX13-27" fmla="*/ 3837 w 10011"/>
                  <a:gd name="connsiteY13-28" fmla="*/ 8305 h 10000"/>
                  <a:gd name="connsiteX14-29" fmla="*/ 399 w 10011"/>
                  <a:gd name="connsiteY14-30" fmla="*/ 3698 h 10000"/>
                  <a:gd name="connsiteX15-31" fmla="*/ 272 w 10011"/>
                  <a:gd name="connsiteY15-32" fmla="*/ 3442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10011" h="10000">
                    <a:moveTo>
                      <a:pt x="272" y="3442"/>
                    </a:moveTo>
                    <a:cubicBezTo>
                      <a:pt x="208" y="2887"/>
                      <a:pt x="-73" y="711"/>
                      <a:pt x="17" y="370"/>
                    </a:cubicBezTo>
                    <a:cubicBezTo>
                      <a:pt x="304" y="883"/>
                      <a:pt x="558" y="1139"/>
                      <a:pt x="813" y="1394"/>
                    </a:cubicBezTo>
                    <a:cubicBezTo>
                      <a:pt x="1640" y="2674"/>
                      <a:pt x="2468" y="3953"/>
                      <a:pt x="3295" y="4977"/>
                    </a:cubicBezTo>
                    <a:cubicBezTo>
                      <a:pt x="4409" y="6513"/>
                      <a:pt x="5555" y="8049"/>
                      <a:pt x="6701" y="7025"/>
                    </a:cubicBezTo>
                    <a:cubicBezTo>
                      <a:pt x="7433" y="6513"/>
                      <a:pt x="8165" y="6258"/>
                      <a:pt x="8866" y="4465"/>
                    </a:cubicBezTo>
                    <a:cubicBezTo>
                      <a:pt x="9152" y="3953"/>
                      <a:pt x="9406" y="2930"/>
                      <a:pt x="9565" y="883"/>
                    </a:cubicBezTo>
                    <a:cubicBezTo>
                      <a:pt x="9597" y="370"/>
                      <a:pt x="9661" y="114"/>
                      <a:pt x="9724" y="114"/>
                    </a:cubicBezTo>
                    <a:cubicBezTo>
                      <a:pt x="9820" y="-142"/>
                      <a:pt x="9915" y="114"/>
                      <a:pt x="10011" y="114"/>
                    </a:cubicBezTo>
                    <a:cubicBezTo>
                      <a:pt x="9979" y="883"/>
                      <a:pt x="9979" y="1650"/>
                      <a:pt x="9915" y="2162"/>
                    </a:cubicBezTo>
                    <a:cubicBezTo>
                      <a:pt x="9693" y="4465"/>
                      <a:pt x="9406" y="6002"/>
                      <a:pt x="9057" y="6769"/>
                    </a:cubicBezTo>
                    <a:cubicBezTo>
                      <a:pt x="8547" y="7537"/>
                      <a:pt x="8037" y="8305"/>
                      <a:pt x="7528" y="8817"/>
                    </a:cubicBezTo>
                    <a:cubicBezTo>
                      <a:pt x="7210" y="9328"/>
                      <a:pt x="6860" y="9584"/>
                      <a:pt x="6510" y="9840"/>
                    </a:cubicBezTo>
                    <a:cubicBezTo>
                      <a:pt x="5619" y="10353"/>
                      <a:pt x="4727" y="9584"/>
                      <a:pt x="3837" y="8305"/>
                    </a:cubicBezTo>
                    <a:cubicBezTo>
                      <a:pt x="2690" y="7025"/>
                      <a:pt x="1545" y="5233"/>
                      <a:pt x="399" y="3698"/>
                    </a:cubicBezTo>
                    <a:cubicBezTo>
                      <a:pt x="367" y="3442"/>
                      <a:pt x="335" y="3442"/>
                      <a:pt x="272" y="3442"/>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40" name="chenying0907 48"/>
              <p:cNvSpPr/>
              <p:nvPr/>
            </p:nvSpPr>
            <p:spPr bwMode="auto">
              <a:xfrm>
                <a:off x="8406880" y="3024254"/>
                <a:ext cx="150016" cy="368749"/>
              </a:xfrm>
              <a:custGeom>
                <a:avLst/>
                <a:gdLst>
                  <a:gd name="T0" fmla="*/ 12 w 56"/>
                  <a:gd name="T1" fmla="*/ 0 h 154"/>
                  <a:gd name="T2" fmla="*/ 33 w 56"/>
                  <a:gd name="T3" fmla="*/ 37 h 154"/>
                  <a:gd name="T4" fmla="*/ 53 w 56"/>
                  <a:gd name="T5" fmla="*/ 94 h 154"/>
                  <a:gd name="T6" fmla="*/ 54 w 56"/>
                  <a:gd name="T7" fmla="*/ 145 h 154"/>
                  <a:gd name="T8" fmla="*/ 40 w 56"/>
                  <a:gd name="T9" fmla="*/ 151 h 154"/>
                  <a:gd name="T10" fmla="*/ 39 w 56"/>
                  <a:gd name="T11" fmla="*/ 147 h 154"/>
                  <a:gd name="T12" fmla="*/ 39 w 56"/>
                  <a:gd name="T13" fmla="*/ 109 h 154"/>
                  <a:gd name="T14" fmla="*/ 20 w 56"/>
                  <a:gd name="T15" fmla="*/ 45 h 154"/>
                  <a:gd name="T16" fmla="*/ 3 w 56"/>
                  <a:gd name="T17" fmla="*/ 14 h 154"/>
                  <a:gd name="T18" fmla="*/ 0 w 56"/>
                  <a:gd name="T19" fmla="*/ 9 h 154"/>
                  <a:gd name="T20" fmla="*/ 10 w 56"/>
                  <a:gd name="T21" fmla="*/ 0 h 154"/>
                  <a:gd name="T22" fmla="*/ 12 w 56"/>
                  <a:gd name="T23" fmla="*/ 0 h 154"/>
                  <a:gd name="connsiteX0" fmla="*/ 0 w 10274"/>
                  <a:gd name="connsiteY0" fmla="*/ 0 h 10791"/>
                  <a:gd name="connsiteX1" fmla="*/ 6276 w 10274"/>
                  <a:gd name="connsiteY1" fmla="*/ 3322 h 10791"/>
                  <a:gd name="connsiteX2" fmla="*/ 9847 w 10274"/>
                  <a:gd name="connsiteY2" fmla="*/ 7023 h 10791"/>
                  <a:gd name="connsiteX3" fmla="*/ 10026 w 10274"/>
                  <a:gd name="connsiteY3" fmla="*/ 10335 h 10791"/>
                  <a:gd name="connsiteX4" fmla="*/ 7526 w 10274"/>
                  <a:gd name="connsiteY4" fmla="*/ 10724 h 10791"/>
                  <a:gd name="connsiteX5" fmla="*/ 7347 w 10274"/>
                  <a:gd name="connsiteY5" fmla="*/ 10464 h 10791"/>
                  <a:gd name="connsiteX6" fmla="*/ 7347 w 10274"/>
                  <a:gd name="connsiteY6" fmla="*/ 7997 h 10791"/>
                  <a:gd name="connsiteX7" fmla="*/ 3954 w 10274"/>
                  <a:gd name="connsiteY7" fmla="*/ 3841 h 10791"/>
                  <a:gd name="connsiteX8" fmla="*/ 919 w 10274"/>
                  <a:gd name="connsiteY8" fmla="*/ 1828 h 10791"/>
                  <a:gd name="connsiteX9" fmla="*/ 383 w 10274"/>
                  <a:gd name="connsiteY9" fmla="*/ 1503 h 10791"/>
                  <a:gd name="connsiteX10" fmla="*/ 2169 w 10274"/>
                  <a:gd name="connsiteY10" fmla="*/ 919 h 10791"/>
                  <a:gd name="connsiteX11" fmla="*/ 0 w 10274"/>
                  <a:gd name="connsiteY11" fmla="*/ 0 h 10791"/>
                  <a:gd name="connsiteX0-1" fmla="*/ 2143 w 12417"/>
                  <a:gd name="connsiteY0-2" fmla="*/ 0 h 10791"/>
                  <a:gd name="connsiteX1-3" fmla="*/ 8419 w 12417"/>
                  <a:gd name="connsiteY1-4" fmla="*/ 3322 h 10791"/>
                  <a:gd name="connsiteX2-5" fmla="*/ 11990 w 12417"/>
                  <a:gd name="connsiteY2-6" fmla="*/ 7023 h 10791"/>
                  <a:gd name="connsiteX3-7" fmla="*/ 12169 w 12417"/>
                  <a:gd name="connsiteY3-8" fmla="*/ 10335 h 10791"/>
                  <a:gd name="connsiteX4-9" fmla="*/ 9669 w 12417"/>
                  <a:gd name="connsiteY4-10" fmla="*/ 10724 h 10791"/>
                  <a:gd name="connsiteX5-11" fmla="*/ 9490 w 12417"/>
                  <a:gd name="connsiteY5-12" fmla="*/ 10464 h 10791"/>
                  <a:gd name="connsiteX6-13" fmla="*/ 9490 w 12417"/>
                  <a:gd name="connsiteY6-14" fmla="*/ 7997 h 10791"/>
                  <a:gd name="connsiteX7-15" fmla="*/ 6097 w 12417"/>
                  <a:gd name="connsiteY7-16" fmla="*/ 3841 h 10791"/>
                  <a:gd name="connsiteX8-17" fmla="*/ 3062 w 12417"/>
                  <a:gd name="connsiteY8-18" fmla="*/ 1828 h 10791"/>
                  <a:gd name="connsiteX9-19" fmla="*/ 0 w 12417"/>
                  <a:gd name="connsiteY9-20" fmla="*/ 10 h 10791"/>
                  <a:gd name="connsiteX10-21" fmla="*/ 4312 w 12417"/>
                  <a:gd name="connsiteY10-22" fmla="*/ 919 h 10791"/>
                  <a:gd name="connsiteX11-23" fmla="*/ 2143 w 12417"/>
                  <a:gd name="connsiteY11-24" fmla="*/ 0 h 10791"/>
                  <a:gd name="connsiteX0-25" fmla="*/ 2160 w 12434"/>
                  <a:gd name="connsiteY0-26" fmla="*/ 323 h 11114"/>
                  <a:gd name="connsiteX1-27" fmla="*/ 8436 w 12434"/>
                  <a:gd name="connsiteY1-28" fmla="*/ 3645 h 11114"/>
                  <a:gd name="connsiteX2-29" fmla="*/ 12007 w 12434"/>
                  <a:gd name="connsiteY2-30" fmla="*/ 7346 h 11114"/>
                  <a:gd name="connsiteX3-31" fmla="*/ 12186 w 12434"/>
                  <a:gd name="connsiteY3-32" fmla="*/ 10658 h 11114"/>
                  <a:gd name="connsiteX4-33" fmla="*/ 9686 w 12434"/>
                  <a:gd name="connsiteY4-34" fmla="*/ 11047 h 11114"/>
                  <a:gd name="connsiteX5-35" fmla="*/ 9507 w 12434"/>
                  <a:gd name="connsiteY5-36" fmla="*/ 10787 h 11114"/>
                  <a:gd name="connsiteX6-37" fmla="*/ 9507 w 12434"/>
                  <a:gd name="connsiteY6-38" fmla="*/ 8320 h 11114"/>
                  <a:gd name="connsiteX7-39" fmla="*/ 6114 w 12434"/>
                  <a:gd name="connsiteY7-40" fmla="*/ 4164 h 11114"/>
                  <a:gd name="connsiteX8-41" fmla="*/ 3079 w 12434"/>
                  <a:gd name="connsiteY8-42" fmla="*/ 2151 h 11114"/>
                  <a:gd name="connsiteX9-43" fmla="*/ 17 w 12434"/>
                  <a:gd name="connsiteY9-44" fmla="*/ 333 h 11114"/>
                  <a:gd name="connsiteX10-45" fmla="*/ 2160 w 12434"/>
                  <a:gd name="connsiteY10-46" fmla="*/ 323 h 11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2434" h="11114">
                    <a:moveTo>
                      <a:pt x="2160" y="323"/>
                    </a:moveTo>
                    <a:cubicBezTo>
                      <a:pt x="3410" y="1102"/>
                      <a:pt x="7186" y="2800"/>
                      <a:pt x="8436" y="3645"/>
                    </a:cubicBezTo>
                    <a:cubicBezTo>
                      <a:pt x="10043" y="4813"/>
                      <a:pt x="11293" y="6047"/>
                      <a:pt x="12007" y="7346"/>
                    </a:cubicBezTo>
                    <a:cubicBezTo>
                      <a:pt x="12543" y="8450"/>
                      <a:pt x="12543" y="9554"/>
                      <a:pt x="12186" y="10658"/>
                    </a:cubicBezTo>
                    <a:cubicBezTo>
                      <a:pt x="12007" y="10982"/>
                      <a:pt x="10400" y="11242"/>
                      <a:pt x="9686" y="11047"/>
                    </a:cubicBezTo>
                    <a:cubicBezTo>
                      <a:pt x="9507" y="11047"/>
                      <a:pt x="9507" y="10852"/>
                      <a:pt x="9507" y="10787"/>
                    </a:cubicBezTo>
                    <a:cubicBezTo>
                      <a:pt x="9507" y="9943"/>
                      <a:pt x="9686" y="9164"/>
                      <a:pt x="9507" y="8320"/>
                    </a:cubicBezTo>
                    <a:cubicBezTo>
                      <a:pt x="9329" y="6826"/>
                      <a:pt x="7900" y="5463"/>
                      <a:pt x="6114" y="4164"/>
                    </a:cubicBezTo>
                    <a:cubicBezTo>
                      <a:pt x="5222" y="3450"/>
                      <a:pt x="3972" y="2800"/>
                      <a:pt x="3079" y="2151"/>
                    </a:cubicBezTo>
                    <a:cubicBezTo>
                      <a:pt x="2900" y="2086"/>
                      <a:pt x="196" y="463"/>
                      <a:pt x="17" y="333"/>
                    </a:cubicBezTo>
                    <a:cubicBezTo>
                      <a:pt x="-136" y="28"/>
                      <a:pt x="757" y="-229"/>
                      <a:pt x="2160" y="323"/>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41" name="chenying0907 64"/>
              <p:cNvSpPr/>
              <p:nvPr/>
            </p:nvSpPr>
            <p:spPr bwMode="auto">
              <a:xfrm>
                <a:off x="8059738" y="2803526"/>
                <a:ext cx="130175" cy="36513"/>
              </a:xfrm>
              <a:custGeom>
                <a:avLst/>
                <a:gdLst>
                  <a:gd name="T0" fmla="*/ 0 w 60"/>
                  <a:gd name="T1" fmla="*/ 5 h 17"/>
                  <a:gd name="T2" fmla="*/ 9 w 60"/>
                  <a:gd name="T3" fmla="*/ 10 h 17"/>
                  <a:gd name="T4" fmla="*/ 53 w 60"/>
                  <a:gd name="T5" fmla="*/ 12 h 17"/>
                  <a:gd name="T6" fmla="*/ 59 w 60"/>
                  <a:gd name="T7" fmla="*/ 8 h 17"/>
                  <a:gd name="T8" fmla="*/ 52 w 60"/>
                  <a:gd name="T9" fmla="*/ 7 h 17"/>
                  <a:gd name="T10" fmla="*/ 13 w 60"/>
                  <a:gd name="T11" fmla="*/ 2 h 17"/>
                  <a:gd name="T12" fmla="*/ 0 w 60"/>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60" h="17">
                    <a:moveTo>
                      <a:pt x="0" y="5"/>
                    </a:moveTo>
                    <a:cubicBezTo>
                      <a:pt x="3" y="7"/>
                      <a:pt x="6" y="9"/>
                      <a:pt x="9" y="10"/>
                    </a:cubicBezTo>
                    <a:cubicBezTo>
                      <a:pt x="23" y="17"/>
                      <a:pt x="38" y="16"/>
                      <a:pt x="53" y="12"/>
                    </a:cubicBezTo>
                    <a:cubicBezTo>
                      <a:pt x="56" y="12"/>
                      <a:pt x="60" y="12"/>
                      <a:pt x="59" y="8"/>
                    </a:cubicBezTo>
                    <a:cubicBezTo>
                      <a:pt x="59" y="7"/>
                      <a:pt x="54" y="7"/>
                      <a:pt x="52" y="7"/>
                    </a:cubicBezTo>
                    <a:cubicBezTo>
                      <a:pt x="38" y="10"/>
                      <a:pt x="25" y="11"/>
                      <a:pt x="13" y="2"/>
                    </a:cubicBezTo>
                    <a:cubicBezTo>
                      <a:pt x="10" y="0"/>
                      <a:pt x="4" y="1"/>
                      <a:pt x="0" y="5"/>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42" name="chenying0907 65"/>
              <p:cNvSpPr/>
              <p:nvPr/>
            </p:nvSpPr>
            <p:spPr bwMode="auto">
              <a:xfrm>
                <a:off x="8137525" y="2697164"/>
                <a:ext cx="69850" cy="38100"/>
              </a:xfrm>
              <a:custGeom>
                <a:avLst/>
                <a:gdLst>
                  <a:gd name="T0" fmla="*/ 0 w 32"/>
                  <a:gd name="T1" fmla="*/ 18 h 18"/>
                  <a:gd name="T2" fmla="*/ 13 w 32"/>
                  <a:gd name="T3" fmla="*/ 13 h 18"/>
                  <a:gd name="T4" fmla="*/ 26 w 32"/>
                  <a:gd name="T5" fmla="*/ 5 h 18"/>
                  <a:gd name="T6" fmla="*/ 32 w 32"/>
                  <a:gd name="T7" fmla="*/ 3 h 18"/>
                  <a:gd name="T8" fmla="*/ 0 w 32"/>
                  <a:gd name="T9" fmla="*/ 18 h 18"/>
                </a:gdLst>
                <a:ahLst/>
                <a:cxnLst>
                  <a:cxn ang="0">
                    <a:pos x="T0" y="T1"/>
                  </a:cxn>
                  <a:cxn ang="0">
                    <a:pos x="T2" y="T3"/>
                  </a:cxn>
                  <a:cxn ang="0">
                    <a:pos x="T4" y="T5"/>
                  </a:cxn>
                  <a:cxn ang="0">
                    <a:pos x="T6" y="T7"/>
                  </a:cxn>
                  <a:cxn ang="0">
                    <a:pos x="T8" y="T9"/>
                  </a:cxn>
                </a:cxnLst>
                <a:rect l="0" t="0" r="r" b="b"/>
                <a:pathLst>
                  <a:path w="32" h="18">
                    <a:moveTo>
                      <a:pt x="0" y="18"/>
                    </a:moveTo>
                    <a:cubicBezTo>
                      <a:pt x="6" y="18"/>
                      <a:pt x="10" y="17"/>
                      <a:pt x="13" y="13"/>
                    </a:cubicBezTo>
                    <a:cubicBezTo>
                      <a:pt x="16" y="9"/>
                      <a:pt x="21" y="6"/>
                      <a:pt x="26" y="5"/>
                    </a:cubicBezTo>
                    <a:cubicBezTo>
                      <a:pt x="28" y="5"/>
                      <a:pt x="29" y="4"/>
                      <a:pt x="32" y="3"/>
                    </a:cubicBezTo>
                    <a:cubicBezTo>
                      <a:pt x="22" y="0"/>
                      <a:pt x="8" y="7"/>
                      <a:pt x="0" y="18"/>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43" name="chenying0907 66"/>
              <p:cNvSpPr/>
              <p:nvPr/>
            </p:nvSpPr>
            <p:spPr bwMode="auto">
              <a:xfrm>
                <a:off x="8080375" y="2660651"/>
                <a:ext cx="49213" cy="31750"/>
              </a:xfrm>
              <a:custGeom>
                <a:avLst/>
                <a:gdLst>
                  <a:gd name="T0" fmla="*/ 23 w 23"/>
                  <a:gd name="T1" fmla="*/ 0 h 15"/>
                  <a:gd name="T2" fmla="*/ 0 w 23"/>
                  <a:gd name="T3" fmla="*/ 14 h 15"/>
                  <a:gd name="T4" fmla="*/ 23 w 23"/>
                  <a:gd name="T5" fmla="*/ 0 h 15"/>
                </a:gdLst>
                <a:ahLst/>
                <a:cxnLst>
                  <a:cxn ang="0">
                    <a:pos x="T0" y="T1"/>
                  </a:cxn>
                  <a:cxn ang="0">
                    <a:pos x="T2" y="T3"/>
                  </a:cxn>
                  <a:cxn ang="0">
                    <a:pos x="T4" y="T5"/>
                  </a:cxn>
                </a:cxnLst>
                <a:rect l="0" t="0" r="r" b="b"/>
                <a:pathLst>
                  <a:path w="23" h="15">
                    <a:moveTo>
                      <a:pt x="23" y="0"/>
                    </a:moveTo>
                    <a:cubicBezTo>
                      <a:pt x="15" y="0"/>
                      <a:pt x="2" y="8"/>
                      <a:pt x="0" y="14"/>
                    </a:cubicBezTo>
                    <a:cubicBezTo>
                      <a:pt x="5" y="15"/>
                      <a:pt x="21" y="5"/>
                      <a:pt x="23" y="0"/>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44" name="chenying0907 71"/>
              <p:cNvSpPr/>
              <p:nvPr/>
            </p:nvSpPr>
            <p:spPr bwMode="auto">
              <a:xfrm>
                <a:off x="8059738" y="2803526"/>
                <a:ext cx="130175" cy="36513"/>
              </a:xfrm>
              <a:custGeom>
                <a:avLst/>
                <a:gdLst>
                  <a:gd name="T0" fmla="*/ 0 w 60"/>
                  <a:gd name="T1" fmla="*/ 5 h 17"/>
                  <a:gd name="T2" fmla="*/ 13 w 60"/>
                  <a:gd name="T3" fmla="*/ 2 h 17"/>
                  <a:gd name="T4" fmla="*/ 52 w 60"/>
                  <a:gd name="T5" fmla="*/ 7 h 17"/>
                  <a:gd name="T6" fmla="*/ 59 w 60"/>
                  <a:gd name="T7" fmla="*/ 8 h 17"/>
                  <a:gd name="T8" fmla="*/ 53 w 60"/>
                  <a:gd name="T9" fmla="*/ 12 h 17"/>
                  <a:gd name="T10" fmla="*/ 9 w 60"/>
                  <a:gd name="T11" fmla="*/ 10 h 17"/>
                  <a:gd name="T12" fmla="*/ 0 w 60"/>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60" h="17">
                    <a:moveTo>
                      <a:pt x="0" y="5"/>
                    </a:moveTo>
                    <a:cubicBezTo>
                      <a:pt x="4" y="1"/>
                      <a:pt x="10" y="0"/>
                      <a:pt x="13" y="2"/>
                    </a:cubicBezTo>
                    <a:cubicBezTo>
                      <a:pt x="25" y="11"/>
                      <a:pt x="38" y="10"/>
                      <a:pt x="52" y="7"/>
                    </a:cubicBezTo>
                    <a:cubicBezTo>
                      <a:pt x="54" y="7"/>
                      <a:pt x="59" y="7"/>
                      <a:pt x="59" y="8"/>
                    </a:cubicBezTo>
                    <a:cubicBezTo>
                      <a:pt x="60" y="12"/>
                      <a:pt x="56" y="12"/>
                      <a:pt x="53" y="12"/>
                    </a:cubicBezTo>
                    <a:cubicBezTo>
                      <a:pt x="38" y="16"/>
                      <a:pt x="23" y="17"/>
                      <a:pt x="9" y="10"/>
                    </a:cubicBezTo>
                    <a:cubicBezTo>
                      <a:pt x="6" y="9"/>
                      <a:pt x="3" y="7"/>
                      <a:pt x="0" y="5"/>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45" name="chenying0907 72"/>
              <p:cNvSpPr/>
              <p:nvPr/>
            </p:nvSpPr>
            <p:spPr bwMode="auto">
              <a:xfrm>
                <a:off x="8137525" y="2697164"/>
                <a:ext cx="69850" cy="38100"/>
              </a:xfrm>
              <a:custGeom>
                <a:avLst/>
                <a:gdLst>
                  <a:gd name="T0" fmla="*/ 0 w 32"/>
                  <a:gd name="T1" fmla="*/ 18 h 18"/>
                  <a:gd name="T2" fmla="*/ 32 w 32"/>
                  <a:gd name="T3" fmla="*/ 3 h 18"/>
                  <a:gd name="T4" fmla="*/ 26 w 32"/>
                  <a:gd name="T5" fmla="*/ 5 h 18"/>
                  <a:gd name="T6" fmla="*/ 13 w 32"/>
                  <a:gd name="T7" fmla="*/ 13 h 18"/>
                  <a:gd name="T8" fmla="*/ 0 w 32"/>
                  <a:gd name="T9" fmla="*/ 18 h 18"/>
                </a:gdLst>
                <a:ahLst/>
                <a:cxnLst>
                  <a:cxn ang="0">
                    <a:pos x="T0" y="T1"/>
                  </a:cxn>
                  <a:cxn ang="0">
                    <a:pos x="T2" y="T3"/>
                  </a:cxn>
                  <a:cxn ang="0">
                    <a:pos x="T4" y="T5"/>
                  </a:cxn>
                  <a:cxn ang="0">
                    <a:pos x="T6" y="T7"/>
                  </a:cxn>
                  <a:cxn ang="0">
                    <a:pos x="T8" y="T9"/>
                  </a:cxn>
                </a:cxnLst>
                <a:rect l="0" t="0" r="r" b="b"/>
                <a:pathLst>
                  <a:path w="32" h="18">
                    <a:moveTo>
                      <a:pt x="0" y="18"/>
                    </a:moveTo>
                    <a:cubicBezTo>
                      <a:pt x="8" y="7"/>
                      <a:pt x="22" y="0"/>
                      <a:pt x="32" y="3"/>
                    </a:cubicBezTo>
                    <a:cubicBezTo>
                      <a:pt x="29" y="4"/>
                      <a:pt x="28" y="5"/>
                      <a:pt x="26" y="5"/>
                    </a:cubicBezTo>
                    <a:cubicBezTo>
                      <a:pt x="21" y="6"/>
                      <a:pt x="16" y="9"/>
                      <a:pt x="13" y="13"/>
                    </a:cubicBezTo>
                    <a:cubicBezTo>
                      <a:pt x="10" y="17"/>
                      <a:pt x="6" y="18"/>
                      <a:pt x="0" y="18"/>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46" name="chenying0907 73"/>
              <p:cNvSpPr/>
              <p:nvPr/>
            </p:nvSpPr>
            <p:spPr bwMode="auto">
              <a:xfrm>
                <a:off x="8080375" y="2660651"/>
                <a:ext cx="49213" cy="31750"/>
              </a:xfrm>
              <a:custGeom>
                <a:avLst/>
                <a:gdLst>
                  <a:gd name="T0" fmla="*/ 23 w 23"/>
                  <a:gd name="T1" fmla="*/ 0 h 15"/>
                  <a:gd name="T2" fmla="*/ 0 w 23"/>
                  <a:gd name="T3" fmla="*/ 14 h 15"/>
                  <a:gd name="T4" fmla="*/ 23 w 23"/>
                  <a:gd name="T5" fmla="*/ 0 h 15"/>
                </a:gdLst>
                <a:ahLst/>
                <a:cxnLst>
                  <a:cxn ang="0">
                    <a:pos x="T0" y="T1"/>
                  </a:cxn>
                  <a:cxn ang="0">
                    <a:pos x="T2" y="T3"/>
                  </a:cxn>
                  <a:cxn ang="0">
                    <a:pos x="T4" y="T5"/>
                  </a:cxn>
                </a:cxnLst>
                <a:rect l="0" t="0" r="r" b="b"/>
                <a:pathLst>
                  <a:path w="23" h="15">
                    <a:moveTo>
                      <a:pt x="23" y="0"/>
                    </a:moveTo>
                    <a:cubicBezTo>
                      <a:pt x="21" y="5"/>
                      <a:pt x="5" y="15"/>
                      <a:pt x="0" y="14"/>
                    </a:cubicBezTo>
                    <a:cubicBezTo>
                      <a:pt x="2" y="8"/>
                      <a:pt x="15" y="0"/>
                      <a:pt x="23" y="0"/>
                    </a:cubicBezTo>
                    <a:close/>
                  </a:path>
                </a:pathLst>
              </a:custGeom>
              <a:grpFill/>
              <a:ln w="9525">
                <a:solidFill>
                  <a:schemeClr val="tx1">
                    <a:lumMod val="75000"/>
                    <a:lumOff val="25000"/>
                  </a:schemeClr>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grpSp>
        <p:grpSp>
          <p:nvGrpSpPr>
            <p:cNvPr id="23" name="PA_组合 146"/>
            <p:cNvGrpSpPr/>
            <p:nvPr>
              <p:custDataLst>
                <p:tags r:id="rId9"/>
              </p:custDataLst>
            </p:nvPr>
          </p:nvGrpSpPr>
          <p:grpSpPr>
            <a:xfrm>
              <a:off x="1518708" y="2843297"/>
              <a:ext cx="956920" cy="1181961"/>
              <a:chOff x="5959475" y="2968563"/>
              <a:chExt cx="987426" cy="1219264"/>
            </a:xfrm>
            <a:solidFill>
              <a:schemeClr val="accent5"/>
            </a:solidFill>
          </p:grpSpPr>
          <p:sp>
            <p:nvSpPr>
              <p:cNvPr id="148" name="chenying0907 11"/>
              <p:cNvSpPr/>
              <p:nvPr/>
            </p:nvSpPr>
            <p:spPr bwMode="auto">
              <a:xfrm>
                <a:off x="6024563" y="3538539"/>
                <a:ext cx="709613" cy="354013"/>
              </a:xfrm>
              <a:custGeom>
                <a:avLst/>
                <a:gdLst>
                  <a:gd name="T0" fmla="*/ 0 w 330"/>
                  <a:gd name="T1" fmla="*/ 50 h 165"/>
                  <a:gd name="T2" fmla="*/ 13 w 330"/>
                  <a:gd name="T3" fmla="*/ 50 h 165"/>
                  <a:gd name="T4" fmla="*/ 68 w 330"/>
                  <a:gd name="T5" fmla="*/ 21 h 165"/>
                  <a:gd name="T6" fmla="*/ 161 w 330"/>
                  <a:gd name="T7" fmla="*/ 26 h 165"/>
                  <a:gd name="T8" fmla="*/ 188 w 330"/>
                  <a:gd name="T9" fmla="*/ 52 h 165"/>
                  <a:gd name="T10" fmla="*/ 192 w 330"/>
                  <a:gd name="T11" fmla="*/ 63 h 165"/>
                  <a:gd name="T12" fmla="*/ 219 w 330"/>
                  <a:gd name="T13" fmla="*/ 133 h 165"/>
                  <a:gd name="T14" fmla="*/ 245 w 330"/>
                  <a:gd name="T15" fmla="*/ 164 h 165"/>
                  <a:gd name="T16" fmla="*/ 255 w 330"/>
                  <a:gd name="T17" fmla="*/ 164 h 165"/>
                  <a:gd name="T18" fmla="*/ 263 w 330"/>
                  <a:gd name="T19" fmla="*/ 159 h 165"/>
                  <a:gd name="T20" fmla="*/ 291 w 330"/>
                  <a:gd name="T21" fmla="*/ 137 h 165"/>
                  <a:gd name="T22" fmla="*/ 311 w 330"/>
                  <a:gd name="T23" fmla="*/ 131 h 165"/>
                  <a:gd name="T24" fmla="*/ 324 w 330"/>
                  <a:gd name="T25" fmla="*/ 130 h 165"/>
                  <a:gd name="T26" fmla="*/ 329 w 330"/>
                  <a:gd name="T27" fmla="*/ 125 h 165"/>
                  <a:gd name="T28" fmla="*/ 322 w 330"/>
                  <a:gd name="T29" fmla="*/ 122 h 165"/>
                  <a:gd name="T30" fmla="*/ 312 w 330"/>
                  <a:gd name="T31" fmla="*/ 124 h 165"/>
                  <a:gd name="T32" fmla="*/ 279 w 330"/>
                  <a:gd name="T33" fmla="*/ 137 h 165"/>
                  <a:gd name="T34" fmla="*/ 255 w 330"/>
                  <a:gd name="T35" fmla="*/ 157 h 165"/>
                  <a:gd name="T36" fmla="*/ 244 w 330"/>
                  <a:gd name="T37" fmla="*/ 147 h 165"/>
                  <a:gd name="T38" fmla="*/ 216 w 330"/>
                  <a:gd name="T39" fmla="*/ 84 h 165"/>
                  <a:gd name="T40" fmla="*/ 201 w 330"/>
                  <a:gd name="T41" fmla="*/ 43 h 165"/>
                  <a:gd name="T42" fmla="*/ 193 w 330"/>
                  <a:gd name="T43" fmla="*/ 31 h 165"/>
                  <a:gd name="T44" fmla="*/ 76 w 330"/>
                  <a:gd name="T45" fmla="*/ 12 h 165"/>
                  <a:gd name="T46" fmla="*/ 4 w 330"/>
                  <a:gd name="T47" fmla="*/ 47 h 165"/>
                  <a:gd name="T48" fmla="*/ 0 w 330"/>
                  <a:gd name="T49" fmla="*/ 5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0" h="165">
                    <a:moveTo>
                      <a:pt x="0" y="50"/>
                    </a:moveTo>
                    <a:cubicBezTo>
                      <a:pt x="5" y="52"/>
                      <a:pt x="9" y="52"/>
                      <a:pt x="13" y="50"/>
                    </a:cubicBezTo>
                    <a:cubicBezTo>
                      <a:pt x="31" y="39"/>
                      <a:pt x="49" y="29"/>
                      <a:pt x="68" y="21"/>
                    </a:cubicBezTo>
                    <a:cubicBezTo>
                      <a:pt x="100" y="10"/>
                      <a:pt x="131" y="9"/>
                      <a:pt x="161" y="26"/>
                    </a:cubicBezTo>
                    <a:cubicBezTo>
                      <a:pt x="173" y="32"/>
                      <a:pt x="184" y="38"/>
                      <a:pt x="188" y="52"/>
                    </a:cubicBezTo>
                    <a:cubicBezTo>
                      <a:pt x="190" y="56"/>
                      <a:pt x="191" y="60"/>
                      <a:pt x="192" y="63"/>
                    </a:cubicBezTo>
                    <a:cubicBezTo>
                      <a:pt x="201" y="87"/>
                      <a:pt x="207" y="111"/>
                      <a:pt x="219" y="133"/>
                    </a:cubicBezTo>
                    <a:cubicBezTo>
                      <a:pt x="225" y="145"/>
                      <a:pt x="232" y="157"/>
                      <a:pt x="245" y="164"/>
                    </a:cubicBezTo>
                    <a:cubicBezTo>
                      <a:pt x="248" y="165"/>
                      <a:pt x="252" y="165"/>
                      <a:pt x="255" y="164"/>
                    </a:cubicBezTo>
                    <a:cubicBezTo>
                      <a:pt x="258" y="164"/>
                      <a:pt x="261" y="161"/>
                      <a:pt x="263" y="159"/>
                    </a:cubicBezTo>
                    <a:cubicBezTo>
                      <a:pt x="271" y="149"/>
                      <a:pt x="280" y="143"/>
                      <a:pt x="291" y="137"/>
                    </a:cubicBezTo>
                    <a:cubicBezTo>
                      <a:pt x="297" y="134"/>
                      <a:pt x="303" y="131"/>
                      <a:pt x="311" y="131"/>
                    </a:cubicBezTo>
                    <a:cubicBezTo>
                      <a:pt x="315" y="131"/>
                      <a:pt x="319" y="131"/>
                      <a:pt x="324" y="130"/>
                    </a:cubicBezTo>
                    <a:cubicBezTo>
                      <a:pt x="326" y="129"/>
                      <a:pt x="330" y="129"/>
                      <a:pt x="329" y="125"/>
                    </a:cubicBezTo>
                    <a:cubicBezTo>
                      <a:pt x="328" y="121"/>
                      <a:pt x="325" y="121"/>
                      <a:pt x="322" y="122"/>
                    </a:cubicBezTo>
                    <a:cubicBezTo>
                      <a:pt x="319" y="123"/>
                      <a:pt x="315" y="124"/>
                      <a:pt x="312" y="124"/>
                    </a:cubicBezTo>
                    <a:cubicBezTo>
                      <a:pt x="299" y="123"/>
                      <a:pt x="288" y="130"/>
                      <a:pt x="279" y="137"/>
                    </a:cubicBezTo>
                    <a:cubicBezTo>
                      <a:pt x="271" y="143"/>
                      <a:pt x="263" y="150"/>
                      <a:pt x="255" y="157"/>
                    </a:cubicBezTo>
                    <a:cubicBezTo>
                      <a:pt x="251" y="153"/>
                      <a:pt x="248" y="150"/>
                      <a:pt x="244" y="147"/>
                    </a:cubicBezTo>
                    <a:cubicBezTo>
                      <a:pt x="230" y="128"/>
                      <a:pt x="223" y="106"/>
                      <a:pt x="216" y="84"/>
                    </a:cubicBezTo>
                    <a:cubicBezTo>
                      <a:pt x="211" y="70"/>
                      <a:pt x="206" y="57"/>
                      <a:pt x="201" y="43"/>
                    </a:cubicBezTo>
                    <a:cubicBezTo>
                      <a:pt x="199" y="39"/>
                      <a:pt x="196" y="34"/>
                      <a:pt x="193" y="31"/>
                    </a:cubicBezTo>
                    <a:cubicBezTo>
                      <a:pt x="157" y="5"/>
                      <a:pt x="118" y="0"/>
                      <a:pt x="76" y="12"/>
                    </a:cubicBezTo>
                    <a:cubicBezTo>
                      <a:pt x="50" y="20"/>
                      <a:pt x="27" y="33"/>
                      <a:pt x="4" y="47"/>
                    </a:cubicBezTo>
                    <a:cubicBezTo>
                      <a:pt x="3" y="47"/>
                      <a:pt x="2" y="49"/>
                      <a:pt x="0" y="50"/>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49" name="chenying0907 12"/>
              <p:cNvSpPr/>
              <p:nvPr/>
            </p:nvSpPr>
            <p:spPr bwMode="auto">
              <a:xfrm>
                <a:off x="6013450" y="3697289"/>
                <a:ext cx="388938" cy="490538"/>
              </a:xfrm>
              <a:custGeom>
                <a:avLst/>
                <a:gdLst>
                  <a:gd name="T0" fmla="*/ 39 w 181"/>
                  <a:gd name="T1" fmla="*/ 1 h 228"/>
                  <a:gd name="T2" fmla="*/ 11 w 181"/>
                  <a:gd name="T3" fmla="*/ 1 h 228"/>
                  <a:gd name="T4" fmla="*/ 2 w 181"/>
                  <a:gd name="T5" fmla="*/ 4 h 228"/>
                  <a:gd name="T6" fmla="*/ 0 w 181"/>
                  <a:gd name="T7" fmla="*/ 7 h 228"/>
                  <a:gd name="T8" fmla="*/ 3 w 181"/>
                  <a:gd name="T9" fmla="*/ 9 h 228"/>
                  <a:gd name="T10" fmla="*/ 6 w 181"/>
                  <a:gd name="T11" fmla="*/ 9 h 228"/>
                  <a:gd name="T12" fmla="*/ 67 w 181"/>
                  <a:gd name="T13" fmla="*/ 10 h 228"/>
                  <a:gd name="T14" fmla="*/ 116 w 181"/>
                  <a:gd name="T15" fmla="*/ 26 h 228"/>
                  <a:gd name="T16" fmla="*/ 159 w 181"/>
                  <a:gd name="T17" fmla="*/ 70 h 228"/>
                  <a:gd name="T18" fmla="*/ 165 w 181"/>
                  <a:gd name="T19" fmla="*/ 96 h 228"/>
                  <a:gd name="T20" fmla="*/ 161 w 181"/>
                  <a:gd name="T21" fmla="*/ 118 h 228"/>
                  <a:gd name="T22" fmla="*/ 153 w 181"/>
                  <a:gd name="T23" fmla="*/ 181 h 228"/>
                  <a:gd name="T24" fmla="*/ 160 w 181"/>
                  <a:gd name="T25" fmla="*/ 221 h 228"/>
                  <a:gd name="T26" fmla="*/ 174 w 181"/>
                  <a:gd name="T27" fmla="*/ 224 h 228"/>
                  <a:gd name="T28" fmla="*/ 176 w 181"/>
                  <a:gd name="T29" fmla="*/ 218 h 228"/>
                  <a:gd name="T30" fmla="*/ 168 w 181"/>
                  <a:gd name="T31" fmla="*/ 176 h 228"/>
                  <a:gd name="T32" fmla="*/ 179 w 181"/>
                  <a:gd name="T33" fmla="*/ 99 h 228"/>
                  <a:gd name="T34" fmla="*/ 174 w 181"/>
                  <a:gd name="T35" fmla="*/ 66 h 228"/>
                  <a:gd name="T36" fmla="*/ 106 w 181"/>
                  <a:gd name="T37" fmla="*/ 10 h 228"/>
                  <a:gd name="T38" fmla="*/ 39 w 181"/>
                  <a:gd name="T39" fmla="*/ 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1" h="228">
                    <a:moveTo>
                      <a:pt x="39" y="1"/>
                    </a:moveTo>
                    <a:cubicBezTo>
                      <a:pt x="29" y="1"/>
                      <a:pt x="20" y="1"/>
                      <a:pt x="11" y="1"/>
                    </a:cubicBezTo>
                    <a:cubicBezTo>
                      <a:pt x="8" y="2"/>
                      <a:pt x="5" y="3"/>
                      <a:pt x="2" y="4"/>
                    </a:cubicBezTo>
                    <a:cubicBezTo>
                      <a:pt x="1" y="4"/>
                      <a:pt x="0" y="6"/>
                      <a:pt x="0" y="7"/>
                    </a:cubicBezTo>
                    <a:cubicBezTo>
                      <a:pt x="1" y="7"/>
                      <a:pt x="2" y="8"/>
                      <a:pt x="3" y="9"/>
                    </a:cubicBezTo>
                    <a:cubicBezTo>
                      <a:pt x="4" y="9"/>
                      <a:pt x="5" y="9"/>
                      <a:pt x="6" y="9"/>
                    </a:cubicBezTo>
                    <a:cubicBezTo>
                      <a:pt x="26" y="9"/>
                      <a:pt x="46" y="9"/>
                      <a:pt x="67" y="10"/>
                    </a:cubicBezTo>
                    <a:cubicBezTo>
                      <a:pt x="84" y="11"/>
                      <a:pt x="101" y="17"/>
                      <a:pt x="116" y="26"/>
                    </a:cubicBezTo>
                    <a:cubicBezTo>
                      <a:pt x="135" y="37"/>
                      <a:pt x="148" y="52"/>
                      <a:pt x="159" y="70"/>
                    </a:cubicBezTo>
                    <a:cubicBezTo>
                      <a:pt x="165" y="78"/>
                      <a:pt x="167" y="86"/>
                      <a:pt x="165" y="96"/>
                    </a:cubicBezTo>
                    <a:cubicBezTo>
                      <a:pt x="164" y="103"/>
                      <a:pt x="162" y="110"/>
                      <a:pt x="161" y="118"/>
                    </a:cubicBezTo>
                    <a:cubicBezTo>
                      <a:pt x="158" y="139"/>
                      <a:pt x="155" y="160"/>
                      <a:pt x="153" y="181"/>
                    </a:cubicBezTo>
                    <a:cubicBezTo>
                      <a:pt x="152" y="195"/>
                      <a:pt x="154" y="208"/>
                      <a:pt x="160" y="221"/>
                    </a:cubicBezTo>
                    <a:cubicBezTo>
                      <a:pt x="164" y="228"/>
                      <a:pt x="169" y="227"/>
                      <a:pt x="174" y="224"/>
                    </a:cubicBezTo>
                    <a:cubicBezTo>
                      <a:pt x="177" y="223"/>
                      <a:pt x="178" y="221"/>
                      <a:pt x="176" y="218"/>
                    </a:cubicBezTo>
                    <a:cubicBezTo>
                      <a:pt x="168" y="205"/>
                      <a:pt x="166" y="191"/>
                      <a:pt x="168" y="176"/>
                    </a:cubicBezTo>
                    <a:cubicBezTo>
                      <a:pt x="170" y="150"/>
                      <a:pt x="175" y="125"/>
                      <a:pt x="179" y="99"/>
                    </a:cubicBezTo>
                    <a:cubicBezTo>
                      <a:pt x="181" y="87"/>
                      <a:pt x="180" y="77"/>
                      <a:pt x="174" y="66"/>
                    </a:cubicBezTo>
                    <a:cubicBezTo>
                      <a:pt x="158" y="39"/>
                      <a:pt x="136" y="20"/>
                      <a:pt x="106" y="10"/>
                    </a:cubicBezTo>
                    <a:cubicBezTo>
                      <a:pt x="84" y="2"/>
                      <a:pt x="62" y="0"/>
                      <a:pt x="39" y="1"/>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50" name="chenying0907 14"/>
              <p:cNvSpPr/>
              <p:nvPr/>
            </p:nvSpPr>
            <p:spPr bwMode="auto">
              <a:xfrm>
                <a:off x="5959475" y="3311526"/>
                <a:ext cx="385763" cy="390525"/>
              </a:xfrm>
              <a:custGeom>
                <a:avLst/>
                <a:gdLst>
                  <a:gd name="T0" fmla="*/ 0 w 179"/>
                  <a:gd name="T1" fmla="*/ 174 h 182"/>
                  <a:gd name="T2" fmla="*/ 2 w 179"/>
                  <a:gd name="T3" fmla="*/ 179 h 182"/>
                  <a:gd name="T4" fmla="*/ 15 w 179"/>
                  <a:gd name="T5" fmla="*/ 173 h 182"/>
                  <a:gd name="T6" fmla="*/ 31 w 179"/>
                  <a:gd name="T7" fmla="*/ 121 h 182"/>
                  <a:gd name="T8" fmla="*/ 107 w 179"/>
                  <a:gd name="T9" fmla="*/ 38 h 182"/>
                  <a:gd name="T10" fmla="*/ 165 w 179"/>
                  <a:gd name="T11" fmla="*/ 10 h 182"/>
                  <a:gd name="T12" fmla="*/ 175 w 179"/>
                  <a:gd name="T13" fmla="*/ 8 h 182"/>
                  <a:gd name="T14" fmla="*/ 179 w 179"/>
                  <a:gd name="T15" fmla="*/ 3 h 182"/>
                  <a:gd name="T16" fmla="*/ 173 w 179"/>
                  <a:gd name="T17" fmla="*/ 0 h 182"/>
                  <a:gd name="T18" fmla="*/ 171 w 179"/>
                  <a:gd name="T19" fmla="*/ 0 h 182"/>
                  <a:gd name="T20" fmla="*/ 134 w 179"/>
                  <a:gd name="T21" fmla="*/ 12 h 182"/>
                  <a:gd name="T22" fmla="*/ 19 w 179"/>
                  <a:gd name="T23" fmla="*/ 117 h 182"/>
                  <a:gd name="T24" fmla="*/ 0 w 179"/>
                  <a:gd name="T25"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2">
                    <a:moveTo>
                      <a:pt x="0" y="174"/>
                    </a:moveTo>
                    <a:cubicBezTo>
                      <a:pt x="0" y="175"/>
                      <a:pt x="0" y="178"/>
                      <a:pt x="2" y="179"/>
                    </a:cubicBezTo>
                    <a:cubicBezTo>
                      <a:pt x="6" y="182"/>
                      <a:pt x="14" y="178"/>
                      <a:pt x="15" y="173"/>
                    </a:cubicBezTo>
                    <a:cubicBezTo>
                      <a:pt x="16" y="154"/>
                      <a:pt x="22" y="137"/>
                      <a:pt x="31" y="121"/>
                    </a:cubicBezTo>
                    <a:cubicBezTo>
                      <a:pt x="50" y="88"/>
                      <a:pt x="76" y="60"/>
                      <a:pt x="107" y="38"/>
                    </a:cubicBezTo>
                    <a:cubicBezTo>
                      <a:pt x="125" y="25"/>
                      <a:pt x="144" y="15"/>
                      <a:pt x="165" y="10"/>
                    </a:cubicBezTo>
                    <a:cubicBezTo>
                      <a:pt x="168" y="10"/>
                      <a:pt x="172" y="9"/>
                      <a:pt x="175" y="8"/>
                    </a:cubicBezTo>
                    <a:cubicBezTo>
                      <a:pt x="177" y="7"/>
                      <a:pt x="178" y="5"/>
                      <a:pt x="179" y="3"/>
                    </a:cubicBezTo>
                    <a:cubicBezTo>
                      <a:pt x="177" y="2"/>
                      <a:pt x="175" y="1"/>
                      <a:pt x="173" y="0"/>
                    </a:cubicBezTo>
                    <a:cubicBezTo>
                      <a:pt x="173" y="0"/>
                      <a:pt x="172" y="0"/>
                      <a:pt x="171" y="0"/>
                    </a:cubicBezTo>
                    <a:cubicBezTo>
                      <a:pt x="159" y="4"/>
                      <a:pt x="146" y="7"/>
                      <a:pt x="134" y="12"/>
                    </a:cubicBezTo>
                    <a:cubicBezTo>
                      <a:pt x="85" y="35"/>
                      <a:pt x="47" y="71"/>
                      <a:pt x="19" y="117"/>
                    </a:cubicBezTo>
                    <a:cubicBezTo>
                      <a:pt x="9" y="134"/>
                      <a:pt x="2" y="153"/>
                      <a:pt x="0" y="174"/>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51" name="chenying0907 16"/>
              <p:cNvSpPr/>
              <p:nvPr/>
            </p:nvSpPr>
            <p:spPr bwMode="auto">
              <a:xfrm>
                <a:off x="6370638" y="3297239"/>
                <a:ext cx="533400" cy="120650"/>
              </a:xfrm>
              <a:custGeom>
                <a:avLst/>
                <a:gdLst>
                  <a:gd name="T0" fmla="*/ 0 w 248"/>
                  <a:gd name="T1" fmla="*/ 27 h 56"/>
                  <a:gd name="T2" fmla="*/ 14 w 248"/>
                  <a:gd name="T3" fmla="*/ 33 h 56"/>
                  <a:gd name="T4" fmla="*/ 113 w 248"/>
                  <a:gd name="T5" fmla="*/ 56 h 56"/>
                  <a:gd name="T6" fmla="*/ 195 w 248"/>
                  <a:gd name="T7" fmla="*/ 35 h 56"/>
                  <a:gd name="T8" fmla="*/ 211 w 248"/>
                  <a:gd name="T9" fmla="*/ 25 h 56"/>
                  <a:gd name="T10" fmla="*/ 221 w 248"/>
                  <a:gd name="T11" fmla="*/ 18 h 56"/>
                  <a:gd name="T12" fmla="*/ 231 w 248"/>
                  <a:gd name="T13" fmla="*/ 11 h 56"/>
                  <a:gd name="T14" fmla="*/ 232 w 248"/>
                  <a:gd name="T15" fmla="*/ 12 h 56"/>
                  <a:gd name="T16" fmla="*/ 230 w 248"/>
                  <a:gd name="T17" fmla="*/ 16 h 56"/>
                  <a:gd name="T18" fmla="*/ 231 w 248"/>
                  <a:gd name="T19" fmla="*/ 17 h 56"/>
                  <a:gd name="T20" fmla="*/ 248 w 248"/>
                  <a:gd name="T21" fmla="*/ 3 h 56"/>
                  <a:gd name="T22" fmla="*/ 238 w 248"/>
                  <a:gd name="T23" fmla="*/ 1 h 56"/>
                  <a:gd name="T24" fmla="*/ 224 w 248"/>
                  <a:gd name="T25" fmla="*/ 7 h 56"/>
                  <a:gd name="T26" fmla="*/ 199 w 248"/>
                  <a:gd name="T27" fmla="*/ 25 h 56"/>
                  <a:gd name="T28" fmla="*/ 143 w 248"/>
                  <a:gd name="T29" fmla="*/ 48 h 56"/>
                  <a:gd name="T30" fmla="*/ 53 w 248"/>
                  <a:gd name="T31" fmla="*/ 39 h 56"/>
                  <a:gd name="T32" fmla="*/ 15 w 248"/>
                  <a:gd name="T33" fmla="*/ 24 h 56"/>
                  <a:gd name="T34" fmla="*/ 0 w 248"/>
                  <a:gd name="T35"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56">
                    <a:moveTo>
                      <a:pt x="0" y="27"/>
                    </a:moveTo>
                    <a:cubicBezTo>
                      <a:pt x="5" y="29"/>
                      <a:pt x="10" y="31"/>
                      <a:pt x="14" y="33"/>
                    </a:cubicBezTo>
                    <a:cubicBezTo>
                      <a:pt x="46" y="47"/>
                      <a:pt x="79" y="56"/>
                      <a:pt x="113" y="56"/>
                    </a:cubicBezTo>
                    <a:cubicBezTo>
                      <a:pt x="142" y="56"/>
                      <a:pt x="170" y="50"/>
                      <a:pt x="195" y="35"/>
                    </a:cubicBezTo>
                    <a:cubicBezTo>
                      <a:pt x="200" y="32"/>
                      <a:pt x="205" y="28"/>
                      <a:pt x="211" y="25"/>
                    </a:cubicBezTo>
                    <a:cubicBezTo>
                      <a:pt x="215" y="23"/>
                      <a:pt x="218" y="22"/>
                      <a:pt x="221" y="18"/>
                    </a:cubicBezTo>
                    <a:cubicBezTo>
                      <a:pt x="224" y="16"/>
                      <a:pt x="228" y="14"/>
                      <a:pt x="231" y="11"/>
                    </a:cubicBezTo>
                    <a:cubicBezTo>
                      <a:pt x="231" y="11"/>
                      <a:pt x="231" y="12"/>
                      <a:pt x="232" y="12"/>
                    </a:cubicBezTo>
                    <a:cubicBezTo>
                      <a:pt x="231" y="13"/>
                      <a:pt x="231" y="15"/>
                      <a:pt x="230" y="16"/>
                    </a:cubicBezTo>
                    <a:cubicBezTo>
                      <a:pt x="231" y="16"/>
                      <a:pt x="231" y="17"/>
                      <a:pt x="231" y="17"/>
                    </a:cubicBezTo>
                    <a:cubicBezTo>
                      <a:pt x="236" y="12"/>
                      <a:pt x="242" y="8"/>
                      <a:pt x="248" y="3"/>
                    </a:cubicBezTo>
                    <a:cubicBezTo>
                      <a:pt x="244" y="2"/>
                      <a:pt x="241" y="0"/>
                      <a:pt x="238" y="1"/>
                    </a:cubicBezTo>
                    <a:cubicBezTo>
                      <a:pt x="233" y="2"/>
                      <a:pt x="228" y="4"/>
                      <a:pt x="224" y="7"/>
                    </a:cubicBezTo>
                    <a:cubicBezTo>
                      <a:pt x="215" y="13"/>
                      <a:pt x="207" y="19"/>
                      <a:pt x="199" y="25"/>
                    </a:cubicBezTo>
                    <a:cubicBezTo>
                      <a:pt x="182" y="37"/>
                      <a:pt x="164" y="45"/>
                      <a:pt x="143" y="48"/>
                    </a:cubicBezTo>
                    <a:cubicBezTo>
                      <a:pt x="112" y="53"/>
                      <a:pt x="83" y="48"/>
                      <a:pt x="53" y="39"/>
                    </a:cubicBezTo>
                    <a:cubicBezTo>
                      <a:pt x="40" y="34"/>
                      <a:pt x="27" y="29"/>
                      <a:pt x="15" y="24"/>
                    </a:cubicBezTo>
                    <a:cubicBezTo>
                      <a:pt x="8" y="21"/>
                      <a:pt x="5" y="21"/>
                      <a:pt x="0" y="27"/>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52" name="chenying0907 17"/>
              <p:cNvSpPr/>
              <p:nvPr/>
            </p:nvSpPr>
            <p:spPr bwMode="auto">
              <a:xfrm>
                <a:off x="6450013" y="3081339"/>
                <a:ext cx="496888" cy="257175"/>
              </a:xfrm>
              <a:custGeom>
                <a:avLst/>
                <a:gdLst>
                  <a:gd name="T0" fmla="*/ 0 w 231"/>
                  <a:gd name="T1" fmla="*/ 112 h 120"/>
                  <a:gd name="T2" fmla="*/ 5 w 231"/>
                  <a:gd name="T3" fmla="*/ 114 h 120"/>
                  <a:gd name="T4" fmla="*/ 87 w 231"/>
                  <a:gd name="T5" fmla="*/ 109 h 120"/>
                  <a:gd name="T6" fmla="*/ 170 w 231"/>
                  <a:gd name="T7" fmla="*/ 67 h 120"/>
                  <a:gd name="T8" fmla="*/ 214 w 231"/>
                  <a:gd name="T9" fmla="*/ 38 h 120"/>
                  <a:gd name="T10" fmla="*/ 216 w 231"/>
                  <a:gd name="T11" fmla="*/ 35 h 120"/>
                  <a:gd name="T12" fmla="*/ 229 w 231"/>
                  <a:gd name="T13" fmla="*/ 7 h 120"/>
                  <a:gd name="T14" fmla="*/ 226 w 231"/>
                  <a:gd name="T15" fmla="*/ 1 h 120"/>
                  <a:gd name="T16" fmla="*/ 215 w 231"/>
                  <a:gd name="T17" fmla="*/ 4 h 120"/>
                  <a:gd name="T18" fmla="*/ 205 w 231"/>
                  <a:gd name="T19" fmla="*/ 34 h 120"/>
                  <a:gd name="T20" fmla="*/ 204 w 231"/>
                  <a:gd name="T21" fmla="*/ 37 h 120"/>
                  <a:gd name="T22" fmla="*/ 196 w 231"/>
                  <a:gd name="T23" fmla="*/ 43 h 120"/>
                  <a:gd name="T24" fmla="*/ 177 w 231"/>
                  <a:gd name="T25" fmla="*/ 56 h 120"/>
                  <a:gd name="T26" fmla="*/ 125 w 231"/>
                  <a:gd name="T27" fmla="*/ 87 h 120"/>
                  <a:gd name="T28" fmla="*/ 54 w 231"/>
                  <a:gd name="T29" fmla="*/ 111 h 120"/>
                  <a:gd name="T30" fmla="*/ 13 w 231"/>
                  <a:gd name="T31" fmla="*/ 109 h 120"/>
                  <a:gd name="T32" fmla="*/ 0 w 231"/>
                  <a:gd name="T3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1" h="120">
                    <a:moveTo>
                      <a:pt x="0" y="112"/>
                    </a:moveTo>
                    <a:cubicBezTo>
                      <a:pt x="2" y="113"/>
                      <a:pt x="4" y="114"/>
                      <a:pt x="5" y="114"/>
                    </a:cubicBezTo>
                    <a:cubicBezTo>
                      <a:pt x="33" y="120"/>
                      <a:pt x="60" y="117"/>
                      <a:pt x="87" y="109"/>
                    </a:cubicBezTo>
                    <a:cubicBezTo>
                      <a:pt x="117" y="99"/>
                      <a:pt x="144" y="83"/>
                      <a:pt x="170" y="67"/>
                    </a:cubicBezTo>
                    <a:cubicBezTo>
                      <a:pt x="185" y="58"/>
                      <a:pt x="199" y="48"/>
                      <a:pt x="214" y="38"/>
                    </a:cubicBezTo>
                    <a:cubicBezTo>
                      <a:pt x="215" y="38"/>
                      <a:pt x="216" y="37"/>
                      <a:pt x="216" y="35"/>
                    </a:cubicBezTo>
                    <a:cubicBezTo>
                      <a:pt x="220" y="26"/>
                      <a:pt x="221" y="15"/>
                      <a:pt x="229" y="7"/>
                    </a:cubicBezTo>
                    <a:cubicBezTo>
                      <a:pt x="231" y="5"/>
                      <a:pt x="229" y="1"/>
                      <a:pt x="226" y="1"/>
                    </a:cubicBezTo>
                    <a:cubicBezTo>
                      <a:pt x="222" y="0"/>
                      <a:pt x="218" y="1"/>
                      <a:pt x="215" y="4"/>
                    </a:cubicBezTo>
                    <a:cubicBezTo>
                      <a:pt x="207" y="12"/>
                      <a:pt x="205" y="23"/>
                      <a:pt x="205" y="34"/>
                    </a:cubicBezTo>
                    <a:cubicBezTo>
                      <a:pt x="205" y="35"/>
                      <a:pt x="205" y="36"/>
                      <a:pt x="204" y="37"/>
                    </a:cubicBezTo>
                    <a:cubicBezTo>
                      <a:pt x="202" y="39"/>
                      <a:pt x="199" y="42"/>
                      <a:pt x="196" y="43"/>
                    </a:cubicBezTo>
                    <a:cubicBezTo>
                      <a:pt x="190" y="48"/>
                      <a:pt x="183" y="52"/>
                      <a:pt x="177" y="56"/>
                    </a:cubicBezTo>
                    <a:cubicBezTo>
                      <a:pt x="159" y="66"/>
                      <a:pt x="143" y="77"/>
                      <a:pt x="125" y="87"/>
                    </a:cubicBezTo>
                    <a:cubicBezTo>
                      <a:pt x="103" y="100"/>
                      <a:pt x="80" y="108"/>
                      <a:pt x="54" y="111"/>
                    </a:cubicBezTo>
                    <a:cubicBezTo>
                      <a:pt x="40" y="113"/>
                      <a:pt x="26" y="112"/>
                      <a:pt x="13" y="109"/>
                    </a:cubicBezTo>
                    <a:cubicBezTo>
                      <a:pt x="8" y="108"/>
                      <a:pt x="4" y="108"/>
                      <a:pt x="0" y="112"/>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53" name="自由: 形状 152"/>
              <p:cNvSpPr/>
              <p:nvPr/>
            </p:nvSpPr>
            <p:spPr bwMode="auto">
              <a:xfrm>
                <a:off x="6247467" y="2968563"/>
                <a:ext cx="408451" cy="325501"/>
              </a:xfrm>
              <a:custGeom>
                <a:avLst/>
                <a:gdLst>
                  <a:gd name="connsiteX0" fmla="*/ 226388 w 408451"/>
                  <a:gd name="connsiteY0" fmla="*/ 13987 h 325501"/>
                  <a:gd name="connsiteX1" fmla="*/ 138082 w 408451"/>
                  <a:gd name="connsiteY1" fmla="*/ 31185 h 325501"/>
                  <a:gd name="connsiteX2" fmla="*/ 39309 w 408451"/>
                  <a:gd name="connsiteY2" fmla="*/ 127923 h 325501"/>
                  <a:gd name="connsiteX3" fmla="*/ 30720 w 408451"/>
                  <a:gd name="connsiteY3" fmla="*/ 220362 h 325501"/>
                  <a:gd name="connsiteX4" fmla="*/ 88695 w 408451"/>
                  <a:gd name="connsiteY4" fmla="*/ 284854 h 325501"/>
                  <a:gd name="connsiteX5" fmla="*/ 193911 w 408451"/>
                  <a:gd name="connsiteY5" fmla="*/ 312801 h 325501"/>
                  <a:gd name="connsiteX6" fmla="*/ 350660 w 408451"/>
                  <a:gd name="connsiteY6" fmla="*/ 241860 h 325501"/>
                  <a:gd name="connsiteX7" fmla="*/ 365691 w 408451"/>
                  <a:gd name="connsiteY7" fmla="*/ 110725 h 325501"/>
                  <a:gd name="connsiteX8" fmla="*/ 309863 w 408451"/>
                  <a:gd name="connsiteY8" fmla="*/ 48383 h 325501"/>
                  <a:gd name="connsiteX9" fmla="*/ 226388 w 408451"/>
                  <a:gd name="connsiteY9" fmla="*/ 13987 h 325501"/>
                  <a:gd name="connsiteX10" fmla="*/ 221969 w 408451"/>
                  <a:gd name="connsiteY10" fmla="*/ 19 h 325501"/>
                  <a:gd name="connsiteX11" fmla="*/ 369054 w 408451"/>
                  <a:gd name="connsiteY11" fmla="*/ 70053 h 325501"/>
                  <a:gd name="connsiteX12" fmla="*/ 407792 w 408451"/>
                  <a:gd name="connsiteY12" fmla="*/ 170944 h 325501"/>
                  <a:gd name="connsiteX13" fmla="*/ 351837 w 408451"/>
                  <a:gd name="connsiteY13" fmla="*/ 267542 h 325501"/>
                  <a:gd name="connsiteX14" fmla="*/ 194731 w 408451"/>
                  <a:gd name="connsiteY14" fmla="*/ 325501 h 325501"/>
                  <a:gd name="connsiteX15" fmla="*/ 76364 w 408451"/>
                  <a:gd name="connsiteY15" fmla="*/ 301888 h 325501"/>
                  <a:gd name="connsiteX16" fmla="*/ 5344 w 408451"/>
                  <a:gd name="connsiteY16" fmla="*/ 216023 h 325501"/>
                  <a:gd name="connsiteX17" fmla="*/ 16105 w 408451"/>
                  <a:gd name="connsiteY17" fmla="*/ 128012 h 325501"/>
                  <a:gd name="connsiteX18" fmla="*/ 35474 w 408451"/>
                  <a:gd name="connsiteY18" fmla="*/ 91519 h 325501"/>
                  <a:gd name="connsiteX19" fmla="*/ 164601 w 408451"/>
                  <a:gd name="connsiteY19" fmla="*/ 9948 h 325501"/>
                  <a:gd name="connsiteX20" fmla="*/ 221969 w 408451"/>
                  <a:gd name="connsiteY20" fmla="*/ 19 h 325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8451" h="325501">
                    <a:moveTo>
                      <a:pt x="226388" y="13987"/>
                    </a:moveTo>
                    <a:cubicBezTo>
                      <a:pt x="197669" y="11300"/>
                      <a:pt x="168144" y="17212"/>
                      <a:pt x="138082" y="31185"/>
                    </a:cubicBezTo>
                    <a:cubicBezTo>
                      <a:pt x="92990" y="52682"/>
                      <a:pt x="60781" y="84928"/>
                      <a:pt x="39309" y="127923"/>
                    </a:cubicBezTo>
                    <a:cubicBezTo>
                      <a:pt x="24278" y="158020"/>
                      <a:pt x="19983" y="188116"/>
                      <a:pt x="30720" y="220362"/>
                    </a:cubicBezTo>
                    <a:cubicBezTo>
                      <a:pt x="41456" y="248309"/>
                      <a:pt x="58634" y="271956"/>
                      <a:pt x="88695" y="284854"/>
                    </a:cubicBezTo>
                    <a:cubicBezTo>
                      <a:pt x="123051" y="299903"/>
                      <a:pt x="157408" y="312801"/>
                      <a:pt x="193911" y="312801"/>
                    </a:cubicBezTo>
                    <a:cubicBezTo>
                      <a:pt x="256181" y="310651"/>
                      <a:pt x="309863" y="289154"/>
                      <a:pt x="350660" y="241860"/>
                    </a:cubicBezTo>
                    <a:cubicBezTo>
                      <a:pt x="385016" y="203164"/>
                      <a:pt x="391458" y="155870"/>
                      <a:pt x="365691" y="110725"/>
                    </a:cubicBezTo>
                    <a:cubicBezTo>
                      <a:pt x="352808" y="84928"/>
                      <a:pt x="333482" y="65581"/>
                      <a:pt x="309863" y="48383"/>
                    </a:cubicBezTo>
                    <a:cubicBezTo>
                      <a:pt x="283022" y="27960"/>
                      <a:pt x="255108" y="16674"/>
                      <a:pt x="226388" y="13987"/>
                    </a:cubicBezTo>
                    <a:close/>
                    <a:moveTo>
                      <a:pt x="221969" y="19"/>
                    </a:moveTo>
                    <a:cubicBezTo>
                      <a:pt x="277050" y="-785"/>
                      <a:pt x="325473" y="24974"/>
                      <a:pt x="369054" y="70053"/>
                    </a:cubicBezTo>
                    <a:cubicBezTo>
                      <a:pt x="394879" y="97959"/>
                      <a:pt x="412096" y="130158"/>
                      <a:pt x="407792" y="170944"/>
                    </a:cubicBezTo>
                    <a:cubicBezTo>
                      <a:pt x="403488" y="209584"/>
                      <a:pt x="381966" y="241783"/>
                      <a:pt x="351837" y="267542"/>
                    </a:cubicBezTo>
                    <a:cubicBezTo>
                      <a:pt x="304490" y="308328"/>
                      <a:pt x="248534" y="323355"/>
                      <a:pt x="194731" y="325501"/>
                    </a:cubicBezTo>
                    <a:cubicBezTo>
                      <a:pt x="147384" y="325501"/>
                      <a:pt x="112950" y="314768"/>
                      <a:pt x="76364" y="301888"/>
                    </a:cubicBezTo>
                    <a:cubicBezTo>
                      <a:pt x="35474" y="286862"/>
                      <a:pt x="16105" y="254663"/>
                      <a:pt x="5344" y="216023"/>
                    </a:cubicBezTo>
                    <a:cubicBezTo>
                      <a:pt x="-5417" y="185971"/>
                      <a:pt x="1040" y="155918"/>
                      <a:pt x="16105" y="128012"/>
                    </a:cubicBezTo>
                    <a:cubicBezTo>
                      <a:pt x="22561" y="115132"/>
                      <a:pt x="29017" y="102252"/>
                      <a:pt x="35474" y="91519"/>
                    </a:cubicBezTo>
                    <a:cubicBezTo>
                      <a:pt x="67756" y="48587"/>
                      <a:pt x="112950" y="24974"/>
                      <a:pt x="164601" y="9948"/>
                    </a:cubicBezTo>
                    <a:cubicBezTo>
                      <a:pt x="184509" y="3508"/>
                      <a:pt x="203609" y="288"/>
                      <a:pt x="221969" y="19"/>
                    </a:cubicBezTo>
                    <a:close/>
                  </a:path>
                </a:pathLst>
              </a:custGeom>
              <a:grpFill/>
              <a:ln w="9525">
                <a:solidFill>
                  <a:schemeClr val="accent1"/>
                </a:solidFill>
                <a:round/>
              </a:ln>
            </p:spPr>
            <p:txBody>
              <a:bodyPr vert="horz" wrap="square" lIns="91440" tIns="45720" rIns="91440" bIns="45720" numCol="1" anchor="t" anchorCtr="0" compatLnSpc="1">
                <a:noAutofit/>
              </a:bodyPr>
              <a:lstStyle/>
              <a:p>
                <a:pPr defTabSz="685800">
                  <a:defRPr/>
                </a:pPr>
                <a:endParaRPr lang="zh-CN" altLang="en-US" sz="1400" kern="0" dirty="0">
                  <a:solidFill>
                    <a:prstClr val="black"/>
                  </a:solidFill>
                </a:endParaRPr>
              </a:p>
            </p:txBody>
          </p:sp>
          <p:sp>
            <p:nvSpPr>
              <p:cNvPr id="154" name="chenying0907 44"/>
              <p:cNvSpPr/>
              <p:nvPr/>
            </p:nvSpPr>
            <p:spPr bwMode="auto">
              <a:xfrm>
                <a:off x="6024563" y="3538539"/>
                <a:ext cx="709613" cy="354013"/>
              </a:xfrm>
              <a:custGeom>
                <a:avLst/>
                <a:gdLst>
                  <a:gd name="T0" fmla="*/ 0 w 330"/>
                  <a:gd name="T1" fmla="*/ 50 h 165"/>
                  <a:gd name="T2" fmla="*/ 4 w 330"/>
                  <a:gd name="T3" fmla="*/ 47 h 165"/>
                  <a:gd name="T4" fmla="*/ 76 w 330"/>
                  <a:gd name="T5" fmla="*/ 12 h 165"/>
                  <a:gd name="T6" fmla="*/ 193 w 330"/>
                  <a:gd name="T7" fmla="*/ 31 h 165"/>
                  <a:gd name="T8" fmla="*/ 201 w 330"/>
                  <a:gd name="T9" fmla="*/ 43 h 165"/>
                  <a:gd name="T10" fmla="*/ 216 w 330"/>
                  <a:gd name="T11" fmla="*/ 84 h 165"/>
                  <a:gd name="T12" fmla="*/ 244 w 330"/>
                  <a:gd name="T13" fmla="*/ 147 h 165"/>
                  <a:gd name="T14" fmla="*/ 255 w 330"/>
                  <a:gd name="T15" fmla="*/ 157 h 165"/>
                  <a:gd name="T16" fmla="*/ 279 w 330"/>
                  <a:gd name="T17" fmla="*/ 137 h 165"/>
                  <a:gd name="T18" fmla="*/ 312 w 330"/>
                  <a:gd name="T19" fmla="*/ 124 h 165"/>
                  <a:gd name="T20" fmla="*/ 322 w 330"/>
                  <a:gd name="T21" fmla="*/ 122 h 165"/>
                  <a:gd name="T22" fmla="*/ 329 w 330"/>
                  <a:gd name="T23" fmla="*/ 125 h 165"/>
                  <a:gd name="T24" fmla="*/ 324 w 330"/>
                  <a:gd name="T25" fmla="*/ 130 h 165"/>
                  <a:gd name="T26" fmla="*/ 311 w 330"/>
                  <a:gd name="T27" fmla="*/ 131 h 165"/>
                  <a:gd name="T28" fmla="*/ 291 w 330"/>
                  <a:gd name="T29" fmla="*/ 137 h 165"/>
                  <a:gd name="T30" fmla="*/ 263 w 330"/>
                  <a:gd name="T31" fmla="*/ 159 h 165"/>
                  <a:gd name="T32" fmla="*/ 255 w 330"/>
                  <a:gd name="T33" fmla="*/ 164 h 165"/>
                  <a:gd name="T34" fmla="*/ 245 w 330"/>
                  <a:gd name="T35" fmla="*/ 164 h 165"/>
                  <a:gd name="T36" fmla="*/ 219 w 330"/>
                  <a:gd name="T37" fmla="*/ 133 h 165"/>
                  <a:gd name="T38" fmla="*/ 192 w 330"/>
                  <a:gd name="T39" fmla="*/ 63 h 165"/>
                  <a:gd name="T40" fmla="*/ 188 w 330"/>
                  <a:gd name="T41" fmla="*/ 52 h 165"/>
                  <a:gd name="T42" fmla="*/ 161 w 330"/>
                  <a:gd name="T43" fmla="*/ 26 h 165"/>
                  <a:gd name="T44" fmla="*/ 68 w 330"/>
                  <a:gd name="T45" fmla="*/ 21 h 165"/>
                  <a:gd name="T46" fmla="*/ 13 w 330"/>
                  <a:gd name="T47" fmla="*/ 50 h 165"/>
                  <a:gd name="T48" fmla="*/ 0 w 330"/>
                  <a:gd name="T49" fmla="*/ 5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0" h="165">
                    <a:moveTo>
                      <a:pt x="0" y="50"/>
                    </a:moveTo>
                    <a:cubicBezTo>
                      <a:pt x="2" y="49"/>
                      <a:pt x="3" y="47"/>
                      <a:pt x="4" y="47"/>
                    </a:cubicBezTo>
                    <a:cubicBezTo>
                      <a:pt x="27" y="33"/>
                      <a:pt x="50" y="20"/>
                      <a:pt x="76" y="12"/>
                    </a:cubicBezTo>
                    <a:cubicBezTo>
                      <a:pt x="118" y="0"/>
                      <a:pt x="157" y="5"/>
                      <a:pt x="193" y="31"/>
                    </a:cubicBezTo>
                    <a:cubicBezTo>
                      <a:pt x="196" y="34"/>
                      <a:pt x="199" y="39"/>
                      <a:pt x="201" y="43"/>
                    </a:cubicBezTo>
                    <a:cubicBezTo>
                      <a:pt x="206" y="57"/>
                      <a:pt x="211" y="70"/>
                      <a:pt x="216" y="84"/>
                    </a:cubicBezTo>
                    <a:cubicBezTo>
                      <a:pt x="223" y="106"/>
                      <a:pt x="230" y="128"/>
                      <a:pt x="244" y="147"/>
                    </a:cubicBezTo>
                    <a:cubicBezTo>
                      <a:pt x="248" y="150"/>
                      <a:pt x="251" y="153"/>
                      <a:pt x="255" y="157"/>
                    </a:cubicBezTo>
                    <a:cubicBezTo>
                      <a:pt x="263" y="150"/>
                      <a:pt x="271" y="143"/>
                      <a:pt x="279" y="137"/>
                    </a:cubicBezTo>
                    <a:cubicBezTo>
                      <a:pt x="288" y="130"/>
                      <a:pt x="299" y="123"/>
                      <a:pt x="312" y="124"/>
                    </a:cubicBezTo>
                    <a:cubicBezTo>
                      <a:pt x="315" y="124"/>
                      <a:pt x="319" y="123"/>
                      <a:pt x="322" y="122"/>
                    </a:cubicBezTo>
                    <a:cubicBezTo>
                      <a:pt x="325" y="121"/>
                      <a:pt x="328" y="121"/>
                      <a:pt x="329" y="125"/>
                    </a:cubicBezTo>
                    <a:cubicBezTo>
                      <a:pt x="330" y="129"/>
                      <a:pt x="326" y="129"/>
                      <a:pt x="324" y="130"/>
                    </a:cubicBezTo>
                    <a:cubicBezTo>
                      <a:pt x="319" y="131"/>
                      <a:pt x="315" y="131"/>
                      <a:pt x="311" y="131"/>
                    </a:cubicBezTo>
                    <a:cubicBezTo>
                      <a:pt x="303" y="131"/>
                      <a:pt x="297" y="134"/>
                      <a:pt x="291" y="137"/>
                    </a:cubicBezTo>
                    <a:cubicBezTo>
                      <a:pt x="280" y="143"/>
                      <a:pt x="271" y="149"/>
                      <a:pt x="263" y="159"/>
                    </a:cubicBezTo>
                    <a:cubicBezTo>
                      <a:pt x="261" y="161"/>
                      <a:pt x="258" y="164"/>
                      <a:pt x="255" y="164"/>
                    </a:cubicBezTo>
                    <a:cubicBezTo>
                      <a:pt x="252" y="165"/>
                      <a:pt x="248" y="165"/>
                      <a:pt x="245" y="164"/>
                    </a:cubicBezTo>
                    <a:cubicBezTo>
                      <a:pt x="232" y="157"/>
                      <a:pt x="225" y="145"/>
                      <a:pt x="219" y="133"/>
                    </a:cubicBezTo>
                    <a:cubicBezTo>
                      <a:pt x="207" y="111"/>
                      <a:pt x="201" y="87"/>
                      <a:pt x="192" y="63"/>
                    </a:cubicBezTo>
                    <a:cubicBezTo>
                      <a:pt x="191" y="60"/>
                      <a:pt x="190" y="56"/>
                      <a:pt x="188" y="52"/>
                    </a:cubicBezTo>
                    <a:cubicBezTo>
                      <a:pt x="184" y="38"/>
                      <a:pt x="173" y="32"/>
                      <a:pt x="161" y="26"/>
                    </a:cubicBezTo>
                    <a:cubicBezTo>
                      <a:pt x="131" y="9"/>
                      <a:pt x="100" y="10"/>
                      <a:pt x="68" y="21"/>
                    </a:cubicBezTo>
                    <a:cubicBezTo>
                      <a:pt x="49" y="29"/>
                      <a:pt x="31" y="39"/>
                      <a:pt x="13" y="50"/>
                    </a:cubicBezTo>
                    <a:cubicBezTo>
                      <a:pt x="9" y="52"/>
                      <a:pt x="5" y="52"/>
                      <a:pt x="0" y="50"/>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55" name="chenying0907 45"/>
              <p:cNvSpPr/>
              <p:nvPr/>
            </p:nvSpPr>
            <p:spPr bwMode="auto">
              <a:xfrm>
                <a:off x="6013450" y="3697289"/>
                <a:ext cx="388938" cy="490538"/>
              </a:xfrm>
              <a:custGeom>
                <a:avLst/>
                <a:gdLst>
                  <a:gd name="T0" fmla="*/ 39 w 181"/>
                  <a:gd name="T1" fmla="*/ 1 h 228"/>
                  <a:gd name="T2" fmla="*/ 106 w 181"/>
                  <a:gd name="T3" fmla="*/ 10 h 228"/>
                  <a:gd name="T4" fmla="*/ 174 w 181"/>
                  <a:gd name="T5" fmla="*/ 66 h 228"/>
                  <a:gd name="T6" fmla="*/ 179 w 181"/>
                  <a:gd name="T7" fmla="*/ 99 h 228"/>
                  <a:gd name="T8" fmla="*/ 168 w 181"/>
                  <a:gd name="T9" fmla="*/ 176 h 228"/>
                  <a:gd name="T10" fmla="*/ 176 w 181"/>
                  <a:gd name="T11" fmla="*/ 218 h 228"/>
                  <a:gd name="T12" fmla="*/ 174 w 181"/>
                  <a:gd name="T13" fmla="*/ 224 h 228"/>
                  <a:gd name="T14" fmla="*/ 160 w 181"/>
                  <a:gd name="T15" fmla="*/ 221 h 228"/>
                  <a:gd name="T16" fmla="*/ 153 w 181"/>
                  <a:gd name="T17" fmla="*/ 181 h 228"/>
                  <a:gd name="T18" fmla="*/ 161 w 181"/>
                  <a:gd name="T19" fmla="*/ 118 h 228"/>
                  <a:gd name="T20" fmla="*/ 165 w 181"/>
                  <a:gd name="T21" fmla="*/ 96 h 228"/>
                  <a:gd name="T22" fmla="*/ 159 w 181"/>
                  <a:gd name="T23" fmla="*/ 70 h 228"/>
                  <a:gd name="T24" fmla="*/ 116 w 181"/>
                  <a:gd name="T25" fmla="*/ 26 h 228"/>
                  <a:gd name="T26" fmla="*/ 67 w 181"/>
                  <a:gd name="T27" fmla="*/ 10 h 228"/>
                  <a:gd name="T28" fmla="*/ 6 w 181"/>
                  <a:gd name="T29" fmla="*/ 9 h 228"/>
                  <a:gd name="T30" fmla="*/ 3 w 181"/>
                  <a:gd name="T31" fmla="*/ 9 h 228"/>
                  <a:gd name="T32" fmla="*/ 0 w 181"/>
                  <a:gd name="T33" fmla="*/ 7 h 228"/>
                  <a:gd name="T34" fmla="*/ 2 w 181"/>
                  <a:gd name="T35" fmla="*/ 4 h 228"/>
                  <a:gd name="T36" fmla="*/ 11 w 181"/>
                  <a:gd name="T37" fmla="*/ 1 h 228"/>
                  <a:gd name="T38" fmla="*/ 39 w 181"/>
                  <a:gd name="T39" fmla="*/ 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1" h="228">
                    <a:moveTo>
                      <a:pt x="39" y="1"/>
                    </a:moveTo>
                    <a:cubicBezTo>
                      <a:pt x="62" y="0"/>
                      <a:pt x="84" y="2"/>
                      <a:pt x="106" y="10"/>
                    </a:cubicBezTo>
                    <a:cubicBezTo>
                      <a:pt x="136" y="20"/>
                      <a:pt x="158" y="39"/>
                      <a:pt x="174" y="66"/>
                    </a:cubicBezTo>
                    <a:cubicBezTo>
                      <a:pt x="180" y="77"/>
                      <a:pt x="181" y="87"/>
                      <a:pt x="179" y="99"/>
                    </a:cubicBezTo>
                    <a:cubicBezTo>
                      <a:pt x="175" y="125"/>
                      <a:pt x="170" y="150"/>
                      <a:pt x="168" y="176"/>
                    </a:cubicBezTo>
                    <a:cubicBezTo>
                      <a:pt x="166" y="191"/>
                      <a:pt x="168" y="205"/>
                      <a:pt x="176" y="218"/>
                    </a:cubicBezTo>
                    <a:cubicBezTo>
                      <a:pt x="178" y="221"/>
                      <a:pt x="177" y="223"/>
                      <a:pt x="174" y="224"/>
                    </a:cubicBezTo>
                    <a:cubicBezTo>
                      <a:pt x="169" y="227"/>
                      <a:pt x="164" y="228"/>
                      <a:pt x="160" y="221"/>
                    </a:cubicBezTo>
                    <a:cubicBezTo>
                      <a:pt x="154" y="208"/>
                      <a:pt x="152" y="195"/>
                      <a:pt x="153" y="181"/>
                    </a:cubicBezTo>
                    <a:cubicBezTo>
                      <a:pt x="155" y="160"/>
                      <a:pt x="158" y="139"/>
                      <a:pt x="161" y="118"/>
                    </a:cubicBezTo>
                    <a:cubicBezTo>
                      <a:pt x="162" y="110"/>
                      <a:pt x="164" y="103"/>
                      <a:pt x="165" y="96"/>
                    </a:cubicBezTo>
                    <a:cubicBezTo>
                      <a:pt x="167" y="86"/>
                      <a:pt x="165" y="78"/>
                      <a:pt x="159" y="70"/>
                    </a:cubicBezTo>
                    <a:cubicBezTo>
                      <a:pt x="148" y="52"/>
                      <a:pt x="135" y="37"/>
                      <a:pt x="116" y="26"/>
                    </a:cubicBezTo>
                    <a:cubicBezTo>
                      <a:pt x="101" y="17"/>
                      <a:pt x="84" y="11"/>
                      <a:pt x="67" y="10"/>
                    </a:cubicBezTo>
                    <a:cubicBezTo>
                      <a:pt x="46" y="9"/>
                      <a:pt x="26" y="9"/>
                      <a:pt x="6" y="9"/>
                    </a:cubicBezTo>
                    <a:cubicBezTo>
                      <a:pt x="5" y="9"/>
                      <a:pt x="4" y="9"/>
                      <a:pt x="3" y="9"/>
                    </a:cubicBezTo>
                    <a:cubicBezTo>
                      <a:pt x="2" y="8"/>
                      <a:pt x="1" y="7"/>
                      <a:pt x="0" y="7"/>
                    </a:cubicBezTo>
                    <a:cubicBezTo>
                      <a:pt x="0" y="6"/>
                      <a:pt x="1" y="4"/>
                      <a:pt x="2" y="4"/>
                    </a:cubicBezTo>
                    <a:cubicBezTo>
                      <a:pt x="5" y="3"/>
                      <a:pt x="8" y="2"/>
                      <a:pt x="11" y="1"/>
                    </a:cubicBezTo>
                    <a:cubicBezTo>
                      <a:pt x="20" y="1"/>
                      <a:pt x="29" y="1"/>
                      <a:pt x="39" y="1"/>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56" name="chenying0907 47"/>
              <p:cNvSpPr/>
              <p:nvPr/>
            </p:nvSpPr>
            <p:spPr bwMode="auto">
              <a:xfrm>
                <a:off x="5959475" y="3311526"/>
                <a:ext cx="385763" cy="390525"/>
              </a:xfrm>
              <a:custGeom>
                <a:avLst/>
                <a:gdLst>
                  <a:gd name="T0" fmla="*/ 0 w 179"/>
                  <a:gd name="T1" fmla="*/ 174 h 182"/>
                  <a:gd name="T2" fmla="*/ 19 w 179"/>
                  <a:gd name="T3" fmla="*/ 117 h 182"/>
                  <a:gd name="T4" fmla="*/ 134 w 179"/>
                  <a:gd name="T5" fmla="*/ 12 h 182"/>
                  <a:gd name="T6" fmla="*/ 171 w 179"/>
                  <a:gd name="T7" fmla="*/ 0 h 182"/>
                  <a:gd name="T8" fmla="*/ 173 w 179"/>
                  <a:gd name="T9" fmla="*/ 0 h 182"/>
                  <a:gd name="T10" fmla="*/ 179 w 179"/>
                  <a:gd name="T11" fmla="*/ 3 h 182"/>
                  <a:gd name="T12" fmla="*/ 175 w 179"/>
                  <a:gd name="T13" fmla="*/ 8 h 182"/>
                  <a:gd name="T14" fmla="*/ 165 w 179"/>
                  <a:gd name="T15" fmla="*/ 10 h 182"/>
                  <a:gd name="T16" fmla="*/ 107 w 179"/>
                  <a:gd name="T17" fmla="*/ 38 h 182"/>
                  <a:gd name="T18" fmla="*/ 31 w 179"/>
                  <a:gd name="T19" fmla="*/ 121 h 182"/>
                  <a:gd name="T20" fmla="*/ 15 w 179"/>
                  <a:gd name="T21" fmla="*/ 173 h 182"/>
                  <a:gd name="T22" fmla="*/ 2 w 179"/>
                  <a:gd name="T23" fmla="*/ 179 h 182"/>
                  <a:gd name="T24" fmla="*/ 0 w 179"/>
                  <a:gd name="T25"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2">
                    <a:moveTo>
                      <a:pt x="0" y="174"/>
                    </a:moveTo>
                    <a:cubicBezTo>
                      <a:pt x="2" y="153"/>
                      <a:pt x="9" y="134"/>
                      <a:pt x="19" y="117"/>
                    </a:cubicBezTo>
                    <a:cubicBezTo>
                      <a:pt x="47" y="71"/>
                      <a:pt x="85" y="35"/>
                      <a:pt x="134" y="12"/>
                    </a:cubicBezTo>
                    <a:cubicBezTo>
                      <a:pt x="146" y="7"/>
                      <a:pt x="159" y="4"/>
                      <a:pt x="171" y="0"/>
                    </a:cubicBezTo>
                    <a:cubicBezTo>
                      <a:pt x="172" y="0"/>
                      <a:pt x="173" y="0"/>
                      <a:pt x="173" y="0"/>
                    </a:cubicBezTo>
                    <a:cubicBezTo>
                      <a:pt x="175" y="1"/>
                      <a:pt x="177" y="2"/>
                      <a:pt x="179" y="3"/>
                    </a:cubicBezTo>
                    <a:cubicBezTo>
                      <a:pt x="178" y="5"/>
                      <a:pt x="177" y="7"/>
                      <a:pt x="175" y="8"/>
                    </a:cubicBezTo>
                    <a:cubicBezTo>
                      <a:pt x="172" y="9"/>
                      <a:pt x="168" y="10"/>
                      <a:pt x="165" y="10"/>
                    </a:cubicBezTo>
                    <a:cubicBezTo>
                      <a:pt x="144" y="15"/>
                      <a:pt x="125" y="25"/>
                      <a:pt x="107" y="38"/>
                    </a:cubicBezTo>
                    <a:cubicBezTo>
                      <a:pt x="76" y="60"/>
                      <a:pt x="50" y="88"/>
                      <a:pt x="31" y="121"/>
                    </a:cubicBezTo>
                    <a:cubicBezTo>
                      <a:pt x="22" y="137"/>
                      <a:pt x="16" y="154"/>
                      <a:pt x="15" y="173"/>
                    </a:cubicBezTo>
                    <a:cubicBezTo>
                      <a:pt x="14" y="178"/>
                      <a:pt x="6" y="182"/>
                      <a:pt x="2" y="179"/>
                    </a:cubicBezTo>
                    <a:cubicBezTo>
                      <a:pt x="0" y="178"/>
                      <a:pt x="0" y="175"/>
                      <a:pt x="0" y="174"/>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57" name="chenying0907 49"/>
              <p:cNvSpPr/>
              <p:nvPr/>
            </p:nvSpPr>
            <p:spPr bwMode="auto">
              <a:xfrm>
                <a:off x="6370638" y="3297239"/>
                <a:ext cx="533400" cy="120650"/>
              </a:xfrm>
              <a:custGeom>
                <a:avLst/>
                <a:gdLst>
                  <a:gd name="T0" fmla="*/ 0 w 248"/>
                  <a:gd name="T1" fmla="*/ 27 h 56"/>
                  <a:gd name="T2" fmla="*/ 15 w 248"/>
                  <a:gd name="T3" fmla="*/ 24 h 56"/>
                  <a:gd name="T4" fmla="*/ 53 w 248"/>
                  <a:gd name="T5" fmla="*/ 39 h 56"/>
                  <a:gd name="T6" fmla="*/ 143 w 248"/>
                  <a:gd name="T7" fmla="*/ 48 h 56"/>
                  <a:gd name="T8" fmla="*/ 199 w 248"/>
                  <a:gd name="T9" fmla="*/ 25 h 56"/>
                  <a:gd name="T10" fmla="*/ 224 w 248"/>
                  <a:gd name="T11" fmla="*/ 7 h 56"/>
                  <a:gd name="T12" fmla="*/ 238 w 248"/>
                  <a:gd name="T13" fmla="*/ 1 h 56"/>
                  <a:gd name="T14" fmla="*/ 248 w 248"/>
                  <a:gd name="T15" fmla="*/ 3 h 56"/>
                  <a:gd name="T16" fmla="*/ 231 w 248"/>
                  <a:gd name="T17" fmla="*/ 17 h 56"/>
                  <a:gd name="T18" fmla="*/ 230 w 248"/>
                  <a:gd name="T19" fmla="*/ 16 h 56"/>
                  <a:gd name="T20" fmla="*/ 232 w 248"/>
                  <a:gd name="T21" fmla="*/ 12 h 56"/>
                  <a:gd name="T22" fmla="*/ 231 w 248"/>
                  <a:gd name="T23" fmla="*/ 11 h 56"/>
                  <a:gd name="T24" fmla="*/ 221 w 248"/>
                  <a:gd name="T25" fmla="*/ 18 h 56"/>
                  <a:gd name="T26" fmla="*/ 211 w 248"/>
                  <a:gd name="T27" fmla="*/ 25 h 56"/>
                  <a:gd name="T28" fmla="*/ 195 w 248"/>
                  <a:gd name="T29" fmla="*/ 35 h 56"/>
                  <a:gd name="T30" fmla="*/ 113 w 248"/>
                  <a:gd name="T31" fmla="*/ 56 h 56"/>
                  <a:gd name="T32" fmla="*/ 14 w 248"/>
                  <a:gd name="T33" fmla="*/ 33 h 56"/>
                  <a:gd name="T34" fmla="*/ 0 w 248"/>
                  <a:gd name="T35"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56">
                    <a:moveTo>
                      <a:pt x="0" y="27"/>
                    </a:moveTo>
                    <a:cubicBezTo>
                      <a:pt x="5" y="21"/>
                      <a:pt x="8" y="21"/>
                      <a:pt x="15" y="24"/>
                    </a:cubicBezTo>
                    <a:cubicBezTo>
                      <a:pt x="27" y="29"/>
                      <a:pt x="40" y="34"/>
                      <a:pt x="53" y="39"/>
                    </a:cubicBezTo>
                    <a:cubicBezTo>
                      <a:pt x="83" y="48"/>
                      <a:pt x="112" y="53"/>
                      <a:pt x="143" y="48"/>
                    </a:cubicBezTo>
                    <a:cubicBezTo>
                      <a:pt x="164" y="45"/>
                      <a:pt x="182" y="37"/>
                      <a:pt x="199" y="25"/>
                    </a:cubicBezTo>
                    <a:cubicBezTo>
                      <a:pt x="207" y="19"/>
                      <a:pt x="215" y="13"/>
                      <a:pt x="224" y="7"/>
                    </a:cubicBezTo>
                    <a:cubicBezTo>
                      <a:pt x="228" y="4"/>
                      <a:pt x="233" y="2"/>
                      <a:pt x="238" y="1"/>
                    </a:cubicBezTo>
                    <a:cubicBezTo>
                      <a:pt x="241" y="0"/>
                      <a:pt x="244" y="2"/>
                      <a:pt x="248" y="3"/>
                    </a:cubicBezTo>
                    <a:cubicBezTo>
                      <a:pt x="242" y="8"/>
                      <a:pt x="236" y="12"/>
                      <a:pt x="231" y="17"/>
                    </a:cubicBezTo>
                    <a:cubicBezTo>
                      <a:pt x="231" y="17"/>
                      <a:pt x="231" y="16"/>
                      <a:pt x="230" y="16"/>
                    </a:cubicBezTo>
                    <a:cubicBezTo>
                      <a:pt x="231" y="15"/>
                      <a:pt x="231" y="13"/>
                      <a:pt x="232" y="12"/>
                    </a:cubicBezTo>
                    <a:cubicBezTo>
                      <a:pt x="231" y="12"/>
                      <a:pt x="231" y="11"/>
                      <a:pt x="231" y="11"/>
                    </a:cubicBezTo>
                    <a:cubicBezTo>
                      <a:pt x="228" y="14"/>
                      <a:pt x="224" y="16"/>
                      <a:pt x="221" y="18"/>
                    </a:cubicBezTo>
                    <a:cubicBezTo>
                      <a:pt x="218" y="22"/>
                      <a:pt x="215" y="23"/>
                      <a:pt x="211" y="25"/>
                    </a:cubicBezTo>
                    <a:cubicBezTo>
                      <a:pt x="205" y="28"/>
                      <a:pt x="200" y="32"/>
                      <a:pt x="195" y="35"/>
                    </a:cubicBezTo>
                    <a:cubicBezTo>
                      <a:pt x="170" y="50"/>
                      <a:pt x="142" y="56"/>
                      <a:pt x="113" y="56"/>
                    </a:cubicBezTo>
                    <a:cubicBezTo>
                      <a:pt x="79" y="56"/>
                      <a:pt x="46" y="47"/>
                      <a:pt x="14" y="33"/>
                    </a:cubicBezTo>
                    <a:cubicBezTo>
                      <a:pt x="10" y="31"/>
                      <a:pt x="5" y="29"/>
                      <a:pt x="0" y="27"/>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58" name="chenying0907 50"/>
              <p:cNvSpPr/>
              <p:nvPr/>
            </p:nvSpPr>
            <p:spPr bwMode="auto">
              <a:xfrm>
                <a:off x="6450013" y="3081339"/>
                <a:ext cx="496888" cy="257175"/>
              </a:xfrm>
              <a:custGeom>
                <a:avLst/>
                <a:gdLst>
                  <a:gd name="T0" fmla="*/ 0 w 231"/>
                  <a:gd name="T1" fmla="*/ 112 h 120"/>
                  <a:gd name="T2" fmla="*/ 13 w 231"/>
                  <a:gd name="T3" fmla="*/ 109 h 120"/>
                  <a:gd name="T4" fmla="*/ 54 w 231"/>
                  <a:gd name="T5" fmla="*/ 111 h 120"/>
                  <a:gd name="T6" fmla="*/ 125 w 231"/>
                  <a:gd name="T7" fmla="*/ 87 h 120"/>
                  <a:gd name="T8" fmla="*/ 177 w 231"/>
                  <a:gd name="T9" fmla="*/ 56 h 120"/>
                  <a:gd name="T10" fmla="*/ 196 w 231"/>
                  <a:gd name="T11" fmla="*/ 43 h 120"/>
                  <a:gd name="T12" fmla="*/ 204 w 231"/>
                  <a:gd name="T13" fmla="*/ 37 h 120"/>
                  <a:gd name="T14" fmla="*/ 205 w 231"/>
                  <a:gd name="T15" fmla="*/ 34 h 120"/>
                  <a:gd name="T16" fmla="*/ 215 w 231"/>
                  <a:gd name="T17" fmla="*/ 4 h 120"/>
                  <a:gd name="T18" fmla="*/ 226 w 231"/>
                  <a:gd name="T19" fmla="*/ 1 h 120"/>
                  <a:gd name="T20" fmla="*/ 229 w 231"/>
                  <a:gd name="T21" fmla="*/ 7 h 120"/>
                  <a:gd name="T22" fmla="*/ 216 w 231"/>
                  <a:gd name="T23" fmla="*/ 35 h 120"/>
                  <a:gd name="T24" fmla="*/ 214 w 231"/>
                  <a:gd name="T25" fmla="*/ 38 h 120"/>
                  <a:gd name="T26" fmla="*/ 170 w 231"/>
                  <a:gd name="T27" fmla="*/ 67 h 120"/>
                  <a:gd name="T28" fmla="*/ 87 w 231"/>
                  <a:gd name="T29" fmla="*/ 109 h 120"/>
                  <a:gd name="T30" fmla="*/ 5 w 231"/>
                  <a:gd name="T31" fmla="*/ 114 h 120"/>
                  <a:gd name="T32" fmla="*/ 0 w 231"/>
                  <a:gd name="T3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1" h="120">
                    <a:moveTo>
                      <a:pt x="0" y="112"/>
                    </a:moveTo>
                    <a:cubicBezTo>
                      <a:pt x="4" y="108"/>
                      <a:pt x="8" y="108"/>
                      <a:pt x="13" y="109"/>
                    </a:cubicBezTo>
                    <a:cubicBezTo>
                      <a:pt x="26" y="112"/>
                      <a:pt x="40" y="113"/>
                      <a:pt x="54" y="111"/>
                    </a:cubicBezTo>
                    <a:cubicBezTo>
                      <a:pt x="80" y="108"/>
                      <a:pt x="103" y="100"/>
                      <a:pt x="125" y="87"/>
                    </a:cubicBezTo>
                    <a:cubicBezTo>
                      <a:pt x="143" y="77"/>
                      <a:pt x="159" y="66"/>
                      <a:pt x="177" y="56"/>
                    </a:cubicBezTo>
                    <a:cubicBezTo>
                      <a:pt x="183" y="52"/>
                      <a:pt x="190" y="48"/>
                      <a:pt x="196" y="43"/>
                    </a:cubicBezTo>
                    <a:cubicBezTo>
                      <a:pt x="199" y="42"/>
                      <a:pt x="202" y="39"/>
                      <a:pt x="204" y="37"/>
                    </a:cubicBezTo>
                    <a:cubicBezTo>
                      <a:pt x="205" y="36"/>
                      <a:pt x="205" y="35"/>
                      <a:pt x="205" y="34"/>
                    </a:cubicBezTo>
                    <a:cubicBezTo>
                      <a:pt x="205" y="23"/>
                      <a:pt x="207" y="12"/>
                      <a:pt x="215" y="4"/>
                    </a:cubicBezTo>
                    <a:cubicBezTo>
                      <a:pt x="218" y="1"/>
                      <a:pt x="222" y="0"/>
                      <a:pt x="226" y="1"/>
                    </a:cubicBezTo>
                    <a:cubicBezTo>
                      <a:pt x="229" y="1"/>
                      <a:pt x="231" y="5"/>
                      <a:pt x="229" y="7"/>
                    </a:cubicBezTo>
                    <a:cubicBezTo>
                      <a:pt x="221" y="15"/>
                      <a:pt x="220" y="26"/>
                      <a:pt x="216" y="35"/>
                    </a:cubicBezTo>
                    <a:cubicBezTo>
                      <a:pt x="216" y="37"/>
                      <a:pt x="215" y="38"/>
                      <a:pt x="214" y="38"/>
                    </a:cubicBezTo>
                    <a:cubicBezTo>
                      <a:pt x="199" y="48"/>
                      <a:pt x="185" y="58"/>
                      <a:pt x="170" y="67"/>
                    </a:cubicBezTo>
                    <a:cubicBezTo>
                      <a:pt x="144" y="83"/>
                      <a:pt x="117" y="99"/>
                      <a:pt x="87" y="109"/>
                    </a:cubicBezTo>
                    <a:cubicBezTo>
                      <a:pt x="60" y="117"/>
                      <a:pt x="33" y="120"/>
                      <a:pt x="5" y="114"/>
                    </a:cubicBezTo>
                    <a:cubicBezTo>
                      <a:pt x="4" y="114"/>
                      <a:pt x="2" y="113"/>
                      <a:pt x="0" y="112"/>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59" name="chenying0907 68"/>
              <p:cNvSpPr/>
              <p:nvPr/>
            </p:nvSpPr>
            <p:spPr bwMode="auto">
              <a:xfrm>
                <a:off x="6381750" y="3181351"/>
                <a:ext cx="134938" cy="50800"/>
              </a:xfrm>
              <a:custGeom>
                <a:avLst/>
                <a:gdLst>
                  <a:gd name="T0" fmla="*/ 47 w 63"/>
                  <a:gd name="T1" fmla="*/ 23 h 23"/>
                  <a:gd name="T2" fmla="*/ 56 w 63"/>
                  <a:gd name="T3" fmla="*/ 22 h 23"/>
                  <a:gd name="T4" fmla="*/ 63 w 63"/>
                  <a:gd name="T5" fmla="*/ 17 h 23"/>
                  <a:gd name="T6" fmla="*/ 56 w 63"/>
                  <a:gd name="T7" fmla="*/ 15 h 23"/>
                  <a:gd name="T8" fmla="*/ 18 w 63"/>
                  <a:gd name="T9" fmla="*/ 7 h 23"/>
                  <a:gd name="T10" fmla="*/ 11 w 63"/>
                  <a:gd name="T11" fmla="*/ 2 h 23"/>
                  <a:gd name="T12" fmla="*/ 2 w 63"/>
                  <a:gd name="T13" fmla="*/ 5 h 23"/>
                  <a:gd name="T14" fmla="*/ 5 w 63"/>
                  <a:gd name="T15" fmla="*/ 11 h 23"/>
                  <a:gd name="T16" fmla="*/ 47 w 6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3">
                    <a:moveTo>
                      <a:pt x="47" y="23"/>
                    </a:moveTo>
                    <a:cubicBezTo>
                      <a:pt x="50" y="22"/>
                      <a:pt x="53" y="22"/>
                      <a:pt x="56" y="22"/>
                    </a:cubicBezTo>
                    <a:cubicBezTo>
                      <a:pt x="59" y="22"/>
                      <a:pt x="63" y="21"/>
                      <a:pt x="63" y="17"/>
                    </a:cubicBezTo>
                    <a:cubicBezTo>
                      <a:pt x="63" y="13"/>
                      <a:pt x="59" y="14"/>
                      <a:pt x="56" y="15"/>
                    </a:cubicBezTo>
                    <a:cubicBezTo>
                      <a:pt x="43" y="15"/>
                      <a:pt x="29" y="14"/>
                      <a:pt x="18" y="7"/>
                    </a:cubicBezTo>
                    <a:cubicBezTo>
                      <a:pt x="15" y="6"/>
                      <a:pt x="13" y="4"/>
                      <a:pt x="11" y="2"/>
                    </a:cubicBezTo>
                    <a:cubicBezTo>
                      <a:pt x="7" y="0"/>
                      <a:pt x="4" y="2"/>
                      <a:pt x="2" y="5"/>
                    </a:cubicBezTo>
                    <a:cubicBezTo>
                      <a:pt x="0" y="8"/>
                      <a:pt x="3" y="9"/>
                      <a:pt x="5" y="11"/>
                    </a:cubicBezTo>
                    <a:cubicBezTo>
                      <a:pt x="17" y="20"/>
                      <a:pt x="32" y="23"/>
                      <a:pt x="47" y="23"/>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60" name="chenying0907 69"/>
              <p:cNvSpPr/>
              <p:nvPr/>
            </p:nvSpPr>
            <p:spPr bwMode="auto">
              <a:xfrm>
                <a:off x="6511925" y="3040064"/>
                <a:ext cx="63500" cy="47625"/>
              </a:xfrm>
              <a:custGeom>
                <a:avLst/>
                <a:gdLst>
                  <a:gd name="T0" fmla="*/ 0 w 29"/>
                  <a:gd name="T1" fmla="*/ 4 h 22"/>
                  <a:gd name="T2" fmla="*/ 14 w 29"/>
                  <a:gd name="T3" fmla="*/ 17 h 22"/>
                  <a:gd name="T4" fmla="*/ 25 w 29"/>
                  <a:gd name="T5" fmla="*/ 20 h 22"/>
                  <a:gd name="T6" fmla="*/ 27 w 29"/>
                  <a:gd name="T7" fmla="*/ 15 h 22"/>
                  <a:gd name="T8" fmla="*/ 11 w 29"/>
                  <a:gd name="T9" fmla="*/ 2 h 22"/>
                  <a:gd name="T10" fmla="*/ 0 w 29"/>
                  <a:gd name="T11" fmla="*/ 4 h 22"/>
                </a:gdLst>
                <a:ahLst/>
                <a:cxnLst>
                  <a:cxn ang="0">
                    <a:pos x="T0" y="T1"/>
                  </a:cxn>
                  <a:cxn ang="0">
                    <a:pos x="T2" y="T3"/>
                  </a:cxn>
                  <a:cxn ang="0">
                    <a:pos x="T4" y="T5"/>
                  </a:cxn>
                  <a:cxn ang="0">
                    <a:pos x="T6" y="T7"/>
                  </a:cxn>
                  <a:cxn ang="0">
                    <a:pos x="T8" y="T9"/>
                  </a:cxn>
                  <a:cxn ang="0">
                    <a:pos x="T10" y="T11"/>
                  </a:cxn>
                </a:cxnLst>
                <a:rect l="0" t="0" r="r" b="b"/>
                <a:pathLst>
                  <a:path w="29" h="22">
                    <a:moveTo>
                      <a:pt x="0" y="4"/>
                    </a:moveTo>
                    <a:cubicBezTo>
                      <a:pt x="5" y="9"/>
                      <a:pt x="11" y="12"/>
                      <a:pt x="14" y="17"/>
                    </a:cubicBezTo>
                    <a:cubicBezTo>
                      <a:pt x="18" y="22"/>
                      <a:pt x="19" y="22"/>
                      <a:pt x="25" y="20"/>
                    </a:cubicBezTo>
                    <a:cubicBezTo>
                      <a:pt x="28" y="19"/>
                      <a:pt x="29" y="17"/>
                      <a:pt x="27" y="15"/>
                    </a:cubicBezTo>
                    <a:cubicBezTo>
                      <a:pt x="23" y="8"/>
                      <a:pt x="18" y="4"/>
                      <a:pt x="11" y="2"/>
                    </a:cubicBezTo>
                    <a:cubicBezTo>
                      <a:pt x="7" y="0"/>
                      <a:pt x="3" y="2"/>
                      <a:pt x="0" y="4"/>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61" name="chenying0907 70"/>
              <p:cNvSpPr/>
              <p:nvPr/>
            </p:nvSpPr>
            <p:spPr bwMode="auto">
              <a:xfrm>
                <a:off x="6399213" y="3062289"/>
                <a:ext cx="61913" cy="44450"/>
              </a:xfrm>
              <a:custGeom>
                <a:avLst/>
                <a:gdLst>
                  <a:gd name="T0" fmla="*/ 0 w 29"/>
                  <a:gd name="T1" fmla="*/ 6 h 21"/>
                  <a:gd name="T2" fmla="*/ 15 w 29"/>
                  <a:gd name="T3" fmla="*/ 17 h 21"/>
                  <a:gd name="T4" fmla="*/ 29 w 29"/>
                  <a:gd name="T5" fmla="*/ 16 h 21"/>
                  <a:gd name="T6" fmla="*/ 0 w 29"/>
                  <a:gd name="T7" fmla="*/ 6 h 21"/>
                </a:gdLst>
                <a:ahLst/>
                <a:cxnLst>
                  <a:cxn ang="0">
                    <a:pos x="T0" y="T1"/>
                  </a:cxn>
                  <a:cxn ang="0">
                    <a:pos x="T2" y="T3"/>
                  </a:cxn>
                  <a:cxn ang="0">
                    <a:pos x="T4" y="T5"/>
                  </a:cxn>
                  <a:cxn ang="0">
                    <a:pos x="T6" y="T7"/>
                  </a:cxn>
                </a:cxnLst>
                <a:rect l="0" t="0" r="r" b="b"/>
                <a:pathLst>
                  <a:path w="29" h="21">
                    <a:moveTo>
                      <a:pt x="0" y="6"/>
                    </a:moveTo>
                    <a:cubicBezTo>
                      <a:pt x="5" y="10"/>
                      <a:pt x="11" y="13"/>
                      <a:pt x="15" y="17"/>
                    </a:cubicBezTo>
                    <a:cubicBezTo>
                      <a:pt x="20" y="21"/>
                      <a:pt x="24" y="21"/>
                      <a:pt x="29" y="16"/>
                    </a:cubicBezTo>
                    <a:cubicBezTo>
                      <a:pt x="22" y="5"/>
                      <a:pt x="7" y="0"/>
                      <a:pt x="0" y="6"/>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62" name="chenying0907 74"/>
              <p:cNvSpPr/>
              <p:nvPr/>
            </p:nvSpPr>
            <p:spPr bwMode="auto">
              <a:xfrm>
                <a:off x="6381750" y="3181351"/>
                <a:ext cx="134938" cy="50800"/>
              </a:xfrm>
              <a:custGeom>
                <a:avLst/>
                <a:gdLst>
                  <a:gd name="T0" fmla="*/ 47 w 63"/>
                  <a:gd name="T1" fmla="*/ 23 h 23"/>
                  <a:gd name="T2" fmla="*/ 5 w 63"/>
                  <a:gd name="T3" fmla="*/ 11 h 23"/>
                  <a:gd name="T4" fmla="*/ 2 w 63"/>
                  <a:gd name="T5" fmla="*/ 5 h 23"/>
                  <a:gd name="T6" fmla="*/ 11 w 63"/>
                  <a:gd name="T7" fmla="*/ 2 h 23"/>
                  <a:gd name="T8" fmla="*/ 18 w 63"/>
                  <a:gd name="T9" fmla="*/ 7 h 23"/>
                  <a:gd name="T10" fmla="*/ 56 w 63"/>
                  <a:gd name="T11" fmla="*/ 15 h 23"/>
                  <a:gd name="T12" fmla="*/ 63 w 63"/>
                  <a:gd name="T13" fmla="*/ 17 h 23"/>
                  <a:gd name="T14" fmla="*/ 56 w 63"/>
                  <a:gd name="T15" fmla="*/ 22 h 23"/>
                  <a:gd name="T16" fmla="*/ 47 w 6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3">
                    <a:moveTo>
                      <a:pt x="47" y="23"/>
                    </a:moveTo>
                    <a:cubicBezTo>
                      <a:pt x="32" y="23"/>
                      <a:pt x="17" y="20"/>
                      <a:pt x="5" y="11"/>
                    </a:cubicBezTo>
                    <a:cubicBezTo>
                      <a:pt x="3" y="9"/>
                      <a:pt x="0" y="8"/>
                      <a:pt x="2" y="5"/>
                    </a:cubicBezTo>
                    <a:cubicBezTo>
                      <a:pt x="4" y="2"/>
                      <a:pt x="7" y="0"/>
                      <a:pt x="11" y="2"/>
                    </a:cubicBezTo>
                    <a:cubicBezTo>
                      <a:pt x="13" y="4"/>
                      <a:pt x="15" y="6"/>
                      <a:pt x="18" y="7"/>
                    </a:cubicBezTo>
                    <a:cubicBezTo>
                      <a:pt x="29" y="14"/>
                      <a:pt x="43" y="15"/>
                      <a:pt x="56" y="15"/>
                    </a:cubicBezTo>
                    <a:cubicBezTo>
                      <a:pt x="59" y="14"/>
                      <a:pt x="63" y="13"/>
                      <a:pt x="63" y="17"/>
                    </a:cubicBezTo>
                    <a:cubicBezTo>
                      <a:pt x="63" y="21"/>
                      <a:pt x="59" y="22"/>
                      <a:pt x="56" y="22"/>
                    </a:cubicBezTo>
                    <a:cubicBezTo>
                      <a:pt x="53" y="22"/>
                      <a:pt x="50" y="22"/>
                      <a:pt x="47" y="23"/>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63" name="chenying0907 75"/>
              <p:cNvSpPr/>
              <p:nvPr/>
            </p:nvSpPr>
            <p:spPr bwMode="auto">
              <a:xfrm>
                <a:off x="6511925" y="3040064"/>
                <a:ext cx="63500" cy="47625"/>
              </a:xfrm>
              <a:custGeom>
                <a:avLst/>
                <a:gdLst>
                  <a:gd name="T0" fmla="*/ 0 w 29"/>
                  <a:gd name="T1" fmla="*/ 4 h 22"/>
                  <a:gd name="T2" fmla="*/ 11 w 29"/>
                  <a:gd name="T3" fmla="*/ 2 h 22"/>
                  <a:gd name="T4" fmla="*/ 27 w 29"/>
                  <a:gd name="T5" fmla="*/ 15 h 22"/>
                  <a:gd name="T6" fmla="*/ 25 w 29"/>
                  <a:gd name="T7" fmla="*/ 20 h 22"/>
                  <a:gd name="T8" fmla="*/ 14 w 29"/>
                  <a:gd name="T9" fmla="*/ 17 h 22"/>
                  <a:gd name="T10" fmla="*/ 0 w 29"/>
                  <a:gd name="T11" fmla="*/ 4 h 22"/>
                </a:gdLst>
                <a:ahLst/>
                <a:cxnLst>
                  <a:cxn ang="0">
                    <a:pos x="T0" y="T1"/>
                  </a:cxn>
                  <a:cxn ang="0">
                    <a:pos x="T2" y="T3"/>
                  </a:cxn>
                  <a:cxn ang="0">
                    <a:pos x="T4" y="T5"/>
                  </a:cxn>
                  <a:cxn ang="0">
                    <a:pos x="T6" y="T7"/>
                  </a:cxn>
                  <a:cxn ang="0">
                    <a:pos x="T8" y="T9"/>
                  </a:cxn>
                  <a:cxn ang="0">
                    <a:pos x="T10" y="T11"/>
                  </a:cxn>
                </a:cxnLst>
                <a:rect l="0" t="0" r="r" b="b"/>
                <a:pathLst>
                  <a:path w="29" h="22">
                    <a:moveTo>
                      <a:pt x="0" y="4"/>
                    </a:moveTo>
                    <a:cubicBezTo>
                      <a:pt x="3" y="2"/>
                      <a:pt x="7" y="0"/>
                      <a:pt x="11" y="2"/>
                    </a:cubicBezTo>
                    <a:cubicBezTo>
                      <a:pt x="18" y="4"/>
                      <a:pt x="23" y="8"/>
                      <a:pt x="27" y="15"/>
                    </a:cubicBezTo>
                    <a:cubicBezTo>
                      <a:pt x="29" y="17"/>
                      <a:pt x="28" y="19"/>
                      <a:pt x="25" y="20"/>
                    </a:cubicBezTo>
                    <a:cubicBezTo>
                      <a:pt x="19" y="22"/>
                      <a:pt x="18" y="22"/>
                      <a:pt x="14" y="17"/>
                    </a:cubicBezTo>
                    <a:cubicBezTo>
                      <a:pt x="11" y="12"/>
                      <a:pt x="5" y="9"/>
                      <a:pt x="0" y="4"/>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sp>
            <p:nvSpPr>
              <p:cNvPr id="164" name="chenying0907 76"/>
              <p:cNvSpPr/>
              <p:nvPr/>
            </p:nvSpPr>
            <p:spPr bwMode="auto">
              <a:xfrm>
                <a:off x="6399213" y="3062289"/>
                <a:ext cx="61913" cy="44450"/>
              </a:xfrm>
              <a:custGeom>
                <a:avLst/>
                <a:gdLst>
                  <a:gd name="T0" fmla="*/ 0 w 29"/>
                  <a:gd name="T1" fmla="*/ 6 h 21"/>
                  <a:gd name="T2" fmla="*/ 29 w 29"/>
                  <a:gd name="T3" fmla="*/ 16 h 21"/>
                  <a:gd name="T4" fmla="*/ 15 w 29"/>
                  <a:gd name="T5" fmla="*/ 17 h 21"/>
                  <a:gd name="T6" fmla="*/ 0 w 29"/>
                  <a:gd name="T7" fmla="*/ 6 h 21"/>
                </a:gdLst>
                <a:ahLst/>
                <a:cxnLst>
                  <a:cxn ang="0">
                    <a:pos x="T0" y="T1"/>
                  </a:cxn>
                  <a:cxn ang="0">
                    <a:pos x="T2" y="T3"/>
                  </a:cxn>
                  <a:cxn ang="0">
                    <a:pos x="T4" y="T5"/>
                  </a:cxn>
                  <a:cxn ang="0">
                    <a:pos x="T6" y="T7"/>
                  </a:cxn>
                </a:cxnLst>
                <a:rect l="0" t="0" r="r" b="b"/>
                <a:pathLst>
                  <a:path w="29" h="21">
                    <a:moveTo>
                      <a:pt x="0" y="6"/>
                    </a:moveTo>
                    <a:cubicBezTo>
                      <a:pt x="7" y="0"/>
                      <a:pt x="22" y="5"/>
                      <a:pt x="29" y="16"/>
                    </a:cubicBezTo>
                    <a:cubicBezTo>
                      <a:pt x="24" y="21"/>
                      <a:pt x="20" y="21"/>
                      <a:pt x="15" y="17"/>
                    </a:cubicBezTo>
                    <a:cubicBezTo>
                      <a:pt x="11" y="13"/>
                      <a:pt x="5" y="10"/>
                      <a:pt x="0" y="6"/>
                    </a:cubicBezTo>
                    <a:close/>
                  </a:path>
                </a:pathLst>
              </a:custGeom>
              <a:grpFill/>
              <a:ln w="9525">
                <a:solidFill>
                  <a:schemeClr val="accent1"/>
                </a:solidFill>
                <a:round/>
              </a:ln>
            </p:spPr>
            <p:txBody>
              <a:bodyPr vert="horz" wrap="square" lIns="91440" tIns="45720" rIns="91440" bIns="45720" numCol="1" anchor="t" anchorCtr="0" compatLnSpc="1"/>
              <a:lstStyle/>
              <a:p>
                <a:pPr defTabSz="685800">
                  <a:defRPr/>
                </a:pPr>
                <a:endParaRPr lang="zh-CN" altLang="en-US" sz="1400" kern="0" dirty="0">
                  <a:solidFill>
                    <a:prstClr val="black"/>
                  </a:solidFill>
                </a:endParaRPr>
              </a:p>
            </p:txBody>
          </p:sp>
        </p:grpSp>
        <p:sp>
          <p:nvSpPr>
            <p:cNvPr id="165" name="PA_任意多边形 77"/>
            <p:cNvSpPr/>
            <p:nvPr>
              <p:custDataLst>
                <p:tags r:id="rId10"/>
              </p:custDataLst>
            </p:nvPr>
          </p:nvSpPr>
          <p:spPr bwMode="auto">
            <a:xfrm>
              <a:off x="1627667" y="2732811"/>
              <a:ext cx="2172143" cy="2159937"/>
            </a:xfrm>
            <a:custGeom>
              <a:avLst/>
              <a:gdLst>
                <a:gd name="T0" fmla="*/ 3 w 1083"/>
                <a:gd name="T1" fmla="*/ 1009 h 1065"/>
                <a:gd name="T2" fmla="*/ 11 w 1083"/>
                <a:gd name="T3" fmla="*/ 993 h 1065"/>
                <a:gd name="T4" fmla="*/ 22 w 1083"/>
                <a:gd name="T5" fmla="*/ 971 h 1065"/>
                <a:gd name="T6" fmla="*/ 33 w 1083"/>
                <a:gd name="T7" fmla="*/ 949 h 1065"/>
                <a:gd name="T8" fmla="*/ 42 w 1083"/>
                <a:gd name="T9" fmla="*/ 931 h 1065"/>
                <a:gd name="T10" fmla="*/ 50 w 1083"/>
                <a:gd name="T11" fmla="*/ 915 h 1065"/>
                <a:gd name="T12" fmla="*/ 60 w 1083"/>
                <a:gd name="T13" fmla="*/ 896 h 1065"/>
                <a:gd name="T14" fmla="*/ 71 w 1083"/>
                <a:gd name="T15" fmla="*/ 874 h 1065"/>
                <a:gd name="T16" fmla="*/ 81 w 1083"/>
                <a:gd name="T17" fmla="*/ 855 h 1065"/>
                <a:gd name="T18" fmla="*/ 89 w 1083"/>
                <a:gd name="T19" fmla="*/ 839 h 1065"/>
                <a:gd name="T20" fmla="*/ 98 w 1083"/>
                <a:gd name="T21" fmla="*/ 822 h 1065"/>
                <a:gd name="T22" fmla="*/ 106 w 1083"/>
                <a:gd name="T23" fmla="*/ 805 h 1065"/>
                <a:gd name="T24" fmla="*/ 114 w 1083"/>
                <a:gd name="T25" fmla="*/ 790 h 1065"/>
                <a:gd name="T26" fmla="*/ 125 w 1083"/>
                <a:gd name="T27" fmla="*/ 767 h 1065"/>
                <a:gd name="T28" fmla="*/ 136 w 1083"/>
                <a:gd name="T29" fmla="*/ 745 h 1065"/>
                <a:gd name="T30" fmla="*/ 146 w 1083"/>
                <a:gd name="T31" fmla="*/ 726 h 1065"/>
                <a:gd name="T32" fmla="*/ 154 w 1083"/>
                <a:gd name="T33" fmla="*/ 709 h 1065"/>
                <a:gd name="T34" fmla="*/ 165 w 1083"/>
                <a:gd name="T35" fmla="*/ 689 h 1065"/>
                <a:gd name="T36" fmla="*/ 176 w 1083"/>
                <a:gd name="T37" fmla="*/ 666 h 1065"/>
                <a:gd name="T38" fmla="*/ 184 w 1083"/>
                <a:gd name="T39" fmla="*/ 650 h 1065"/>
                <a:gd name="T40" fmla="*/ 194 w 1083"/>
                <a:gd name="T41" fmla="*/ 630 h 1065"/>
                <a:gd name="T42" fmla="*/ 202 w 1083"/>
                <a:gd name="T43" fmla="*/ 615 h 1065"/>
                <a:gd name="T44" fmla="*/ 212 w 1083"/>
                <a:gd name="T45" fmla="*/ 596 h 1065"/>
                <a:gd name="T46" fmla="*/ 224 w 1083"/>
                <a:gd name="T47" fmla="*/ 573 h 1065"/>
                <a:gd name="T48" fmla="*/ 231 w 1083"/>
                <a:gd name="T49" fmla="*/ 557 h 1065"/>
                <a:gd name="T50" fmla="*/ 241 w 1083"/>
                <a:gd name="T51" fmla="*/ 538 h 1065"/>
                <a:gd name="T52" fmla="*/ 250 w 1083"/>
                <a:gd name="T53" fmla="*/ 520 h 1065"/>
                <a:gd name="T54" fmla="*/ 261 w 1083"/>
                <a:gd name="T55" fmla="*/ 499 h 1065"/>
                <a:gd name="T56" fmla="*/ 272 w 1083"/>
                <a:gd name="T57" fmla="*/ 476 h 1065"/>
                <a:gd name="T58" fmla="*/ 283 w 1083"/>
                <a:gd name="T59" fmla="*/ 456 h 1065"/>
                <a:gd name="T60" fmla="*/ 293 w 1083"/>
                <a:gd name="T61" fmla="*/ 436 h 1065"/>
                <a:gd name="T62" fmla="*/ 300 w 1083"/>
                <a:gd name="T63" fmla="*/ 421 h 1065"/>
                <a:gd name="T64" fmla="*/ 311 w 1083"/>
                <a:gd name="T65" fmla="*/ 401 h 1065"/>
                <a:gd name="T66" fmla="*/ 321 w 1083"/>
                <a:gd name="T67" fmla="*/ 380 h 1065"/>
                <a:gd name="T68" fmla="*/ 329 w 1083"/>
                <a:gd name="T69" fmla="*/ 364 h 1065"/>
                <a:gd name="T70" fmla="*/ 338 w 1083"/>
                <a:gd name="T71" fmla="*/ 346 h 1065"/>
                <a:gd name="T72" fmla="*/ 348 w 1083"/>
                <a:gd name="T73" fmla="*/ 326 h 1065"/>
                <a:gd name="T74" fmla="*/ 356 w 1083"/>
                <a:gd name="T75" fmla="*/ 311 h 1065"/>
                <a:gd name="T76" fmla="*/ 365 w 1083"/>
                <a:gd name="T77" fmla="*/ 293 h 1065"/>
                <a:gd name="T78" fmla="*/ 374 w 1083"/>
                <a:gd name="T79" fmla="*/ 276 h 1065"/>
                <a:gd name="T80" fmla="*/ 382 w 1083"/>
                <a:gd name="T81" fmla="*/ 260 h 1065"/>
                <a:gd name="T82" fmla="*/ 390 w 1083"/>
                <a:gd name="T83" fmla="*/ 243 h 1065"/>
                <a:gd name="T84" fmla="*/ 399 w 1083"/>
                <a:gd name="T85" fmla="*/ 225 h 1065"/>
                <a:gd name="T86" fmla="*/ 411 w 1083"/>
                <a:gd name="T87" fmla="*/ 202 h 1065"/>
                <a:gd name="T88" fmla="*/ 419 w 1083"/>
                <a:gd name="T89" fmla="*/ 186 h 1065"/>
                <a:gd name="T90" fmla="*/ 430 w 1083"/>
                <a:gd name="T91" fmla="*/ 164 h 1065"/>
                <a:gd name="T92" fmla="*/ 439 w 1083"/>
                <a:gd name="T93" fmla="*/ 146 h 1065"/>
                <a:gd name="T94" fmla="*/ 449 w 1083"/>
                <a:gd name="T95" fmla="*/ 127 h 1065"/>
                <a:gd name="T96" fmla="*/ 459 w 1083"/>
                <a:gd name="T97" fmla="*/ 107 h 1065"/>
                <a:gd name="T98" fmla="*/ 467 w 1083"/>
                <a:gd name="T99" fmla="*/ 91 h 1065"/>
                <a:gd name="T100" fmla="*/ 474 w 1083"/>
                <a:gd name="T101" fmla="*/ 78 h 1065"/>
                <a:gd name="T102" fmla="*/ 483 w 1083"/>
                <a:gd name="T103" fmla="*/ 60 h 1065"/>
                <a:gd name="T104" fmla="*/ 494 w 1083"/>
                <a:gd name="T105" fmla="*/ 38 h 1065"/>
                <a:gd name="T106" fmla="*/ 500 w 1083"/>
                <a:gd name="T107" fmla="*/ 26 h 1065"/>
                <a:gd name="T108" fmla="*/ 510 w 1083"/>
                <a:gd name="T109" fmla="*/ 6 h 1065"/>
                <a:gd name="T110" fmla="*/ 553 w 1083"/>
                <a:gd name="T111" fmla="*/ 2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83" h="1065">
                  <a:moveTo>
                    <a:pt x="2" y="1017"/>
                  </a:moveTo>
                  <a:cubicBezTo>
                    <a:pt x="2" y="1017"/>
                    <a:pt x="0" y="1016"/>
                    <a:pt x="0" y="1016"/>
                  </a:cubicBezTo>
                  <a:cubicBezTo>
                    <a:pt x="19" y="1017"/>
                    <a:pt x="19" y="1017"/>
                    <a:pt x="19" y="1017"/>
                  </a:cubicBezTo>
                  <a:cubicBezTo>
                    <a:pt x="19" y="1017"/>
                    <a:pt x="3" y="1009"/>
                    <a:pt x="3" y="1009"/>
                  </a:cubicBezTo>
                  <a:cubicBezTo>
                    <a:pt x="3" y="1009"/>
                    <a:pt x="37" y="1019"/>
                    <a:pt x="37" y="1017"/>
                  </a:cubicBezTo>
                  <a:cubicBezTo>
                    <a:pt x="38" y="1015"/>
                    <a:pt x="7" y="1001"/>
                    <a:pt x="7" y="1001"/>
                  </a:cubicBezTo>
                  <a:cubicBezTo>
                    <a:pt x="8" y="999"/>
                    <a:pt x="54" y="1019"/>
                    <a:pt x="55" y="1017"/>
                  </a:cubicBezTo>
                  <a:cubicBezTo>
                    <a:pt x="55" y="1017"/>
                    <a:pt x="10" y="994"/>
                    <a:pt x="11" y="993"/>
                  </a:cubicBezTo>
                  <a:cubicBezTo>
                    <a:pt x="12" y="990"/>
                    <a:pt x="81" y="1020"/>
                    <a:pt x="82" y="1017"/>
                  </a:cubicBezTo>
                  <a:cubicBezTo>
                    <a:pt x="84" y="1014"/>
                    <a:pt x="16" y="982"/>
                    <a:pt x="16" y="982"/>
                  </a:cubicBezTo>
                  <a:cubicBezTo>
                    <a:pt x="17" y="981"/>
                    <a:pt x="106" y="1022"/>
                    <a:pt x="109" y="1017"/>
                  </a:cubicBezTo>
                  <a:cubicBezTo>
                    <a:pt x="111" y="1013"/>
                    <a:pt x="22" y="971"/>
                    <a:pt x="22" y="971"/>
                  </a:cubicBezTo>
                  <a:cubicBezTo>
                    <a:pt x="22" y="971"/>
                    <a:pt x="134" y="1021"/>
                    <a:pt x="136" y="1017"/>
                  </a:cubicBezTo>
                  <a:cubicBezTo>
                    <a:pt x="137" y="1015"/>
                    <a:pt x="28" y="960"/>
                    <a:pt x="28" y="960"/>
                  </a:cubicBezTo>
                  <a:cubicBezTo>
                    <a:pt x="32" y="953"/>
                    <a:pt x="159" y="1022"/>
                    <a:pt x="162" y="1017"/>
                  </a:cubicBezTo>
                  <a:cubicBezTo>
                    <a:pt x="165" y="1011"/>
                    <a:pt x="33" y="949"/>
                    <a:pt x="33" y="949"/>
                  </a:cubicBezTo>
                  <a:cubicBezTo>
                    <a:pt x="34" y="948"/>
                    <a:pt x="176" y="1019"/>
                    <a:pt x="177" y="1017"/>
                  </a:cubicBezTo>
                  <a:cubicBezTo>
                    <a:pt x="180" y="1011"/>
                    <a:pt x="37" y="942"/>
                    <a:pt x="37" y="942"/>
                  </a:cubicBezTo>
                  <a:cubicBezTo>
                    <a:pt x="42" y="933"/>
                    <a:pt x="203" y="1017"/>
                    <a:pt x="203" y="1017"/>
                  </a:cubicBezTo>
                  <a:cubicBezTo>
                    <a:pt x="205" y="1014"/>
                    <a:pt x="40" y="935"/>
                    <a:pt x="42" y="931"/>
                  </a:cubicBezTo>
                  <a:cubicBezTo>
                    <a:pt x="45" y="926"/>
                    <a:pt x="218" y="1018"/>
                    <a:pt x="219" y="1017"/>
                  </a:cubicBezTo>
                  <a:cubicBezTo>
                    <a:pt x="221" y="1012"/>
                    <a:pt x="45" y="926"/>
                    <a:pt x="45" y="925"/>
                  </a:cubicBezTo>
                  <a:cubicBezTo>
                    <a:pt x="242" y="1017"/>
                    <a:pt x="242" y="1017"/>
                    <a:pt x="242" y="1017"/>
                  </a:cubicBezTo>
                  <a:cubicBezTo>
                    <a:pt x="248" y="1005"/>
                    <a:pt x="48" y="920"/>
                    <a:pt x="50" y="915"/>
                  </a:cubicBezTo>
                  <a:cubicBezTo>
                    <a:pt x="56" y="904"/>
                    <a:pt x="257" y="1028"/>
                    <a:pt x="263" y="1017"/>
                  </a:cubicBezTo>
                  <a:cubicBezTo>
                    <a:pt x="263" y="1017"/>
                    <a:pt x="53" y="910"/>
                    <a:pt x="55" y="907"/>
                  </a:cubicBezTo>
                  <a:cubicBezTo>
                    <a:pt x="62" y="892"/>
                    <a:pt x="286" y="1018"/>
                    <a:pt x="287" y="1017"/>
                  </a:cubicBezTo>
                  <a:cubicBezTo>
                    <a:pt x="294" y="1003"/>
                    <a:pt x="60" y="896"/>
                    <a:pt x="60" y="896"/>
                  </a:cubicBezTo>
                  <a:cubicBezTo>
                    <a:pt x="68" y="881"/>
                    <a:pt x="311" y="1024"/>
                    <a:pt x="315" y="1017"/>
                  </a:cubicBezTo>
                  <a:cubicBezTo>
                    <a:pt x="318" y="1012"/>
                    <a:pt x="57" y="900"/>
                    <a:pt x="66" y="884"/>
                  </a:cubicBezTo>
                  <a:cubicBezTo>
                    <a:pt x="74" y="869"/>
                    <a:pt x="334" y="1029"/>
                    <a:pt x="340" y="1017"/>
                  </a:cubicBezTo>
                  <a:cubicBezTo>
                    <a:pt x="347" y="1004"/>
                    <a:pt x="63" y="890"/>
                    <a:pt x="71" y="874"/>
                  </a:cubicBezTo>
                  <a:cubicBezTo>
                    <a:pt x="73" y="871"/>
                    <a:pt x="367" y="1017"/>
                    <a:pt x="367" y="1017"/>
                  </a:cubicBezTo>
                  <a:cubicBezTo>
                    <a:pt x="376" y="999"/>
                    <a:pt x="72" y="872"/>
                    <a:pt x="77" y="863"/>
                  </a:cubicBezTo>
                  <a:cubicBezTo>
                    <a:pt x="78" y="860"/>
                    <a:pt x="377" y="1035"/>
                    <a:pt x="386" y="1017"/>
                  </a:cubicBezTo>
                  <a:cubicBezTo>
                    <a:pt x="387" y="1015"/>
                    <a:pt x="77" y="862"/>
                    <a:pt x="81" y="855"/>
                  </a:cubicBezTo>
                  <a:cubicBezTo>
                    <a:pt x="86" y="845"/>
                    <a:pt x="401" y="1017"/>
                    <a:pt x="401" y="1017"/>
                  </a:cubicBezTo>
                  <a:cubicBezTo>
                    <a:pt x="408" y="1004"/>
                    <a:pt x="76" y="865"/>
                    <a:pt x="84" y="849"/>
                  </a:cubicBezTo>
                  <a:cubicBezTo>
                    <a:pt x="423" y="1017"/>
                    <a:pt x="423" y="1017"/>
                    <a:pt x="423" y="1017"/>
                  </a:cubicBezTo>
                  <a:cubicBezTo>
                    <a:pt x="431" y="1003"/>
                    <a:pt x="86" y="845"/>
                    <a:pt x="89" y="839"/>
                  </a:cubicBezTo>
                  <a:cubicBezTo>
                    <a:pt x="90" y="838"/>
                    <a:pt x="441" y="1034"/>
                    <a:pt x="450" y="1017"/>
                  </a:cubicBezTo>
                  <a:cubicBezTo>
                    <a:pt x="461" y="996"/>
                    <a:pt x="84" y="847"/>
                    <a:pt x="94" y="828"/>
                  </a:cubicBezTo>
                  <a:cubicBezTo>
                    <a:pt x="106" y="807"/>
                    <a:pt x="465" y="1017"/>
                    <a:pt x="465" y="1017"/>
                  </a:cubicBezTo>
                  <a:cubicBezTo>
                    <a:pt x="469" y="1009"/>
                    <a:pt x="93" y="830"/>
                    <a:pt x="98" y="822"/>
                  </a:cubicBezTo>
                  <a:cubicBezTo>
                    <a:pt x="103" y="812"/>
                    <a:pt x="478" y="1031"/>
                    <a:pt x="486" y="1017"/>
                  </a:cubicBezTo>
                  <a:cubicBezTo>
                    <a:pt x="486" y="1017"/>
                    <a:pt x="98" y="820"/>
                    <a:pt x="102" y="813"/>
                  </a:cubicBezTo>
                  <a:cubicBezTo>
                    <a:pt x="111" y="795"/>
                    <a:pt x="506" y="1017"/>
                    <a:pt x="506" y="1017"/>
                  </a:cubicBezTo>
                  <a:cubicBezTo>
                    <a:pt x="519" y="992"/>
                    <a:pt x="101" y="814"/>
                    <a:pt x="106" y="805"/>
                  </a:cubicBezTo>
                  <a:cubicBezTo>
                    <a:pt x="120" y="779"/>
                    <a:pt x="520" y="1024"/>
                    <a:pt x="524" y="1017"/>
                  </a:cubicBezTo>
                  <a:cubicBezTo>
                    <a:pt x="536" y="995"/>
                    <a:pt x="107" y="802"/>
                    <a:pt x="110" y="797"/>
                  </a:cubicBezTo>
                  <a:cubicBezTo>
                    <a:pt x="110" y="797"/>
                    <a:pt x="533" y="1035"/>
                    <a:pt x="542" y="1017"/>
                  </a:cubicBezTo>
                  <a:cubicBezTo>
                    <a:pt x="546" y="1009"/>
                    <a:pt x="107" y="803"/>
                    <a:pt x="114" y="790"/>
                  </a:cubicBezTo>
                  <a:cubicBezTo>
                    <a:pt x="128" y="762"/>
                    <a:pt x="569" y="1017"/>
                    <a:pt x="569" y="1017"/>
                  </a:cubicBezTo>
                  <a:cubicBezTo>
                    <a:pt x="569" y="1017"/>
                    <a:pt x="115" y="788"/>
                    <a:pt x="120" y="778"/>
                  </a:cubicBezTo>
                  <a:cubicBezTo>
                    <a:pt x="129" y="761"/>
                    <a:pt x="589" y="1030"/>
                    <a:pt x="596" y="1017"/>
                  </a:cubicBezTo>
                  <a:cubicBezTo>
                    <a:pt x="598" y="1014"/>
                    <a:pt x="122" y="773"/>
                    <a:pt x="125" y="767"/>
                  </a:cubicBezTo>
                  <a:cubicBezTo>
                    <a:pt x="125" y="767"/>
                    <a:pt x="615" y="1033"/>
                    <a:pt x="623" y="1017"/>
                  </a:cubicBezTo>
                  <a:cubicBezTo>
                    <a:pt x="131" y="755"/>
                    <a:pt x="131" y="755"/>
                    <a:pt x="131" y="755"/>
                  </a:cubicBezTo>
                  <a:cubicBezTo>
                    <a:pt x="131" y="755"/>
                    <a:pt x="642" y="1027"/>
                    <a:pt x="647" y="1017"/>
                  </a:cubicBezTo>
                  <a:cubicBezTo>
                    <a:pt x="647" y="1017"/>
                    <a:pt x="128" y="762"/>
                    <a:pt x="136" y="745"/>
                  </a:cubicBezTo>
                  <a:cubicBezTo>
                    <a:pt x="137" y="744"/>
                    <a:pt x="653" y="1051"/>
                    <a:pt x="671" y="1017"/>
                  </a:cubicBezTo>
                  <a:cubicBezTo>
                    <a:pt x="141" y="736"/>
                    <a:pt x="141" y="736"/>
                    <a:pt x="141" y="736"/>
                  </a:cubicBezTo>
                  <a:cubicBezTo>
                    <a:pt x="145" y="728"/>
                    <a:pt x="679" y="1044"/>
                    <a:pt x="693" y="1017"/>
                  </a:cubicBezTo>
                  <a:cubicBezTo>
                    <a:pt x="712" y="983"/>
                    <a:pt x="146" y="726"/>
                    <a:pt x="146" y="726"/>
                  </a:cubicBezTo>
                  <a:cubicBezTo>
                    <a:pt x="160" y="700"/>
                    <a:pt x="719" y="1017"/>
                    <a:pt x="719" y="1017"/>
                  </a:cubicBezTo>
                  <a:cubicBezTo>
                    <a:pt x="719" y="1017"/>
                    <a:pt x="137" y="743"/>
                    <a:pt x="151" y="716"/>
                  </a:cubicBezTo>
                  <a:cubicBezTo>
                    <a:pt x="170" y="680"/>
                    <a:pt x="733" y="1017"/>
                    <a:pt x="733" y="1017"/>
                  </a:cubicBezTo>
                  <a:cubicBezTo>
                    <a:pt x="737" y="1010"/>
                    <a:pt x="144" y="728"/>
                    <a:pt x="154" y="709"/>
                  </a:cubicBezTo>
                  <a:cubicBezTo>
                    <a:pt x="154" y="709"/>
                    <a:pt x="742" y="1048"/>
                    <a:pt x="758" y="1017"/>
                  </a:cubicBezTo>
                  <a:cubicBezTo>
                    <a:pt x="758" y="1017"/>
                    <a:pt x="140" y="737"/>
                    <a:pt x="160" y="699"/>
                  </a:cubicBezTo>
                  <a:cubicBezTo>
                    <a:pt x="160" y="698"/>
                    <a:pt x="767" y="1044"/>
                    <a:pt x="781" y="1017"/>
                  </a:cubicBezTo>
                  <a:cubicBezTo>
                    <a:pt x="802" y="978"/>
                    <a:pt x="165" y="689"/>
                    <a:pt x="165" y="689"/>
                  </a:cubicBezTo>
                  <a:cubicBezTo>
                    <a:pt x="165" y="689"/>
                    <a:pt x="799" y="1034"/>
                    <a:pt x="808" y="1017"/>
                  </a:cubicBezTo>
                  <a:cubicBezTo>
                    <a:pt x="170" y="678"/>
                    <a:pt x="170" y="678"/>
                    <a:pt x="170" y="678"/>
                  </a:cubicBezTo>
                  <a:cubicBezTo>
                    <a:pt x="179" y="661"/>
                    <a:pt x="823" y="1044"/>
                    <a:pt x="837" y="1017"/>
                  </a:cubicBezTo>
                  <a:cubicBezTo>
                    <a:pt x="176" y="666"/>
                    <a:pt x="176" y="666"/>
                    <a:pt x="176" y="666"/>
                  </a:cubicBezTo>
                  <a:cubicBezTo>
                    <a:pt x="192" y="637"/>
                    <a:pt x="841" y="1039"/>
                    <a:pt x="853" y="1017"/>
                  </a:cubicBezTo>
                  <a:cubicBezTo>
                    <a:pt x="857" y="1009"/>
                    <a:pt x="162" y="693"/>
                    <a:pt x="180" y="659"/>
                  </a:cubicBezTo>
                  <a:cubicBezTo>
                    <a:pt x="203" y="615"/>
                    <a:pt x="874" y="1017"/>
                    <a:pt x="874" y="1017"/>
                  </a:cubicBezTo>
                  <a:cubicBezTo>
                    <a:pt x="884" y="997"/>
                    <a:pt x="178" y="662"/>
                    <a:pt x="184" y="650"/>
                  </a:cubicBezTo>
                  <a:cubicBezTo>
                    <a:pt x="184" y="650"/>
                    <a:pt x="873" y="1057"/>
                    <a:pt x="895" y="1017"/>
                  </a:cubicBezTo>
                  <a:cubicBezTo>
                    <a:pt x="895" y="1017"/>
                    <a:pt x="177" y="664"/>
                    <a:pt x="189" y="642"/>
                  </a:cubicBezTo>
                  <a:cubicBezTo>
                    <a:pt x="205" y="611"/>
                    <a:pt x="918" y="1023"/>
                    <a:pt x="921" y="1017"/>
                  </a:cubicBezTo>
                  <a:cubicBezTo>
                    <a:pt x="923" y="1014"/>
                    <a:pt x="177" y="663"/>
                    <a:pt x="194" y="630"/>
                  </a:cubicBezTo>
                  <a:cubicBezTo>
                    <a:pt x="194" y="630"/>
                    <a:pt x="929" y="1038"/>
                    <a:pt x="940" y="1017"/>
                  </a:cubicBezTo>
                  <a:cubicBezTo>
                    <a:pt x="950" y="1000"/>
                    <a:pt x="198" y="623"/>
                    <a:pt x="198" y="623"/>
                  </a:cubicBezTo>
                  <a:cubicBezTo>
                    <a:pt x="203" y="615"/>
                    <a:pt x="958" y="1017"/>
                    <a:pt x="958" y="1017"/>
                  </a:cubicBezTo>
                  <a:cubicBezTo>
                    <a:pt x="969" y="997"/>
                    <a:pt x="184" y="649"/>
                    <a:pt x="202" y="615"/>
                  </a:cubicBezTo>
                  <a:cubicBezTo>
                    <a:pt x="216" y="588"/>
                    <a:pt x="974" y="1022"/>
                    <a:pt x="976" y="1017"/>
                  </a:cubicBezTo>
                  <a:cubicBezTo>
                    <a:pt x="982" y="1008"/>
                    <a:pt x="199" y="621"/>
                    <a:pt x="206" y="607"/>
                  </a:cubicBezTo>
                  <a:cubicBezTo>
                    <a:pt x="212" y="596"/>
                    <a:pt x="986" y="1050"/>
                    <a:pt x="1003" y="1017"/>
                  </a:cubicBezTo>
                  <a:cubicBezTo>
                    <a:pt x="1003" y="1017"/>
                    <a:pt x="209" y="601"/>
                    <a:pt x="212" y="596"/>
                  </a:cubicBezTo>
                  <a:cubicBezTo>
                    <a:pt x="238" y="547"/>
                    <a:pt x="1006" y="1065"/>
                    <a:pt x="1032" y="1017"/>
                  </a:cubicBezTo>
                  <a:cubicBezTo>
                    <a:pt x="1032" y="1017"/>
                    <a:pt x="201" y="615"/>
                    <a:pt x="218" y="584"/>
                  </a:cubicBezTo>
                  <a:cubicBezTo>
                    <a:pt x="222" y="577"/>
                    <a:pt x="1034" y="1064"/>
                    <a:pt x="1060" y="1017"/>
                  </a:cubicBezTo>
                  <a:cubicBezTo>
                    <a:pt x="1068" y="1002"/>
                    <a:pt x="200" y="617"/>
                    <a:pt x="224" y="573"/>
                  </a:cubicBezTo>
                  <a:cubicBezTo>
                    <a:pt x="224" y="573"/>
                    <a:pt x="1046" y="1043"/>
                    <a:pt x="1064" y="1010"/>
                  </a:cubicBezTo>
                  <a:cubicBezTo>
                    <a:pt x="1083" y="974"/>
                    <a:pt x="215" y="589"/>
                    <a:pt x="227" y="565"/>
                  </a:cubicBezTo>
                  <a:cubicBezTo>
                    <a:pt x="234" y="552"/>
                    <a:pt x="1057" y="997"/>
                    <a:pt x="1057" y="997"/>
                  </a:cubicBezTo>
                  <a:cubicBezTo>
                    <a:pt x="1057" y="997"/>
                    <a:pt x="219" y="580"/>
                    <a:pt x="231" y="557"/>
                  </a:cubicBezTo>
                  <a:cubicBezTo>
                    <a:pt x="256" y="510"/>
                    <a:pt x="1047" y="976"/>
                    <a:pt x="1047" y="976"/>
                  </a:cubicBezTo>
                  <a:cubicBezTo>
                    <a:pt x="1058" y="955"/>
                    <a:pt x="234" y="551"/>
                    <a:pt x="237" y="546"/>
                  </a:cubicBezTo>
                  <a:cubicBezTo>
                    <a:pt x="253" y="515"/>
                    <a:pt x="1023" y="994"/>
                    <a:pt x="1040" y="963"/>
                  </a:cubicBezTo>
                  <a:cubicBezTo>
                    <a:pt x="1040" y="963"/>
                    <a:pt x="228" y="564"/>
                    <a:pt x="241" y="538"/>
                  </a:cubicBezTo>
                  <a:cubicBezTo>
                    <a:pt x="241" y="538"/>
                    <a:pt x="1010" y="979"/>
                    <a:pt x="1030" y="942"/>
                  </a:cubicBezTo>
                  <a:cubicBezTo>
                    <a:pt x="1034" y="935"/>
                    <a:pt x="231" y="557"/>
                    <a:pt x="247" y="526"/>
                  </a:cubicBezTo>
                  <a:cubicBezTo>
                    <a:pt x="264" y="495"/>
                    <a:pt x="1007" y="964"/>
                    <a:pt x="1024" y="931"/>
                  </a:cubicBezTo>
                  <a:cubicBezTo>
                    <a:pt x="250" y="520"/>
                    <a:pt x="250" y="520"/>
                    <a:pt x="250" y="520"/>
                  </a:cubicBezTo>
                  <a:cubicBezTo>
                    <a:pt x="250" y="520"/>
                    <a:pt x="991" y="955"/>
                    <a:pt x="1014" y="911"/>
                  </a:cubicBezTo>
                  <a:cubicBezTo>
                    <a:pt x="1014" y="911"/>
                    <a:pt x="247" y="526"/>
                    <a:pt x="256" y="508"/>
                  </a:cubicBezTo>
                  <a:cubicBezTo>
                    <a:pt x="1006" y="895"/>
                    <a:pt x="1006" y="895"/>
                    <a:pt x="1006" y="895"/>
                  </a:cubicBezTo>
                  <a:cubicBezTo>
                    <a:pt x="1008" y="891"/>
                    <a:pt x="246" y="527"/>
                    <a:pt x="261" y="499"/>
                  </a:cubicBezTo>
                  <a:cubicBezTo>
                    <a:pt x="264" y="492"/>
                    <a:pt x="997" y="876"/>
                    <a:pt x="997" y="876"/>
                  </a:cubicBezTo>
                  <a:cubicBezTo>
                    <a:pt x="999" y="873"/>
                    <a:pt x="266" y="488"/>
                    <a:pt x="266" y="488"/>
                  </a:cubicBezTo>
                  <a:cubicBezTo>
                    <a:pt x="266" y="488"/>
                    <a:pt x="977" y="875"/>
                    <a:pt x="987" y="856"/>
                  </a:cubicBezTo>
                  <a:cubicBezTo>
                    <a:pt x="994" y="843"/>
                    <a:pt x="272" y="476"/>
                    <a:pt x="272" y="476"/>
                  </a:cubicBezTo>
                  <a:cubicBezTo>
                    <a:pt x="282" y="458"/>
                    <a:pt x="963" y="866"/>
                    <a:pt x="978" y="838"/>
                  </a:cubicBezTo>
                  <a:cubicBezTo>
                    <a:pt x="985" y="825"/>
                    <a:pt x="269" y="483"/>
                    <a:pt x="278" y="466"/>
                  </a:cubicBezTo>
                  <a:cubicBezTo>
                    <a:pt x="287" y="448"/>
                    <a:pt x="951" y="854"/>
                    <a:pt x="969" y="821"/>
                  </a:cubicBezTo>
                  <a:cubicBezTo>
                    <a:pt x="969" y="821"/>
                    <a:pt x="265" y="490"/>
                    <a:pt x="283" y="456"/>
                  </a:cubicBezTo>
                  <a:cubicBezTo>
                    <a:pt x="299" y="425"/>
                    <a:pt x="947" y="834"/>
                    <a:pt x="962" y="807"/>
                  </a:cubicBezTo>
                  <a:cubicBezTo>
                    <a:pt x="984" y="765"/>
                    <a:pt x="287" y="448"/>
                    <a:pt x="287" y="448"/>
                  </a:cubicBezTo>
                  <a:cubicBezTo>
                    <a:pt x="305" y="414"/>
                    <a:pt x="952" y="787"/>
                    <a:pt x="952" y="787"/>
                  </a:cubicBezTo>
                  <a:cubicBezTo>
                    <a:pt x="973" y="747"/>
                    <a:pt x="283" y="453"/>
                    <a:pt x="293" y="436"/>
                  </a:cubicBezTo>
                  <a:cubicBezTo>
                    <a:pt x="293" y="436"/>
                    <a:pt x="943" y="782"/>
                    <a:pt x="946" y="776"/>
                  </a:cubicBezTo>
                  <a:cubicBezTo>
                    <a:pt x="953" y="764"/>
                    <a:pt x="280" y="460"/>
                    <a:pt x="296" y="430"/>
                  </a:cubicBezTo>
                  <a:cubicBezTo>
                    <a:pt x="311" y="401"/>
                    <a:pt x="917" y="802"/>
                    <a:pt x="939" y="761"/>
                  </a:cubicBezTo>
                  <a:cubicBezTo>
                    <a:pt x="944" y="750"/>
                    <a:pt x="286" y="448"/>
                    <a:pt x="300" y="421"/>
                  </a:cubicBezTo>
                  <a:cubicBezTo>
                    <a:pt x="320" y="384"/>
                    <a:pt x="929" y="742"/>
                    <a:pt x="929" y="742"/>
                  </a:cubicBezTo>
                  <a:cubicBezTo>
                    <a:pt x="950" y="704"/>
                    <a:pt x="295" y="431"/>
                    <a:pt x="306" y="410"/>
                  </a:cubicBezTo>
                  <a:cubicBezTo>
                    <a:pt x="324" y="377"/>
                    <a:pt x="909" y="747"/>
                    <a:pt x="921" y="725"/>
                  </a:cubicBezTo>
                  <a:cubicBezTo>
                    <a:pt x="921" y="725"/>
                    <a:pt x="310" y="401"/>
                    <a:pt x="311" y="401"/>
                  </a:cubicBezTo>
                  <a:cubicBezTo>
                    <a:pt x="318" y="387"/>
                    <a:pt x="909" y="712"/>
                    <a:pt x="912" y="707"/>
                  </a:cubicBezTo>
                  <a:cubicBezTo>
                    <a:pt x="926" y="681"/>
                    <a:pt x="311" y="400"/>
                    <a:pt x="316" y="390"/>
                  </a:cubicBezTo>
                  <a:cubicBezTo>
                    <a:pt x="335" y="355"/>
                    <a:pt x="898" y="701"/>
                    <a:pt x="903" y="690"/>
                  </a:cubicBezTo>
                  <a:cubicBezTo>
                    <a:pt x="911" y="675"/>
                    <a:pt x="317" y="387"/>
                    <a:pt x="321" y="380"/>
                  </a:cubicBezTo>
                  <a:cubicBezTo>
                    <a:pt x="321" y="380"/>
                    <a:pt x="897" y="681"/>
                    <a:pt x="898" y="680"/>
                  </a:cubicBezTo>
                  <a:cubicBezTo>
                    <a:pt x="910" y="658"/>
                    <a:pt x="322" y="377"/>
                    <a:pt x="324" y="374"/>
                  </a:cubicBezTo>
                  <a:cubicBezTo>
                    <a:pt x="335" y="354"/>
                    <a:pt x="878" y="682"/>
                    <a:pt x="889" y="661"/>
                  </a:cubicBezTo>
                  <a:cubicBezTo>
                    <a:pt x="904" y="633"/>
                    <a:pt x="329" y="364"/>
                    <a:pt x="329" y="364"/>
                  </a:cubicBezTo>
                  <a:cubicBezTo>
                    <a:pt x="338" y="346"/>
                    <a:pt x="883" y="649"/>
                    <a:pt x="883" y="649"/>
                  </a:cubicBezTo>
                  <a:cubicBezTo>
                    <a:pt x="883" y="648"/>
                    <a:pt x="333" y="357"/>
                    <a:pt x="333" y="357"/>
                  </a:cubicBezTo>
                  <a:cubicBezTo>
                    <a:pt x="342" y="339"/>
                    <a:pt x="861" y="655"/>
                    <a:pt x="874" y="631"/>
                  </a:cubicBezTo>
                  <a:cubicBezTo>
                    <a:pt x="885" y="610"/>
                    <a:pt x="338" y="346"/>
                    <a:pt x="338" y="346"/>
                  </a:cubicBezTo>
                  <a:cubicBezTo>
                    <a:pt x="345" y="333"/>
                    <a:pt x="852" y="633"/>
                    <a:pt x="863" y="611"/>
                  </a:cubicBezTo>
                  <a:cubicBezTo>
                    <a:pt x="863" y="611"/>
                    <a:pt x="329" y="363"/>
                    <a:pt x="344" y="335"/>
                  </a:cubicBezTo>
                  <a:cubicBezTo>
                    <a:pt x="350" y="323"/>
                    <a:pt x="851" y="605"/>
                    <a:pt x="856" y="596"/>
                  </a:cubicBezTo>
                  <a:cubicBezTo>
                    <a:pt x="861" y="585"/>
                    <a:pt x="338" y="345"/>
                    <a:pt x="348" y="326"/>
                  </a:cubicBezTo>
                  <a:cubicBezTo>
                    <a:pt x="848" y="581"/>
                    <a:pt x="848" y="581"/>
                    <a:pt x="848" y="581"/>
                  </a:cubicBezTo>
                  <a:cubicBezTo>
                    <a:pt x="863" y="553"/>
                    <a:pt x="353" y="317"/>
                    <a:pt x="353" y="317"/>
                  </a:cubicBezTo>
                  <a:cubicBezTo>
                    <a:pt x="354" y="315"/>
                    <a:pt x="832" y="591"/>
                    <a:pt x="843" y="570"/>
                  </a:cubicBezTo>
                  <a:cubicBezTo>
                    <a:pt x="858" y="542"/>
                    <a:pt x="356" y="311"/>
                    <a:pt x="356" y="311"/>
                  </a:cubicBezTo>
                  <a:cubicBezTo>
                    <a:pt x="370" y="285"/>
                    <a:pt x="826" y="579"/>
                    <a:pt x="837" y="559"/>
                  </a:cubicBezTo>
                  <a:cubicBezTo>
                    <a:pt x="851" y="533"/>
                    <a:pt x="355" y="312"/>
                    <a:pt x="359" y="305"/>
                  </a:cubicBezTo>
                  <a:cubicBezTo>
                    <a:pt x="364" y="296"/>
                    <a:pt x="827" y="538"/>
                    <a:pt x="827" y="538"/>
                  </a:cubicBezTo>
                  <a:cubicBezTo>
                    <a:pt x="833" y="526"/>
                    <a:pt x="365" y="293"/>
                    <a:pt x="365" y="293"/>
                  </a:cubicBezTo>
                  <a:cubicBezTo>
                    <a:pt x="371" y="281"/>
                    <a:pt x="819" y="528"/>
                    <a:pt x="821" y="525"/>
                  </a:cubicBezTo>
                  <a:cubicBezTo>
                    <a:pt x="821" y="525"/>
                    <a:pt x="365" y="292"/>
                    <a:pt x="369" y="285"/>
                  </a:cubicBezTo>
                  <a:cubicBezTo>
                    <a:pt x="379" y="265"/>
                    <a:pt x="807" y="522"/>
                    <a:pt x="813" y="510"/>
                  </a:cubicBezTo>
                  <a:cubicBezTo>
                    <a:pt x="822" y="492"/>
                    <a:pt x="365" y="292"/>
                    <a:pt x="374" y="276"/>
                  </a:cubicBezTo>
                  <a:cubicBezTo>
                    <a:pt x="383" y="259"/>
                    <a:pt x="799" y="512"/>
                    <a:pt x="807" y="498"/>
                  </a:cubicBezTo>
                  <a:cubicBezTo>
                    <a:pt x="377" y="269"/>
                    <a:pt x="377" y="269"/>
                    <a:pt x="377" y="269"/>
                  </a:cubicBezTo>
                  <a:cubicBezTo>
                    <a:pt x="388" y="249"/>
                    <a:pt x="790" y="496"/>
                    <a:pt x="798" y="481"/>
                  </a:cubicBezTo>
                  <a:cubicBezTo>
                    <a:pt x="803" y="472"/>
                    <a:pt x="382" y="260"/>
                    <a:pt x="382" y="260"/>
                  </a:cubicBezTo>
                  <a:cubicBezTo>
                    <a:pt x="390" y="244"/>
                    <a:pt x="779" y="488"/>
                    <a:pt x="791" y="466"/>
                  </a:cubicBezTo>
                  <a:cubicBezTo>
                    <a:pt x="791" y="466"/>
                    <a:pt x="386" y="252"/>
                    <a:pt x="386" y="251"/>
                  </a:cubicBezTo>
                  <a:cubicBezTo>
                    <a:pt x="388" y="247"/>
                    <a:pt x="780" y="458"/>
                    <a:pt x="784" y="452"/>
                  </a:cubicBezTo>
                  <a:cubicBezTo>
                    <a:pt x="785" y="450"/>
                    <a:pt x="380" y="262"/>
                    <a:pt x="390" y="243"/>
                  </a:cubicBezTo>
                  <a:cubicBezTo>
                    <a:pt x="402" y="221"/>
                    <a:pt x="773" y="442"/>
                    <a:pt x="776" y="437"/>
                  </a:cubicBezTo>
                  <a:cubicBezTo>
                    <a:pt x="778" y="433"/>
                    <a:pt x="383" y="256"/>
                    <a:pt x="395" y="234"/>
                  </a:cubicBezTo>
                  <a:cubicBezTo>
                    <a:pt x="404" y="216"/>
                    <a:pt x="768" y="421"/>
                    <a:pt x="768" y="421"/>
                  </a:cubicBezTo>
                  <a:cubicBezTo>
                    <a:pt x="771" y="416"/>
                    <a:pt x="398" y="227"/>
                    <a:pt x="399" y="225"/>
                  </a:cubicBezTo>
                  <a:cubicBezTo>
                    <a:pt x="400" y="225"/>
                    <a:pt x="757" y="405"/>
                    <a:pt x="759" y="402"/>
                  </a:cubicBezTo>
                  <a:cubicBezTo>
                    <a:pt x="405" y="214"/>
                    <a:pt x="405" y="214"/>
                    <a:pt x="405" y="214"/>
                  </a:cubicBezTo>
                  <a:cubicBezTo>
                    <a:pt x="406" y="212"/>
                    <a:pt x="738" y="401"/>
                    <a:pt x="748" y="382"/>
                  </a:cubicBezTo>
                  <a:cubicBezTo>
                    <a:pt x="756" y="368"/>
                    <a:pt x="409" y="207"/>
                    <a:pt x="411" y="202"/>
                  </a:cubicBezTo>
                  <a:cubicBezTo>
                    <a:pt x="418" y="189"/>
                    <a:pt x="743" y="371"/>
                    <a:pt x="743" y="371"/>
                  </a:cubicBezTo>
                  <a:cubicBezTo>
                    <a:pt x="743" y="371"/>
                    <a:pt x="404" y="216"/>
                    <a:pt x="414" y="196"/>
                  </a:cubicBezTo>
                  <a:cubicBezTo>
                    <a:pt x="419" y="187"/>
                    <a:pt x="724" y="374"/>
                    <a:pt x="735" y="354"/>
                  </a:cubicBezTo>
                  <a:cubicBezTo>
                    <a:pt x="739" y="346"/>
                    <a:pt x="413" y="197"/>
                    <a:pt x="419" y="186"/>
                  </a:cubicBezTo>
                  <a:cubicBezTo>
                    <a:pt x="726" y="336"/>
                    <a:pt x="726" y="336"/>
                    <a:pt x="726" y="336"/>
                  </a:cubicBezTo>
                  <a:cubicBezTo>
                    <a:pt x="730" y="328"/>
                    <a:pt x="424" y="176"/>
                    <a:pt x="424" y="176"/>
                  </a:cubicBezTo>
                  <a:cubicBezTo>
                    <a:pt x="430" y="165"/>
                    <a:pt x="708" y="329"/>
                    <a:pt x="715" y="316"/>
                  </a:cubicBezTo>
                  <a:cubicBezTo>
                    <a:pt x="715" y="316"/>
                    <a:pt x="427" y="171"/>
                    <a:pt x="430" y="164"/>
                  </a:cubicBezTo>
                  <a:cubicBezTo>
                    <a:pt x="432" y="160"/>
                    <a:pt x="707" y="299"/>
                    <a:pt x="707" y="299"/>
                  </a:cubicBezTo>
                  <a:cubicBezTo>
                    <a:pt x="711" y="291"/>
                    <a:pt x="434" y="157"/>
                    <a:pt x="435" y="154"/>
                  </a:cubicBezTo>
                  <a:cubicBezTo>
                    <a:pt x="699" y="284"/>
                    <a:pt x="699" y="284"/>
                    <a:pt x="699" y="284"/>
                  </a:cubicBezTo>
                  <a:cubicBezTo>
                    <a:pt x="702" y="278"/>
                    <a:pt x="434" y="156"/>
                    <a:pt x="439" y="146"/>
                  </a:cubicBezTo>
                  <a:cubicBezTo>
                    <a:pt x="444" y="138"/>
                    <a:pt x="689" y="271"/>
                    <a:pt x="691" y="268"/>
                  </a:cubicBezTo>
                  <a:cubicBezTo>
                    <a:pt x="691" y="268"/>
                    <a:pt x="438" y="148"/>
                    <a:pt x="444" y="136"/>
                  </a:cubicBezTo>
                  <a:cubicBezTo>
                    <a:pt x="448" y="129"/>
                    <a:pt x="678" y="263"/>
                    <a:pt x="683" y="252"/>
                  </a:cubicBezTo>
                  <a:cubicBezTo>
                    <a:pt x="685" y="249"/>
                    <a:pt x="448" y="128"/>
                    <a:pt x="449" y="127"/>
                  </a:cubicBezTo>
                  <a:cubicBezTo>
                    <a:pt x="456" y="113"/>
                    <a:pt x="674" y="232"/>
                    <a:pt x="674" y="232"/>
                  </a:cubicBezTo>
                  <a:cubicBezTo>
                    <a:pt x="674" y="232"/>
                    <a:pt x="449" y="126"/>
                    <a:pt x="455" y="116"/>
                  </a:cubicBezTo>
                  <a:cubicBezTo>
                    <a:pt x="456" y="113"/>
                    <a:pt x="665" y="219"/>
                    <a:pt x="666" y="217"/>
                  </a:cubicBezTo>
                  <a:cubicBezTo>
                    <a:pt x="672" y="206"/>
                    <a:pt x="452" y="120"/>
                    <a:pt x="459" y="107"/>
                  </a:cubicBezTo>
                  <a:cubicBezTo>
                    <a:pt x="464" y="98"/>
                    <a:pt x="654" y="217"/>
                    <a:pt x="660" y="206"/>
                  </a:cubicBezTo>
                  <a:cubicBezTo>
                    <a:pt x="462" y="101"/>
                    <a:pt x="462" y="101"/>
                    <a:pt x="462" y="101"/>
                  </a:cubicBezTo>
                  <a:cubicBezTo>
                    <a:pt x="462" y="101"/>
                    <a:pt x="646" y="201"/>
                    <a:pt x="652" y="190"/>
                  </a:cubicBezTo>
                  <a:cubicBezTo>
                    <a:pt x="658" y="180"/>
                    <a:pt x="465" y="95"/>
                    <a:pt x="467" y="91"/>
                  </a:cubicBezTo>
                  <a:cubicBezTo>
                    <a:pt x="468" y="89"/>
                    <a:pt x="644" y="185"/>
                    <a:pt x="647" y="179"/>
                  </a:cubicBezTo>
                  <a:cubicBezTo>
                    <a:pt x="470" y="85"/>
                    <a:pt x="470" y="85"/>
                    <a:pt x="470" y="85"/>
                  </a:cubicBezTo>
                  <a:cubicBezTo>
                    <a:pt x="473" y="80"/>
                    <a:pt x="640" y="167"/>
                    <a:pt x="640" y="166"/>
                  </a:cubicBezTo>
                  <a:cubicBezTo>
                    <a:pt x="640" y="166"/>
                    <a:pt x="472" y="81"/>
                    <a:pt x="474" y="78"/>
                  </a:cubicBezTo>
                  <a:cubicBezTo>
                    <a:pt x="479" y="69"/>
                    <a:pt x="631" y="160"/>
                    <a:pt x="634" y="154"/>
                  </a:cubicBezTo>
                  <a:cubicBezTo>
                    <a:pt x="639" y="145"/>
                    <a:pt x="476" y="74"/>
                    <a:pt x="477" y="71"/>
                  </a:cubicBezTo>
                  <a:cubicBezTo>
                    <a:pt x="477" y="71"/>
                    <a:pt x="622" y="141"/>
                    <a:pt x="625" y="136"/>
                  </a:cubicBezTo>
                  <a:cubicBezTo>
                    <a:pt x="627" y="132"/>
                    <a:pt x="483" y="60"/>
                    <a:pt x="483" y="60"/>
                  </a:cubicBezTo>
                  <a:cubicBezTo>
                    <a:pt x="485" y="55"/>
                    <a:pt x="614" y="118"/>
                    <a:pt x="615" y="116"/>
                  </a:cubicBezTo>
                  <a:cubicBezTo>
                    <a:pt x="489" y="48"/>
                    <a:pt x="489" y="48"/>
                    <a:pt x="489" y="48"/>
                  </a:cubicBezTo>
                  <a:cubicBezTo>
                    <a:pt x="489" y="48"/>
                    <a:pt x="602" y="105"/>
                    <a:pt x="606" y="98"/>
                  </a:cubicBezTo>
                  <a:cubicBezTo>
                    <a:pt x="606" y="98"/>
                    <a:pt x="493" y="39"/>
                    <a:pt x="494" y="38"/>
                  </a:cubicBezTo>
                  <a:cubicBezTo>
                    <a:pt x="494" y="38"/>
                    <a:pt x="598" y="92"/>
                    <a:pt x="600" y="87"/>
                  </a:cubicBezTo>
                  <a:cubicBezTo>
                    <a:pt x="497" y="32"/>
                    <a:pt x="497" y="32"/>
                    <a:pt x="497" y="32"/>
                  </a:cubicBezTo>
                  <a:cubicBezTo>
                    <a:pt x="499" y="27"/>
                    <a:pt x="593" y="80"/>
                    <a:pt x="595" y="76"/>
                  </a:cubicBezTo>
                  <a:cubicBezTo>
                    <a:pt x="598" y="71"/>
                    <a:pt x="498" y="30"/>
                    <a:pt x="500" y="26"/>
                  </a:cubicBezTo>
                  <a:cubicBezTo>
                    <a:pt x="501" y="24"/>
                    <a:pt x="584" y="60"/>
                    <a:pt x="586" y="57"/>
                  </a:cubicBezTo>
                  <a:cubicBezTo>
                    <a:pt x="586" y="57"/>
                    <a:pt x="505" y="17"/>
                    <a:pt x="506" y="15"/>
                  </a:cubicBezTo>
                  <a:cubicBezTo>
                    <a:pt x="506" y="14"/>
                    <a:pt x="578" y="43"/>
                    <a:pt x="578" y="43"/>
                  </a:cubicBezTo>
                  <a:cubicBezTo>
                    <a:pt x="578" y="43"/>
                    <a:pt x="509" y="9"/>
                    <a:pt x="510" y="6"/>
                  </a:cubicBezTo>
                  <a:cubicBezTo>
                    <a:pt x="510" y="5"/>
                    <a:pt x="569" y="27"/>
                    <a:pt x="570" y="25"/>
                  </a:cubicBezTo>
                  <a:cubicBezTo>
                    <a:pt x="570" y="25"/>
                    <a:pt x="524" y="5"/>
                    <a:pt x="526" y="2"/>
                  </a:cubicBezTo>
                  <a:cubicBezTo>
                    <a:pt x="527" y="0"/>
                    <a:pt x="559" y="6"/>
                    <a:pt x="560" y="5"/>
                  </a:cubicBezTo>
                  <a:cubicBezTo>
                    <a:pt x="560" y="5"/>
                    <a:pt x="553" y="2"/>
                    <a:pt x="553" y="2"/>
                  </a:cubicBezTo>
                </a:path>
              </a:pathLst>
            </a:custGeom>
            <a:noFill/>
            <a:ln w="14288" cap="rnd">
              <a:solidFill>
                <a:schemeClr val="accent3"/>
              </a:solidFill>
              <a:prstDash val="solid"/>
              <a:rou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685800">
                <a:defRPr/>
              </a:pPr>
              <a:endParaRPr lang="zh-CN" altLang="en-US" sz="1400" kern="0" dirty="0">
                <a:solidFill>
                  <a:prstClr val="black"/>
                </a:solidFill>
              </a:endParaRPr>
            </a:p>
          </p:txBody>
        </p:sp>
        <p:grpSp>
          <p:nvGrpSpPr>
            <p:cNvPr id="24" name="PA_组合 165"/>
            <p:cNvGrpSpPr/>
            <p:nvPr>
              <p:custDataLst>
                <p:tags r:id="rId11"/>
              </p:custDataLst>
            </p:nvPr>
          </p:nvGrpSpPr>
          <p:grpSpPr>
            <a:xfrm>
              <a:off x="1613652" y="2689721"/>
              <a:ext cx="2216282" cy="2139277"/>
              <a:chOff x="3649922" y="3081339"/>
              <a:chExt cx="2278063" cy="2205975"/>
            </a:xfrm>
          </p:grpSpPr>
          <p:sp>
            <p:nvSpPr>
              <p:cNvPr id="167" name="自由: 形状 166"/>
              <p:cNvSpPr/>
              <p:nvPr/>
            </p:nvSpPr>
            <p:spPr bwMode="auto">
              <a:xfrm>
                <a:off x="4788954" y="3081339"/>
                <a:ext cx="1098550" cy="2166937"/>
              </a:xfrm>
              <a:custGeom>
                <a:avLst/>
                <a:gdLst>
                  <a:gd name="connsiteX0" fmla="*/ 1072092 w 1098550"/>
                  <a:gd name="connsiteY0" fmla="*/ 2160587 h 2166937"/>
                  <a:gd name="connsiteX1" fmla="*/ 1082675 w 1098550"/>
                  <a:gd name="connsiteY1" fmla="*/ 2166937 h 2166937"/>
                  <a:gd name="connsiteX2" fmla="*/ 1072092 w 1098550"/>
                  <a:gd name="connsiteY2" fmla="*/ 2160587 h 2166937"/>
                  <a:gd name="connsiteX3" fmla="*/ 1079500 w 1098550"/>
                  <a:gd name="connsiteY3" fmla="*/ 2128838 h 2166937"/>
                  <a:gd name="connsiteX4" fmla="*/ 1098550 w 1098550"/>
                  <a:gd name="connsiteY4" fmla="*/ 2165351 h 2166937"/>
                  <a:gd name="connsiteX5" fmla="*/ 1079500 w 1098550"/>
                  <a:gd name="connsiteY5" fmla="*/ 2128838 h 2166937"/>
                  <a:gd name="connsiteX6" fmla="*/ 1058127 w 1098550"/>
                  <a:gd name="connsiteY6" fmla="*/ 2117996 h 2166937"/>
                  <a:gd name="connsiteX7" fmla="*/ 1062318 w 1098550"/>
                  <a:gd name="connsiteY7" fmla="*/ 2120079 h 2166937"/>
                  <a:gd name="connsiteX8" fmla="*/ 1079501 w 1098550"/>
                  <a:gd name="connsiteY8" fmla="*/ 2154238 h 2166937"/>
                  <a:gd name="connsiteX9" fmla="*/ 1051828 w 1098550"/>
                  <a:gd name="connsiteY9" fmla="*/ 2107314 h 2166937"/>
                  <a:gd name="connsiteX10" fmla="*/ 1058127 w 1098550"/>
                  <a:gd name="connsiteY10" fmla="*/ 2117996 h 2166937"/>
                  <a:gd name="connsiteX11" fmla="*/ 1058023 w 1098550"/>
                  <a:gd name="connsiteY11" fmla="*/ 2117944 h 2166937"/>
                  <a:gd name="connsiteX12" fmla="*/ 1053727 w 1098550"/>
                  <a:gd name="connsiteY12" fmla="*/ 2115809 h 2166937"/>
                  <a:gd name="connsiteX13" fmla="*/ 1042988 w 1098550"/>
                  <a:gd name="connsiteY13" fmla="*/ 2092325 h 2166937"/>
                  <a:gd name="connsiteX14" fmla="*/ 1049431 w 1098550"/>
                  <a:gd name="connsiteY14" fmla="*/ 2096595 h 2166937"/>
                  <a:gd name="connsiteX15" fmla="*/ 1049968 w 1098550"/>
                  <a:gd name="connsiteY15" fmla="*/ 2098996 h 2166937"/>
                  <a:gd name="connsiteX16" fmla="*/ 1051828 w 1098550"/>
                  <a:gd name="connsiteY16" fmla="*/ 2107314 h 2166937"/>
                  <a:gd name="connsiteX17" fmla="*/ 1060450 w 1098550"/>
                  <a:gd name="connsiteY17" fmla="*/ 2087563 h 2166937"/>
                  <a:gd name="connsiteX18" fmla="*/ 1073150 w 1098550"/>
                  <a:gd name="connsiteY18" fmla="*/ 2111376 h 2166937"/>
                  <a:gd name="connsiteX19" fmla="*/ 1060450 w 1098550"/>
                  <a:gd name="connsiteY19" fmla="*/ 2087563 h 2166937"/>
                  <a:gd name="connsiteX20" fmla="*/ 1051521 w 1098550"/>
                  <a:gd name="connsiteY20" fmla="*/ 2071688 h 2166937"/>
                  <a:gd name="connsiteX21" fmla="*/ 1066801 w 1098550"/>
                  <a:gd name="connsiteY21" fmla="*/ 2101851 h 2166937"/>
                  <a:gd name="connsiteX22" fmla="*/ 1051521 w 1098550"/>
                  <a:gd name="connsiteY22" fmla="*/ 2071688 h 2166937"/>
                  <a:gd name="connsiteX23" fmla="*/ 1042988 w 1098550"/>
                  <a:gd name="connsiteY23" fmla="*/ 2051050 h 2166937"/>
                  <a:gd name="connsiteX24" fmla="*/ 1045104 w 1098550"/>
                  <a:gd name="connsiteY24" fmla="*/ 2051050 h 2166937"/>
                  <a:gd name="connsiteX25" fmla="*/ 1055688 w 1098550"/>
                  <a:gd name="connsiteY25" fmla="*/ 2071688 h 2166937"/>
                  <a:gd name="connsiteX26" fmla="*/ 1048192 w 1098550"/>
                  <a:gd name="connsiteY26" fmla="*/ 2048988 h 2166937"/>
                  <a:gd name="connsiteX27" fmla="*/ 1057275 w 1098550"/>
                  <a:gd name="connsiteY27" fmla="*/ 2065338 h 2166937"/>
                  <a:gd name="connsiteX28" fmla="*/ 1055158 w 1098550"/>
                  <a:gd name="connsiteY28" fmla="*/ 2065338 h 2166937"/>
                  <a:gd name="connsiteX29" fmla="*/ 1053405 w 1098550"/>
                  <a:gd name="connsiteY29" fmla="*/ 2059153 h 2166937"/>
                  <a:gd name="connsiteX30" fmla="*/ 1045635 w 1098550"/>
                  <a:gd name="connsiteY30" fmla="*/ 2044386 h 2166937"/>
                  <a:gd name="connsiteX31" fmla="*/ 1047485 w 1098550"/>
                  <a:gd name="connsiteY31" fmla="*/ 2047611 h 2166937"/>
                  <a:gd name="connsiteX32" fmla="*/ 1048192 w 1098550"/>
                  <a:gd name="connsiteY32" fmla="*/ 2048988 h 2166937"/>
                  <a:gd name="connsiteX33" fmla="*/ 1021036 w 1098550"/>
                  <a:gd name="connsiteY33" fmla="*/ 2040595 h 2166937"/>
                  <a:gd name="connsiteX34" fmla="*/ 1039813 w 1098550"/>
                  <a:gd name="connsiteY34" fmla="*/ 2074863 h 2166937"/>
                  <a:gd name="connsiteX35" fmla="*/ 1031346 w 1098550"/>
                  <a:gd name="connsiteY35" fmla="*/ 2070571 h 2166937"/>
                  <a:gd name="connsiteX36" fmla="*/ 1024202 w 1098550"/>
                  <a:gd name="connsiteY36" fmla="*/ 2052061 h 2166937"/>
                  <a:gd name="connsiteX37" fmla="*/ 1015390 w 1098550"/>
                  <a:gd name="connsiteY37" fmla="*/ 2030290 h 2166937"/>
                  <a:gd name="connsiteX38" fmla="*/ 1018646 w 1098550"/>
                  <a:gd name="connsiteY38" fmla="*/ 2031941 h 2166937"/>
                  <a:gd name="connsiteX39" fmla="*/ 1021036 w 1098550"/>
                  <a:gd name="connsiteY39" fmla="*/ 2040595 h 2166937"/>
                  <a:gd name="connsiteX40" fmla="*/ 1030126 w 1098550"/>
                  <a:gd name="connsiteY40" fmla="*/ 2016470 h 2166937"/>
                  <a:gd name="connsiteX41" fmla="*/ 1045635 w 1098550"/>
                  <a:gd name="connsiteY41" fmla="*/ 2044386 h 2166937"/>
                  <a:gd name="connsiteX42" fmla="*/ 1038225 w 1098550"/>
                  <a:gd name="connsiteY42" fmla="*/ 2031471 h 2166937"/>
                  <a:gd name="connsiteX43" fmla="*/ 1033991 w 1098550"/>
                  <a:gd name="connsiteY43" fmla="*/ 2029354 h 2166937"/>
                  <a:gd name="connsiteX44" fmla="*/ 1030816 w 1098550"/>
                  <a:gd name="connsiteY44" fmla="*/ 2018771 h 2166937"/>
                  <a:gd name="connsiteX45" fmla="*/ 1004751 w 1098550"/>
                  <a:gd name="connsiteY45" fmla="*/ 2010875 h 2166937"/>
                  <a:gd name="connsiteX46" fmla="*/ 1015390 w 1098550"/>
                  <a:gd name="connsiteY46" fmla="*/ 2030290 h 2166937"/>
                  <a:gd name="connsiteX47" fmla="*/ 1014413 w 1098550"/>
                  <a:gd name="connsiteY47" fmla="*/ 2029795 h 2166937"/>
                  <a:gd name="connsiteX48" fmla="*/ 1010179 w 1098550"/>
                  <a:gd name="connsiteY48" fmla="*/ 2027649 h 2166937"/>
                  <a:gd name="connsiteX49" fmla="*/ 1005152 w 1098550"/>
                  <a:gd name="connsiteY49" fmla="*/ 2012627 h 2166937"/>
                  <a:gd name="connsiteX50" fmla="*/ 1025525 w 1098550"/>
                  <a:gd name="connsiteY50" fmla="*/ 2008188 h 2166937"/>
                  <a:gd name="connsiteX51" fmla="*/ 1027641 w 1098550"/>
                  <a:gd name="connsiteY51" fmla="*/ 2008188 h 2166937"/>
                  <a:gd name="connsiteX52" fmla="*/ 1030126 w 1098550"/>
                  <a:gd name="connsiteY52" fmla="*/ 2016470 h 2166937"/>
                  <a:gd name="connsiteX53" fmla="*/ 1016000 w 1098550"/>
                  <a:gd name="connsiteY53" fmla="*/ 2005013 h 2166937"/>
                  <a:gd name="connsiteX54" fmla="*/ 1022548 w 1098550"/>
                  <a:gd name="connsiteY54" fmla="*/ 2007211 h 2166937"/>
                  <a:gd name="connsiteX55" fmla="*/ 1027733 w 1098550"/>
                  <a:gd name="connsiteY55" fmla="*/ 2019575 h 2166937"/>
                  <a:gd name="connsiteX56" fmla="*/ 1029736 w 1098550"/>
                  <a:gd name="connsiteY56" fmla="*/ 2027490 h 2166937"/>
                  <a:gd name="connsiteX57" fmla="*/ 1027300 w 1098550"/>
                  <a:gd name="connsiteY57" fmla="*/ 2023503 h 2166937"/>
                  <a:gd name="connsiteX58" fmla="*/ 1029993 w 1098550"/>
                  <a:gd name="connsiteY58" fmla="*/ 2028505 h 2166937"/>
                  <a:gd name="connsiteX59" fmla="*/ 1029736 w 1098550"/>
                  <a:gd name="connsiteY59" fmla="*/ 2027490 h 2166937"/>
                  <a:gd name="connsiteX60" fmla="*/ 1033463 w 1098550"/>
                  <a:gd name="connsiteY60" fmla="*/ 2033588 h 2166937"/>
                  <a:gd name="connsiteX61" fmla="*/ 1032730 w 1098550"/>
                  <a:gd name="connsiteY61" fmla="*/ 2033588 h 2166937"/>
                  <a:gd name="connsiteX62" fmla="*/ 1042988 w 1098550"/>
                  <a:gd name="connsiteY62" fmla="*/ 2052638 h 2166937"/>
                  <a:gd name="connsiteX63" fmla="*/ 1040765 w 1098550"/>
                  <a:gd name="connsiteY63" fmla="*/ 2052638 h 2166937"/>
                  <a:gd name="connsiteX64" fmla="*/ 1031533 w 1098550"/>
                  <a:gd name="connsiteY64" fmla="*/ 2033588 h 2166937"/>
                  <a:gd name="connsiteX65" fmla="*/ 1031280 w 1098550"/>
                  <a:gd name="connsiteY65" fmla="*/ 2033588 h 2166937"/>
                  <a:gd name="connsiteX66" fmla="*/ 1031002 w 1098550"/>
                  <a:gd name="connsiteY66" fmla="*/ 2032492 h 2166937"/>
                  <a:gd name="connsiteX67" fmla="*/ 1029201 w 1098550"/>
                  <a:gd name="connsiteY67" fmla="*/ 2028776 h 2166937"/>
                  <a:gd name="connsiteX68" fmla="*/ 1024142 w 1098550"/>
                  <a:gd name="connsiteY68" fmla="*/ 2018336 h 2166937"/>
                  <a:gd name="connsiteX69" fmla="*/ 995851 w 1098550"/>
                  <a:gd name="connsiteY69" fmla="*/ 1994632 h 2166937"/>
                  <a:gd name="connsiteX70" fmla="*/ 1001713 w 1098550"/>
                  <a:gd name="connsiteY70" fmla="*/ 1997604 h 2166937"/>
                  <a:gd name="connsiteX71" fmla="*/ 1004751 w 1098550"/>
                  <a:gd name="connsiteY71" fmla="*/ 2010875 h 2166937"/>
                  <a:gd name="connsiteX72" fmla="*/ 990980 w 1098550"/>
                  <a:gd name="connsiteY72" fmla="*/ 1985742 h 2166937"/>
                  <a:gd name="connsiteX73" fmla="*/ 995851 w 1098550"/>
                  <a:gd name="connsiteY73" fmla="*/ 1994632 h 2166937"/>
                  <a:gd name="connsiteX74" fmla="*/ 994305 w 1098550"/>
                  <a:gd name="connsiteY74" fmla="*/ 1993848 h 2166937"/>
                  <a:gd name="connsiteX75" fmla="*/ 993246 w 1098550"/>
                  <a:gd name="connsiteY75" fmla="*/ 1993312 h 2166937"/>
                  <a:gd name="connsiteX76" fmla="*/ 1003300 w 1098550"/>
                  <a:gd name="connsiteY76" fmla="*/ 1965325 h 2166937"/>
                  <a:gd name="connsiteX77" fmla="*/ 1005483 w 1098550"/>
                  <a:gd name="connsiteY77" fmla="*/ 1965325 h 2166937"/>
                  <a:gd name="connsiteX78" fmla="*/ 1020763 w 1098550"/>
                  <a:gd name="connsiteY78" fmla="*/ 1997075 h 2166937"/>
                  <a:gd name="connsiteX79" fmla="*/ 976313 w 1098550"/>
                  <a:gd name="connsiteY79" fmla="*/ 1958975 h 2166937"/>
                  <a:gd name="connsiteX80" fmla="*/ 982663 w 1098550"/>
                  <a:gd name="connsiteY80" fmla="*/ 1963267 h 2166937"/>
                  <a:gd name="connsiteX81" fmla="*/ 988748 w 1098550"/>
                  <a:gd name="connsiteY81" fmla="*/ 1978289 h 2166937"/>
                  <a:gd name="connsiteX82" fmla="*/ 990980 w 1098550"/>
                  <a:gd name="connsiteY82" fmla="*/ 1985742 h 2166937"/>
                  <a:gd name="connsiteX83" fmla="*/ 941388 w 1098550"/>
                  <a:gd name="connsiteY83" fmla="*/ 1887538 h 2166937"/>
                  <a:gd name="connsiteX84" fmla="*/ 954088 w 1098550"/>
                  <a:gd name="connsiteY84" fmla="*/ 1911351 h 2166937"/>
                  <a:gd name="connsiteX85" fmla="*/ 951971 w 1098550"/>
                  <a:gd name="connsiteY85" fmla="*/ 1911351 h 2166937"/>
                  <a:gd name="connsiteX86" fmla="*/ 941388 w 1098550"/>
                  <a:gd name="connsiteY86" fmla="*/ 1887538 h 2166937"/>
                  <a:gd name="connsiteX87" fmla="*/ 937986 w 1098550"/>
                  <a:gd name="connsiteY87" fmla="*/ 1874474 h 2166937"/>
                  <a:gd name="connsiteX88" fmla="*/ 946150 w 1098550"/>
                  <a:gd name="connsiteY88" fmla="*/ 1887537 h 2166937"/>
                  <a:gd name="connsiteX89" fmla="*/ 938496 w 1098550"/>
                  <a:gd name="connsiteY89" fmla="*/ 1875630 h 2166937"/>
                  <a:gd name="connsiteX90" fmla="*/ 946150 w 1098550"/>
                  <a:gd name="connsiteY90" fmla="*/ 1862138 h 2166937"/>
                  <a:gd name="connsiteX91" fmla="*/ 948266 w 1098550"/>
                  <a:gd name="connsiteY91" fmla="*/ 1862138 h 2166937"/>
                  <a:gd name="connsiteX92" fmla="*/ 958850 w 1098550"/>
                  <a:gd name="connsiteY92" fmla="*/ 1889126 h 2166937"/>
                  <a:gd name="connsiteX93" fmla="*/ 930275 w 1098550"/>
                  <a:gd name="connsiteY93" fmla="*/ 1862137 h 2166937"/>
                  <a:gd name="connsiteX94" fmla="*/ 932543 w 1098550"/>
                  <a:gd name="connsiteY94" fmla="*/ 1862137 h 2166937"/>
                  <a:gd name="connsiteX95" fmla="*/ 937986 w 1098550"/>
                  <a:gd name="connsiteY95" fmla="*/ 1874474 h 2166937"/>
                  <a:gd name="connsiteX96" fmla="*/ 926550 w 1098550"/>
                  <a:gd name="connsiteY96" fmla="*/ 1822457 h 2166937"/>
                  <a:gd name="connsiteX97" fmla="*/ 935038 w 1098550"/>
                  <a:gd name="connsiteY97" fmla="*/ 1838326 h 2166937"/>
                  <a:gd name="connsiteX98" fmla="*/ 932890 w 1098550"/>
                  <a:gd name="connsiteY98" fmla="*/ 1838326 h 2166937"/>
                  <a:gd name="connsiteX99" fmla="*/ 906463 w 1098550"/>
                  <a:gd name="connsiteY99" fmla="*/ 1814512 h 2166937"/>
                  <a:gd name="connsiteX100" fmla="*/ 908685 w 1098550"/>
                  <a:gd name="connsiteY100" fmla="*/ 1816677 h 2166937"/>
                  <a:gd name="connsiteX101" fmla="*/ 917576 w 1098550"/>
                  <a:gd name="connsiteY101" fmla="*/ 1838325 h 2166937"/>
                  <a:gd name="connsiteX102" fmla="*/ 920744 w 1098550"/>
                  <a:gd name="connsiteY102" fmla="*/ 1811602 h 2166937"/>
                  <a:gd name="connsiteX103" fmla="*/ 926178 w 1098550"/>
                  <a:gd name="connsiteY103" fmla="*/ 1821527 h 2166937"/>
                  <a:gd name="connsiteX104" fmla="*/ 926550 w 1098550"/>
                  <a:gd name="connsiteY104" fmla="*/ 1822457 h 2166937"/>
                  <a:gd name="connsiteX105" fmla="*/ 908075 w 1098550"/>
                  <a:gd name="connsiteY105" fmla="*/ 1787917 h 2166937"/>
                  <a:gd name="connsiteX106" fmla="*/ 920744 w 1098550"/>
                  <a:gd name="connsiteY106" fmla="*/ 1811602 h 2166937"/>
                  <a:gd name="connsiteX107" fmla="*/ 917855 w 1098550"/>
                  <a:gd name="connsiteY107" fmla="*/ 1806327 h 2166937"/>
                  <a:gd name="connsiteX108" fmla="*/ 915707 w 1098550"/>
                  <a:gd name="connsiteY108" fmla="*/ 1806327 h 2166937"/>
                  <a:gd name="connsiteX109" fmla="*/ 908190 w 1098550"/>
                  <a:gd name="connsiteY109" fmla="*/ 1788195 h 2166937"/>
                  <a:gd name="connsiteX110" fmla="*/ 898525 w 1098550"/>
                  <a:gd name="connsiteY110" fmla="*/ 1770063 h 2166937"/>
                  <a:gd name="connsiteX111" fmla="*/ 900673 w 1098550"/>
                  <a:gd name="connsiteY111" fmla="*/ 1770063 h 2166937"/>
                  <a:gd name="connsiteX112" fmla="*/ 908075 w 1098550"/>
                  <a:gd name="connsiteY112" fmla="*/ 1787917 h 2166937"/>
                  <a:gd name="connsiteX113" fmla="*/ 887875 w 1098550"/>
                  <a:gd name="connsiteY113" fmla="*/ 1761660 h 2166937"/>
                  <a:gd name="connsiteX114" fmla="*/ 895351 w 1098550"/>
                  <a:gd name="connsiteY114" fmla="*/ 1776412 h 2166937"/>
                  <a:gd name="connsiteX115" fmla="*/ 893225 w 1098550"/>
                  <a:gd name="connsiteY115" fmla="*/ 1776412 h 2166937"/>
                  <a:gd name="connsiteX116" fmla="*/ 876459 w 1098550"/>
                  <a:gd name="connsiteY116" fmla="*/ 1739132 h 2166937"/>
                  <a:gd name="connsiteX117" fmla="*/ 878342 w 1098550"/>
                  <a:gd name="connsiteY117" fmla="*/ 1739768 h 2166937"/>
                  <a:gd name="connsiteX118" fmla="*/ 886581 w 1098550"/>
                  <a:gd name="connsiteY118" fmla="*/ 1758090 h 2166937"/>
                  <a:gd name="connsiteX119" fmla="*/ 887875 w 1098550"/>
                  <a:gd name="connsiteY119" fmla="*/ 1761660 h 2166937"/>
                  <a:gd name="connsiteX120" fmla="*/ 866424 w 1098550"/>
                  <a:gd name="connsiteY120" fmla="*/ 1719330 h 2166937"/>
                  <a:gd name="connsiteX121" fmla="*/ 876459 w 1098550"/>
                  <a:gd name="connsiteY121" fmla="*/ 1739132 h 2166937"/>
                  <a:gd name="connsiteX122" fmla="*/ 875152 w 1098550"/>
                  <a:gd name="connsiteY122" fmla="*/ 1738691 h 2166937"/>
                  <a:gd name="connsiteX123" fmla="*/ 871963 w 1098550"/>
                  <a:gd name="connsiteY123" fmla="*/ 1737613 h 2166937"/>
                  <a:gd name="connsiteX124" fmla="*/ 867445 w 1098550"/>
                  <a:gd name="connsiteY124" fmla="*/ 1721716 h 2166937"/>
                  <a:gd name="connsiteX125" fmla="*/ 860073 w 1098550"/>
                  <a:gd name="connsiteY125" fmla="*/ 1706797 h 2166937"/>
                  <a:gd name="connsiteX126" fmla="*/ 861333 w 1098550"/>
                  <a:gd name="connsiteY126" fmla="*/ 1707436 h 2166937"/>
                  <a:gd name="connsiteX127" fmla="*/ 866424 w 1098550"/>
                  <a:gd name="connsiteY127" fmla="*/ 1719330 h 2166937"/>
                  <a:gd name="connsiteX128" fmla="*/ 852643 w 1098550"/>
                  <a:gd name="connsiteY128" fmla="*/ 1692136 h 2166937"/>
                  <a:gd name="connsiteX129" fmla="*/ 860073 w 1098550"/>
                  <a:gd name="connsiteY129" fmla="*/ 1706797 h 2166937"/>
                  <a:gd name="connsiteX130" fmla="*/ 857081 w 1098550"/>
                  <a:gd name="connsiteY130" fmla="*/ 1705280 h 2166937"/>
                  <a:gd name="connsiteX131" fmla="*/ 852828 w 1098550"/>
                  <a:gd name="connsiteY131" fmla="*/ 1692617 h 2166937"/>
                  <a:gd name="connsiteX132" fmla="*/ 846844 w 1098550"/>
                  <a:gd name="connsiteY132" fmla="*/ 1680692 h 2166937"/>
                  <a:gd name="connsiteX133" fmla="*/ 848576 w 1098550"/>
                  <a:gd name="connsiteY133" fmla="*/ 1681570 h 2166937"/>
                  <a:gd name="connsiteX134" fmla="*/ 852643 w 1098550"/>
                  <a:gd name="connsiteY134" fmla="*/ 1692136 h 2166937"/>
                  <a:gd name="connsiteX135" fmla="*/ 852488 w 1098550"/>
                  <a:gd name="connsiteY135" fmla="*/ 1676400 h 2166937"/>
                  <a:gd name="connsiteX136" fmla="*/ 863601 w 1098550"/>
                  <a:gd name="connsiteY136" fmla="*/ 1700213 h 2166937"/>
                  <a:gd name="connsiteX137" fmla="*/ 852488 w 1098550"/>
                  <a:gd name="connsiteY137" fmla="*/ 1676400 h 2166937"/>
                  <a:gd name="connsiteX138" fmla="*/ 839782 w 1098550"/>
                  <a:gd name="connsiteY138" fmla="*/ 1666757 h 2166937"/>
                  <a:gd name="connsiteX139" fmla="*/ 846844 w 1098550"/>
                  <a:gd name="connsiteY139" fmla="*/ 1680692 h 2166937"/>
                  <a:gd name="connsiteX140" fmla="*/ 844324 w 1098550"/>
                  <a:gd name="connsiteY140" fmla="*/ 1679414 h 2166937"/>
                  <a:gd name="connsiteX141" fmla="*/ 840337 w 1098550"/>
                  <a:gd name="connsiteY141" fmla="*/ 1669445 h 2166937"/>
                  <a:gd name="connsiteX142" fmla="*/ 834721 w 1098550"/>
                  <a:gd name="connsiteY142" fmla="*/ 1656769 h 2166937"/>
                  <a:gd name="connsiteX143" fmla="*/ 834756 w 1098550"/>
                  <a:gd name="connsiteY143" fmla="*/ 1656781 h 2166937"/>
                  <a:gd name="connsiteX144" fmla="*/ 837945 w 1098550"/>
                  <a:gd name="connsiteY144" fmla="*/ 1657859 h 2166937"/>
                  <a:gd name="connsiteX145" fmla="*/ 839782 w 1098550"/>
                  <a:gd name="connsiteY145" fmla="*/ 1666757 h 2166937"/>
                  <a:gd name="connsiteX146" fmla="*/ 825778 w 1098550"/>
                  <a:gd name="connsiteY146" fmla="*/ 1639122 h 2166937"/>
                  <a:gd name="connsiteX147" fmla="*/ 834721 w 1098550"/>
                  <a:gd name="connsiteY147" fmla="*/ 1656769 h 2166937"/>
                  <a:gd name="connsiteX148" fmla="*/ 831567 w 1098550"/>
                  <a:gd name="connsiteY148" fmla="*/ 1655703 h 2166937"/>
                  <a:gd name="connsiteX149" fmla="*/ 829839 w 1098550"/>
                  <a:gd name="connsiteY149" fmla="*/ 1648698 h 2166937"/>
                  <a:gd name="connsiteX150" fmla="*/ 833957 w 1098550"/>
                  <a:gd name="connsiteY150" fmla="*/ 1628801 h 2166937"/>
                  <a:gd name="connsiteX151" fmla="*/ 850901 w 1098550"/>
                  <a:gd name="connsiteY151" fmla="*/ 1662113 h 2166937"/>
                  <a:gd name="connsiteX152" fmla="*/ 835443 w 1098550"/>
                  <a:gd name="connsiteY152" fmla="*/ 1634026 h 2166937"/>
                  <a:gd name="connsiteX153" fmla="*/ 833181 w 1098550"/>
                  <a:gd name="connsiteY153" fmla="*/ 1627275 h 2166937"/>
                  <a:gd name="connsiteX154" fmla="*/ 833658 w 1098550"/>
                  <a:gd name="connsiteY154" fmla="*/ 1627751 h 2166937"/>
                  <a:gd name="connsiteX155" fmla="*/ 833957 w 1098550"/>
                  <a:gd name="connsiteY155" fmla="*/ 1628801 h 2166937"/>
                  <a:gd name="connsiteX156" fmla="*/ 812753 w 1098550"/>
                  <a:gd name="connsiteY156" fmla="*/ 1613420 h 2166937"/>
                  <a:gd name="connsiteX157" fmla="*/ 813495 w 1098550"/>
                  <a:gd name="connsiteY157" fmla="*/ 1613671 h 2166937"/>
                  <a:gd name="connsiteX158" fmla="*/ 816684 w 1098550"/>
                  <a:gd name="connsiteY158" fmla="*/ 1614749 h 2166937"/>
                  <a:gd name="connsiteX159" fmla="*/ 824125 w 1098550"/>
                  <a:gd name="connsiteY159" fmla="*/ 1635226 h 2166937"/>
                  <a:gd name="connsiteX160" fmla="*/ 825778 w 1098550"/>
                  <a:gd name="connsiteY160" fmla="*/ 1639122 h 2166937"/>
                  <a:gd name="connsiteX161" fmla="*/ 807277 w 1098550"/>
                  <a:gd name="connsiteY161" fmla="*/ 1602613 h 2166937"/>
                  <a:gd name="connsiteX162" fmla="*/ 812753 w 1098550"/>
                  <a:gd name="connsiteY162" fmla="*/ 1613420 h 2166937"/>
                  <a:gd name="connsiteX163" fmla="*/ 810306 w 1098550"/>
                  <a:gd name="connsiteY163" fmla="*/ 1612593 h 2166937"/>
                  <a:gd name="connsiteX164" fmla="*/ 776288 w 1098550"/>
                  <a:gd name="connsiteY164" fmla="*/ 1541462 h 2166937"/>
                  <a:gd name="connsiteX165" fmla="*/ 780540 w 1098550"/>
                  <a:gd name="connsiteY165" fmla="*/ 1543617 h 2166937"/>
                  <a:gd name="connsiteX166" fmla="*/ 791171 w 1098550"/>
                  <a:gd name="connsiteY166" fmla="*/ 1565172 h 2166937"/>
                  <a:gd name="connsiteX167" fmla="*/ 803927 w 1098550"/>
                  <a:gd name="connsiteY167" fmla="*/ 1591038 h 2166937"/>
                  <a:gd name="connsiteX168" fmla="*/ 803927 w 1098550"/>
                  <a:gd name="connsiteY168" fmla="*/ 1593194 h 2166937"/>
                  <a:gd name="connsiteX169" fmla="*/ 807117 w 1098550"/>
                  <a:gd name="connsiteY169" fmla="*/ 1602085 h 2166937"/>
                  <a:gd name="connsiteX170" fmla="*/ 807277 w 1098550"/>
                  <a:gd name="connsiteY170" fmla="*/ 1602613 h 2166937"/>
                  <a:gd name="connsiteX171" fmla="*/ 777875 w 1098550"/>
                  <a:gd name="connsiteY171" fmla="*/ 1527175 h 2166937"/>
                  <a:gd name="connsiteX172" fmla="*/ 827088 w 1098550"/>
                  <a:gd name="connsiteY172" fmla="*/ 1624013 h 2166937"/>
                  <a:gd name="connsiteX173" fmla="*/ 824948 w 1098550"/>
                  <a:gd name="connsiteY173" fmla="*/ 1624013 h 2166937"/>
                  <a:gd name="connsiteX174" fmla="*/ 812110 w 1098550"/>
                  <a:gd name="connsiteY174" fmla="*/ 1596037 h 2166937"/>
                  <a:gd name="connsiteX175" fmla="*/ 794992 w 1098550"/>
                  <a:gd name="connsiteY175" fmla="*/ 1561606 h 2166937"/>
                  <a:gd name="connsiteX176" fmla="*/ 777875 w 1098550"/>
                  <a:gd name="connsiteY176" fmla="*/ 1527175 h 2166937"/>
                  <a:gd name="connsiteX177" fmla="*/ 763550 w 1098550"/>
                  <a:gd name="connsiteY177" fmla="*/ 1517723 h 2166937"/>
                  <a:gd name="connsiteX178" fmla="*/ 771525 w 1098550"/>
                  <a:gd name="connsiteY178" fmla="*/ 1530350 h 2166937"/>
                  <a:gd name="connsiteX179" fmla="*/ 767291 w 1098550"/>
                  <a:gd name="connsiteY179" fmla="*/ 1528195 h 2166937"/>
                  <a:gd name="connsiteX180" fmla="*/ 754733 w 1098550"/>
                  <a:gd name="connsiteY180" fmla="*/ 1511039 h 2166937"/>
                  <a:gd name="connsiteX181" fmla="*/ 758826 w 1098550"/>
                  <a:gd name="connsiteY181" fmla="*/ 1517651 h 2166937"/>
                  <a:gd name="connsiteX182" fmla="*/ 756533 w 1098550"/>
                  <a:gd name="connsiteY182" fmla="*/ 1517651 h 2166937"/>
                  <a:gd name="connsiteX183" fmla="*/ 754992 w 1098550"/>
                  <a:gd name="connsiteY183" fmla="*/ 1511563 h 2166937"/>
                  <a:gd name="connsiteX184" fmla="*/ 752475 w 1098550"/>
                  <a:gd name="connsiteY184" fmla="*/ 1500187 h 2166937"/>
                  <a:gd name="connsiteX185" fmla="*/ 758825 w 1098550"/>
                  <a:gd name="connsiteY185" fmla="*/ 1504496 h 2166937"/>
                  <a:gd name="connsiteX186" fmla="*/ 763058 w 1098550"/>
                  <a:gd name="connsiteY186" fmla="*/ 1516346 h 2166937"/>
                  <a:gd name="connsiteX187" fmla="*/ 763550 w 1098550"/>
                  <a:gd name="connsiteY187" fmla="*/ 1517723 h 2166937"/>
                  <a:gd name="connsiteX188" fmla="*/ 767231 w 1098550"/>
                  <a:gd name="connsiteY188" fmla="*/ 1497617 h 2166937"/>
                  <a:gd name="connsiteX189" fmla="*/ 833181 w 1098550"/>
                  <a:gd name="connsiteY189" fmla="*/ 1627275 h 2166937"/>
                  <a:gd name="connsiteX190" fmla="*/ 831503 w 1098550"/>
                  <a:gd name="connsiteY190" fmla="*/ 1625603 h 2166937"/>
                  <a:gd name="connsiteX191" fmla="*/ 816415 w 1098550"/>
                  <a:gd name="connsiteY191" fmla="*/ 1595537 h 2166937"/>
                  <a:gd name="connsiteX192" fmla="*/ 814260 w 1098550"/>
                  <a:gd name="connsiteY192" fmla="*/ 1595537 h 2166937"/>
                  <a:gd name="connsiteX193" fmla="*/ 794862 w 1098550"/>
                  <a:gd name="connsiteY193" fmla="*/ 1552585 h 2166937"/>
                  <a:gd name="connsiteX194" fmla="*/ 792707 w 1098550"/>
                  <a:gd name="connsiteY194" fmla="*/ 1550437 h 2166937"/>
                  <a:gd name="connsiteX195" fmla="*/ 777619 w 1098550"/>
                  <a:gd name="connsiteY195" fmla="*/ 1518223 h 2166937"/>
                  <a:gd name="connsiteX196" fmla="*/ 775464 w 1098550"/>
                  <a:gd name="connsiteY196" fmla="*/ 1516075 h 2166937"/>
                  <a:gd name="connsiteX197" fmla="*/ 738188 w 1098550"/>
                  <a:gd name="connsiteY197" fmla="*/ 1484313 h 2166937"/>
                  <a:gd name="connsiteX198" fmla="*/ 740481 w 1098550"/>
                  <a:gd name="connsiteY198" fmla="*/ 1484313 h 2166937"/>
                  <a:gd name="connsiteX199" fmla="*/ 749367 w 1098550"/>
                  <a:gd name="connsiteY199" fmla="*/ 1500200 h 2166937"/>
                  <a:gd name="connsiteX200" fmla="*/ 754733 w 1098550"/>
                  <a:gd name="connsiteY200" fmla="*/ 1511039 h 2166937"/>
                  <a:gd name="connsiteX201" fmla="*/ 756527 w 1098550"/>
                  <a:gd name="connsiteY201" fmla="*/ 1476574 h 2166937"/>
                  <a:gd name="connsiteX202" fmla="*/ 758221 w 1098550"/>
                  <a:gd name="connsiteY202" fmla="*/ 1477418 h 2166937"/>
                  <a:gd name="connsiteX203" fmla="*/ 760377 w 1098550"/>
                  <a:gd name="connsiteY203" fmla="*/ 1482250 h 2166937"/>
                  <a:gd name="connsiteX204" fmla="*/ 767231 w 1098550"/>
                  <a:gd name="connsiteY204" fmla="*/ 1497617 h 2166937"/>
                  <a:gd name="connsiteX205" fmla="*/ 748949 w 1098550"/>
                  <a:gd name="connsiteY205" fmla="*/ 1461676 h 2166937"/>
                  <a:gd name="connsiteX206" fmla="*/ 756527 w 1098550"/>
                  <a:gd name="connsiteY206" fmla="*/ 1476574 h 2166937"/>
                  <a:gd name="connsiteX207" fmla="*/ 753911 w 1098550"/>
                  <a:gd name="connsiteY207" fmla="*/ 1475271 h 2166937"/>
                  <a:gd name="connsiteX208" fmla="*/ 749600 w 1098550"/>
                  <a:gd name="connsiteY208" fmla="*/ 1463459 h 2166937"/>
                  <a:gd name="connsiteX209" fmla="*/ 743848 w 1098550"/>
                  <a:gd name="connsiteY209" fmla="*/ 1451647 h 2166937"/>
                  <a:gd name="connsiteX210" fmla="*/ 745289 w 1098550"/>
                  <a:gd name="connsiteY210" fmla="*/ 1451647 h 2166937"/>
                  <a:gd name="connsiteX211" fmla="*/ 748949 w 1098550"/>
                  <a:gd name="connsiteY211" fmla="*/ 1461676 h 2166937"/>
                  <a:gd name="connsiteX212" fmla="*/ 734132 w 1098550"/>
                  <a:gd name="connsiteY212" fmla="*/ 1432544 h 2166937"/>
                  <a:gd name="connsiteX213" fmla="*/ 743848 w 1098550"/>
                  <a:gd name="connsiteY213" fmla="*/ 1451647 h 2166937"/>
                  <a:gd name="connsiteX214" fmla="*/ 740979 w 1098550"/>
                  <a:gd name="connsiteY214" fmla="*/ 1451647 h 2166937"/>
                  <a:gd name="connsiteX215" fmla="*/ 728220 w 1098550"/>
                  <a:gd name="connsiteY215" fmla="*/ 1420922 h 2166937"/>
                  <a:gd name="connsiteX216" fmla="*/ 730202 w 1098550"/>
                  <a:gd name="connsiteY216" fmla="*/ 1421580 h 2166937"/>
                  <a:gd name="connsiteX217" fmla="*/ 731549 w 1098550"/>
                  <a:gd name="connsiteY217" fmla="*/ 1425339 h 2166937"/>
                  <a:gd name="connsiteX218" fmla="*/ 734132 w 1098550"/>
                  <a:gd name="connsiteY218" fmla="*/ 1432544 h 2166937"/>
                  <a:gd name="connsiteX219" fmla="*/ 707318 w 1098550"/>
                  <a:gd name="connsiteY219" fmla="*/ 1401936 h 2166937"/>
                  <a:gd name="connsiteX220" fmla="*/ 738188 w 1098550"/>
                  <a:gd name="connsiteY220" fmla="*/ 1463675 h 2166937"/>
                  <a:gd name="connsiteX221" fmla="*/ 736092 w 1098550"/>
                  <a:gd name="connsiteY221" fmla="*/ 1461536 h 2166937"/>
                  <a:gd name="connsiteX222" fmla="*/ 723519 w 1098550"/>
                  <a:gd name="connsiteY222" fmla="*/ 1435877 h 2166937"/>
                  <a:gd name="connsiteX223" fmla="*/ 719328 w 1098550"/>
                  <a:gd name="connsiteY223" fmla="*/ 1433739 h 2166937"/>
                  <a:gd name="connsiteX224" fmla="*/ 711994 w 1098550"/>
                  <a:gd name="connsiteY224" fmla="*/ 1413693 h 2166937"/>
                  <a:gd name="connsiteX225" fmla="*/ 703374 w 1098550"/>
                  <a:gd name="connsiteY225" fmla="*/ 1394048 h 2166937"/>
                  <a:gd name="connsiteX226" fmla="*/ 704659 w 1098550"/>
                  <a:gd name="connsiteY226" fmla="*/ 1395250 h 2166937"/>
                  <a:gd name="connsiteX227" fmla="*/ 707318 w 1098550"/>
                  <a:gd name="connsiteY227" fmla="*/ 1401936 h 2166937"/>
                  <a:gd name="connsiteX228" fmla="*/ 690248 w 1098550"/>
                  <a:gd name="connsiteY228" fmla="*/ 1367796 h 2166937"/>
                  <a:gd name="connsiteX229" fmla="*/ 703374 w 1098550"/>
                  <a:gd name="connsiteY229" fmla="*/ 1394048 h 2166937"/>
                  <a:gd name="connsiteX230" fmla="*/ 701516 w 1098550"/>
                  <a:gd name="connsiteY230" fmla="*/ 1392310 h 2166937"/>
                  <a:gd name="connsiteX231" fmla="*/ 698373 w 1098550"/>
                  <a:gd name="connsiteY231" fmla="*/ 1390974 h 2166937"/>
                  <a:gd name="connsiteX232" fmla="*/ 692348 w 1098550"/>
                  <a:gd name="connsiteY232" fmla="*/ 1375739 h 2166937"/>
                  <a:gd name="connsiteX233" fmla="*/ 685800 w 1098550"/>
                  <a:gd name="connsiteY233" fmla="*/ 1358900 h 2166937"/>
                  <a:gd name="connsiteX234" fmla="*/ 687895 w 1098550"/>
                  <a:gd name="connsiteY234" fmla="*/ 1358900 h 2166937"/>
                  <a:gd name="connsiteX235" fmla="*/ 690248 w 1098550"/>
                  <a:gd name="connsiteY235" fmla="*/ 1367796 h 2166937"/>
                  <a:gd name="connsiteX236" fmla="*/ 694307 w 1098550"/>
                  <a:gd name="connsiteY236" fmla="*/ 1354250 h 2166937"/>
                  <a:gd name="connsiteX237" fmla="*/ 728220 w 1098550"/>
                  <a:gd name="connsiteY237" fmla="*/ 1420922 h 2166937"/>
                  <a:gd name="connsiteX238" fmla="*/ 726969 w 1098550"/>
                  <a:gd name="connsiteY238" fmla="*/ 1420507 h 2166937"/>
                  <a:gd name="connsiteX239" fmla="*/ 723736 w 1098550"/>
                  <a:gd name="connsiteY239" fmla="*/ 1419433 h 2166937"/>
                  <a:gd name="connsiteX240" fmla="*/ 708648 w 1098550"/>
                  <a:gd name="connsiteY240" fmla="*/ 1382923 h 2166937"/>
                  <a:gd name="connsiteX241" fmla="*/ 702182 w 1098550"/>
                  <a:gd name="connsiteY241" fmla="*/ 1378628 h 2166937"/>
                  <a:gd name="connsiteX242" fmla="*/ 696525 w 1098550"/>
                  <a:gd name="connsiteY242" fmla="*/ 1359568 h 2166937"/>
                  <a:gd name="connsiteX243" fmla="*/ 680815 w 1098550"/>
                  <a:gd name="connsiteY243" fmla="*/ 1350189 h 2166937"/>
                  <a:gd name="connsiteX244" fmla="*/ 687388 w 1098550"/>
                  <a:gd name="connsiteY244" fmla="*/ 1363663 h 2166937"/>
                  <a:gd name="connsiteX245" fmla="*/ 685271 w 1098550"/>
                  <a:gd name="connsiteY245" fmla="*/ 1363663 h 2166937"/>
                  <a:gd name="connsiteX246" fmla="*/ 687911 w 1098550"/>
                  <a:gd name="connsiteY246" fmla="*/ 1341674 h 2166937"/>
                  <a:gd name="connsiteX247" fmla="*/ 689250 w 1098550"/>
                  <a:gd name="connsiteY247" fmla="*/ 1342119 h 2166937"/>
                  <a:gd name="connsiteX248" fmla="*/ 694307 w 1098550"/>
                  <a:gd name="connsiteY248" fmla="*/ 1354250 h 2166937"/>
                  <a:gd name="connsiteX249" fmla="*/ 672148 w 1098550"/>
                  <a:gd name="connsiteY249" fmla="*/ 1332420 h 2166937"/>
                  <a:gd name="connsiteX250" fmla="*/ 674688 w 1098550"/>
                  <a:gd name="connsiteY250" fmla="*/ 1333288 h 2166937"/>
                  <a:gd name="connsiteX251" fmla="*/ 679979 w 1098550"/>
                  <a:gd name="connsiteY251" fmla="*/ 1347662 h 2166937"/>
                  <a:gd name="connsiteX252" fmla="*/ 680815 w 1098550"/>
                  <a:gd name="connsiteY252" fmla="*/ 1350189 h 2166937"/>
                  <a:gd name="connsiteX253" fmla="*/ 675933 w 1098550"/>
                  <a:gd name="connsiteY253" fmla="*/ 1318126 h 2166937"/>
                  <a:gd name="connsiteX254" fmla="*/ 687911 w 1098550"/>
                  <a:gd name="connsiteY254" fmla="*/ 1341674 h 2166937"/>
                  <a:gd name="connsiteX255" fmla="*/ 686017 w 1098550"/>
                  <a:gd name="connsiteY255" fmla="*/ 1341045 h 2166937"/>
                  <a:gd name="connsiteX256" fmla="*/ 682784 w 1098550"/>
                  <a:gd name="connsiteY256" fmla="*/ 1339971 h 2166937"/>
                  <a:gd name="connsiteX257" fmla="*/ 677396 w 1098550"/>
                  <a:gd name="connsiteY257" fmla="*/ 1322790 h 2166937"/>
                  <a:gd name="connsiteX258" fmla="*/ 664615 w 1098550"/>
                  <a:gd name="connsiteY258" fmla="*/ 1316978 h 2166937"/>
                  <a:gd name="connsiteX259" fmla="*/ 672148 w 1098550"/>
                  <a:gd name="connsiteY259" fmla="*/ 1332420 h 2166937"/>
                  <a:gd name="connsiteX260" fmla="*/ 671513 w 1098550"/>
                  <a:gd name="connsiteY260" fmla="*/ 1332204 h 2166937"/>
                  <a:gd name="connsiteX261" fmla="*/ 668338 w 1098550"/>
                  <a:gd name="connsiteY261" fmla="*/ 1331119 h 2166937"/>
                  <a:gd name="connsiteX262" fmla="*/ 669070 w 1098550"/>
                  <a:gd name="connsiteY262" fmla="*/ 1304634 h 2166937"/>
                  <a:gd name="connsiteX263" fmla="*/ 672008 w 1098550"/>
                  <a:gd name="connsiteY263" fmla="*/ 1305609 h 2166937"/>
                  <a:gd name="connsiteX264" fmla="*/ 675933 w 1098550"/>
                  <a:gd name="connsiteY264" fmla="*/ 1318126 h 2166937"/>
                  <a:gd name="connsiteX265" fmla="*/ 655638 w 1098550"/>
                  <a:gd name="connsiteY265" fmla="*/ 1298575 h 2166937"/>
                  <a:gd name="connsiteX266" fmla="*/ 657754 w 1098550"/>
                  <a:gd name="connsiteY266" fmla="*/ 1298575 h 2166937"/>
                  <a:gd name="connsiteX267" fmla="*/ 663840 w 1098550"/>
                  <a:gd name="connsiteY267" fmla="*/ 1314033 h 2166937"/>
                  <a:gd name="connsiteX268" fmla="*/ 664615 w 1098550"/>
                  <a:gd name="connsiteY268" fmla="*/ 1316978 h 2166937"/>
                  <a:gd name="connsiteX269" fmla="*/ 646662 w 1098550"/>
                  <a:gd name="connsiteY269" fmla="*/ 1289171 h 2166937"/>
                  <a:gd name="connsiteX270" fmla="*/ 657225 w 1098550"/>
                  <a:gd name="connsiteY270" fmla="*/ 1309688 h 2166937"/>
                  <a:gd name="connsiteX271" fmla="*/ 655052 w 1098550"/>
                  <a:gd name="connsiteY271" fmla="*/ 1307550 h 2166937"/>
                  <a:gd name="connsiteX272" fmla="*/ 655572 w 1098550"/>
                  <a:gd name="connsiteY272" fmla="*/ 1278096 h 2166937"/>
                  <a:gd name="connsiteX273" fmla="*/ 669070 w 1098550"/>
                  <a:gd name="connsiteY273" fmla="*/ 1304634 h 2166937"/>
                  <a:gd name="connsiteX274" fmla="*/ 668775 w 1098550"/>
                  <a:gd name="connsiteY274" fmla="*/ 1304535 h 2166937"/>
                  <a:gd name="connsiteX275" fmla="*/ 665542 w 1098550"/>
                  <a:gd name="connsiteY275" fmla="*/ 1303462 h 2166937"/>
                  <a:gd name="connsiteX276" fmla="*/ 658267 w 1098550"/>
                  <a:gd name="connsiteY276" fmla="*/ 1286281 h 2166937"/>
                  <a:gd name="connsiteX277" fmla="*/ 650173 w 1098550"/>
                  <a:gd name="connsiteY277" fmla="*/ 1267481 h 2166937"/>
                  <a:gd name="connsiteX278" fmla="*/ 652610 w 1098550"/>
                  <a:gd name="connsiteY278" fmla="*/ 1269100 h 2166937"/>
                  <a:gd name="connsiteX279" fmla="*/ 655572 w 1098550"/>
                  <a:gd name="connsiteY279" fmla="*/ 1278096 h 2166937"/>
                  <a:gd name="connsiteX280" fmla="*/ 634789 w 1098550"/>
                  <a:gd name="connsiteY280" fmla="*/ 1266110 h 2166937"/>
                  <a:gd name="connsiteX281" fmla="*/ 636587 w 1098550"/>
                  <a:gd name="connsiteY281" fmla="*/ 1267733 h 2166937"/>
                  <a:gd name="connsiteX282" fmla="*/ 639846 w 1098550"/>
                  <a:gd name="connsiteY282" fmla="*/ 1269069 h 2166937"/>
                  <a:gd name="connsiteX283" fmla="*/ 646634 w 1098550"/>
                  <a:gd name="connsiteY283" fmla="*/ 1289111 h 2166937"/>
                  <a:gd name="connsiteX284" fmla="*/ 646662 w 1098550"/>
                  <a:gd name="connsiteY284" fmla="*/ 1289171 h 2166937"/>
                  <a:gd name="connsiteX285" fmla="*/ 632704 w 1098550"/>
                  <a:gd name="connsiteY285" fmla="*/ 1262061 h 2166937"/>
                  <a:gd name="connsiteX286" fmla="*/ 634789 w 1098550"/>
                  <a:gd name="connsiteY286" fmla="*/ 1266110 h 2166937"/>
                  <a:gd name="connsiteX287" fmla="*/ 633329 w 1098550"/>
                  <a:gd name="connsiteY287" fmla="*/ 1264793 h 2166937"/>
                  <a:gd name="connsiteX288" fmla="*/ 639009 w 1098550"/>
                  <a:gd name="connsiteY288" fmla="*/ 1245533 h 2166937"/>
                  <a:gd name="connsiteX289" fmla="*/ 650173 w 1098550"/>
                  <a:gd name="connsiteY289" fmla="*/ 1267481 h 2166937"/>
                  <a:gd name="connsiteX290" fmla="*/ 649377 w 1098550"/>
                  <a:gd name="connsiteY290" fmla="*/ 1266952 h 2166937"/>
                  <a:gd name="connsiteX291" fmla="*/ 646144 w 1098550"/>
                  <a:gd name="connsiteY291" fmla="*/ 1264805 h 2166937"/>
                  <a:gd name="connsiteX292" fmla="*/ 641833 w 1098550"/>
                  <a:gd name="connsiteY292" fmla="*/ 1253798 h 2166937"/>
                  <a:gd name="connsiteX293" fmla="*/ 636549 w 1098550"/>
                  <a:gd name="connsiteY293" fmla="*/ 1240696 h 2166937"/>
                  <a:gd name="connsiteX294" fmla="*/ 637522 w 1098550"/>
                  <a:gd name="connsiteY294" fmla="*/ 1241181 h 2166937"/>
                  <a:gd name="connsiteX295" fmla="*/ 639009 w 1098550"/>
                  <a:gd name="connsiteY295" fmla="*/ 1245533 h 2166937"/>
                  <a:gd name="connsiteX296" fmla="*/ 618211 w 1098550"/>
                  <a:gd name="connsiteY296" fmla="*/ 1204643 h 2166937"/>
                  <a:gd name="connsiteX297" fmla="*/ 636549 w 1098550"/>
                  <a:gd name="connsiteY297" fmla="*/ 1240696 h 2166937"/>
                  <a:gd name="connsiteX298" fmla="*/ 633212 w 1098550"/>
                  <a:gd name="connsiteY298" fmla="*/ 1239033 h 2166937"/>
                  <a:gd name="connsiteX299" fmla="*/ 624590 w 1098550"/>
                  <a:gd name="connsiteY299" fmla="*/ 1217557 h 2166937"/>
                  <a:gd name="connsiteX300" fmla="*/ 620280 w 1098550"/>
                  <a:gd name="connsiteY300" fmla="*/ 1215409 h 2166937"/>
                  <a:gd name="connsiteX301" fmla="*/ 596315 w 1098550"/>
                  <a:gd name="connsiteY301" fmla="*/ 1193298 h 2166937"/>
                  <a:gd name="connsiteX302" fmla="*/ 596900 w 1098550"/>
                  <a:gd name="connsiteY302" fmla="*/ 1193523 h 2166937"/>
                  <a:gd name="connsiteX303" fmla="*/ 608013 w 1098550"/>
                  <a:gd name="connsiteY303" fmla="*/ 1219200 h 2166937"/>
                  <a:gd name="connsiteX304" fmla="*/ 610944 w 1098550"/>
                  <a:gd name="connsiteY304" fmla="*/ 1190356 h 2166937"/>
                  <a:gd name="connsiteX305" fmla="*/ 613814 w 1098550"/>
                  <a:gd name="connsiteY305" fmla="*/ 1191786 h 2166937"/>
                  <a:gd name="connsiteX306" fmla="*/ 617855 w 1098550"/>
                  <a:gd name="connsiteY306" fmla="*/ 1202792 h 2166937"/>
                  <a:gd name="connsiteX307" fmla="*/ 618211 w 1098550"/>
                  <a:gd name="connsiteY307" fmla="*/ 1204643 h 2166937"/>
                  <a:gd name="connsiteX308" fmla="*/ 604532 w 1098550"/>
                  <a:gd name="connsiteY308" fmla="*/ 1177750 h 2166937"/>
                  <a:gd name="connsiteX309" fmla="*/ 610944 w 1098550"/>
                  <a:gd name="connsiteY309" fmla="*/ 1190356 h 2166937"/>
                  <a:gd name="connsiteX310" fmla="*/ 609503 w 1098550"/>
                  <a:gd name="connsiteY310" fmla="*/ 1189638 h 2166937"/>
                  <a:gd name="connsiteX311" fmla="*/ 596737 w 1098550"/>
                  <a:gd name="connsiteY311" fmla="*/ 1162425 h 2166937"/>
                  <a:gd name="connsiteX312" fmla="*/ 598726 w 1098550"/>
                  <a:gd name="connsiteY312" fmla="*/ 1163867 h 2166937"/>
                  <a:gd name="connsiteX313" fmla="*/ 604114 w 1098550"/>
                  <a:gd name="connsiteY313" fmla="*/ 1176752 h 2166937"/>
                  <a:gd name="connsiteX314" fmla="*/ 604532 w 1098550"/>
                  <a:gd name="connsiteY314" fmla="*/ 1177750 h 2166937"/>
                  <a:gd name="connsiteX315" fmla="*/ 574675 w 1098550"/>
                  <a:gd name="connsiteY315" fmla="*/ 1149350 h 2166937"/>
                  <a:gd name="connsiteX316" fmla="*/ 579019 w 1098550"/>
                  <a:gd name="connsiteY316" fmla="*/ 1151488 h 2166937"/>
                  <a:gd name="connsiteX317" fmla="*/ 592054 w 1098550"/>
                  <a:gd name="connsiteY317" fmla="*/ 1175004 h 2166937"/>
                  <a:gd name="connsiteX318" fmla="*/ 594226 w 1098550"/>
                  <a:gd name="connsiteY318" fmla="*/ 1175004 h 2166937"/>
                  <a:gd name="connsiteX319" fmla="*/ 609433 w 1098550"/>
                  <a:gd name="connsiteY319" fmla="*/ 1215623 h 2166937"/>
                  <a:gd name="connsiteX320" fmla="*/ 613777 w 1098550"/>
                  <a:gd name="connsiteY320" fmla="*/ 1217761 h 2166937"/>
                  <a:gd name="connsiteX321" fmla="*/ 624639 w 1098550"/>
                  <a:gd name="connsiteY321" fmla="*/ 1243415 h 2166937"/>
                  <a:gd name="connsiteX322" fmla="*/ 626812 w 1098550"/>
                  <a:gd name="connsiteY322" fmla="*/ 1243415 h 2166937"/>
                  <a:gd name="connsiteX323" fmla="*/ 630885 w 1098550"/>
                  <a:gd name="connsiteY323" fmla="*/ 1254104 h 2166937"/>
                  <a:gd name="connsiteX324" fmla="*/ 632704 w 1098550"/>
                  <a:gd name="connsiteY324" fmla="*/ 1262061 h 2166937"/>
                  <a:gd name="connsiteX325" fmla="*/ 589273 w 1098550"/>
                  <a:gd name="connsiteY325" fmla="*/ 1177703 h 2166937"/>
                  <a:gd name="connsiteX326" fmla="*/ 596315 w 1098550"/>
                  <a:gd name="connsiteY326" fmla="*/ 1193298 h 2166937"/>
                  <a:gd name="connsiteX327" fmla="*/ 591344 w 1098550"/>
                  <a:gd name="connsiteY327" fmla="*/ 1191384 h 2166937"/>
                  <a:gd name="connsiteX328" fmla="*/ 585788 w 1098550"/>
                  <a:gd name="connsiteY328" fmla="*/ 1189244 h 2166937"/>
                  <a:gd name="connsiteX329" fmla="*/ 588948 w 1098550"/>
                  <a:gd name="connsiteY329" fmla="*/ 1177073 h 2166937"/>
                  <a:gd name="connsiteX330" fmla="*/ 588926 w 1098550"/>
                  <a:gd name="connsiteY330" fmla="*/ 1147068 h 2166937"/>
                  <a:gd name="connsiteX331" fmla="*/ 596737 w 1098550"/>
                  <a:gd name="connsiteY331" fmla="*/ 1162425 h 2166937"/>
                  <a:gd name="connsiteX332" fmla="*/ 595763 w 1098550"/>
                  <a:gd name="connsiteY332" fmla="*/ 1161719 h 2166937"/>
                  <a:gd name="connsiteX333" fmla="*/ 594415 w 1098550"/>
                  <a:gd name="connsiteY333" fmla="*/ 1159572 h 2166937"/>
                  <a:gd name="connsiteX334" fmla="*/ 577291 w 1098550"/>
                  <a:gd name="connsiteY334" fmla="*/ 1124195 h 2166937"/>
                  <a:gd name="connsiteX335" fmla="*/ 579328 w 1098550"/>
                  <a:gd name="connsiteY335" fmla="*/ 1125210 h 2166937"/>
                  <a:gd name="connsiteX336" fmla="*/ 581214 w 1098550"/>
                  <a:gd name="connsiteY336" fmla="*/ 1129505 h 2166937"/>
                  <a:gd name="connsiteX337" fmla="*/ 588926 w 1098550"/>
                  <a:gd name="connsiteY337" fmla="*/ 1147068 h 2166937"/>
                  <a:gd name="connsiteX338" fmla="*/ 555837 w 1098550"/>
                  <a:gd name="connsiteY338" fmla="*/ 1117774 h 2166937"/>
                  <a:gd name="connsiteX339" fmla="*/ 584200 w 1098550"/>
                  <a:gd name="connsiteY339" fmla="*/ 1169988 h 2166937"/>
                  <a:gd name="connsiteX340" fmla="*/ 579834 w 1098550"/>
                  <a:gd name="connsiteY340" fmla="*/ 1167845 h 2166937"/>
                  <a:gd name="connsiteX341" fmla="*/ 566737 w 1098550"/>
                  <a:gd name="connsiteY341" fmla="*/ 1137841 h 2166937"/>
                  <a:gd name="connsiteX342" fmla="*/ 564554 w 1098550"/>
                  <a:gd name="connsiteY342" fmla="*/ 1135698 h 2166937"/>
                  <a:gd name="connsiteX343" fmla="*/ 557187 w 1098550"/>
                  <a:gd name="connsiteY343" fmla="*/ 1121499 h 2166937"/>
                  <a:gd name="connsiteX344" fmla="*/ 570707 w 1098550"/>
                  <a:gd name="connsiteY344" fmla="*/ 1111250 h 2166937"/>
                  <a:gd name="connsiteX345" fmla="*/ 577291 w 1098550"/>
                  <a:gd name="connsiteY345" fmla="*/ 1124195 h 2166937"/>
                  <a:gd name="connsiteX346" fmla="*/ 575017 w 1098550"/>
                  <a:gd name="connsiteY346" fmla="*/ 1123062 h 2166937"/>
                  <a:gd name="connsiteX347" fmla="*/ 560388 w 1098550"/>
                  <a:gd name="connsiteY347" fmla="*/ 1108075 h 2166937"/>
                  <a:gd name="connsiteX348" fmla="*/ 577851 w 1098550"/>
                  <a:gd name="connsiteY348" fmla="*/ 1141413 h 2166937"/>
                  <a:gd name="connsiteX349" fmla="*/ 549275 w 1098550"/>
                  <a:gd name="connsiteY349" fmla="*/ 1105694 h 2166937"/>
                  <a:gd name="connsiteX350" fmla="*/ 551458 w 1098550"/>
                  <a:gd name="connsiteY350" fmla="*/ 1105694 h 2166937"/>
                  <a:gd name="connsiteX351" fmla="*/ 555837 w 1098550"/>
                  <a:gd name="connsiteY351" fmla="*/ 1117774 h 2166937"/>
                  <a:gd name="connsiteX352" fmla="*/ 564123 w 1098550"/>
                  <a:gd name="connsiteY352" fmla="*/ 1098306 h 2166937"/>
                  <a:gd name="connsiteX353" fmla="*/ 566396 w 1098550"/>
                  <a:gd name="connsiteY353" fmla="*/ 1099438 h 2166937"/>
                  <a:gd name="connsiteX354" fmla="*/ 567474 w 1098550"/>
                  <a:gd name="connsiteY354" fmla="*/ 1102391 h 2166937"/>
                  <a:gd name="connsiteX355" fmla="*/ 570707 w 1098550"/>
                  <a:gd name="connsiteY355" fmla="*/ 1111250 h 2166937"/>
                  <a:gd name="connsiteX356" fmla="*/ 543719 w 1098550"/>
                  <a:gd name="connsiteY356" fmla="*/ 1096962 h 2166937"/>
                  <a:gd name="connsiteX357" fmla="*/ 550863 w 1098550"/>
                  <a:gd name="connsiteY357" fmla="*/ 1109662 h 2166937"/>
                  <a:gd name="connsiteX358" fmla="*/ 548822 w 1098550"/>
                  <a:gd name="connsiteY358" fmla="*/ 1109662 h 2166937"/>
                  <a:gd name="connsiteX359" fmla="*/ 553989 w 1098550"/>
                  <a:gd name="connsiteY359" fmla="*/ 1078384 h 2166937"/>
                  <a:gd name="connsiteX360" fmla="*/ 564123 w 1098550"/>
                  <a:gd name="connsiteY360" fmla="*/ 1098306 h 2166937"/>
                  <a:gd name="connsiteX361" fmla="*/ 562085 w 1098550"/>
                  <a:gd name="connsiteY361" fmla="*/ 1097291 h 2166937"/>
                  <a:gd name="connsiteX362" fmla="*/ 528199 w 1098550"/>
                  <a:gd name="connsiteY362" fmla="*/ 1066896 h 2166937"/>
                  <a:gd name="connsiteX363" fmla="*/ 528538 w 1098550"/>
                  <a:gd name="connsiteY363" fmla="*/ 1067118 h 2166937"/>
                  <a:gd name="connsiteX364" fmla="*/ 531812 w 1098550"/>
                  <a:gd name="connsiteY364" fmla="*/ 1069261 h 2166937"/>
                  <a:gd name="connsiteX365" fmla="*/ 547467 w 1098550"/>
                  <a:gd name="connsiteY365" fmla="*/ 1099097 h 2166937"/>
                  <a:gd name="connsiteX366" fmla="*/ 549275 w 1098550"/>
                  <a:gd name="connsiteY366" fmla="*/ 1105694 h 2166937"/>
                  <a:gd name="connsiteX367" fmla="*/ 541410 w 1098550"/>
                  <a:gd name="connsiteY367" fmla="*/ 1091215 h 2166937"/>
                  <a:gd name="connsiteX368" fmla="*/ 543719 w 1098550"/>
                  <a:gd name="connsiteY368" fmla="*/ 1096962 h 2166937"/>
                  <a:gd name="connsiteX369" fmla="*/ 536575 w 1098550"/>
                  <a:gd name="connsiteY369" fmla="*/ 1084262 h 2166937"/>
                  <a:gd name="connsiteX370" fmla="*/ 537633 w 1098550"/>
                  <a:gd name="connsiteY370" fmla="*/ 1084262 h 2166937"/>
                  <a:gd name="connsiteX371" fmla="*/ 543019 w 1098550"/>
                  <a:gd name="connsiteY371" fmla="*/ 1056817 h 2166937"/>
                  <a:gd name="connsiteX372" fmla="*/ 544843 w 1098550"/>
                  <a:gd name="connsiteY372" fmla="*/ 1058634 h 2166937"/>
                  <a:gd name="connsiteX373" fmla="*/ 553464 w 1098550"/>
                  <a:gd name="connsiteY373" fmla="*/ 1077157 h 2166937"/>
                  <a:gd name="connsiteX374" fmla="*/ 553989 w 1098550"/>
                  <a:gd name="connsiteY374" fmla="*/ 1078384 h 2166937"/>
                  <a:gd name="connsiteX375" fmla="*/ 522111 w 1098550"/>
                  <a:gd name="connsiteY375" fmla="*/ 1055687 h 2166937"/>
                  <a:gd name="connsiteX376" fmla="*/ 528199 w 1098550"/>
                  <a:gd name="connsiteY376" fmla="*/ 1066896 h 2166937"/>
                  <a:gd name="connsiteX377" fmla="*/ 525264 w 1098550"/>
                  <a:gd name="connsiteY377" fmla="*/ 1064974 h 2166937"/>
                  <a:gd name="connsiteX378" fmla="*/ 514350 w 1098550"/>
                  <a:gd name="connsiteY378" fmla="*/ 1041400 h 2166937"/>
                  <a:gd name="connsiteX379" fmla="*/ 518715 w 1098550"/>
                  <a:gd name="connsiteY379" fmla="*/ 1045686 h 2166937"/>
                  <a:gd name="connsiteX380" fmla="*/ 521990 w 1098550"/>
                  <a:gd name="connsiteY380" fmla="*/ 1055330 h 2166937"/>
                  <a:gd name="connsiteX381" fmla="*/ 522111 w 1098550"/>
                  <a:gd name="connsiteY381" fmla="*/ 1055687 h 2166937"/>
                  <a:gd name="connsiteX382" fmla="*/ 534090 w 1098550"/>
                  <a:gd name="connsiteY382" fmla="*/ 1039261 h 2166937"/>
                  <a:gd name="connsiteX383" fmla="*/ 543019 w 1098550"/>
                  <a:gd name="connsiteY383" fmla="*/ 1056817 h 2166937"/>
                  <a:gd name="connsiteX384" fmla="*/ 540532 w 1098550"/>
                  <a:gd name="connsiteY384" fmla="*/ 1054339 h 2166937"/>
                  <a:gd name="connsiteX385" fmla="*/ 534335 w 1098550"/>
                  <a:gd name="connsiteY385" fmla="*/ 1040111 h 2166937"/>
                  <a:gd name="connsiteX386" fmla="*/ 525797 w 1098550"/>
                  <a:gd name="connsiteY386" fmla="*/ 1022957 h 2166937"/>
                  <a:gd name="connsiteX387" fmla="*/ 526522 w 1098550"/>
                  <a:gd name="connsiteY387" fmla="*/ 1023198 h 2166937"/>
                  <a:gd name="connsiteX388" fmla="*/ 529755 w 1098550"/>
                  <a:gd name="connsiteY388" fmla="*/ 1024272 h 2166937"/>
                  <a:gd name="connsiteX389" fmla="*/ 534090 w 1098550"/>
                  <a:gd name="connsiteY389" fmla="*/ 1039261 h 2166937"/>
                  <a:gd name="connsiteX390" fmla="*/ 520736 w 1098550"/>
                  <a:gd name="connsiteY390" fmla="*/ 1013007 h 2166937"/>
                  <a:gd name="connsiteX391" fmla="*/ 525797 w 1098550"/>
                  <a:gd name="connsiteY391" fmla="*/ 1022957 h 2166937"/>
                  <a:gd name="connsiteX392" fmla="*/ 523289 w 1098550"/>
                  <a:gd name="connsiteY392" fmla="*/ 1022124 h 2166937"/>
                  <a:gd name="connsiteX393" fmla="*/ 513967 w 1098550"/>
                  <a:gd name="connsiteY393" fmla="*/ 999700 h 2166937"/>
                  <a:gd name="connsiteX394" fmla="*/ 516823 w 1098550"/>
                  <a:gd name="connsiteY394" fmla="*/ 1000648 h 2166937"/>
                  <a:gd name="connsiteX395" fmla="*/ 520056 w 1098550"/>
                  <a:gd name="connsiteY395" fmla="*/ 1010581 h 2166937"/>
                  <a:gd name="connsiteX396" fmla="*/ 520736 w 1098550"/>
                  <a:gd name="connsiteY396" fmla="*/ 1013007 h 2166937"/>
                  <a:gd name="connsiteX397" fmla="*/ 487363 w 1098550"/>
                  <a:gd name="connsiteY397" fmla="*/ 982662 h 2166937"/>
                  <a:gd name="connsiteX398" fmla="*/ 506413 w 1098550"/>
                  <a:gd name="connsiteY398" fmla="*/ 1020145 h 2166937"/>
                  <a:gd name="connsiteX399" fmla="*/ 506413 w 1098550"/>
                  <a:gd name="connsiteY399" fmla="*/ 1022350 h 2166937"/>
                  <a:gd name="connsiteX400" fmla="*/ 504593 w 1098550"/>
                  <a:gd name="connsiteY400" fmla="*/ 981271 h 2166937"/>
                  <a:gd name="connsiteX401" fmla="*/ 513967 w 1098550"/>
                  <a:gd name="connsiteY401" fmla="*/ 999700 h 2166937"/>
                  <a:gd name="connsiteX402" fmla="*/ 511166 w 1098550"/>
                  <a:gd name="connsiteY402" fmla="*/ 998769 h 2166937"/>
                  <a:gd name="connsiteX403" fmla="*/ 510357 w 1098550"/>
                  <a:gd name="connsiteY403" fmla="*/ 998501 h 2166937"/>
                  <a:gd name="connsiteX404" fmla="*/ 492973 w 1098550"/>
                  <a:gd name="connsiteY404" fmla="*/ 958426 h 2166937"/>
                  <a:gd name="connsiteX405" fmla="*/ 493923 w 1098550"/>
                  <a:gd name="connsiteY405" fmla="*/ 958770 h 2166937"/>
                  <a:gd name="connsiteX406" fmla="*/ 495270 w 1098550"/>
                  <a:gd name="connsiteY406" fmla="*/ 959844 h 2166937"/>
                  <a:gd name="connsiteX407" fmla="*/ 503622 w 1098550"/>
                  <a:gd name="connsiteY407" fmla="*/ 978367 h 2166937"/>
                  <a:gd name="connsiteX408" fmla="*/ 504593 w 1098550"/>
                  <a:gd name="connsiteY408" fmla="*/ 981271 h 2166937"/>
                  <a:gd name="connsiteX409" fmla="*/ 488297 w 1098550"/>
                  <a:gd name="connsiteY409" fmla="*/ 949232 h 2166937"/>
                  <a:gd name="connsiteX410" fmla="*/ 492973 w 1098550"/>
                  <a:gd name="connsiteY410" fmla="*/ 958426 h 2166937"/>
                  <a:gd name="connsiteX411" fmla="*/ 490959 w 1098550"/>
                  <a:gd name="connsiteY411" fmla="*/ 957696 h 2166937"/>
                  <a:gd name="connsiteX412" fmla="*/ 474663 w 1098550"/>
                  <a:gd name="connsiteY412" fmla="*/ 938213 h 2166937"/>
                  <a:gd name="connsiteX413" fmla="*/ 558245 w 1098550"/>
                  <a:gd name="connsiteY413" fmla="*/ 1108076 h 2166937"/>
                  <a:gd name="connsiteX414" fmla="*/ 543243 w 1098550"/>
                  <a:gd name="connsiteY414" fmla="*/ 1080124 h 2166937"/>
                  <a:gd name="connsiteX415" fmla="*/ 528241 w 1098550"/>
                  <a:gd name="connsiteY415" fmla="*/ 1047871 h 2166937"/>
                  <a:gd name="connsiteX416" fmla="*/ 526098 w 1098550"/>
                  <a:gd name="connsiteY416" fmla="*/ 1045721 h 2166937"/>
                  <a:gd name="connsiteX417" fmla="*/ 515382 w 1098550"/>
                  <a:gd name="connsiteY417" fmla="*/ 1022069 h 2166937"/>
                  <a:gd name="connsiteX418" fmla="*/ 508953 w 1098550"/>
                  <a:gd name="connsiteY418" fmla="*/ 1019919 h 2166937"/>
                  <a:gd name="connsiteX419" fmla="*/ 502523 w 1098550"/>
                  <a:gd name="connsiteY419" fmla="*/ 1000568 h 2166937"/>
                  <a:gd name="connsiteX420" fmla="*/ 500380 w 1098550"/>
                  <a:gd name="connsiteY420" fmla="*/ 998417 h 2166937"/>
                  <a:gd name="connsiteX421" fmla="*/ 485378 w 1098550"/>
                  <a:gd name="connsiteY421" fmla="*/ 961865 h 2166937"/>
                  <a:gd name="connsiteX422" fmla="*/ 481092 w 1098550"/>
                  <a:gd name="connsiteY422" fmla="*/ 959715 h 2166937"/>
                  <a:gd name="connsiteX423" fmla="*/ 474663 w 1098550"/>
                  <a:gd name="connsiteY423" fmla="*/ 940363 h 2166937"/>
                  <a:gd name="connsiteX424" fmla="*/ 474663 w 1098550"/>
                  <a:gd name="connsiteY424" fmla="*/ 938213 h 2166937"/>
                  <a:gd name="connsiteX425" fmla="*/ 464084 w 1098550"/>
                  <a:gd name="connsiteY425" fmla="*/ 937693 h 2166937"/>
                  <a:gd name="connsiteX426" fmla="*/ 471488 w 1098550"/>
                  <a:gd name="connsiteY426" fmla="*/ 952500 h 2166937"/>
                  <a:gd name="connsiteX427" fmla="*/ 469355 w 1098550"/>
                  <a:gd name="connsiteY427" fmla="*/ 952500 h 2166937"/>
                  <a:gd name="connsiteX428" fmla="*/ 456556 w 1098550"/>
                  <a:gd name="connsiteY428" fmla="*/ 922636 h 2166937"/>
                  <a:gd name="connsiteX429" fmla="*/ 463755 w 1098550"/>
                  <a:gd name="connsiteY429" fmla="*/ 936768 h 2166937"/>
                  <a:gd name="connsiteX430" fmla="*/ 464084 w 1098550"/>
                  <a:gd name="connsiteY430" fmla="*/ 937693 h 2166937"/>
                  <a:gd name="connsiteX431" fmla="*/ 456555 w 1098550"/>
                  <a:gd name="connsiteY431" fmla="*/ 922635 h 2166937"/>
                  <a:gd name="connsiteX432" fmla="*/ 456555 w 1098550"/>
                  <a:gd name="connsiteY432" fmla="*/ 922635 h 2166937"/>
                  <a:gd name="connsiteX433" fmla="*/ 456556 w 1098550"/>
                  <a:gd name="connsiteY433" fmla="*/ 922636 h 2166937"/>
                  <a:gd name="connsiteX434" fmla="*/ 474135 w 1098550"/>
                  <a:gd name="connsiteY434" fmla="*/ 921390 h 2166937"/>
                  <a:gd name="connsiteX435" fmla="*/ 474794 w 1098550"/>
                  <a:gd name="connsiteY435" fmla="*/ 921992 h 2166937"/>
                  <a:gd name="connsiteX436" fmla="*/ 478027 w 1098550"/>
                  <a:gd name="connsiteY436" fmla="*/ 923334 h 2166937"/>
                  <a:gd name="connsiteX437" fmla="*/ 485302 w 1098550"/>
                  <a:gd name="connsiteY437" fmla="*/ 939710 h 2166937"/>
                  <a:gd name="connsiteX438" fmla="*/ 488297 w 1098550"/>
                  <a:gd name="connsiteY438" fmla="*/ 949232 h 2166937"/>
                  <a:gd name="connsiteX439" fmla="*/ 447675 w 1098550"/>
                  <a:gd name="connsiteY439" fmla="*/ 909638 h 2166937"/>
                  <a:gd name="connsiteX440" fmla="*/ 467677 w 1098550"/>
                  <a:gd name="connsiteY440" fmla="*/ 952501 h 2166937"/>
                  <a:gd name="connsiteX441" fmla="*/ 467921 w 1098550"/>
                  <a:gd name="connsiteY441" fmla="*/ 909173 h 2166937"/>
                  <a:gd name="connsiteX442" fmla="*/ 474135 w 1098550"/>
                  <a:gd name="connsiteY442" fmla="*/ 921390 h 2166937"/>
                  <a:gd name="connsiteX443" fmla="*/ 471561 w 1098550"/>
                  <a:gd name="connsiteY443" fmla="*/ 919039 h 2166937"/>
                  <a:gd name="connsiteX444" fmla="*/ 445030 w 1098550"/>
                  <a:gd name="connsiteY444" fmla="*/ 888473 h 2166937"/>
                  <a:gd name="connsiteX445" fmla="*/ 452438 w 1098550"/>
                  <a:gd name="connsiteY445" fmla="*/ 903288 h 2166937"/>
                  <a:gd name="connsiteX446" fmla="*/ 450321 w 1098550"/>
                  <a:gd name="connsiteY446" fmla="*/ 901171 h 2166937"/>
                  <a:gd name="connsiteX447" fmla="*/ 436554 w 1098550"/>
                  <a:gd name="connsiteY447" fmla="*/ 882633 h 2166937"/>
                  <a:gd name="connsiteX448" fmla="*/ 456555 w 1098550"/>
                  <a:gd name="connsiteY448" fmla="*/ 922635 h 2166937"/>
                  <a:gd name="connsiteX449" fmla="*/ 454422 w 1098550"/>
                  <a:gd name="connsiteY449" fmla="*/ 920502 h 2166937"/>
                  <a:gd name="connsiteX450" fmla="*/ 437323 w 1098550"/>
                  <a:gd name="connsiteY450" fmla="*/ 885404 h 2166937"/>
                  <a:gd name="connsiteX451" fmla="*/ 453654 w 1098550"/>
                  <a:gd name="connsiteY451" fmla="*/ 881125 h 2166937"/>
                  <a:gd name="connsiteX452" fmla="*/ 456474 w 1098550"/>
                  <a:gd name="connsiteY452" fmla="*/ 882530 h 2166937"/>
                  <a:gd name="connsiteX453" fmla="*/ 464826 w 1098550"/>
                  <a:gd name="connsiteY453" fmla="*/ 900784 h 2166937"/>
                  <a:gd name="connsiteX454" fmla="*/ 467921 w 1098550"/>
                  <a:gd name="connsiteY454" fmla="*/ 909173 h 2166937"/>
                  <a:gd name="connsiteX455" fmla="*/ 434156 w 1098550"/>
                  <a:gd name="connsiteY455" fmla="*/ 877838 h 2166937"/>
                  <a:gd name="connsiteX456" fmla="*/ 435223 w 1098550"/>
                  <a:gd name="connsiteY456" fmla="*/ 877838 h 2166937"/>
                  <a:gd name="connsiteX457" fmla="*/ 436554 w 1098550"/>
                  <a:gd name="connsiteY457" fmla="*/ 882633 h 2166937"/>
                  <a:gd name="connsiteX458" fmla="*/ 438327 w 1098550"/>
                  <a:gd name="connsiteY458" fmla="*/ 875066 h 2166937"/>
                  <a:gd name="connsiteX459" fmla="*/ 439738 w 1098550"/>
                  <a:gd name="connsiteY459" fmla="*/ 875771 h 2166937"/>
                  <a:gd name="connsiteX460" fmla="*/ 445030 w 1098550"/>
                  <a:gd name="connsiteY460" fmla="*/ 888471 h 2166937"/>
                  <a:gd name="connsiteX461" fmla="*/ 445030 w 1098550"/>
                  <a:gd name="connsiteY461" fmla="*/ 888473 h 2166937"/>
                  <a:gd name="connsiteX462" fmla="*/ 448659 w 1098550"/>
                  <a:gd name="connsiteY462" fmla="*/ 871304 h 2166937"/>
                  <a:gd name="connsiteX463" fmla="*/ 453654 w 1098550"/>
                  <a:gd name="connsiteY463" fmla="*/ 881125 h 2166937"/>
                  <a:gd name="connsiteX464" fmla="*/ 452163 w 1098550"/>
                  <a:gd name="connsiteY464" fmla="*/ 880382 h 2166937"/>
                  <a:gd name="connsiteX465" fmla="*/ 432329 w 1098550"/>
                  <a:gd name="connsiteY465" fmla="*/ 863071 h 2166937"/>
                  <a:gd name="connsiteX466" fmla="*/ 438327 w 1098550"/>
                  <a:gd name="connsiteY466" fmla="*/ 875066 h 2166937"/>
                  <a:gd name="connsiteX467" fmla="*/ 435504 w 1098550"/>
                  <a:gd name="connsiteY467" fmla="*/ 873655 h 2166937"/>
                  <a:gd name="connsiteX468" fmla="*/ 427038 w 1098550"/>
                  <a:gd name="connsiteY468" fmla="*/ 852488 h 2166937"/>
                  <a:gd name="connsiteX469" fmla="*/ 429154 w 1098550"/>
                  <a:gd name="connsiteY469" fmla="*/ 852488 h 2166937"/>
                  <a:gd name="connsiteX470" fmla="*/ 432329 w 1098550"/>
                  <a:gd name="connsiteY470" fmla="*/ 863070 h 2166937"/>
                  <a:gd name="connsiteX471" fmla="*/ 438291 w 1098550"/>
                  <a:gd name="connsiteY471" fmla="*/ 850921 h 2166937"/>
                  <a:gd name="connsiteX472" fmla="*/ 441386 w 1098550"/>
                  <a:gd name="connsiteY472" fmla="*/ 852463 h 2166937"/>
                  <a:gd name="connsiteX473" fmla="*/ 446775 w 1098550"/>
                  <a:gd name="connsiteY473" fmla="*/ 866423 h 2166937"/>
                  <a:gd name="connsiteX474" fmla="*/ 448659 w 1098550"/>
                  <a:gd name="connsiteY474" fmla="*/ 871304 h 2166937"/>
                  <a:gd name="connsiteX475" fmla="*/ 418157 w 1098550"/>
                  <a:gd name="connsiteY475" fmla="*/ 845840 h 2166937"/>
                  <a:gd name="connsiteX476" fmla="*/ 434156 w 1098550"/>
                  <a:gd name="connsiteY476" fmla="*/ 877838 h 2166937"/>
                  <a:gd name="connsiteX477" fmla="*/ 433090 w 1098550"/>
                  <a:gd name="connsiteY477" fmla="*/ 877838 h 2166937"/>
                  <a:gd name="connsiteX478" fmla="*/ 425624 w 1098550"/>
                  <a:gd name="connsiteY478" fmla="*/ 861839 h 2166937"/>
                  <a:gd name="connsiteX479" fmla="*/ 434888 w 1098550"/>
                  <a:gd name="connsiteY479" fmla="*/ 844231 h 2166937"/>
                  <a:gd name="connsiteX480" fmla="*/ 438291 w 1098550"/>
                  <a:gd name="connsiteY480" fmla="*/ 850921 h 2166937"/>
                  <a:gd name="connsiteX481" fmla="*/ 437076 w 1098550"/>
                  <a:gd name="connsiteY481" fmla="*/ 850315 h 2166937"/>
                  <a:gd name="connsiteX482" fmla="*/ 411544 w 1098550"/>
                  <a:gd name="connsiteY482" fmla="*/ 832614 h 2166937"/>
                  <a:gd name="connsiteX483" fmla="*/ 418157 w 1098550"/>
                  <a:gd name="connsiteY483" fmla="*/ 845840 h 2166937"/>
                  <a:gd name="connsiteX484" fmla="*/ 416024 w 1098550"/>
                  <a:gd name="connsiteY484" fmla="*/ 843707 h 2166937"/>
                  <a:gd name="connsiteX485" fmla="*/ 413768 w 1098550"/>
                  <a:gd name="connsiteY485" fmla="*/ 823953 h 2166937"/>
                  <a:gd name="connsiteX486" fmla="*/ 420688 w 1098550"/>
                  <a:gd name="connsiteY486" fmla="*/ 835025 h 2166937"/>
                  <a:gd name="connsiteX487" fmla="*/ 418420 w 1098550"/>
                  <a:gd name="connsiteY487" fmla="*/ 835025 h 2166937"/>
                  <a:gd name="connsiteX488" fmla="*/ 403225 w 1098550"/>
                  <a:gd name="connsiteY488" fmla="*/ 815975 h 2166937"/>
                  <a:gd name="connsiteX489" fmla="*/ 410424 w 1098550"/>
                  <a:gd name="connsiteY489" fmla="*/ 829841 h 2166937"/>
                  <a:gd name="connsiteX490" fmla="*/ 411544 w 1098550"/>
                  <a:gd name="connsiteY490" fmla="*/ 832614 h 2166937"/>
                  <a:gd name="connsiteX491" fmla="*/ 419766 w 1098550"/>
                  <a:gd name="connsiteY491" fmla="*/ 814500 h 2166937"/>
                  <a:gd name="connsiteX492" fmla="*/ 420911 w 1098550"/>
                  <a:gd name="connsiteY492" fmla="*/ 814880 h 2166937"/>
                  <a:gd name="connsiteX493" fmla="*/ 424144 w 1098550"/>
                  <a:gd name="connsiteY493" fmla="*/ 815954 h 2166937"/>
                  <a:gd name="connsiteX494" fmla="*/ 430610 w 1098550"/>
                  <a:gd name="connsiteY494" fmla="*/ 832329 h 2166937"/>
                  <a:gd name="connsiteX495" fmla="*/ 434888 w 1098550"/>
                  <a:gd name="connsiteY495" fmla="*/ 844231 h 2166937"/>
                  <a:gd name="connsiteX496" fmla="*/ 404813 w 1098550"/>
                  <a:gd name="connsiteY496" fmla="*/ 809625 h 2166937"/>
                  <a:gd name="connsiteX497" fmla="*/ 407081 w 1098550"/>
                  <a:gd name="connsiteY497" fmla="*/ 809625 h 2166937"/>
                  <a:gd name="connsiteX498" fmla="*/ 412750 w 1098550"/>
                  <a:gd name="connsiteY498" fmla="*/ 821531 h 2166937"/>
                  <a:gd name="connsiteX499" fmla="*/ 413768 w 1098550"/>
                  <a:gd name="connsiteY499" fmla="*/ 823953 h 2166937"/>
                  <a:gd name="connsiteX500" fmla="*/ 415435 w 1098550"/>
                  <a:gd name="connsiteY500" fmla="*/ 805986 h 2166937"/>
                  <a:gd name="connsiteX501" fmla="*/ 419766 w 1098550"/>
                  <a:gd name="connsiteY501" fmla="*/ 814500 h 2166937"/>
                  <a:gd name="connsiteX502" fmla="*/ 417678 w 1098550"/>
                  <a:gd name="connsiteY502" fmla="*/ 813806 h 2166937"/>
                  <a:gd name="connsiteX503" fmla="*/ 373063 w 1098550"/>
                  <a:gd name="connsiteY503" fmla="*/ 755650 h 2166937"/>
                  <a:gd name="connsiteX504" fmla="*/ 390526 w 1098550"/>
                  <a:gd name="connsiteY504" fmla="*/ 790015 h 2166937"/>
                  <a:gd name="connsiteX505" fmla="*/ 390526 w 1098550"/>
                  <a:gd name="connsiteY505" fmla="*/ 792163 h 2166937"/>
                  <a:gd name="connsiteX506" fmla="*/ 339030 w 1098550"/>
                  <a:gd name="connsiteY506" fmla="*/ 689174 h 2166937"/>
                  <a:gd name="connsiteX507" fmla="*/ 342900 w 1098550"/>
                  <a:gd name="connsiteY507" fmla="*/ 696913 h 2166937"/>
                  <a:gd name="connsiteX508" fmla="*/ 340783 w 1098550"/>
                  <a:gd name="connsiteY508" fmla="*/ 694796 h 2166937"/>
                  <a:gd name="connsiteX509" fmla="*/ 334467 w 1098550"/>
                  <a:gd name="connsiteY509" fmla="*/ 664420 h 2166937"/>
                  <a:gd name="connsiteX510" fmla="*/ 341313 w 1098550"/>
                  <a:gd name="connsiteY510" fmla="*/ 674688 h 2166937"/>
                  <a:gd name="connsiteX511" fmla="*/ 339045 w 1098550"/>
                  <a:gd name="connsiteY511" fmla="*/ 674688 h 2166937"/>
                  <a:gd name="connsiteX512" fmla="*/ 323850 w 1098550"/>
                  <a:gd name="connsiteY512" fmla="*/ 658813 h 2166937"/>
                  <a:gd name="connsiteX513" fmla="*/ 339030 w 1098550"/>
                  <a:gd name="connsiteY513" fmla="*/ 689174 h 2166937"/>
                  <a:gd name="connsiteX514" fmla="*/ 339030 w 1098550"/>
                  <a:gd name="connsiteY514" fmla="*/ 689174 h 2166937"/>
                  <a:gd name="connsiteX515" fmla="*/ 325438 w 1098550"/>
                  <a:gd name="connsiteY515" fmla="*/ 650875 h 2166937"/>
                  <a:gd name="connsiteX516" fmla="*/ 327706 w 1098550"/>
                  <a:gd name="connsiteY516" fmla="*/ 650875 h 2166937"/>
                  <a:gd name="connsiteX517" fmla="*/ 333375 w 1098550"/>
                  <a:gd name="connsiteY517" fmla="*/ 661970 h 2166937"/>
                  <a:gd name="connsiteX518" fmla="*/ 334467 w 1098550"/>
                  <a:gd name="connsiteY518" fmla="*/ 664420 h 2166937"/>
                  <a:gd name="connsiteX519" fmla="*/ 290513 w 1098550"/>
                  <a:gd name="connsiteY519" fmla="*/ 560388 h 2166937"/>
                  <a:gd name="connsiteX520" fmla="*/ 301289 w 1098550"/>
                  <a:gd name="connsiteY520" fmla="*/ 564683 h 2166937"/>
                  <a:gd name="connsiteX521" fmla="*/ 314221 w 1098550"/>
                  <a:gd name="connsiteY521" fmla="*/ 605488 h 2166937"/>
                  <a:gd name="connsiteX522" fmla="*/ 322843 w 1098550"/>
                  <a:gd name="connsiteY522" fmla="*/ 609783 h 2166937"/>
                  <a:gd name="connsiteX523" fmla="*/ 331464 w 1098550"/>
                  <a:gd name="connsiteY523" fmla="*/ 637702 h 2166937"/>
                  <a:gd name="connsiteX524" fmla="*/ 337930 w 1098550"/>
                  <a:gd name="connsiteY524" fmla="*/ 641997 h 2166937"/>
                  <a:gd name="connsiteX525" fmla="*/ 346552 w 1098550"/>
                  <a:gd name="connsiteY525" fmla="*/ 669916 h 2166937"/>
                  <a:gd name="connsiteX526" fmla="*/ 353018 w 1098550"/>
                  <a:gd name="connsiteY526" fmla="*/ 674211 h 2166937"/>
                  <a:gd name="connsiteX527" fmla="*/ 363794 w 1098550"/>
                  <a:gd name="connsiteY527" fmla="*/ 702130 h 2166937"/>
                  <a:gd name="connsiteX528" fmla="*/ 370260 w 1098550"/>
                  <a:gd name="connsiteY528" fmla="*/ 706425 h 2166937"/>
                  <a:gd name="connsiteX529" fmla="*/ 383192 w 1098550"/>
                  <a:gd name="connsiteY529" fmla="*/ 740787 h 2166937"/>
                  <a:gd name="connsiteX530" fmla="*/ 387503 w 1098550"/>
                  <a:gd name="connsiteY530" fmla="*/ 742935 h 2166937"/>
                  <a:gd name="connsiteX531" fmla="*/ 406901 w 1098550"/>
                  <a:gd name="connsiteY531" fmla="*/ 781592 h 2166937"/>
                  <a:gd name="connsiteX532" fmla="*/ 409056 w 1098550"/>
                  <a:gd name="connsiteY532" fmla="*/ 783740 h 2166937"/>
                  <a:gd name="connsiteX533" fmla="*/ 413367 w 1098550"/>
                  <a:gd name="connsiteY533" fmla="*/ 798773 h 2166937"/>
                  <a:gd name="connsiteX534" fmla="*/ 415435 w 1098550"/>
                  <a:gd name="connsiteY534" fmla="*/ 805986 h 2166937"/>
                  <a:gd name="connsiteX535" fmla="*/ 276225 w 1098550"/>
                  <a:gd name="connsiteY535" fmla="*/ 555625 h 2166937"/>
                  <a:gd name="connsiteX536" fmla="*/ 278266 w 1098550"/>
                  <a:gd name="connsiteY536" fmla="*/ 555625 h 2166937"/>
                  <a:gd name="connsiteX537" fmla="*/ 290513 w 1098550"/>
                  <a:gd name="connsiteY537" fmla="*/ 581025 h 2166937"/>
                  <a:gd name="connsiteX538" fmla="*/ 281113 w 1098550"/>
                  <a:gd name="connsiteY538" fmla="*/ 531574 h 2166937"/>
                  <a:gd name="connsiteX539" fmla="*/ 287338 w 1098550"/>
                  <a:gd name="connsiteY539" fmla="*/ 542925 h 2166937"/>
                  <a:gd name="connsiteX540" fmla="*/ 283020 w 1098550"/>
                  <a:gd name="connsiteY540" fmla="*/ 540785 h 2166937"/>
                  <a:gd name="connsiteX541" fmla="*/ 273473 w 1098550"/>
                  <a:gd name="connsiteY541" fmla="*/ 517641 h 2166937"/>
                  <a:gd name="connsiteX542" fmla="*/ 274384 w 1098550"/>
                  <a:gd name="connsiteY542" fmla="*/ 518319 h 2166937"/>
                  <a:gd name="connsiteX543" fmla="*/ 278702 w 1098550"/>
                  <a:gd name="connsiteY543" fmla="*/ 521528 h 2166937"/>
                  <a:gd name="connsiteX544" fmla="*/ 280861 w 1098550"/>
                  <a:gd name="connsiteY544" fmla="*/ 530354 h 2166937"/>
                  <a:gd name="connsiteX545" fmla="*/ 281113 w 1098550"/>
                  <a:gd name="connsiteY545" fmla="*/ 531574 h 2166937"/>
                  <a:gd name="connsiteX546" fmla="*/ 267335 w 1098550"/>
                  <a:gd name="connsiteY546" fmla="*/ 506450 h 2166937"/>
                  <a:gd name="connsiteX547" fmla="*/ 273473 w 1098550"/>
                  <a:gd name="connsiteY547" fmla="*/ 517641 h 2166937"/>
                  <a:gd name="connsiteX548" fmla="*/ 270066 w 1098550"/>
                  <a:gd name="connsiteY548" fmla="*/ 515109 h 2166937"/>
                  <a:gd name="connsiteX549" fmla="*/ 254283 w 1098550"/>
                  <a:gd name="connsiteY549" fmla="*/ 500628 h 2166937"/>
                  <a:gd name="connsiteX550" fmla="*/ 271463 w 1098550"/>
                  <a:gd name="connsiteY550" fmla="*/ 534988 h 2166937"/>
                  <a:gd name="connsiteX551" fmla="*/ 262872 w 1098550"/>
                  <a:gd name="connsiteY551" fmla="*/ 518611 h 2166937"/>
                  <a:gd name="connsiteX552" fmla="*/ 254272 w 1098550"/>
                  <a:gd name="connsiteY552" fmla="*/ 500605 h 2166937"/>
                  <a:gd name="connsiteX553" fmla="*/ 254283 w 1098550"/>
                  <a:gd name="connsiteY553" fmla="*/ 500628 h 2166937"/>
                  <a:gd name="connsiteX554" fmla="*/ 254280 w 1098550"/>
                  <a:gd name="connsiteY554" fmla="*/ 500623 h 2166937"/>
                  <a:gd name="connsiteX555" fmla="*/ 250426 w 1098550"/>
                  <a:gd name="connsiteY555" fmla="*/ 475615 h 2166937"/>
                  <a:gd name="connsiteX556" fmla="*/ 253873 w 1098550"/>
                  <a:gd name="connsiteY556" fmla="*/ 477665 h 2166937"/>
                  <a:gd name="connsiteX557" fmla="*/ 259271 w 1098550"/>
                  <a:gd name="connsiteY557" fmla="*/ 480874 h 2166937"/>
                  <a:gd name="connsiteX558" fmla="*/ 264668 w 1098550"/>
                  <a:gd name="connsiteY558" fmla="*/ 497992 h 2166937"/>
                  <a:gd name="connsiteX559" fmla="*/ 267335 w 1098550"/>
                  <a:gd name="connsiteY559" fmla="*/ 506450 h 2166937"/>
                  <a:gd name="connsiteX560" fmla="*/ 247815 w 1098550"/>
                  <a:gd name="connsiteY560" fmla="*/ 470854 h 2166937"/>
                  <a:gd name="connsiteX561" fmla="*/ 250426 w 1098550"/>
                  <a:gd name="connsiteY561" fmla="*/ 475615 h 2166937"/>
                  <a:gd name="connsiteX562" fmla="*/ 248476 w 1098550"/>
                  <a:gd name="connsiteY562" fmla="*/ 474455 h 2166937"/>
                  <a:gd name="connsiteX563" fmla="*/ 234950 w 1098550"/>
                  <a:gd name="connsiteY563" fmla="*/ 461963 h 2166937"/>
                  <a:gd name="connsiteX564" fmla="*/ 237098 w 1098550"/>
                  <a:gd name="connsiteY564" fmla="*/ 464111 h 2166937"/>
                  <a:gd name="connsiteX565" fmla="*/ 244884 w 1098550"/>
                  <a:gd name="connsiteY565" fmla="*/ 481561 h 2166937"/>
                  <a:gd name="connsiteX566" fmla="*/ 254272 w 1098550"/>
                  <a:gd name="connsiteY566" fmla="*/ 500605 h 2166937"/>
                  <a:gd name="connsiteX567" fmla="*/ 233363 w 1098550"/>
                  <a:gd name="connsiteY567" fmla="*/ 444500 h 2166937"/>
                  <a:gd name="connsiteX568" fmla="*/ 244158 w 1098550"/>
                  <a:gd name="connsiteY568" fmla="*/ 450919 h 2166937"/>
                  <a:gd name="connsiteX569" fmla="*/ 246317 w 1098550"/>
                  <a:gd name="connsiteY569" fmla="*/ 462687 h 2166937"/>
                  <a:gd name="connsiteX570" fmla="*/ 247815 w 1098550"/>
                  <a:gd name="connsiteY570" fmla="*/ 470854 h 2166937"/>
                  <a:gd name="connsiteX571" fmla="*/ 221124 w 1098550"/>
                  <a:gd name="connsiteY571" fmla="*/ 412357 h 2166937"/>
                  <a:gd name="connsiteX572" fmla="*/ 228601 w 1098550"/>
                  <a:gd name="connsiteY572" fmla="*/ 427038 h 2166937"/>
                  <a:gd name="connsiteX573" fmla="*/ 222141 w 1098550"/>
                  <a:gd name="connsiteY573" fmla="*/ 422746 h 2166937"/>
                  <a:gd name="connsiteX574" fmla="*/ 212968 w 1098550"/>
                  <a:gd name="connsiteY574" fmla="*/ 396343 h 2166937"/>
                  <a:gd name="connsiteX575" fmla="*/ 214604 w 1098550"/>
                  <a:gd name="connsiteY575" fmla="*/ 396995 h 2166937"/>
                  <a:gd name="connsiteX576" fmla="*/ 219987 w 1098550"/>
                  <a:gd name="connsiteY576" fmla="*/ 399141 h 2166937"/>
                  <a:gd name="connsiteX577" fmla="*/ 221064 w 1098550"/>
                  <a:gd name="connsiteY577" fmla="*/ 411748 h 2166937"/>
                  <a:gd name="connsiteX578" fmla="*/ 221124 w 1098550"/>
                  <a:gd name="connsiteY578" fmla="*/ 412357 h 2166937"/>
                  <a:gd name="connsiteX579" fmla="*/ 191702 w 1098550"/>
                  <a:gd name="connsiteY579" fmla="*/ 373877 h 2166937"/>
                  <a:gd name="connsiteX580" fmla="*/ 200026 w 1098550"/>
                  <a:gd name="connsiteY580" fmla="*/ 390525 h 2166937"/>
                  <a:gd name="connsiteX581" fmla="*/ 197985 w 1098550"/>
                  <a:gd name="connsiteY581" fmla="*/ 388327 h 2166937"/>
                  <a:gd name="connsiteX582" fmla="*/ 192116 w 1098550"/>
                  <a:gd name="connsiteY582" fmla="*/ 375138 h 2166937"/>
                  <a:gd name="connsiteX583" fmla="*/ 195490 w 1098550"/>
                  <a:gd name="connsiteY583" fmla="*/ 362025 h 2166937"/>
                  <a:gd name="connsiteX584" fmla="*/ 212968 w 1098550"/>
                  <a:gd name="connsiteY584" fmla="*/ 396343 h 2166937"/>
                  <a:gd name="connsiteX585" fmla="*/ 209221 w 1098550"/>
                  <a:gd name="connsiteY585" fmla="*/ 394849 h 2166937"/>
                  <a:gd name="connsiteX586" fmla="*/ 200607 w 1098550"/>
                  <a:gd name="connsiteY586" fmla="*/ 373658 h 2166937"/>
                  <a:gd name="connsiteX587" fmla="*/ 185738 w 1098550"/>
                  <a:gd name="connsiteY587" fmla="*/ 361950 h 2166937"/>
                  <a:gd name="connsiteX588" fmla="*/ 187779 w 1098550"/>
                  <a:gd name="connsiteY588" fmla="*/ 361950 h 2166937"/>
                  <a:gd name="connsiteX589" fmla="*/ 191702 w 1098550"/>
                  <a:gd name="connsiteY589" fmla="*/ 373877 h 2166937"/>
                  <a:gd name="connsiteX590" fmla="*/ 191317 w 1098550"/>
                  <a:gd name="connsiteY590" fmla="*/ 353831 h 2166937"/>
                  <a:gd name="connsiteX591" fmla="*/ 191994 w 1098550"/>
                  <a:gd name="connsiteY591" fmla="*/ 354077 h 2166937"/>
                  <a:gd name="connsiteX592" fmla="*/ 195490 w 1098550"/>
                  <a:gd name="connsiteY592" fmla="*/ 362025 h 2166937"/>
                  <a:gd name="connsiteX593" fmla="*/ 178719 w 1098550"/>
                  <a:gd name="connsiteY593" fmla="*/ 329095 h 2166937"/>
                  <a:gd name="connsiteX594" fmla="*/ 191317 w 1098550"/>
                  <a:gd name="connsiteY594" fmla="*/ 353831 h 2166937"/>
                  <a:gd name="connsiteX595" fmla="*/ 189033 w 1098550"/>
                  <a:gd name="connsiteY595" fmla="*/ 353004 h 2166937"/>
                  <a:gd name="connsiteX596" fmla="*/ 187687 w 1098550"/>
                  <a:gd name="connsiteY596" fmla="*/ 351931 h 2166937"/>
                  <a:gd name="connsiteX597" fmla="*/ 181227 w 1098550"/>
                  <a:gd name="connsiteY597" fmla="*/ 335032 h 2166937"/>
                  <a:gd name="connsiteX598" fmla="*/ 179388 w 1098550"/>
                  <a:gd name="connsiteY598" fmla="*/ 323850 h 2166937"/>
                  <a:gd name="connsiteX599" fmla="*/ 200026 w 1098550"/>
                  <a:gd name="connsiteY599" fmla="*/ 361950 h 2166937"/>
                  <a:gd name="connsiteX600" fmla="*/ 197962 w 1098550"/>
                  <a:gd name="connsiteY600" fmla="*/ 359833 h 2166937"/>
                  <a:gd name="connsiteX601" fmla="*/ 179388 w 1098550"/>
                  <a:gd name="connsiteY601" fmla="*/ 323850 h 2166937"/>
                  <a:gd name="connsiteX602" fmla="*/ 173772 w 1098550"/>
                  <a:gd name="connsiteY602" fmla="*/ 319381 h 2166937"/>
                  <a:gd name="connsiteX603" fmla="*/ 174767 w 1098550"/>
                  <a:gd name="connsiteY603" fmla="*/ 319742 h 2166937"/>
                  <a:gd name="connsiteX604" fmla="*/ 178719 w 1098550"/>
                  <a:gd name="connsiteY604" fmla="*/ 329095 h 2166937"/>
                  <a:gd name="connsiteX605" fmla="*/ 165194 w 1098550"/>
                  <a:gd name="connsiteY605" fmla="*/ 302539 h 2166937"/>
                  <a:gd name="connsiteX606" fmla="*/ 173772 w 1098550"/>
                  <a:gd name="connsiteY606" fmla="*/ 319381 h 2166937"/>
                  <a:gd name="connsiteX607" fmla="*/ 171806 w 1098550"/>
                  <a:gd name="connsiteY607" fmla="*/ 318669 h 2166937"/>
                  <a:gd name="connsiteX608" fmla="*/ 170460 w 1098550"/>
                  <a:gd name="connsiteY608" fmla="*/ 317596 h 2166937"/>
                  <a:gd name="connsiteX609" fmla="*/ 166154 w 1098550"/>
                  <a:gd name="connsiteY609" fmla="*/ 304989 h 2166937"/>
                  <a:gd name="connsiteX610" fmla="*/ 160499 w 1098550"/>
                  <a:gd name="connsiteY610" fmla="*/ 293319 h 2166937"/>
                  <a:gd name="connsiteX611" fmla="*/ 161847 w 1098550"/>
                  <a:gd name="connsiteY611" fmla="*/ 293991 h 2166937"/>
                  <a:gd name="connsiteX612" fmla="*/ 165194 w 1098550"/>
                  <a:gd name="connsiteY612" fmla="*/ 302539 h 2166937"/>
                  <a:gd name="connsiteX613" fmla="*/ 142838 w 1098550"/>
                  <a:gd name="connsiteY613" fmla="*/ 258642 h 2166937"/>
                  <a:gd name="connsiteX614" fmla="*/ 160499 w 1098550"/>
                  <a:gd name="connsiteY614" fmla="*/ 293319 h 2166937"/>
                  <a:gd name="connsiteX615" fmla="*/ 157540 w 1098550"/>
                  <a:gd name="connsiteY615" fmla="*/ 291845 h 2166937"/>
                  <a:gd name="connsiteX616" fmla="*/ 148927 w 1098550"/>
                  <a:gd name="connsiteY616" fmla="*/ 271727 h 2166937"/>
                  <a:gd name="connsiteX617" fmla="*/ 131763 w 1098550"/>
                  <a:gd name="connsiteY617" fmla="*/ 257175 h 2166937"/>
                  <a:gd name="connsiteX618" fmla="*/ 133935 w 1098550"/>
                  <a:gd name="connsiteY618" fmla="*/ 257175 h 2166937"/>
                  <a:gd name="connsiteX619" fmla="*/ 155659 w 1098550"/>
                  <a:gd name="connsiteY619" fmla="*/ 301918 h 2166937"/>
                  <a:gd name="connsiteX620" fmla="*/ 157831 w 1098550"/>
                  <a:gd name="connsiteY620" fmla="*/ 301918 h 2166937"/>
                  <a:gd name="connsiteX621" fmla="*/ 173038 w 1098550"/>
                  <a:gd name="connsiteY621" fmla="*/ 338138 h 2166937"/>
                  <a:gd name="connsiteX622" fmla="*/ 139830 w 1098550"/>
                  <a:gd name="connsiteY622" fmla="*/ 252736 h 2166937"/>
                  <a:gd name="connsiteX623" fmla="*/ 140314 w 1098550"/>
                  <a:gd name="connsiteY623" fmla="*/ 253218 h 2166937"/>
                  <a:gd name="connsiteX624" fmla="*/ 142838 w 1098550"/>
                  <a:gd name="connsiteY624" fmla="*/ 258642 h 2166937"/>
                  <a:gd name="connsiteX625" fmla="*/ 129178 w 1098550"/>
                  <a:gd name="connsiteY625" fmla="*/ 231821 h 2166937"/>
                  <a:gd name="connsiteX626" fmla="*/ 139830 w 1098550"/>
                  <a:gd name="connsiteY626" fmla="*/ 252736 h 2166937"/>
                  <a:gd name="connsiteX627" fmla="*/ 136007 w 1098550"/>
                  <a:gd name="connsiteY627" fmla="*/ 248927 h 2166937"/>
                  <a:gd name="connsiteX628" fmla="*/ 130624 w 1098550"/>
                  <a:gd name="connsiteY628" fmla="*/ 235783 h 2166937"/>
                  <a:gd name="connsiteX629" fmla="*/ 123365 w 1098550"/>
                  <a:gd name="connsiteY629" fmla="*/ 220407 h 2166937"/>
                  <a:gd name="connsiteX630" fmla="*/ 125240 w 1098550"/>
                  <a:gd name="connsiteY630" fmla="*/ 221030 h 2166937"/>
                  <a:gd name="connsiteX631" fmla="*/ 129178 w 1098550"/>
                  <a:gd name="connsiteY631" fmla="*/ 231821 h 2166937"/>
                  <a:gd name="connsiteX632" fmla="*/ 107950 w 1098550"/>
                  <a:gd name="connsiteY632" fmla="*/ 206375 h 2166937"/>
                  <a:gd name="connsiteX633" fmla="*/ 120650 w 1098550"/>
                  <a:gd name="connsiteY633" fmla="*/ 228600 h 2166937"/>
                  <a:gd name="connsiteX634" fmla="*/ 118533 w 1098550"/>
                  <a:gd name="connsiteY634" fmla="*/ 228600 h 2166937"/>
                  <a:gd name="connsiteX635" fmla="*/ 107950 w 1098550"/>
                  <a:gd name="connsiteY635" fmla="*/ 206375 h 2166937"/>
                  <a:gd name="connsiteX636" fmla="*/ 87733 w 1098550"/>
                  <a:gd name="connsiteY636" fmla="*/ 200865 h 2166937"/>
                  <a:gd name="connsiteX637" fmla="*/ 95251 w 1098550"/>
                  <a:gd name="connsiteY637" fmla="*/ 215900 h 2166937"/>
                  <a:gd name="connsiteX638" fmla="*/ 93103 w 1098550"/>
                  <a:gd name="connsiteY638" fmla="*/ 213752 h 2166937"/>
                  <a:gd name="connsiteX639" fmla="*/ 78068 w 1098550"/>
                  <a:gd name="connsiteY639" fmla="*/ 181535 h 2166937"/>
                  <a:gd name="connsiteX640" fmla="*/ 86391 w 1098550"/>
                  <a:gd name="connsiteY640" fmla="*/ 197644 h 2166937"/>
                  <a:gd name="connsiteX641" fmla="*/ 87733 w 1098550"/>
                  <a:gd name="connsiteY641" fmla="*/ 200865 h 2166937"/>
                  <a:gd name="connsiteX642" fmla="*/ 99872 w 1098550"/>
                  <a:gd name="connsiteY642" fmla="*/ 174280 h 2166937"/>
                  <a:gd name="connsiteX643" fmla="*/ 123365 w 1098550"/>
                  <a:gd name="connsiteY643" fmla="*/ 220407 h 2166937"/>
                  <a:gd name="connsiteX644" fmla="*/ 122010 w 1098550"/>
                  <a:gd name="connsiteY644" fmla="*/ 219957 h 2166937"/>
                  <a:gd name="connsiteX645" fmla="*/ 118780 w 1098550"/>
                  <a:gd name="connsiteY645" fmla="*/ 218884 h 2166937"/>
                  <a:gd name="connsiteX646" fmla="*/ 110167 w 1098550"/>
                  <a:gd name="connsiteY646" fmla="*/ 195279 h 2166937"/>
                  <a:gd name="connsiteX647" fmla="*/ 105860 w 1098550"/>
                  <a:gd name="connsiteY647" fmla="*/ 190987 h 2166937"/>
                  <a:gd name="connsiteX648" fmla="*/ 100477 w 1098550"/>
                  <a:gd name="connsiteY648" fmla="*/ 175965 h 2166937"/>
                  <a:gd name="connsiteX649" fmla="*/ 92671 w 1098550"/>
                  <a:gd name="connsiteY649" fmla="*/ 160139 h 2166937"/>
                  <a:gd name="connsiteX650" fmla="*/ 95093 w 1098550"/>
                  <a:gd name="connsiteY650" fmla="*/ 160944 h 2166937"/>
                  <a:gd name="connsiteX651" fmla="*/ 99872 w 1098550"/>
                  <a:gd name="connsiteY651" fmla="*/ 174280 h 2166937"/>
                  <a:gd name="connsiteX652" fmla="*/ 58738 w 1098550"/>
                  <a:gd name="connsiteY652" fmla="*/ 142875 h 2166937"/>
                  <a:gd name="connsiteX653" fmla="*/ 78068 w 1098550"/>
                  <a:gd name="connsiteY653" fmla="*/ 181535 h 2166937"/>
                  <a:gd name="connsiteX654" fmla="*/ 73773 w 1098550"/>
                  <a:gd name="connsiteY654" fmla="*/ 179387 h 2166937"/>
                  <a:gd name="connsiteX655" fmla="*/ 58738 w 1098550"/>
                  <a:gd name="connsiteY655" fmla="*/ 145023 h 2166937"/>
                  <a:gd name="connsiteX656" fmla="*/ 58738 w 1098550"/>
                  <a:gd name="connsiteY656" fmla="*/ 142875 h 2166937"/>
                  <a:gd name="connsiteX657" fmla="*/ 81683 w 1098550"/>
                  <a:gd name="connsiteY657" fmla="*/ 138564 h 2166937"/>
                  <a:gd name="connsiteX658" fmla="*/ 92671 w 1098550"/>
                  <a:gd name="connsiteY658" fmla="*/ 160139 h 2166937"/>
                  <a:gd name="connsiteX659" fmla="*/ 91863 w 1098550"/>
                  <a:gd name="connsiteY659" fmla="*/ 159871 h 2166937"/>
                  <a:gd name="connsiteX660" fmla="*/ 88633 w 1098550"/>
                  <a:gd name="connsiteY660" fmla="*/ 158798 h 2166937"/>
                  <a:gd name="connsiteX661" fmla="*/ 82981 w 1098550"/>
                  <a:gd name="connsiteY661" fmla="*/ 141631 h 2166937"/>
                  <a:gd name="connsiteX662" fmla="*/ 74089 w 1098550"/>
                  <a:gd name="connsiteY662" fmla="*/ 123654 h 2166937"/>
                  <a:gd name="connsiteX663" fmla="*/ 75713 w 1098550"/>
                  <a:gd name="connsiteY663" fmla="*/ 124463 h 2166937"/>
                  <a:gd name="connsiteX664" fmla="*/ 81683 w 1098550"/>
                  <a:gd name="connsiteY664" fmla="*/ 138564 h 2166937"/>
                  <a:gd name="connsiteX665" fmla="*/ 62227 w 1098550"/>
                  <a:gd name="connsiteY665" fmla="*/ 100363 h 2166937"/>
                  <a:gd name="connsiteX666" fmla="*/ 74089 w 1098550"/>
                  <a:gd name="connsiteY666" fmla="*/ 123654 h 2166937"/>
                  <a:gd name="connsiteX667" fmla="*/ 71406 w 1098550"/>
                  <a:gd name="connsiteY667" fmla="*/ 122317 h 2166937"/>
                  <a:gd name="connsiteX668" fmla="*/ 66023 w 1098550"/>
                  <a:gd name="connsiteY668" fmla="*/ 109442 h 2166937"/>
                  <a:gd name="connsiteX669" fmla="*/ 30163 w 1098550"/>
                  <a:gd name="connsiteY669" fmla="*/ 96838 h 2166937"/>
                  <a:gd name="connsiteX670" fmla="*/ 32385 w 1098550"/>
                  <a:gd name="connsiteY670" fmla="*/ 98955 h 2166937"/>
                  <a:gd name="connsiteX671" fmla="*/ 50165 w 1098550"/>
                  <a:gd name="connsiteY671" fmla="*/ 134938 h 2166937"/>
                  <a:gd name="connsiteX672" fmla="*/ 20668 w 1098550"/>
                  <a:gd name="connsiteY672" fmla="*/ 70120 h 2166937"/>
                  <a:gd name="connsiteX673" fmla="*/ 21478 w 1098550"/>
                  <a:gd name="connsiteY673" fmla="*/ 70531 h 2166937"/>
                  <a:gd name="connsiteX674" fmla="*/ 36513 w 1098550"/>
                  <a:gd name="connsiteY674" fmla="*/ 101011 h 2166937"/>
                  <a:gd name="connsiteX675" fmla="*/ 36513 w 1098550"/>
                  <a:gd name="connsiteY675" fmla="*/ 103188 h 2166937"/>
                  <a:gd name="connsiteX676" fmla="*/ 44402 w 1098550"/>
                  <a:gd name="connsiteY676" fmla="*/ 65363 h 2166937"/>
                  <a:gd name="connsiteX677" fmla="*/ 45566 w 1098550"/>
                  <a:gd name="connsiteY677" fmla="*/ 66523 h 2166937"/>
                  <a:gd name="connsiteX678" fmla="*/ 60640 w 1098550"/>
                  <a:gd name="connsiteY678" fmla="*/ 94420 h 2166937"/>
                  <a:gd name="connsiteX679" fmla="*/ 60640 w 1098550"/>
                  <a:gd name="connsiteY679" fmla="*/ 96566 h 2166937"/>
                  <a:gd name="connsiteX680" fmla="*/ 62227 w 1098550"/>
                  <a:gd name="connsiteY680" fmla="*/ 100363 h 2166937"/>
                  <a:gd name="connsiteX681" fmla="*/ 39381 w 1098550"/>
                  <a:gd name="connsiteY681" fmla="*/ 55505 h 2166937"/>
                  <a:gd name="connsiteX682" fmla="*/ 44402 w 1098550"/>
                  <a:gd name="connsiteY682" fmla="*/ 65363 h 2166937"/>
                  <a:gd name="connsiteX683" fmla="*/ 43413 w 1098550"/>
                  <a:gd name="connsiteY683" fmla="*/ 64377 h 2166937"/>
                  <a:gd name="connsiteX684" fmla="*/ 27955 w 1098550"/>
                  <a:gd name="connsiteY684" fmla="*/ 33070 h 2166937"/>
                  <a:gd name="connsiteX685" fmla="*/ 30493 w 1098550"/>
                  <a:gd name="connsiteY685" fmla="*/ 34335 h 2166937"/>
                  <a:gd name="connsiteX686" fmla="*/ 36953 w 1098550"/>
                  <a:gd name="connsiteY686" fmla="*/ 50161 h 2166937"/>
                  <a:gd name="connsiteX687" fmla="*/ 39381 w 1098550"/>
                  <a:gd name="connsiteY687" fmla="*/ 55505 h 2166937"/>
                  <a:gd name="connsiteX688" fmla="*/ 0 w 1098550"/>
                  <a:gd name="connsiteY688" fmla="*/ 26988 h 2166937"/>
                  <a:gd name="connsiteX689" fmla="*/ 20668 w 1098550"/>
                  <a:gd name="connsiteY689" fmla="*/ 70120 h 2166937"/>
                  <a:gd name="connsiteX690" fmla="*/ 17182 w 1098550"/>
                  <a:gd name="connsiteY690" fmla="*/ 68354 h 2166937"/>
                  <a:gd name="connsiteX691" fmla="*/ 0 w 1098550"/>
                  <a:gd name="connsiteY691" fmla="*/ 26988 h 2166937"/>
                  <a:gd name="connsiteX692" fmla="*/ 11113 w 1098550"/>
                  <a:gd name="connsiteY692" fmla="*/ 0 h 2166937"/>
                  <a:gd name="connsiteX693" fmla="*/ 27955 w 1098550"/>
                  <a:gd name="connsiteY693" fmla="*/ 33070 h 2166937"/>
                  <a:gd name="connsiteX694" fmla="*/ 26186 w 1098550"/>
                  <a:gd name="connsiteY694" fmla="*/ 32189 h 2166937"/>
                  <a:gd name="connsiteX695" fmla="*/ 11113 w 1098550"/>
                  <a:gd name="connsiteY695" fmla="*/ 0 h 216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Lst>
                <a:rect l="l" t="t" r="r" b="b"/>
                <a:pathLst>
                  <a:path w="1098550" h="2166937">
                    <a:moveTo>
                      <a:pt x="1072092" y="2160587"/>
                    </a:moveTo>
                    <a:lnTo>
                      <a:pt x="1082675" y="2166937"/>
                    </a:lnTo>
                    <a:cubicBezTo>
                      <a:pt x="1082675" y="2166937"/>
                      <a:pt x="1069975" y="2160587"/>
                      <a:pt x="1072092" y="2160587"/>
                    </a:cubicBezTo>
                    <a:close/>
                    <a:moveTo>
                      <a:pt x="1079500" y="2128838"/>
                    </a:moveTo>
                    <a:lnTo>
                      <a:pt x="1098550" y="2165351"/>
                    </a:lnTo>
                    <a:cubicBezTo>
                      <a:pt x="1098550" y="2165351"/>
                      <a:pt x="1079500" y="2130986"/>
                      <a:pt x="1079500" y="2128838"/>
                    </a:cubicBezTo>
                    <a:close/>
                    <a:moveTo>
                      <a:pt x="1058127" y="2117996"/>
                    </a:moveTo>
                    <a:lnTo>
                      <a:pt x="1062318" y="2120079"/>
                    </a:lnTo>
                    <a:cubicBezTo>
                      <a:pt x="1062318" y="2120079"/>
                      <a:pt x="1079501" y="2152103"/>
                      <a:pt x="1079501" y="2154238"/>
                    </a:cubicBezTo>
                    <a:close/>
                    <a:moveTo>
                      <a:pt x="1051828" y="2107314"/>
                    </a:moveTo>
                    <a:lnTo>
                      <a:pt x="1058127" y="2117996"/>
                    </a:lnTo>
                    <a:lnTo>
                      <a:pt x="1058023" y="2117944"/>
                    </a:lnTo>
                    <a:cubicBezTo>
                      <a:pt x="1055875" y="2116876"/>
                      <a:pt x="1053727" y="2115809"/>
                      <a:pt x="1053727" y="2115809"/>
                    </a:cubicBezTo>
                    <a:close/>
                    <a:moveTo>
                      <a:pt x="1042988" y="2092325"/>
                    </a:moveTo>
                    <a:cubicBezTo>
                      <a:pt x="1042988" y="2092325"/>
                      <a:pt x="1049431" y="2096595"/>
                      <a:pt x="1049431" y="2096595"/>
                    </a:cubicBezTo>
                    <a:cubicBezTo>
                      <a:pt x="1049431" y="2096595"/>
                      <a:pt x="1049431" y="2096595"/>
                      <a:pt x="1049968" y="2098996"/>
                    </a:cubicBezTo>
                    <a:lnTo>
                      <a:pt x="1051828" y="2107314"/>
                    </a:lnTo>
                    <a:close/>
                    <a:moveTo>
                      <a:pt x="1060450" y="2087563"/>
                    </a:moveTo>
                    <a:lnTo>
                      <a:pt x="1073150" y="2111376"/>
                    </a:lnTo>
                    <a:cubicBezTo>
                      <a:pt x="1073150" y="2111376"/>
                      <a:pt x="1060450" y="2089728"/>
                      <a:pt x="1060450" y="2087563"/>
                    </a:cubicBezTo>
                    <a:close/>
                    <a:moveTo>
                      <a:pt x="1051521" y="2071688"/>
                    </a:moveTo>
                    <a:lnTo>
                      <a:pt x="1066801" y="2101851"/>
                    </a:lnTo>
                    <a:cubicBezTo>
                      <a:pt x="1066801" y="2099696"/>
                      <a:pt x="1049338" y="2073842"/>
                      <a:pt x="1051521" y="2071688"/>
                    </a:cubicBezTo>
                    <a:close/>
                    <a:moveTo>
                      <a:pt x="1042988" y="2051050"/>
                    </a:moveTo>
                    <a:cubicBezTo>
                      <a:pt x="1042988" y="2051050"/>
                      <a:pt x="1042988" y="2051050"/>
                      <a:pt x="1045104" y="2051050"/>
                    </a:cubicBezTo>
                    <a:cubicBezTo>
                      <a:pt x="1045104" y="2051050"/>
                      <a:pt x="1055688" y="2071688"/>
                      <a:pt x="1055688" y="2071688"/>
                    </a:cubicBezTo>
                    <a:close/>
                    <a:moveTo>
                      <a:pt x="1048192" y="2048988"/>
                    </a:moveTo>
                    <a:lnTo>
                      <a:pt x="1057275" y="2065338"/>
                    </a:lnTo>
                    <a:cubicBezTo>
                      <a:pt x="1057275" y="2065338"/>
                      <a:pt x="1055158" y="2065338"/>
                      <a:pt x="1055158" y="2065338"/>
                    </a:cubicBezTo>
                    <a:cubicBezTo>
                      <a:pt x="1055687" y="2064809"/>
                      <a:pt x="1054894" y="2062427"/>
                      <a:pt x="1053405" y="2059153"/>
                    </a:cubicBezTo>
                    <a:close/>
                    <a:moveTo>
                      <a:pt x="1045635" y="2044386"/>
                    </a:moveTo>
                    <a:lnTo>
                      <a:pt x="1047485" y="2047611"/>
                    </a:lnTo>
                    <a:lnTo>
                      <a:pt x="1048192" y="2048988"/>
                    </a:lnTo>
                    <a:close/>
                    <a:moveTo>
                      <a:pt x="1021036" y="2040595"/>
                    </a:moveTo>
                    <a:lnTo>
                      <a:pt x="1039813" y="2074863"/>
                    </a:lnTo>
                    <a:cubicBezTo>
                      <a:pt x="1039813" y="2074863"/>
                      <a:pt x="1031346" y="2070571"/>
                      <a:pt x="1031346" y="2070571"/>
                    </a:cubicBezTo>
                    <a:cubicBezTo>
                      <a:pt x="1031346" y="2070571"/>
                      <a:pt x="1027642" y="2061450"/>
                      <a:pt x="1024202" y="2052061"/>
                    </a:cubicBezTo>
                    <a:close/>
                    <a:moveTo>
                      <a:pt x="1015390" y="2030290"/>
                    </a:moveTo>
                    <a:lnTo>
                      <a:pt x="1018646" y="2031941"/>
                    </a:lnTo>
                    <a:lnTo>
                      <a:pt x="1021036" y="2040595"/>
                    </a:lnTo>
                    <a:close/>
                    <a:moveTo>
                      <a:pt x="1030126" y="2016470"/>
                    </a:moveTo>
                    <a:lnTo>
                      <a:pt x="1045635" y="2044386"/>
                    </a:lnTo>
                    <a:lnTo>
                      <a:pt x="1038225" y="2031471"/>
                    </a:lnTo>
                    <a:cubicBezTo>
                      <a:pt x="1038225" y="2031471"/>
                      <a:pt x="1033991" y="2029354"/>
                      <a:pt x="1033991" y="2029354"/>
                    </a:cubicBezTo>
                    <a:cubicBezTo>
                      <a:pt x="1033991" y="2029354"/>
                      <a:pt x="1032404" y="2024063"/>
                      <a:pt x="1030816" y="2018771"/>
                    </a:cubicBezTo>
                    <a:close/>
                    <a:moveTo>
                      <a:pt x="1004751" y="2010875"/>
                    </a:moveTo>
                    <a:lnTo>
                      <a:pt x="1015390" y="2030290"/>
                    </a:lnTo>
                    <a:lnTo>
                      <a:pt x="1014413" y="2029795"/>
                    </a:lnTo>
                    <a:cubicBezTo>
                      <a:pt x="1012296" y="2028722"/>
                      <a:pt x="1010179" y="2027649"/>
                      <a:pt x="1010179" y="2027649"/>
                    </a:cubicBezTo>
                    <a:cubicBezTo>
                      <a:pt x="1010179" y="2027649"/>
                      <a:pt x="1007533" y="2020138"/>
                      <a:pt x="1005152" y="2012627"/>
                    </a:cubicBezTo>
                    <a:close/>
                    <a:moveTo>
                      <a:pt x="1025525" y="2008188"/>
                    </a:moveTo>
                    <a:cubicBezTo>
                      <a:pt x="1025525" y="2008188"/>
                      <a:pt x="1027641" y="2008188"/>
                      <a:pt x="1027641" y="2008188"/>
                    </a:cubicBezTo>
                    <a:lnTo>
                      <a:pt x="1030126" y="2016470"/>
                    </a:lnTo>
                    <a:close/>
                    <a:moveTo>
                      <a:pt x="1016000" y="2005013"/>
                    </a:moveTo>
                    <a:cubicBezTo>
                      <a:pt x="1016000" y="2005013"/>
                      <a:pt x="1022548" y="2007211"/>
                      <a:pt x="1022548" y="2007211"/>
                    </a:cubicBezTo>
                    <a:cubicBezTo>
                      <a:pt x="1022548" y="2007211"/>
                      <a:pt x="1025277" y="2013255"/>
                      <a:pt x="1027733" y="2019575"/>
                    </a:cubicBezTo>
                    <a:lnTo>
                      <a:pt x="1029736" y="2027490"/>
                    </a:lnTo>
                    <a:lnTo>
                      <a:pt x="1027300" y="2023503"/>
                    </a:lnTo>
                    <a:lnTo>
                      <a:pt x="1029993" y="2028505"/>
                    </a:lnTo>
                    <a:lnTo>
                      <a:pt x="1029736" y="2027490"/>
                    </a:lnTo>
                    <a:lnTo>
                      <a:pt x="1033463" y="2033588"/>
                    </a:lnTo>
                    <a:lnTo>
                      <a:pt x="1032730" y="2033588"/>
                    </a:lnTo>
                    <a:lnTo>
                      <a:pt x="1042988" y="2052638"/>
                    </a:lnTo>
                    <a:cubicBezTo>
                      <a:pt x="1042988" y="2052638"/>
                      <a:pt x="1040765" y="2052638"/>
                      <a:pt x="1040765" y="2052638"/>
                    </a:cubicBezTo>
                    <a:lnTo>
                      <a:pt x="1031533" y="2033588"/>
                    </a:lnTo>
                    <a:lnTo>
                      <a:pt x="1031280" y="2033588"/>
                    </a:lnTo>
                    <a:lnTo>
                      <a:pt x="1031002" y="2032492"/>
                    </a:lnTo>
                    <a:lnTo>
                      <a:pt x="1029201" y="2028776"/>
                    </a:lnTo>
                    <a:lnTo>
                      <a:pt x="1024142" y="2018336"/>
                    </a:lnTo>
                    <a:close/>
                    <a:moveTo>
                      <a:pt x="995851" y="1994632"/>
                    </a:moveTo>
                    <a:lnTo>
                      <a:pt x="1001713" y="1997604"/>
                    </a:lnTo>
                    <a:lnTo>
                      <a:pt x="1004751" y="2010875"/>
                    </a:lnTo>
                    <a:close/>
                    <a:moveTo>
                      <a:pt x="990980" y="1985742"/>
                    </a:moveTo>
                    <a:lnTo>
                      <a:pt x="995851" y="1994632"/>
                    </a:lnTo>
                    <a:lnTo>
                      <a:pt x="994305" y="1993848"/>
                    </a:lnTo>
                    <a:cubicBezTo>
                      <a:pt x="993246" y="1993312"/>
                      <a:pt x="993246" y="1993312"/>
                      <a:pt x="993246" y="1993312"/>
                    </a:cubicBezTo>
                    <a:close/>
                    <a:moveTo>
                      <a:pt x="1003300" y="1965325"/>
                    </a:moveTo>
                    <a:cubicBezTo>
                      <a:pt x="1003300" y="1965325"/>
                      <a:pt x="1005483" y="1965325"/>
                      <a:pt x="1005483" y="1965325"/>
                    </a:cubicBezTo>
                    <a:cubicBezTo>
                      <a:pt x="1003300" y="1967441"/>
                      <a:pt x="1020763" y="1994958"/>
                      <a:pt x="1020763" y="1997075"/>
                    </a:cubicBezTo>
                    <a:close/>
                    <a:moveTo>
                      <a:pt x="976313" y="1958975"/>
                    </a:moveTo>
                    <a:cubicBezTo>
                      <a:pt x="976313" y="1958975"/>
                      <a:pt x="976313" y="1958975"/>
                      <a:pt x="982663" y="1963267"/>
                    </a:cubicBezTo>
                    <a:cubicBezTo>
                      <a:pt x="982663" y="1963267"/>
                      <a:pt x="985838" y="1970778"/>
                      <a:pt x="988748" y="1978289"/>
                    </a:cubicBezTo>
                    <a:lnTo>
                      <a:pt x="990980" y="1985742"/>
                    </a:lnTo>
                    <a:close/>
                    <a:moveTo>
                      <a:pt x="941388" y="1887538"/>
                    </a:moveTo>
                    <a:lnTo>
                      <a:pt x="954088" y="1911351"/>
                    </a:lnTo>
                    <a:cubicBezTo>
                      <a:pt x="954088" y="1911351"/>
                      <a:pt x="951971" y="1911351"/>
                      <a:pt x="951971" y="1911351"/>
                    </a:cubicBezTo>
                    <a:cubicBezTo>
                      <a:pt x="951971" y="1911351"/>
                      <a:pt x="941388" y="1887538"/>
                      <a:pt x="941388" y="1887538"/>
                    </a:cubicBezTo>
                    <a:close/>
                    <a:moveTo>
                      <a:pt x="937986" y="1874474"/>
                    </a:moveTo>
                    <a:lnTo>
                      <a:pt x="946150" y="1887537"/>
                    </a:lnTo>
                    <a:cubicBezTo>
                      <a:pt x="946150" y="1887537"/>
                      <a:pt x="942181" y="1881716"/>
                      <a:pt x="938496" y="1875630"/>
                    </a:cubicBezTo>
                    <a:close/>
                    <a:moveTo>
                      <a:pt x="946150" y="1862138"/>
                    </a:moveTo>
                    <a:cubicBezTo>
                      <a:pt x="946150" y="1862138"/>
                      <a:pt x="948266" y="1862138"/>
                      <a:pt x="948266" y="1862138"/>
                    </a:cubicBezTo>
                    <a:cubicBezTo>
                      <a:pt x="948266" y="1864214"/>
                      <a:pt x="958850" y="1889126"/>
                      <a:pt x="958850" y="1889126"/>
                    </a:cubicBezTo>
                    <a:close/>
                    <a:moveTo>
                      <a:pt x="930275" y="1862137"/>
                    </a:moveTo>
                    <a:cubicBezTo>
                      <a:pt x="930275" y="1862137"/>
                      <a:pt x="932543" y="1862137"/>
                      <a:pt x="932543" y="1862137"/>
                    </a:cubicBezTo>
                    <a:lnTo>
                      <a:pt x="937986" y="1874474"/>
                    </a:lnTo>
                    <a:close/>
                    <a:moveTo>
                      <a:pt x="926550" y="1822457"/>
                    </a:moveTo>
                    <a:lnTo>
                      <a:pt x="935038" y="1838326"/>
                    </a:lnTo>
                    <a:cubicBezTo>
                      <a:pt x="935038" y="1838326"/>
                      <a:pt x="932890" y="1838326"/>
                      <a:pt x="932890" y="1838326"/>
                    </a:cubicBezTo>
                    <a:close/>
                    <a:moveTo>
                      <a:pt x="906463" y="1814512"/>
                    </a:moveTo>
                    <a:cubicBezTo>
                      <a:pt x="906463" y="1814512"/>
                      <a:pt x="908685" y="1816677"/>
                      <a:pt x="908685" y="1816677"/>
                    </a:cubicBezTo>
                    <a:cubicBezTo>
                      <a:pt x="908685" y="1816677"/>
                      <a:pt x="917576" y="1838325"/>
                      <a:pt x="917576" y="1838325"/>
                    </a:cubicBezTo>
                    <a:close/>
                    <a:moveTo>
                      <a:pt x="920744" y="1811602"/>
                    </a:moveTo>
                    <a:lnTo>
                      <a:pt x="926178" y="1821527"/>
                    </a:lnTo>
                    <a:lnTo>
                      <a:pt x="926550" y="1822457"/>
                    </a:lnTo>
                    <a:close/>
                    <a:moveTo>
                      <a:pt x="908075" y="1787917"/>
                    </a:moveTo>
                    <a:lnTo>
                      <a:pt x="920744" y="1811602"/>
                    </a:lnTo>
                    <a:lnTo>
                      <a:pt x="917855" y="1806327"/>
                    </a:lnTo>
                    <a:cubicBezTo>
                      <a:pt x="917855" y="1806327"/>
                      <a:pt x="915707" y="1806327"/>
                      <a:pt x="915707" y="1806327"/>
                    </a:cubicBezTo>
                    <a:cubicBezTo>
                      <a:pt x="915707" y="1806327"/>
                      <a:pt x="911949" y="1797261"/>
                      <a:pt x="908190" y="1788195"/>
                    </a:cubicBezTo>
                    <a:close/>
                    <a:moveTo>
                      <a:pt x="898525" y="1770063"/>
                    </a:moveTo>
                    <a:cubicBezTo>
                      <a:pt x="898525" y="1770063"/>
                      <a:pt x="900673" y="1770063"/>
                      <a:pt x="900673" y="1770063"/>
                    </a:cubicBezTo>
                    <a:lnTo>
                      <a:pt x="908075" y="1787917"/>
                    </a:lnTo>
                    <a:close/>
                    <a:moveTo>
                      <a:pt x="887875" y="1761660"/>
                    </a:moveTo>
                    <a:lnTo>
                      <a:pt x="895351" y="1776412"/>
                    </a:lnTo>
                    <a:cubicBezTo>
                      <a:pt x="895351" y="1776412"/>
                      <a:pt x="893225" y="1776412"/>
                      <a:pt x="893225" y="1776412"/>
                    </a:cubicBezTo>
                    <a:close/>
                    <a:moveTo>
                      <a:pt x="876459" y="1739132"/>
                    </a:moveTo>
                    <a:lnTo>
                      <a:pt x="878342" y="1739768"/>
                    </a:lnTo>
                    <a:cubicBezTo>
                      <a:pt x="878342" y="1739768"/>
                      <a:pt x="882594" y="1748929"/>
                      <a:pt x="886581" y="1758090"/>
                    </a:cubicBezTo>
                    <a:lnTo>
                      <a:pt x="887875" y="1761660"/>
                    </a:lnTo>
                    <a:close/>
                    <a:moveTo>
                      <a:pt x="866424" y="1719330"/>
                    </a:moveTo>
                    <a:lnTo>
                      <a:pt x="876459" y="1739132"/>
                    </a:lnTo>
                    <a:lnTo>
                      <a:pt x="875152" y="1738691"/>
                    </a:lnTo>
                    <a:cubicBezTo>
                      <a:pt x="873558" y="1738152"/>
                      <a:pt x="871963" y="1737613"/>
                      <a:pt x="871963" y="1737613"/>
                    </a:cubicBezTo>
                    <a:cubicBezTo>
                      <a:pt x="873026" y="1736535"/>
                      <a:pt x="870369" y="1728991"/>
                      <a:pt x="867445" y="1721716"/>
                    </a:cubicBezTo>
                    <a:close/>
                    <a:moveTo>
                      <a:pt x="860073" y="1706797"/>
                    </a:moveTo>
                    <a:lnTo>
                      <a:pt x="861333" y="1707436"/>
                    </a:lnTo>
                    <a:lnTo>
                      <a:pt x="866424" y="1719330"/>
                    </a:lnTo>
                    <a:close/>
                    <a:moveTo>
                      <a:pt x="852643" y="1692136"/>
                    </a:moveTo>
                    <a:lnTo>
                      <a:pt x="860073" y="1706797"/>
                    </a:lnTo>
                    <a:lnTo>
                      <a:pt x="857081" y="1705280"/>
                    </a:lnTo>
                    <a:cubicBezTo>
                      <a:pt x="857081" y="1704202"/>
                      <a:pt x="854955" y="1698275"/>
                      <a:pt x="852828" y="1692617"/>
                    </a:cubicBezTo>
                    <a:close/>
                    <a:moveTo>
                      <a:pt x="846844" y="1680692"/>
                    </a:moveTo>
                    <a:lnTo>
                      <a:pt x="848576" y="1681570"/>
                    </a:lnTo>
                    <a:lnTo>
                      <a:pt x="852643" y="1692136"/>
                    </a:lnTo>
                    <a:close/>
                    <a:moveTo>
                      <a:pt x="852488" y="1676400"/>
                    </a:moveTo>
                    <a:lnTo>
                      <a:pt x="863601" y="1700213"/>
                    </a:lnTo>
                    <a:cubicBezTo>
                      <a:pt x="852488" y="1676400"/>
                      <a:pt x="852488" y="1676400"/>
                      <a:pt x="852488" y="1676400"/>
                    </a:cubicBezTo>
                    <a:close/>
                    <a:moveTo>
                      <a:pt x="839782" y="1666757"/>
                    </a:moveTo>
                    <a:lnTo>
                      <a:pt x="846844" y="1680692"/>
                    </a:lnTo>
                    <a:lnTo>
                      <a:pt x="844324" y="1679414"/>
                    </a:lnTo>
                    <a:cubicBezTo>
                      <a:pt x="844324" y="1679414"/>
                      <a:pt x="842198" y="1674564"/>
                      <a:pt x="840337" y="1669445"/>
                    </a:cubicBezTo>
                    <a:close/>
                    <a:moveTo>
                      <a:pt x="834721" y="1656769"/>
                    </a:moveTo>
                    <a:lnTo>
                      <a:pt x="834756" y="1656781"/>
                    </a:lnTo>
                    <a:cubicBezTo>
                      <a:pt x="836351" y="1657320"/>
                      <a:pt x="837945" y="1657859"/>
                      <a:pt x="837945" y="1657859"/>
                    </a:cubicBezTo>
                    <a:lnTo>
                      <a:pt x="839782" y="1666757"/>
                    </a:lnTo>
                    <a:close/>
                    <a:moveTo>
                      <a:pt x="825778" y="1639122"/>
                    </a:moveTo>
                    <a:lnTo>
                      <a:pt x="834721" y="1656769"/>
                    </a:lnTo>
                    <a:lnTo>
                      <a:pt x="831567" y="1655703"/>
                    </a:lnTo>
                    <a:cubicBezTo>
                      <a:pt x="832098" y="1655164"/>
                      <a:pt x="831301" y="1652470"/>
                      <a:pt x="829839" y="1648698"/>
                    </a:cubicBezTo>
                    <a:close/>
                    <a:moveTo>
                      <a:pt x="833957" y="1628801"/>
                    </a:moveTo>
                    <a:lnTo>
                      <a:pt x="850901" y="1662113"/>
                    </a:lnTo>
                    <a:cubicBezTo>
                      <a:pt x="850901" y="1662113"/>
                      <a:pt x="839989" y="1643992"/>
                      <a:pt x="835443" y="1634026"/>
                    </a:cubicBezTo>
                    <a:close/>
                    <a:moveTo>
                      <a:pt x="833181" y="1627275"/>
                    </a:moveTo>
                    <a:lnTo>
                      <a:pt x="833658" y="1627751"/>
                    </a:lnTo>
                    <a:lnTo>
                      <a:pt x="833957" y="1628801"/>
                    </a:lnTo>
                    <a:close/>
                    <a:moveTo>
                      <a:pt x="812753" y="1613420"/>
                    </a:moveTo>
                    <a:lnTo>
                      <a:pt x="813495" y="1613671"/>
                    </a:lnTo>
                    <a:cubicBezTo>
                      <a:pt x="815090" y="1614210"/>
                      <a:pt x="816684" y="1614749"/>
                      <a:pt x="816684" y="1614749"/>
                    </a:cubicBezTo>
                    <a:cubicBezTo>
                      <a:pt x="815621" y="1615827"/>
                      <a:pt x="819873" y="1625526"/>
                      <a:pt x="824125" y="1635226"/>
                    </a:cubicBezTo>
                    <a:lnTo>
                      <a:pt x="825778" y="1639122"/>
                    </a:lnTo>
                    <a:close/>
                    <a:moveTo>
                      <a:pt x="807277" y="1602613"/>
                    </a:moveTo>
                    <a:lnTo>
                      <a:pt x="812753" y="1613420"/>
                    </a:lnTo>
                    <a:lnTo>
                      <a:pt x="810306" y="1612593"/>
                    </a:lnTo>
                    <a:close/>
                    <a:moveTo>
                      <a:pt x="776288" y="1541462"/>
                    </a:moveTo>
                    <a:cubicBezTo>
                      <a:pt x="776288" y="1541462"/>
                      <a:pt x="780540" y="1543617"/>
                      <a:pt x="780540" y="1543617"/>
                    </a:cubicBezTo>
                    <a:cubicBezTo>
                      <a:pt x="780540" y="1543617"/>
                      <a:pt x="791171" y="1565172"/>
                      <a:pt x="791171" y="1565172"/>
                    </a:cubicBezTo>
                    <a:cubicBezTo>
                      <a:pt x="791171" y="1565172"/>
                      <a:pt x="803927" y="1591038"/>
                      <a:pt x="803927" y="1591038"/>
                    </a:cubicBezTo>
                    <a:cubicBezTo>
                      <a:pt x="803927" y="1591038"/>
                      <a:pt x="806054" y="1593194"/>
                      <a:pt x="803927" y="1593194"/>
                    </a:cubicBezTo>
                    <a:cubicBezTo>
                      <a:pt x="803927" y="1593194"/>
                      <a:pt x="805522" y="1597505"/>
                      <a:pt x="807117" y="1602085"/>
                    </a:cubicBezTo>
                    <a:lnTo>
                      <a:pt x="807277" y="1602613"/>
                    </a:lnTo>
                    <a:close/>
                    <a:moveTo>
                      <a:pt x="777875" y="1527175"/>
                    </a:moveTo>
                    <a:lnTo>
                      <a:pt x="827088" y="1624013"/>
                    </a:lnTo>
                    <a:cubicBezTo>
                      <a:pt x="827088" y="1624013"/>
                      <a:pt x="824948" y="1624013"/>
                      <a:pt x="824948" y="1624013"/>
                    </a:cubicBezTo>
                    <a:cubicBezTo>
                      <a:pt x="824948" y="1624013"/>
                      <a:pt x="812110" y="1598189"/>
                      <a:pt x="812110" y="1596037"/>
                    </a:cubicBezTo>
                    <a:cubicBezTo>
                      <a:pt x="812110" y="1596037"/>
                      <a:pt x="794992" y="1563758"/>
                      <a:pt x="794992" y="1561606"/>
                    </a:cubicBezTo>
                    <a:cubicBezTo>
                      <a:pt x="794992" y="1561606"/>
                      <a:pt x="777875" y="1527175"/>
                      <a:pt x="777875" y="1527175"/>
                    </a:cubicBezTo>
                    <a:close/>
                    <a:moveTo>
                      <a:pt x="763550" y="1517723"/>
                    </a:moveTo>
                    <a:lnTo>
                      <a:pt x="771525" y="1530350"/>
                    </a:lnTo>
                    <a:cubicBezTo>
                      <a:pt x="771525" y="1530350"/>
                      <a:pt x="767291" y="1528195"/>
                      <a:pt x="767291" y="1528195"/>
                    </a:cubicBezTo>
                    <a:close/>
                    <a:moveTo>
                      <a:pt x="754733" y="1511039"/>
                    </a:moveTo>
                    <a:lnTo>
                      <a:pt x="758826" y="1517651"/>
                    </a:lnTo>
                    <a:cubicBezTo>
                      <a:pt x="758826" y="1517651"/>
                      <a:pt x="756533" y="1517651"/>
                      <a:pt x="756533" y="1517651"/>
                    </a:cubicBezTo>
                    <a:cubicBezTo>
                      <a:pt x="757106" y="1517130"/>
                      <a:pt x="756389" y="1514786"/>
                      <a:pt x="754992" y="1511563"/>
                    </a:cubicBezTo>
                    <a:close/>
                    <a:moveTo>
                      <a:pt x="752475" y="1500187"/>
                    </a:moveTo>
                    <a:cubicBezTo>
                      <a:pt x="752475" y="1500187"/>
                      <a:pt x="758825" y="1504496"/>
                      <a:pt x="758825" y="1504496"/>
                    </a:cubicBezTo>
                    <a:cubicBezTo>
                      <a:pt x="758825" y="1504496"/>
                      <a:pt x="760941" y="1510421"/>
                      <a:pt x="763058" y="1516346"/>
                    </a:cubicBezTo>
                    <a:lnTo>
                      <a:pt x="763550" y="1517723"/>
                    </a:lnTo>
                    <a:close/>
                    <a:moveTo>
                      <a:pt x="767231" y="1497617"/>
                    </a:moveTo>
                    <a:lnTo>
                      <a:pt x="833181" y="1627275"/>
                    </a:lnTo>
                    <a:lnTo>
                      <a:pt x="831503" y="1625603"/>
                    </a:lnTo>
                    <a:cubicBezTo>
                      <a:pt x="816415" y="1595537"/>
                      <a:pt x="816415" y="1595537"/>
                      <a:pt x="816415" y="1595537"/>
                    </a:cubicBezTo>
                    <a:cubicBezTo>
                      <a:pt x="814260" y="1595537"/>
                      <a:pt x="814260" y="1595537"/>
                      <a:pt x="814260" y="1595537"/>
                    </a:cubicBezTo>
                    <a:cubicBezTo>
                      <a:pt x="816415" y="1593389"/>
                      <a:pt x="794862" y="1552585"/>
                      <a:pt x="794862" y="1552585"/>
                    </a:cubicBezTo>
                    <a:cubicBezTo>
                      <a:pt x="794862" y="1552585"/>
                      <a:pt x="792707" y="1550437"/>
                      <a:pt x="792707" y="1550437"/>
                    </a:cubicBezTo>
                    <a:cubicBezTo>
                      <a:pt x="792707" y="1550437"/>
                      <a:pt x="777619" y="1518223"/>
                      <a:pt x="777619" y="1518223"/>
                    </a:cubicBezTo>
                    <a:cubicBezTo>
                      <a:pt x="777619" y="1518223"/>
                      <a:pt x="775464" y="1516075"/>
                      <a:pt x="775464" y="1516075"/>
                    </a:cubicBezTo>
                    <a:close/>
                    <a:moveTo>
                      <a:pt x="738188" y="1484313"/>
                    </a:moveTo>
                    <a:cubicBezTo>
                      <a:pt x="738188" y="1484313"/>
                      <a:pt x="740481" y="1484313"/>
                      <a:pt x="740481" y="1484313"/>
                    </a:cubicBezTo>
                    <a:cubicBezTo>
                      <a:pt x="740481" y="1484313"/>
                      <a:pt x="745067" y="1492126"/>
                      <a:pt x="749367" y="1500200"/>
                    </a:cubicBezTo>
                    <a:lnTo>
                      <a:pt x="754733" y="1511039"/>
                    </a:lnTo>
                    <a:close/>
                    <a:moveTo>
                      <a:pt x="756527" y="1476574"/>
                    </a:moveTo>
                    <a:lnTo>
                      <a:pt x="758221" y="1477418"/>
                    </a:lnTo>
                    <a:cubicBezTo>
                      <a:pt x="758221" y="1477418"/>
                      <a:pt x="758221" y="1477418"/>
                      <a:pt x="760377" y="1482250"/>
                    </a:cubicBezTo>
                    <a:lnTo>
                      <a:pt x="767231" y="1497617"/>
                    </a:lnTo>
                    <a:close/>
                    <a:moveTo>
                      <a:pt x="748949" y="1461676"/>
                    </a:moveTo>
                    <a:lnTo>
                      <a:pt x="756527" y="1476574"/>
                    </a:lnTo>
                    <a:lnTo>
                      <a:pt x="753911" y="1475271"/>
                    </a:lnTo>
                    <a:cubicBezTo>
                      <a:pt x="753911" y="1475271"/>
                      <a:pt x="751755" y="1469365"/>
                      <a:pt x="749600" y="1463459"/>
                    </a:cubicBezTo>
                    <a:close/>
                    <a:moveTo>
                      <a:pt x="743848" y="1451647"/>
                    </a:moveTo>
                    <a:lnTo>
                      <a:pt x="745289" y="1451647"/>
                    </a:lnTo>
                    <a:lnTo>
                      <a:pt x="748949" y="1461676"/>
                    </a:lnTo>
                    <a:close/>
                    <a:moveTo>
                      <a:pt x="734132" y="1432544"/>
                    </a:moveTo>
                    <a:lnTo>
                      <a:pt x="743848" y="1451647"/>
                    </a:lnTo>
                    <a:lnTo>
                      <a:pt x="740979" y="1451647"/>
                    </a:lnTo>
                    <a:close/>
                    <a:moveTo>
                      <a:pt x="728220" y="1420922"/>
                    </a:moveTo>
                    <a:lnTo>
                      <a:pt x="730202" y="1421580"/>
                    </a:lnTo>
                    <a:cubicBezTo>
                      <a:pt x="730202" y="1421580"/>
                      <a:pt x="730202" y="1421580"/>
                      <a:pt x="731549" y="1425339"/>
                    </a:cubicBezTo>
                    <a:lnTo>
                      <a:pt x="734132" y="1432544"/>
                    </a:lnTo>
                    <a:close/>
                    <a:moveTo>
                      <a:pt x="707318" y="1401936"/>
                    </a:moveTo>
                    <a:lnTo>
                      <a:pt x="738188" y="1463675"/>
                    </a:lnTo>
                    <a:cubicBezTo>
                      <a:pt x="738188" y="1463675"/>
                      <a:pt x="736092" y="1461536"/>
                      <a:pt x="736092" y="1461536"/>
                    </a:cubicBezTo>
                    <a:cubicBezTo>
                      <a:pt x="723519" y="1435877"/>
                      <a:pt x="723519" y="1435877"/>
                      <a:pt x="723519" y="1435877"/>
                    </a:cubicBezTo>
                    <a:cubicBezTo>
                      <a:pt x="723519" y="1435877"/>
                      <a:pt x="719328" y="1433739"/>
                      <a:pt x="719328" y="1433739"/>
                    </a:cubicBezTo>
                    <a:cubicBezTo>
                      <a:pt x="719328" y="1432670"/>
                      <a:pt x="715661" y="1423048"/>
                      <a:pt x="711994" y="1413693"/>
                    </a:cubicBezTo>
                    <a:close/>
                    <a:moveTo>
                      <a:pt x="703374" y="1394048"/>
                    </a:moveTo>
                    <a:lnTo>
                      <a:pt x="704659" y="1395250"/>
                    </a:lnTo>
                    <a:lnTo>
                      <a:pt x="707318" y="1401936"/>
                    </a:lnTo>
                    <a:close/>
                    <a:moveTo>
                      <a:pt x="690248" y="1367796"/>
                    </a:moveTo>
                    <a:lnTo>
                      <a:pt x="703374" y="1394048"/>
                    </a:lnTo>
                    <a:lnTo>
                      <a:pt x="701516" y="1392310"/>
                    </a:lnTo>
                    <a:cubicBezTo>
                      <a:pt x="699944" y="1391508"/>
                      <a:pt x="698373" y="1390974"/>
                      <a:pt x="698373" y="1390974"/>
                    </a:cubicBezTo>
                    <a:cubicBezTo>
                      <a:pt x="698373" y="1390974"/>
                      <a:pt x="695230" y="1383490"/>
                      <a:pt x="692348" y="1375739"/>
                    </a:cubicBezTo>
                    <a:close/>
                    <a:moveTo>
                      <a:pt x="685800" y="1358900"/>
                    </a:moveTo>
                    <a:cubicBezTo>
                      <a:pt x="685800" y="1358900"/>
                      <a:pt x="687895" y="1358900"/>
                      <a:pt x="687895" y="1358900"/>
                    </a:cubicBezTo>
                    <a:lnTo>
                      <a:pt x="690248" y="1367796"/>
                    </a:lnTo>
                    <a:close/>
                    <a:moveTo>
                      <a:pt x="694307" y="1354250"/>
                    </a:moveTo>
                    <a:lnTo>
                      <a:pt x="728220" y="1420922"/>
                    </a:lnTo>
                    <a:lnTo>
                      <a:pt x="726969" y="1420507"/>
                    </a:lnTo>
                    <a:cubicBezTo>
                      <a:pt x="725352" y="1419970"/>
                      <a:pt x="723736" y="1419433"/>
                      <a:pt x="723736" y="1419433"/>
                    </a:cubicBezTo>
                    <a:cubicBezTo>
                      <a:pt x="723736" y="1419433"/>
                      <a:pt x="708648" y="1382923"/>
                      <a:pt x="708648" y="1382923"/>
                    </a:cubicBezTo>
                    <a:cubicBezTo>
                      <a:pt x="708648" y="1382923"/>
                      <a:pt x="702182" y="1378628"/>
                      <a:pt x="702182" y="1378628"/>
                    </a:cubicBezTo>
                    <a:cubicBezTo>
                      <a:pt x="703260" y="1377554"/>
                      <a:pt x="700027" y="1368427"/>
                      <a:pt x="696525" y="1359568"/>
                    </a:cubicBezTo>
                    <a:close/>
                    <a:moveTo>
                      <a:pt x="680815" y="1350189"/>
                    </a:moveTo>
                    <a:lnTo>
                      <a:pt x="687388" y="1363663"/>
                    </a:lnTo>
                    <a:cubicBezTo>
                      <a:pt x="687388" y="1363663"/>
                      <a:pt x="685271" y="1363663"/>
                      <a:pt x="685271" y="1363663"/>
                    </a:cubicBezTo>
                    <a:close/>
                    <a:moveTo>
                      <a:pt x="687911" y="1341674"/>
                    </a:moveTo>
                    <a:lnTo>
                      <a:pt x="689250" y="1342119"/>
                    </a:lnTo>
                    <a:lnTo>
                      <a:pt x="694307" y="1354250"/>
                    </a:lnTo>
                    <a:close/>
                    <a:moveTo>
                      <a:pt x="672148" y="1332420"/>
                    </a:moveTo>
                    <a:lnTo>
                      <a:pt x="674688" y="1333288"/>
                    </a:lnTo>
                    <a:cubicBezTo>
                      <a:pt x="674688" y="1333288"/>
                      <a:pt x="677334" y="1340340"/>
                      <a:pt x="679979" y="1347662"/>
                    </a:cubicBezTo>
                    <a:lnTo>
                      <a:pt x="680815" y="1350189"/>
                    </a:lnTo>
                    <a:close/>
                    <a:moveTo>
                      <a:pt x="675933" y="1318126"/>
                    </a:moveTo>
                    <a:lnTo>
                      <a:pt x="687911" y="1341674"/>
                    </a:lnTo>
                    <a:lnTo>
                      <a:pt x="686017" y="1341045"/>
                    </a:lnTo>
                    <a:cubicBezTo>
                      <a:pt x="684401" y="1340508"/>
                      <a:pt x="682784" y="1339971"/>
                      <a:pt x="682784" y="1339971"/>
                    </a:cubicBezTo>
                    <a:cubicBezTo>
                      <a:pt x="682784" y="1339971"/>
                      <a:pt x="680090" y="1331380"/>
                      <a:pt x="677396" y="1322790"/>
                    </a:cubicBezTo>
                    <a:close/>
                    <a:moveTo>
                      <a:pt x="664615" y="1316978"/>
                    </a:moveTo>
                    <a:lnTo>
                      <a:pt x="672148" y="1332420"/>
                    </a:lnTo>
                    <a:lnTo>
                      <a:pt x="671513" y="1332204"/>
                    </a:lnTo>
                    <a:cubicBezTo>
                      <a:pt x="669925" y="1331661"/>
                      <a:pt x="668338" y="1331119"/>
                      <a:pt x="668338" y="1331119"/>
                    </a:cubicBezTo>
                    <a:close/>
                    <a:moveTo>
                      <a:pt x="669070" y="1304634"/>
                    </a:moveTo>
                    <a:lnTo>
                      <a:pt x="672008" y="1305609"/>
                    </a:lnTo>
                    <a:lnTo>
                      <a:pt x="675933" y="1318126"/>
                    </a:lnTo>
                    <a:close/>
                    <a:moveTo>
                      <a:pt x="655638" y="1298575"/>
                    </a:moveTo>
                    <a:cubicBezTo>
                      <a:pt x="655638" y="1298575"/>
                      <a:pt x="657754" y="1298575"/>
                      <a:pt x="657754" y="1298575"/>
                    </a:cubicBezTo>
                    <a:cubicBezTo>
                      <a:pt x="657754" y="1298575"/>
                      <a:pt x="660929" y="1306168"/>
                      <a:pt x="663840" y="1314033"/>
                    </a:cubicBezTo>
                    <a:lnTo>
                      <a:pt x="664615" y="1316978"/>
                    </a:lnTo>
                    <a:close/>
                    <a:moveTo>
                      <a:pt x="646662" y="1289171"/>
                    </a:moveTo>
                    <a:lnTo>
                      <a:pt x="657225" y="1309688"/>
                    </a:lnTo>
                    <a:cubicBezTo>
                      <a:pt x="657225" y="1307550"/>
                      <a:pt x="655052" y="1307550"/>
                      <a:pt x="655052" y="1307550"/>
                    </a:cubicBezTo>
                    <a:close/>
                    <a:moveTo>
                      <a:pt x="655572" y="1278096"/>
                    </a:moveTo>
                    <a:lnTo>
                      <a:pt x="669070" y="1304634"/>
                    </a:lnTo>
                    <a:lnTo>
                      <a:pt x="668775" y="1304535"/>
                    </a:lnTo>
                    <a:cubicBezTo>
                      <a:pt x="667158" y="1303999"/>
                      <a:pt x="665542" y="1303462"/>
                      <a:pt x="665542" y="1303462"/>
                    </a:cubicBezTo>
                    <a:cubicBezTo>
                      <a:pt x="665542" y="1302388"/>
                      <a:pt x="661770" y="1294334"/>
                      <a:pt x="658267" y="1286281"/>
                    </a:cubicBezTo>
                    <a:close/>
                    <a:moveTo>
                      <a:pt x="650173" y="1267481"/>
                    </a:moveTo>
                    <a:lnTo>
                      <a:pt x="652610" y="1269100"/>
                    </a:lnTo>
                    <a:lnTo>
                      <a:pt x="655572" y="1278096"/>
                    </a:lnTo>
                    <a:close/>
                    <a:moveTo>
                      <a:pt x="634789" y="1266110"/>
                    </a:moveTo>
                    <a:lnTo>
                      <a:pt x="636587" y="1267733"/>
                    </a:lnTo>
                    <a:cubicBezTo>
                      <a:pt x="638217" y="1268534"/>
                      <a:pt x="639846" y="1269069"/>
                      <a:pt x="639846" y="1269069"/>
                    </a:cubicBezTo>
                    <a:cubicBezTo>
                      <a:pt x="638759" y="1270138"/>
                      <a:pt x="642561" y="1279758"/>
                      <a:pt x="646634" y="1289111"/>
                    </a:cubicBezTo>
                    <a:lnTo>
                      <a:pt x="646662" y="1289171"/>
                    </a:lnTo>
                    <a:close/>
                    <a:moveTo>
                      <a:pt x="632704" y="1262061"/>
                    </a:moveTo>
                    <a:lnTo>
                      <a:pt x="634789" y="1266110"/>
                    </a:lnTo>
                    <a:lnTo>
                      <a:pt x="633329" y="1264793"/>
                    </a:lnTo>
                    <a:close/>
                    <a:moveTo>
                      <a:pt x="639009" y="1245533"/>
                    </a:moveTo>
                    <a:lnTo>
                      <a:pt x="650173" y="1267481"/>
                    </a:lnTo>
                    <a:lnTo>
                      <a:pt x="649377" y="1266952"/>
                    </a:lnTo>
                    <a:cubicBezTo>
                      <a:pt x="647760" y="1265879"/>
                      <a:pt x="646144" y="1264805"/>
                      <a:pt x="646144" y="1264805"/>
                    </a:cubicBezTo>
                    <a:cubicBezTo>
                      <a:pt x="646144" y="1264805"/>
                      <a:pt x="643988" y="1259436"/>
                      <a:pt x="641833" y="1253798"/>
                    </a:cubicBezTo>
                    <a:close/>
                    <a:moveTo>
                      <a:pt x="636549" y="1240696"/>
                    </a:moveTo>
                    <a:lnTo>
                      <a:pt x="637522" y="1241181"/>
                    </a:lnTo>
                    <a:lnTo>
                      <a:pt x="639009" y="1245533"/>
                    </a:lnTo>
                    <a:close/>
                    <a:moveTo>
                      <a:pt x="618211" y="1204643"/>
                    </a:moveTo>
                    <a:lnTo>
                      <a:pt x="636549" y="1240696"/>
                    </a:lnTo>
                    <a:lnTo>
                      <a:pt x="633212" y="1239033"/>
                    </a:lnTo>
                    <a:cubicBezTo>
                      <a:pt x="633212" y="1239033"/>
                      <a:pt x="624590" y="1217557"/>
                      <a:pt x="624590" y="1217557"/>
                    </a:cubicBezTo>
                    <a:cubicBezTo>
                      <a:pt x="624590" y="1217557"/>
                      <a:pt x="620280" y="1215409"/>
                      <a:pt x="620280" y="1215409"/>
                    </a:cubicBezTo>
                    <a:close/>
                    <a:moveTo>
                      <a:pt x="596315" y="1193298"/>
                    </a:moveTo>
                    <a:lnTo>
                      <a:pt x="596900" y="1193523"/>
                    </a:lnTo>
                    <a:cubicBezTo>
                      <a:pt x="596900" y="1193523"/>
                      <a:pt x="608013" y="1219200"/>
                      <a:pt x="608013" y="1219200"/>
                    </a:cubicBezTo>
                    <a:close/>
                    <a:moveTo>
                      <a:pt x="610944" y="1190356"/>
                    </a:moveTo>
                    <a:lnTo>
                      <a:pt x="613814" y="1191786"/>
                    </a:lnTo>
                    <a:cubicBezTo>
                      <a:pt x="613814" y="1191786"/>
                      <a:pt x="615969" y="1197155"/>
                      <a:pt x="617855" y="1202792"/>
                    </a:cubicBezTo>
                    <a:lnTo>
                      <a:pt x="618211" y="1204643"/>
                    </a:lnTo>
                    <a:close/>
                    <a:moveTo>
                      <a:pt x="604532" y="1177750"/>
                    </a:moveTo>
                    <a:lnTo>
                      <a:pt x="610944" y="1190356"/>
                    </a:lnTo>
                    <a:lnTo>
                      <a:pt x="609503" y="1189638"/>
                    </a:lnTo>
                    <a:close/>
                    <a:moveTo>
                      <a:pt x="596737" y="1162425"/>
                    </a:moveTo>
                    <a:lnTo>
                      <a:pt x="598726" y="1163867"/>
                    </a:lnTo>
                    <a:cubicBezTo>
                      <a:pt x="598726" y="1163867"/>
                      <a:pt x="601420" y="1170310"/>
                      <a:pt x="604114" y="1176752"/>
                    </a:cubicBezTo>
                    <a:lnTo>
                      <a:pt x="604532" y="1177750"/>
                    </a:lnTo>
                    <a:close/>
                    <a:moveTo>
                      <a:pt x="574675" y="1149350"/>
                    </a:moveTo>
                    <a:cubicBezTo>
                      <a:pt x="574675" y="1149350"/>
                      <a:pt x="579019" y="1151488"/>
                      <a:pt x="579019" y="1151488"/>
                    </a:cubicBezTo>
                    <a:cubicBezTo>
                      <a:pt x="579019" y="1151488"/>
                      <a:pt x="592054" y="1172866"/>
                      <a:pt x="592054" y="1175004"/>
                    </a:cubicBezTo>
                    <a:cubicBezTo>
                      <a:pt x="592054" y="1175004"/>
                      <a:pt x="594226" y="1175004"/>
                      <a:pt x="594226" y="1175004"/>
                    </a:cubicBezTo>
                    <a:cubicBezTo>
                      <a:pt x="594226" y="1175004"/>
                      <a:pt x="611605" y="1213485"/>
                      <a:pt x="609433" y="1215623"/>
                    </a:cubicBezTo>
                    <a:cubicBezTo>
                      <a:pt x="609433" y="1215623"/>
                      <a:pt x="613777" y="1217761"/>
                      <a:pt x="613777" y="1217761"/>
                    </a:cubicBezTo>
                    <a:cubicBezTo>
                      <a:pt x="613777" y="1219898"/>
                      <a:pt x="624639" y="1243415"/>
                      <a:pt x="624639" y="1243415"/>
                    </a:cubicBezTo>
                    <a:cubicBezTo>
                      <a:pt x="624639" y="1243415"/>
                      <a:pt x="626812" y="1243415"/>
                      <a:pt x="626812" y="1243415"/>
                    </a:cubicBezTo>
                    <a:cubicBezTo>
                      <a:pt x="626812" y="1243415"/>
                      <a:pt x="628984" y="1248759"/>
                      <a:pt x="630885" y="1254104"/>
                    </a:cubicBezTo>
                    <a:lnTo>
                      <a:pt x="632704" y="1262061"/>
                    </a:lnTo>
                    <a:lnTo>
                      <a:pt x="589273" y="1177703"/>
                    </a:lnTo>
                    <a:lnTo>
                      <a:pt x="596315" y="1193298"/>
                    </a:lnTo>
                    <a:lnTo>
                      <a:pt x="591344" y="1191384"/>
                    </a:lnTo>
                    <a:cubicBezTo>
                      <a:pt x="588566" y="1190314"/>
                      <a:pt x="585788" y="1189244"/>
                      <a:pt x="585788" y="1189244"/>
                    </a:cubicBezTo>
                    <a:lnTo>
                      <a:pt x="588948" y="1177073"/>
                    </a:lnTo>
                    <a:close/>
                    <a:moveTo>
                      <a:pt x="588926" y="1147068"/>
                    </a:moveTo>
                    <a:lnTo>
                      <a:pt x="596737" y="1162425"/>
                    </a:lnTo>
                    <a:lnTo>
                      <a:pt x="595763" y="1161719"/>
                    </a:lnTo>
                    <a:cubicBezTo>
                      <a:pt x="594416" y="1160646"/>
                      <a:pt x="593338" y="1159572"/>
                      <a:pt x="594415" y="1159572"/>
                    </a:cubicBezTo>
                    <a:close/>
                    <a:moveTo>
                      <a:pt x="577291" y="1124195"/>
                    </a:moveTo>
                    <a:lnTo>
                      <a:pt x="579328" y="1125210"/>
                    </a:lnTo>
                    <a:cubicBezTo>
                      <a:pt x="579328" y="1125210"/>
                      <a:pt x="579328" y="1125210"/>
                      <a:pt x="581214" y="1129505"/>
                    </a:cubicBezTo>
                    <a:lnTo>
                      <a:pt x="588926" y="1147068"/>
                    </a:lnTo>
                    <a:close/>
                    <a:moveTo>
                      <a:pt x="555837" y="1117774"/>
                    </a:moveTo>
                    <a:lnTo>
                      <a:pt x="584200" y="1169988"/>
                    </a:lnTo>
                    <a:cubicBezTo>
                      <a:pt x="584200" y="1169988"/>
                      <a:pt x="579834" y="1167845"/>
                      <a:pt x="579834" y="1167845"/>
                    </a:cubicBezTo>
                    <a:cubicBezTo>
                      <a:pt x="579834" y="1167845"/>
                      <a:pt x="566737" y="1137841"/>
                      <a:pt x="566737" y="1137841"/>
                    </a:cubicBezTo>
                    <a:cubicBezTo>
                      <a:pt x="566737" y="1137841"/>
                      <a:pt x="564554" y="1135698"/>
                      <a:pt x="564554" y="1135698"/>
                    </a:cubicBezTo>
                    <a:cubicBezTo>
                      <a:pt x="564554" y="1135698"/>
                      <a:pt x="560734" y="1128732"/>
                      <a:pt x="557187" y="1121499"/>
                    </a:cubicBezTo>
                    <a:close/>
                    <a:moveTo>
                      <a:pt x="570707" y="1111250"/>
                    </a:moveTo>
                    <a:lnTo>
                      <a:pt x="577291" y="1124195"/>
                    </a:lnTo>
                    <a:lnTo>
                      <a:pt x="575017" y="1123062"/>
                    </a:lnTo>
                    <a:close/>
                    <a:moveTo>
                      <a:pt x="560388" y="1108075"/>
                    </a:moveTo>
                    <a:cubicBezTo>
                      <a:pt x="560388" y="1108075"/>
                      <a:pt x="577851" y="1139329"/>
                      <a:pt x="577851" y="1141413"/>
                    </a:cubicBezTo>
                    <a:close/>
                    <a:moveTo>
                      <a:pt x="549275" y="1105694"/>
                    </a:moveTo>
                    <a:lnTo>
                      <a:pt x="551458" y="1105694"/>
                    </a:lnTo>
                    <a:lnTo>
                      <a:pt x="555837" y="1117774"/>
                    </a:lnTo>
                    <a:close/>
                    <a:moveTo>
                      <a:pt x="564123" y="1098306"/>
                    </a:moveTo>
                    <a:lnTo>
                      <a:pt x="566396" y="1099438"/>
                    </a:lnTo>
                    <a:cubicBezTo>
                      <a:pt x="566396" y="1099438"/>
                      <a:pt x="566396" y="1099438"/>
                      <a:pt x="567474" y="1102391"/>
                    </a:cubicBezTo>
                    <a:lnTo>
                      <a:pt x="570707" y="1111250"/>
                    </a:lnTo>
                    <a:close/>
                    <a:moveTo>
                      <a:pt x="543719" y="1096962"/>
                    </a:moveTo>
                    <a:lnTo>
                      <a:pt x="550863" y="1109662"/>
                    </a:lnTo>
                    <a:cubicBezTo>
                      <a:pt x="550863" y="1109662"/>
                      <a:pt x="548822" y="1109662"/>
                      <a:pt x="548822" y="1109662"/>
                    </a:cubicBezTo>
                    <a:close/>
                    <a:moveTo>
                      <a:pt x="553989" y="1078384"/>
                    </a:moveTo>
                    <a:lnTo>
                      <a:pt x="564123" y="1098306"/>
                    </a:lnTo>
                    <a:lnTo>
                      <a:pt x="562085" y="1097291"/>
                    </a:lnTo>
                    <a:close/>
                    <a:moveTo>
                      <a:pt x="528199" y="1066896"/>
                    </a:moveTo>
                    <a:lnTo>
                      <a:pt x="528538" y="1067118"/>
                    </a:lnTo>
                    <a:cubicBezTo>
                      <a:pt x="530175" y="1068189"/>
                      <a:pt x="531812" y="1069261"/>
                      <a:pt x="531812" y="1069261"/>
                    </a:cubicBezTo>
                    <a:cubicBezTo>
                      <a:pt x="531812" y="1069261"/>
                      <a:pt x="542863" y="1088549"/>
                      <a:pt x="547467" y="1099097"/>
                    </a:cubicBezTo>
                    <a:lnTo>
                      <a:pt x="549275" y="1105694"/>
                    </a:lnTo>
                    <a:lnTo>
                      <a:pt x="541410" y="1091215"/>
                    </a:lnTo>
                    <a:lnTo>
                      <a:pt x="543719" y="1096962"/>
                    </a:lnTo>
                    <a:lnTo>
                      <a:pt x="536575" y="1084262"/>
                    </a:lnTo>
                    <a:lnTo>
                      <a:pt x="537633" y="1084262"/>
                    </a:lnTo>
                    <a:close/>
                    <a:moveTo>
                      <a:pt x="543019" y="1056817"/>
                    </a:moveTo>
                    <a:lnTo>
                      <a:pt x="544843" y="1058634"/>
                    </a:lnTo>
                    <a:cubicBezTo>
                      <a:pt x="544843" y="1058634"/>
                      <a:pt x="549153" y="1067761"/>
                      <a:pt x="553464" y="1077157"/>
                    </a:cubicBezTo>
                    <a:lnTo>
                      <a:pt x="553989" y="1078384"/>
                    </a:lnTo>
                    <a:close/>
                    <a:moveTo>
                      <a:pt x="522111" y="1055687"/>
                    </a:moveTo>
                    <a:lnTo>
                      <a:pt x="528199" y="1066896"/>
                    </a:lnTo>
                    <a:lnTo>
                      <a:pt x="525264" y="1064974"/>
                    </a:lnTo>
                    <a:close/>
                    <a:moveTo>
                      <a:pt x="514350" y="1041400"/>
                    </a:moveTo>
                    <a:cubicBezTo>
                      <a:pt x="514350" y="1041400"/>
                      <a:pt x="518715" y="1045686"/>
                      <a:pt x="518715" y="1045686"/>
                    </a:cubicBezTo>
                    <a:cubicBezTo>
                      <a:pt x="518715" y="1045686"/>
                      <a:pt x="520352" y="1050508"/>
                      <a:pt x="521990" y="1055330"/>
                    </a:cubicBezTo>
                    <a:lnTo>
                      <a:pt x="522111" y="1055687"/>
                    </a:lnTo>
                    <a:close/>
                    <a:moveTo>
                      <a:pt x="534090" y="1039261"/>
                    </a:moveTo>
                    <a:lnTo>
                      <a:pt x="543019" y="1056817"/>
                    </a:lnTo>
                    <a:lnTo>
                      <a:pt x="540532" y="1054339"/>
                    </a:lnTo>
                    <a:cubicBezTo>
                      <a:pt x="540532" y="1054339"/>
                      <a:pt x="537299" y="1047359"/>
                      <a:pt x="534335" y="1040111"/>
                    </a:cubicBezTo>
                    <a:close/>
                    <a:moveTo>
                      <a:pt x="525797" y="1022957"/>
                    </a:moveTo>
                    <a:lnTo>
                      <a:pt x="526522" y="1023198"/>
                    </a:lnTo>
                    <a:cubicBezTo>
                      <a:pt x="528139" y="1023735"/>
                      <a:pt x="529755" y="1024272"/>
                      <a:pt x="529755" y="1024272"/>
                    </a:cubicBezTo>
                    <a:lnTo>
                      <a:pt x="534090" y="1039261"/>
                    </a:lnTo>
                    <a:close/>
                    <a:moveTo>
                      <a:pt x="520736" y="1013007"/>
                    </a:moveTo>
                    <a:lnTo>
                      <a:pt x="525797" y="1022957"/>
                    </a:lnTo>
                    <a:lnTo>
                      <a:pt x="523289" y="1022124"/>
                    </a:lnTo>
                    <a:close/>
                    <a:moveTo>
                      <a:pt x="513967" y="999700"/>
                    </a:moveTo>
                    <a:lnTo>
                      <a:pt x="516823" y="1000648"/>
                    </a:lnTo>
                    <a:cubicBezTo>
                      <a:pt x="516823" y="1000648"/>
                      <a:pt x="518440" y="1005481"/>
                      <a:pt x="520056" y="1010581"/>
                    </a:cubicBezTo>
                    <a:lnTo>
                      <a:pt x="520736" y="1013007"/>
                    </a:lnTo>
                    <a:close/>
                    <a:moveTo>
                      <a:pt x="487363" y="982662"/>
                    </a:moveTo>
                    <a:cubicBezTo>
                      <a:pt x="487363" y="982662"/>
                      <a:pt x="506413" y="1020145"/>
                      <a:pt x="506413" y="1020145"/>
                    </a:cubicBezTo>
                    <a:cubicBezTo>
                      <a:pt x="506413" y="1020145"/>
                      <a:pt x="506413" y="1022350"/>
                      <a:pt x="506413" y="1022350"/>
                    </a:cubicBezTo>
                    <a:close/>
                    <a:moveTo>
                      <a:pt x="504593" y="981271"/>
                    </a:moveTo>
                    <a:lnTo>
                      <a:pt x="513967" y="999700"/>
                    </a:lnTo>
                    <a:lnTo>
                      <a:pt x="511166" y="998769"/>
                    </a:lnTo>
                    <a:cubicBezTo>
                      <a:pt x="510357" y="998501"/>
                      <a:pt x="510357" y="998501"/>
                      <a:pt x="510357" y="998501"/>
                    </a:cubicBezTo>
                    <a:close/>
                    <a:moveTo>
                      <a:pt x="492973" y="958426"/>
                    </a:moveTo>
                    <a:lnTo>
                      <a:pt x="493923" y="958770"/>
                    </a:lnTo>
                    <a:cubicBezTo>
                      <a:pt x="495270" y="959307"/>
                      <a:pt x="496348" y="959844"/>
                      <a:pt x="495270" y="959844"/>
                    </a:cubicBezTo>
                    <a:cubicBezTo>
                      <a:pt x="495270" y="959844"/>
                      <a:pt x="499581" y="968971"/>
                      <a:pt x="503622" y="978367"/>
                    </a:cubicBezTo>
                    <a:lnTo>
                      <a:pt x="504593" y="981271"/>
                    </a:lnTo>
                    <a:close/>
                    <a:moveTo>
                      <a:pt x="488297" y="949232"/>
                    </a:moveTo>
                    <a:lnTo>
                      <a:pt x="492973" y="958426"/>
                    </a:lnTo>
                    <a:lnTo>
                      <a:pt x="490959" y="957696"/>
                    </a:lnTo>
                    <a:close/>
                    <a:moveTo>
                      <a:pt x="474663" y="938213"/>
                    </a:moveTo>
                    <a:lnTo>
                      <a:pt x="558245" y="1108076"/>
                    </a:lnTo>
                    <a:cubicBezTo>
                      <a:pt x="560388" y="1108076"/>
                      <a:pt x="543243" y="1082274"/>
                      <a:pt x="543243" y="1080124"/>
                    </a:cubicBezTo>
                    <a:cubicBezTo>
                      <a:pt x="543243" y="1080124"/>
                      <a:pt x="528241" y="1047871"/>
                      <a:pt x="528241" y="1047871"/>
                    </a:cubicBezTo>
                    <a:cubicBezTo>
                      <a:pt x="528241" y="1047871"/>
                      <a:pt x="526098" y="1045721"/>
                      <a:pt x="526098" y="1045721"/>
                    </a:cubicBezTo>
                    <a:cubicBezTo>
                      <a:pt x="515382" y="1022069"/>
                      <a:pt x="515382" y="1022069"/>
                      <a:pt x="515382" y="1022069"/>
                    </a:cubicBezTo>
                    <a:cubicBezTo>
                      <a:pt x="515382" y="1022069"/>
                      <a:pt x="508953" y="1019919"/>
                      <a:pt x="508953" y="1019919"/>
                    </a:cubicBezTo>
                    <a:cubicBezTo>
                      <a:pt x="508953" y="1019919"/>
                      <a:pt x="502523" y="1000568"/>
                      <a:pt x="502523" y="1000568"/>
                    </a:cubicBezTo>
                    <a:cubicBezTo>
                      <a:pt x="504667" y="1000568"/>
                      <a:pt x="500380" y="998417"/>
                      <a:pt x="500380" y="998417"/>
                    </a:cubicBezTo>
                    <a:cubicBezTo>
                      <a:pt x="502523" y="996267"/>
                      <a:pt x="483235" y="964015"/>
                      <a:pt x="485378" y="961865"/>
                    </a:cubicBezTo>
                    <a:cubicBezTo>
                      <a:pt x="485378" y="961865"/>
                      <a:pt x="481092" y="959715"/>
                      <a:pt x="481092" y="959715"/>
                    </a:cubicBezTo>
                    <a:cubicBezTo>
                      <a:pt x="481092" y="959715"/>
                      <a:pt x="474663" y="940363"/>
                      <a:pt x="474663" y="940363"/>
                    </a:cubicBezTo>
                    <a:cubicBezTo>
                      <a:pt x="474663" y="940363"/>
                      <a:pt x="474663" y="938213"/>
                      <a:pt x="474663" y="938213"/>
                    </a:cubicBezTo>
                    <a:close/>
                    <a:moveTo>
                      <a:pt x="464084" y="937693"/>
                    </a:moveTo>
                    <a:lnTo>
                      <a:pt x="471488" y="952500"/>
                    </a:lnTo>
                    <a:cubicBezTo>
                      <a:pt x="471488" y="952500"/>
                      <a:pt x="469355" y="952500"/>
                      <a:pt x="469355" y="952500"/>
                    </a:cubicBezTo>
                    <a:close/>
                    <a:moveTo>
                      <a:pt x="456556" y="922636"/>
                    </a:moveTo>
                    <a:lnTo>
                      <a:pt x="463755" y="936768"/>
                    </a:lnTo>
                    <a:lnTo>
                      <a:pt x="464084" y="937693"/>
                    </a:lnTo>
                    <a:close/>
                    <a:moveTo>
                      <a:pt x="456555" y="922635"/>
                    </a:moveTo>
                    <a:lnTo>
                      <a:pt x="456555" y="922635"/>
                    </a:lnTo>
                    <a:lnTo>
                      <a:pt x="456556" y="922636"/>
                    </a:lnTo>
                    <a:close/>
                    <a:moveTo>
                      <a:pt x="474135" y="921390"/>
                    </a:moveTo>
                    <a:lnTo>
                      <a:pt x="474794" y="921992"/>
                    </a:lnTo>
                    <a:cubicBezTo>
                      <a:pt x="476411" y="922797"/>
                      <a:pt x="478027" y="923334"/>
                      <a:pt x="478027" y="923334"/>
                    </a:cubicBezTo>
                    <a:cubicBezTo>
                      <a:pt x="478027" y="923334"/>
                      <a:pt x="481799" y="931388"/>
                      <a:pt x="485302" y="939710"/>
                    </a:cubicBezTo>
                    <a:lnTo>
                      <a:pt x="488297" y="949232"/>
                    </a:lnTo>
                    <a:close/>
                    <a:moveTo>
                      <a:pt x="447675" y="909638"/>
                    </a:moveTo>
                    <a:cubicBezTo>
                      <a:pt x="447675" y="911781"/>
                      <a:pt x="469900" y="948215"/>
                      <a:pt x="467677" y="952501"/>
                    </a:cubicBezTo>
                    <a:close/>
                    <a:moveTo>
                      <a:pt x="467921" y="909173"/>
                    </a:moveTo>
                    <a:lnTo>
                      <a:pt x="474135" y="921390"/>
                    </a:lnTo>
                    <a:lnTo>
                      <a:pt x="471561" y="919039"/>
                    </a:lnTo>
                    <a:close/>
                    <a:moveTo>
                      <a:pt x="445030" y="888473"/>
                    </a:moveTo>
                    <a:lnTo>
                      <a:pt x="452438" y="903288"/>
                    </a:lnTo>
                    <a:cubicBezTo>
                      <a:pt x="452438" y="903288"/>
                      <a:pt x="450321" y="901171"/>
                      <a:pt x="450321" y="901171"/>
                    </a:cubicBezTo>
                    <a:close/>
                    <a:moveTo>
                      <a:pt x="436554" y="882633"/>
                    </a:moveTo>
                    <a:lnTo>
                      <a:pt x="456555" y="922635"/>
                    </a:lnTo>
                    <a:lnTo>
                      <a:pt x="454422" y="920502"/>
                    </a:lnTo>
                    <a:cubicBezTo>
                      <a:pt x="454422" y="920502"/>
                      <a:pt x="442423" y="897703"/>
                      <a:pt x="437323" y="885404"/>
                    </a:cubicBezTo>
                    <a:close/>
                    <a:moveTo>
                      <a:pt x="453654" y="881125"/>
                    </a:moveTo>
                    <a:lnTo>
                      <a:pt x="456474" y="882530"/>
                    </a:lnTo>
                    <a:cubicBezTo>
                      <a:pt x="456474" y="882530"/>
                      <a:pt x="460785" y="891657"/>
                      <a:pt x="464826" y="900784"/>
                    </a:cubicBezTo>
                    <a:lnTo>
                      <a:pt x="467921" y="909173"/>
                    </a:lnTo>
                    <a:close/>
                    <a:moveTo>
                      <a:pt x="434156" y="877838"/>
                    </a:moveTo>
                    <a:lnTo>
                      <a:pt x="435223" y="877838"/>
                    </a:lnTo>
                    <a:lnTo>
                      <a:pt x="436554" y="882633"/>
                    </a:lnTo>
                    <a:close/>
                    <a:moveTo>
                      <a:pt x="438327" y="875066"/>
                    </a:moveTo>
                    <a:lnTo>
                      <a:pt x="439738" y="875771"/>
                    </a:lnTo>
                    <a:cubicBezTo>
                      <a:pt x="439738" y="875771"/>
                      <a:pt x="442384" y="882121"/>
                      <a:pt x="445030" y="888471"/>
                    </a:cubicBezTo>
                    <a:lnTo>
                      <a:pt x="445030" y="888473"/>
                    </a:lnTo>
                    <a:close/>
                    <a:moveTo>
                      <a:pt x="448659" y="871304"/>
                    </a:moveTo>
                    <a:lnTo>
                      <a:pt x="453654" y="881125"/>
                    </a:lnTo>
                    <a:lnTo>
                      <a:pt x="452163" y="880382"/>
                    </a:lnTo>
                    <a:close/>
                    <a:moveTo>
                      <a:pt x="432329" y="863071"/>
                    </a:moveTo>
                    <a:lnTo>
                      <a:pt x="438327" y="875066"/>
                    </a:lnTo>
                    <a:lnTo>
                      <a:pt x="435504" y="873655"/>
                    </a:lnTo>
                    <a:close/>
                    <a:moveTo>
                      <a:pt x="427038" y="852488"/>
                    </a:moveTo>
                    <a:cubicBezTo>
                      <a:pt x="427038" y="852488"/>
                      <a:pt x="429154" y="852488"/>
                      <a:pt x="429154" y="852488"/>
                    </a:cubicBezTo>
                    <a:lnTo>
                      <a:pt x="432329" y="863070"/>
                    </a:lnTo>
                    <a:close/>
                    <a:moveTo>
                      <a:pt x="438291" y="850921"/>
                    </a:moveTo>
                    <a:lnTo>
                      <a:pt x="441386" y="852463"/>
                    </a:lnTo>
                    <a:cubicBezTo>
                      <a:pt x="441386" y="853537"/>
                      <a:pt x="444081" y="859980"/>
                      <a:pt x="446775" y="866423"/>
                    </a:cubicBezTo>
                    <a:lnTo>
                      <a:pt x="448659" y="871304"/>
                    </a:lnTo>
                    <a:close/>
                    <a:moveTo>
                      <a:pt x="418157" y="845840"/>
                    </a:moveTo>
                    <a:lnTo>
                      <a:pt x="434156" y="877838"/>
                    </a:lnTo>
                    <a:lnTo>
                      <a:pt x="433090" y="877838"/>
                    </a:lnTo>
                    <a:cubicBezTo>
                      <a:pt x="433090" y="877838"/>
                      <a:pt x="429357" y="869838"/>
                      <a:pt x="425624" y="861839"/>
                    </a:cubicBezTo>
                    <a:close/>
                    <a:moveTo>
                      <a:pt x="434888" y="844231"/>
                    </a:moveTo>
                    <a:lnTo>
                      <a:pt x="438291" y="850921"/>
                    </a:lnTo>
                    <a:lnTo>
                      <a:pt x="437076" y="850315"/>
                    </a:lnTo>
                    <a:close/>
                    <a:moveTo>
                      <a:pt x="411544" y="832614"/>
                    </a:moveTo>
                    <a:lnTo>
                      <a:pt x="418157" y="845840"/>
                    </a:lnTo>
                    <a:lnTo>
                      <a:pt x="416024" y="843707"/>
                    </a:lnTo>
                    <a:close/>
                    <a:moveTo>
                      <a:pt x="413768" y="823953"/>
                    </a:moveTo>
                    <a:lnTo>
                      <a:pt x="420688" y="835025"/>
                    </a:lnTo>
                    <a:cubicBezTo>
                      <a:pt x="420688" y="835025"/>
                      <a:pt x="418420" y="835025"/>
                      <a:pt x="418420" y="835025"/>
                    </a:cubicBezTo>
                    <a:close/>
                    <a:moveTo>
                      <a:pt x="403225" y="815975"/>
                    </a:moveTo>
                    <a:cubicBezTo>
                      <a:pt x="403225" y="815975"/>
                      <a:pt x="406958" y="822908"/>
                      <a:pt x="410424" y="829841"/>
                    </a:cubicBezTo>
                    <a:lnTo>
                      <a:pt x="411544" y="832614"/>
                    </a:lnTo>
                    <a:close/>
                    <a:moveTo>
                      <a:pt x="419766" y="814500"/>
                    </a:moveTo>
                    <a:lnTo>
                      <a:pt x="420911" y="814880"/>
                    </a:lnTo>
                    <a:cubicBezTo>
                      <a:pt x="422527" y="815417"/>
                      <a:pt x="424144" y="815954"/>
                      <a:pt x="424144" y="815954"/>
                    </a:cubicBezTo>
                    <a:cubicBezTo>
                      <a:pt x="424144" y="815954"/>
                      <a:pt x="427377" y="824007"/>
                      <a:pt x="430610" y="832329"/>
                    </a:cubicBezTo>
                    <a:lnTo>
                      <a:pt x="434888" y="844231"/>
                    </a:lnTo>
                    <a:close/>
                    <a:moveTo>
                      <a:pt x="404813" y="809625"/>
                    </a:moveTo>
                    <a:cubicBezTo>
                      <a:pt x="404813" y="809625"/>
                      <a:pt x="407081" y="809625"/>
                      <a:pt x="407081" y="809625"/>
                    </a:cubicBezTo>
                    <a:cubicBezTo>
                      <a:pt x="407081" y="809625"/>
                      <a:pt x="409916" y="815446"/>
                      <a:pt x="412750" y="821531"/>
                    </a:cubicBezTo>
                    <a:lnTo>
                      <a:pt x="413768" y="823953"/>
                    </a:lnTo>
                    <a:close/>
                    <a:moveTo>
                      <a:pt x="415435" y="805986"/>
                    </a:moveTo>
                    <a:lnTo>
                      <a:pt x="419766" y="814500"/>
                    </a:lnTo>
                    <a:lnTo>
                      <a:pt x="417678" y="813806"/>
                    </a:lnTo>
                    <a:close/>
                    <a:moveTo>
                      <a:pt x="373063" y="755650"/>
                    </a:moveTo>
                    <a:cubicBezTo>
                      <a:pt x="373063" y="757798"/>
                      <a:pt x="390526" y="790015"/>
                      <a:pt x="390526" y="790015"/>
                    </a:cubicBezTo>
                    <a:cubicBezTo>
                      <a:pt x="390526" y="790015"/>
                      <a:pt x="390526" y="792163"/>
                      <a:pt x="390526" y="792163"/>
                    </a:cubicBezTo>
                    <a:close/>
                    <a:moveTo>
                      <a:pt x="339030" y="689174"/>
                    </a:moveTo>
                    <a:lnTo>
                      <a:pt x="342900" y="696913"/>
                    </a:lnTo>
                    <a:cubicBezTo>
                      <a:pt x="342900" y="696913"/>
                      <a:pt x="340783" y="694796"/>
                      <a:pt x="340783" y="694796"/>
                    </a:cubicBezTo>
                    <a:close/>
                    <a:moveTo>
                      <a:pt x="334467" y="664420"/>
                    </a:moveTo>
                    <a:lnTo>
                      <a:pt x="341313" y="674688"/>
                    </a:lnTo>
                    <a:cubicBezTo>
                      <a:pt x="341313" y="674688"/>
                      <a:pt x="339045" y="674688"/>
                      <a:pt x="339045" y="674688"/>
                    </a:cubicBezTo>
                    <a:close/>
                    <a:moveTo>
                      <a:pt x="323850" y="658813"/>
                    </a:moveTo>
                    <a:cubicBezTo>
                      <a:pt x="323850" y="658813"/>
                      <a:pt x="334565" y="679053"/>
                      <a:pt x="339030" y="689174"/>
                    </a:cubicBezTo>
                    <a:lnTo>
                      <a:pt x="339030" y="689174"/>
                    </a:lnTo>
                    <a:close/>
                    <a:moveTo>
                      <a:pt x="325438" y="650875"/>
                    </a:moveTo>
                    <a:cubicBezTo>
                      <a:pt x="325438" y="650875"/>
                      <a:pt x="327706" y="650875"/>
                      <a:pt x="327706" y="650875"/>
                    </a:cubicBezTo>
                    <a:cubicBezTo>
                      <a:pt x="327706" y="650875"/>
                      <a:pt x="330541" y="656287"/>
                      <a:pt x="333375" y="661970"/>
                    </a:cubicBezTo>
                    <a:lnTo>
                      <a:pt x="334467" y="664420"/>
                    </a:lnTo>
                    <a:close/>
                    <a:moveTo>
                      <a:pt x="290513" y="560388"/>
                    </a:moveTo>
                    <a:cubicBezTo>
                      <a:pt x="290513" y="560388"/>
                      <a:pt x="301289" y="564683"/>
                      <a:pt x="301289" y="564683"/>
                    </a:cubicBezTo>
                    <a:cubicBezTo>
                      <a:pt x="299134" y="566831"/>
                      <a:pt x="314221" y="605488"/>
                      <a:pt x="314221" y="605488"/>
                    </a:cubicBezTo>
                    <a:cubicBezTo>
                      <a:pt x="314221" y="605488"/>
                      <a:pt x="322843" y="609783"/>
                      <a:pt x="322843" y="609783"/>
                    </a:cubicBezTo>
                    <a:cubicBezTo>
                      <a:pt x="320687" y="609783"/>
                      <a:pt x="331464" y="637702"/>
                      <a:pt x="331464" y="637702"/>
                    </a:cubicBezTo>
                    <a:cubicBezTo>
                      <a:pt x="331464" y="637702"/>
                      <a:pt x="337930" y="641997"/>
                      <a:pt x="337930" y="641997"/>
                    </a:cubicBezTo>
                    <a:cubicBezTo>
                      <a:pt x="337930" y="641997"/>
                      <a:pt x="337930" y="641997"/>
                      <a:pt x="346552" y="669916"/>
                    </a:cubicBezTo>
                    <a:cubicBezTo>
                      <a:pt x="346552" y="669916"/>
                      <a:pt x="353018" y="674211"/>
                      <a:pt x="353018" y="674211"/>
                    </a:cubicBezTo>
                    <a:cubicBezTo>
                      <a:pt x="353018" y="676359"/>
                      <a:pt x="363794" y="702130"/>
                      <a:pt x="363794" y="702130"/>
                    </a:cubicBezTo>
                    <a:cubicBezTo>
                      <a:pt x="363794" y="702130"/>
                      <a:pt x="370260" y="706425"/>
                      <a:pt x="370260" y="706425"/>
                    </a:cubicBezTo>
                    <a:cubicBezTo>
                      <a:pt x="370260" y="706425"/>
                      <a:pt x="383192" y="738640"/>
                      <a:pt x="383192" y="740787"/>
                    </a:cubicBezTo>
                    <a:cubicBezTo>
                      <a:pt x="383192" y="740787"/>
                      <a:pt x="387503" y="742935"/>
                      <a:pt x="387503" y="742935"/>
                    </a:cubicBezTo>
                    <a:cubicBezTo>
                      <a:pt x="387503" y="742935"/>
                      <a:pt x="406901" y="781592"/>
                      <a:pt x="406901" y="781592"/>
                    </a:cubicBezTo>
                    <a:cubicBezTo>
                      <a:pt x="406901" y="781592"/>
                      <a:pt x="409056" y="783740"/>
                      <a:pt x="409056" y="783740"/>
                    </a:cubicBezTo>
                    <a:cubicBezTo>
                      <a:pt x="409056" y="783740"/>
                      <a:pt x="411212" y="791256"/>
                      <a:pt x="413367" y="798773"/>
                    </a:cubicBezTo>
                    <a:lnTo>
                      <a:pt x="415435" y="805986"/>
                    </a:lnTo>
                    <a:close/>
                    <a:moveTo>
                      <a:pt x="276225" y="555625"/>
                    </a:moveTo>
                    <a:cubicBezTo>
                      <a:pt x="276225" y="555625"/>
                      <a:pt x="278266" y="555625"/>
                      <a:pt x="278266" y="555625"/>
                    </a:cubicBezTo>
                    <a:cubicBezTo>
                      <a:pt x="278266" y="555625"/>
                      <a:pt x="278266" y="555625"/>
                      <a:pt x="290513" y="581025"/>
                    </a:cubicBezTo>
                    <a:close/>
                    <a:moveTo>
                      <a:pt x="281113" y="531574"/>
                    </a:moveTo>
                    <a:lnTo>
                      <a:pt x="287338" y="542925"/>
                    </a:lnTo>
                    <a:cubicBezTo>
                      <a:pt x="287338" y="542925"/>
                      <a:pt x="283020" y="540785"/>
                      <a:pt x="283020" y="540785"/>
                    </a:cubicBezTo>
                    <a:close/>
                    <a:moveTo>
                      <a:pt x="273473" y="517641"/>
                    </a:moveTo>
                    <a:lnTo>
                      <a:pt x="274384" y="518319"/>
                    </a:lnTo>
                    <a:cubicBezTo>
                      <a:pt x="276543" y="519923"/>
                      <a:pt x="278702" y="521528"/>
                      <a:pt x="278702" y="521528"/>
                    </a:cubicBezTo>
                    <a:cubicBezTo>
                      <a:pt x="278702" y="521528"/>
                      <a:pt x="279781" y="525808"/>
                      <a:pt x="280861" y="530354"/>
                    </a:cubicBezTo>
                    <a:lnTo>
                      <a:pt x="281113" y="531574"/>
                    </a:lnTo>
                    <a:close/>
                    <a:moveTo>
                      <a:pt x="267335" y="506450"/>
                    </a:moveTo>
                    <a:lnTo>
                      <a:pt x="273473" y="517641"/>
                    </a:lnTo>
                    <a:lnTo>
                      <a:pt x="270066" y="515109"/>
                    </a:lnTo>
                    <a:close/>
                    <a:moveTo>
                      <a:pt x="254283" y="500628"/>
                    </a:moveTo>
                    <a:lnTo>
                      <a:pt x="271463" y="534988"/>
                    </a:lnTo>
                    <a:cubicBezTo>
                      <a:pt x="271463" y="534988"/>
                      <a:pt x="267167" y="526934"/>
                      <a:pt x="262872" y="518611"/>
                    </a:cubicBezTo>
                    <a:close/>
                    <a:moveTo>
                      <a:pt x="254272" y="500605"/>
                    </a:moveTo>
                    <a:lnTo>
                      <a:pt x="254283" y="500628"/>
                    </a:lnTo>
                    <a:lnTo>
                      <a:pt x="254280" y="500623"/>
                    </a:lnTo>
                    <a:close/>
                    <a:moveTo>
                      <a:pt x="250426" y="475615"/>
                    </a:moveTo>
                    <a:lnTo>
                      <a:pt x="253873" y="477665"/>
                    </a:lnTo>
                    <a:cubicBezTo>
                      <a:pt x="256572" y="479270"/>
                      <a:pt x="259271" y="480874"/>
                      <a:pt x="259271" y="480874"/>
                    </a:cubicBezTo>
                    <a:cubicBezTo>
                      <a:pt x="259271" y="480874"/>
                      <a:pt x="261970" y="489433"/>
                      <a:pt x="264668" y="497992"/>
                    </a:cubicBezTo>
                    <a:lnTo>
                      <a:pt x="267335" y="506450"/>
                    </a:lnTo>
                    <a:close/>
                    <a:moveTo>
                      <a:pt x="247815" y="470854"/>
                    </a:moveTo>
                    <a:lnTo>
                      <a:pt x="250426" y="475615"/>
                    </a:lnTo>
                    <a:lnTo>
                      <a:pt x="248476" y="474455"/>
                    </a:lnTo>
                    <a:close/>
                    <a:moveTo>
                      <a:pt x="234950" y="461963"/>
                    </a:moveTo>
                    <a:cubicBezTo>
                      <a:pt x="234950" y="461963"/>
                      <a:pt x="237098" y="464111"/>
                      <a:pt x="237098" y="464111"/>
                    </a:cubicBezTo>
                    <a:cubicBezTo>
                      <a:pt x="236024" y="464111"/>
                      <a:pt x="240319" y="472702"/>
                      <a:pt x="244884" y="481561"/>
                    </a:cubicBezTo>
                    <a:lnTo>
                      <a:pt x="254272" y="500605"/>
                    </a:lnTo>
                    <a:close/>
                    <a:moveTo>
                      <a:pt x="233363" y="444500"/>
                    </a:moveTo>
                    <a:cubicBezTo>
                      <a:pt x="233363" y="444500"/>
                      <a:pt x="233363" y="444500"/>
                      <a:pt x="244158" y="450919"/>
                    </a:cubicBezTo>
                    <a:cubicBezTo>
                      <a:pt x="244158" y="450919"/>
                      <a:pt x="245237" y="456803"/>
                      <a:pt x="246317" y="462687"/>
                    </a:cubicBezTo>
                    <a:lnTo>
                      <a:pt x="247815" y="470854"/>
                    </a:lnTo>
                    <a:close/>
                    <a:moveTo>
                      <a:pt x="221124" y="412357"/>
                    </a:moveTo>
                    <a:lnTo>
                      <a:pt x="228601" y="427038"/>
                    </a:lnTo>
                    <a:cubicBezTo>
                      <a:pt x="228601" y="427038"/>
                      <a:pt x="222141" y="422746"/>
                      <a:pt x="222141" y="422746"/>
                    </a:cubicBezTo>
                    <a:close/>
                    <a:moveTo>
                      <a:pt x="212968" y="396343"/>
                    </a:moveTo>
                    <a:lnTo>
                      <a:pt x="214604" y="396995"/>
                    </a:lnTo>
                    <a:cubicBezTo>
                      <a:pt x="217296" y="398068"/>
                      <a:pt x="219987" y="399141"/>
                      <a:pt x="219987" y="399141"/>
                    </a:cubicBezTo>
                    <a:cubicBezTo>
                      <a:pt x="218911" y="400214"/>
                      <a:pt x="219988" y="406115"/>
                      <a:pt x="221064" y="411748"/>
                    </a:cubicBezTo>
                    <a:lnTo>
                      <a:pt x="221124" y="412357"/>
                    </a:lnTo>
                    <a:close/>
                    <a:moveTo>
                      <a:pt x="191702" y="373877"/>
                    </a:moveTo>
                    <a:lnTo>
                      <a:pt x="200026" y="390525"/>
                    </a:lnTo>
                    <a:cubicBezTo>
                      <a:pt x="200026" y="390525"/>
                      <a:pt x="197985" y="388327"/>
                      <a:pt x="197985" y="388327"/>
                    </a:cubicBezTo>
                    <a:cubicBezTo>
                      <a:pt x="197985" y="388327"/>
                      <a:pt x="194923" y="381733"/>
                      <a:pt x="192116" y="375138"/>
                    </a:cubicBezTo>
                    <a:close/>
                    <a:moveTo>
                      <a:pt x="195490" y="362025"/>
                    </a:moveTo>
                    <a:lnTo>
                      <a:pt x="212968" y="396343"/>
                    </a:lnTo>
                    <a:lnTo>
                      <a:pt x="209221" y="394849"/>
                    </a:lnTo>
                    <a:cubicBezTo>
                      <a:pt x="209221" y="393776"/>
                      <a:pt x="204914" y="383583"/>
                      <a:pt x="200607" y="373658"/>
                    </a:cubicBezTo>
                    <a:close/>
                    <a:moveTo>
                      <a:pt x="185738" y="361950"/>
                    </a:moveTo>
                    <a:cubicBezTo>
                      <a:pt x="185738" y="361950"/>
                      <a:pt x="187779" y="361950"/>
                      <a:pt x="187779" y="361950"/>
                    </a:cubicBezTo>
                    <a:lnTo>
                      <a:pt x="191702" y="373877"/>
                    </a:lnTo>
                    <a:close/>
                    <a:moveTo>
                      <a:pt x="191317" y="353831"/>
                    </a:moveTo>
                    <a:lnTo>
                      <a:pt x="191994" y="354077"/>
                    </a:lnTo>
                    <a:lnTo>
                      <a:pt x="195490" y="362025"/>
                    </a:lnTo>
                    <a:close/>
                    <a:moveTo>
                      <a:pt x="178719" y="329095"/>
                    </a:moveTo>
                    <a:lnTo>
                      <a:pt x="191317" y="353831"/>
                    </a:lnTo>
                    <a:lnTo>
                      <a:pt x="189033" y="353004"/>
                    </a:lnTo>
                    <a:cubicBezTo>
                      <a:pt x="187687" y="352467"/>
                      <a:pt x="186611" y="351931"/>
                      <a:pt x="187687" y="351931"/>
                    </a:cubicBezTo>
                    <a:cubicBezTo>
                      <a:pt x="187687" y="350858"/>
                      <a:pt x="184457" y="342811"/>
                      <a:pt x="181227" y="335032"/>
                    </a:cubicBezTo>
                    <a:close/>
                    <a:moveTo>
                      <a:pt x="179388" y="323850"/>
                    </a:moveTo>
                    <a:lnTo>
                      <a:pt x="200026" y="361950"/>
                    </a:lnTo>
                    <a:cubicBezTo>
                      <a:pt x="200026" y="361950"/>
                      <a:pt x="197962" y="359833"/>
                      <a:pt x="197962" y="359833"/>
                    </a:cubicBezTo>
                    <a:cubicBezTo>
                      <a:pt x="197962" y="357717"/>
                      <a:pt x="179388" y="323850"/>
                      <a:pt x="179388" y="323850"/>
                    </a:cubicBezTo>
                    <a:close/>
                    <a:moveTo>
                      <a:pt x="173772" y="319381"/>
                    </a:moveTo>
                    <a:lnTo>
                      <a:pt x="174767" y="319742"/>
                    </a:lnTo>
                    <a:lnTo>
                      <a:pt x="178719" y="329095"/>
                    </a:lnTo>
                    <a:close/>
                    <a:moveTo>
                      <a:pt x="165194" y="302539"/>
                    </a:moveTo>
                    <a:lnTo>
                      <a:pt x="173772" y="319381"/>
                    </a:lnTo>
                    <a:lnTo>
                      <a:pt x="171806" y="318669"/>
                    </a:lnTo>
                    <a:cubicBezTo>
                      <a:pt x="170461" y="318132"/>
                      <a:pt x="169384" y="317596"/>
                      <a:pt x="170460" y="317596"/>
                    </a:cubicBezTo>
                    <a:cubicBezTo>
                      <a:pt x="170460" y="316523"/>
                      <a:pt x="168307" y="310622"/>
                      <a:pt x="166154" y="304989"/>
                    </a:cubicBezTo>
                    <a:close/>
                    <a:moveTo>
                      <a:pt x="160499" y="293319"/>
                    </a:moveTo>
                    <a:lnTo>
                      <a:pt x="161847" y="293991"/>
                    </a:lnTo>
                    <a:lnTo>
                      <a:pt x="165194" y="302539"/>
                    </a:lnTo>
                    <a:close/>
                    <a:moveTo>
                      <a:pt x="142838" y="258642"/>
                    </a:moveTo>
                    <a:lnTo>
                      <a:pt x="160499" y="293319"/>
                    </a:lnTo>
                    <a:lnTo>
                      <a:pt x="157540" y="291845"/>
                    </a:lnTo>
                    <a:cubicBezTo>
                      <a:pt x="157540" y="290772"/>
                      <a:pt x="153234" y="281115"/>
                      <a:pt x="148927" y="271727"/>
                    </a:cubicBezTo>
                    <a:close/>
                    <a:moveTo>
                      <a:pt x="131763" y="257175"/>
                    </a:moveTo>
                    <a:cubicBezTo>
                      <a:pt x="131763" y="257175"/>
                      <a:pt x="131763" y="257175"/>
                      <a:pt x="133935" y="257175"/>
                    </a:cubicBezTo>
                    <a:cubicBezTo>
                      <a:pt x="133935" y="259305"/>
                      <a:pt x="155659" y="301918"/>
                      <a:pt x="155659" y="301918"/>
                    </a:cubicBezTo>
                    <a:cubicBezTo>
                      <a:pt x="155659" y="301918"/>
                      <a:pt x="157831" y="301918"/>
                      <a:pt x="157831" y="301918"/>
                    </a:cubicBezTo>
                    <a:cubicBezTo>
                      <a:pt x="157831" y="301918"/>
                      <a:pt x="173038" y="336007"/>
                      <a:pt x="173038" y="338138"/>
                    </a:cubicBezTo>
                    <a:close/>
                    <a:moveTo>
                      <a:pt x="139830" y="252736"/>
                    </a:moveTo>
                    <a:lnTo>
                      <a:pt x="140314" y="253218"/>
                    </a:lnTo>
                    <a:lnTo>
                      <a:pt x="142838" y="258642"/>
                    </a:lnTo>
                    <a:close/>
                    <a:moveTo>
                      <a:pt x="129178" y="231821"/>
                    </a:moveTo>
                    <a:lnTo>
                      <a:pt x="139830" y="252736"/>
                    </a:lnTo>
                    <a:lnTo>
                      <a:pt x="136007" y="248927"/>
                    </a:lnTo>
                    <a:cubicBezTo>
                      <a:pt x="136007" y="248927"/>
                      <a:pt x="133315" y="242489"/>
                      <a:pt x="130624" y="235783"/>
                    </a:cubicBezTo>
                    <a:close/>
                    <a:moveTo>
                      <a:pt x="123365" y="220407"/>
                    </a:moveTo>
                    <a:lnTo>
                      <a:pt x="125240" y="221030"/>
                    </a:lnTo>
                    <a:lnTo>
                      <a:pt x="129178" y="231821"/>
                    </a:lnTo>
                    <a:close/>
                    <a:moveTo>
                      <a:pt x="107950" y="206375"/>
                    </a:moveTo>
                    <a:lnTo>
                      <a:pt x="120650" y="228600"/>
                    </a:lnTo>
                    <a:cubicBezTo>
                      <a:pt x="120650" y="228600"/>
                      <a:pt x="118533" y="228600"/>
                      <a:pt x="118533" y="228600"/>
                    </a:cubicBezTo>
                    <a:cubicBezTo>
                      <a:pt x="118533" y="228600"/>
                      <a:pt x="107950" y="206375"/>
                      <a:pt x="107950" y="206375"/>
                    </a:cubicBezTo>
                    <a:close/>
                    <a:moveTo>
                      <a:pt x="87733" y="200865"/>
                    </a:moveTo>
                    <a:lnTo>
                      <a:pt x="95251" y="215900"/>
                    </a:lnTo>
                    <a:cubicBezTo>
                      <a:pt x="95251" y="215900"/>
                      <a:pt x="93103" y="213752"/>
                      <a:pt x="93103" y="213752"/>
                    </a:cubicBezTo>
                    <a:close/>
                    <a:moveTo>
                      <a:pt x="78068" y="181535"/>
                    </a:moveTo>
                    <a:cubicBezTo>
                      <a:pt x="78068" y="181535"/>
                      <a:pt x="82364" y="189589"/>
                      <a:pt x="86391" y="197644"/>
                    </a:cubicBezTo>
                    <a:lnTo>
                      <a:pt x="87733" y="200865"/>
                    </a:lnTo>
                    <a:close/>
                    <a:moveTo>
                      <a:pt x="99872" y="174280"/>
                    </a:moveTo>
                    <a:lnTo>
                      <a:pt x="123365" y="220407"/>
                    </a:lnTo>
                    <a:lnTo>
                      <a:pt x="122010" y="219957"/>
                    </a:lnTo>
                    <a:cubicBezTo>
                      <a:pt x="120395" y="219420"/>
                      <a:pt x="118780" y="218884"/>
                      <a:pt x="118780" y="218884"/>
                    </a:cubicBezTo>
                    <a:cubicBezTo>
                      <a:pt x="120933" y="218884"/>
                      <a:pt x="110167" y="195279"/>
                      <a:pt x="110167" y="195279"/>
                    </a:cubicBezTo>
                    <a:cubicBezTo>
                      <a:pt x="110167" y="195279"/>
                      <a:pt x="105860" y="190987"/>
                      <a:pt x="105860" y="190987"/>
                    </a:cubicBezTo>
                    <a:cubicBezTo>
                      <a:pt x="105860" y="190987"/>
                      <a:pt x="103168" y="183476"/>
                      <a:pt x="100477" y="175965"/>
                    </a:cubicBezTo>
                    <a:close/>
                    <a:moveTo>
                      <a:pt x="92671" y="160139"/>
                    </a:moveTo>
                    <a:lnTo>
                      <a:pt x="95093" y="160944"/>
                    </a:lnTo>
                    <a:lnTo>
                      <a:pt x="99872" y="174280"/>
                    </a:lnTo>
                    <a:close/>
                    <a:moveTo>
                      <a:pt x="58738" y="142875"/>
                    </a:moveTo>
                    <a:lnTo>
                      <a:pt x="78068" y="181535"/>
                    </a:lnTo>
                    <a:lnTo>
                      <a:pt x="73773" y="179387"/>
                    </a:lnTo>
                    <a:cubicBezTo>
                      <a:pt x="75920" y="177240"/>
                      <a:pt x="58738" y="145023"/>
                      <a:pt x="58738" y="145023"/>
                    </a:cubicBezTo>
                    <a:cubicBezTo>
                      <a:pt x="58738" y="145023"/>
                      <a:pt x="58738" y="142875"/>
                      <a:pt x="58738" y="142875"/>
                    </a:cubicBezTo>
                    <a:close/>
                    <a:moveTo>
                      <a:pt x="81683" y="138564"/>
                    </a:moveTo>
                    <a:lnTo>
                      <a:pt x="92671" y="160139"/>
                    </a:lnTo>
                    <a:lnTo>
                      <a:pt x="91863" y="159871"/>
                    </a:lnTo>
                    <a:cubicBezTo>
                      <a:pt x="90248" y="159334"/>
                      <a:pt x="88633" y="158798"/>
                      <a:pt x="88633" y="158798"/>
                    </a:cubicBezTo>
                    <a:cubicBezTo>
                      <a:pt x="89710" y="158798"/>
                      <a:pt x="86480" y="150214"/>
                      <a:pt x="82981" y="141631"/>
                    </a:cubicBezTo>
                    <a:close/>
                    <a:moveTo>
                      <a:pt x="74089" y="123654"/>
                    </a:moveTo>
                    <a:lnTo>
                      <a:pt x="75713" y="124463"/>
                    </a:lnTo>
                    <a:lnTo>
                      <a:pt x="81683" y="138564"/>
                    </a:lnTo>
                    <a:close/>
                    <a:moveTo>
                      <a:pt x="62227" y="100363"/>
                    </a:moveTo>
                    <a:lnTo>
                      <a:pt x="74089" y="123654"/>
                    </a:lnTo>
                    <a:lnTo>
                      <a:pt x="71406" y="122317"/>
                    </a:lnTo>
                    <a:cubicBezTo>
                      <a:pt x="71406" y="122317"/>
                      <a:pt x="68715" y="115880"/>
                      <a:pt x="66023" y="109442"/>
                    </a:cubicBezTo>
                    <a:close/>
                    <a:moveTo>
                      <a:pt x="30163" y="96838"/>
                    </a:moveTo>
                    <a:cubicBezTo>
                      <a:pt x="30163" y="96838"/>
                      <a:pt x="32385" y="98955"/>
                      <a:pt x="32385" y="98955"/>
                    </a:cubicBezTo>
                    <a:cubicBezTo>
                      <a:pt x="32385" y="101071"/>
                      <a:pt x="52388" y="132821"/>
                      <a:pt x="50165" y="134938"/>
                    </a:cubicBezTo>
                    <a:close/>
                    <a:moveTo>
                      <a:pt x="20668" y="70120"/>
                    </a:moveTo>
                    <a:lnTo>
                      <a:pt x="21478" y="70531"/>
                    </a:lnTo>
                    <a:cubicBezTo>
                      <a:pt x="21478" y="72708"/>
                      <a:pt x="36513" y="101011"/>
                      <a:pt x="36513" y="101011"/>
                    </a:cubicBezTo>
                    <a:cubicBezTo>
                      <a:pt x="36513" y="101011"/>
                      <a:pt x="36513" y="101011"/>
                      <a:pt x="36513" y="103188"/>
                    </a:cubicBezTo>
                    <a:close/>
                    <a:moveTo>
                      <a:pt x="44402" y="65363"/>
                    </a:moveTo>
                    <a:lnTo>
                      <a:pt x="45566" y="66523"/>
                    </a:lnTo>
                    <a:cubicBezTo>
                      <a:pt x="45566" y="66523"/>
                      <a:pt x="60640" y="94420"/>
                      <a:pt x="60640" y="94420"/>
                    </a:cubicBezTo>
                    <a:cubicBezTo>
                      <a:pt x="60640" y="94420"/>
                      <a:pt x="60640" y="94420"/>
                      <a:pt x="60640" y="96566"/>
                    </a:cubicBezTo>
                    <a:lnTo>
                      <a:pt x="62227" y="100363"/>
                    </a:lnTo>
                    <a:close/>
                    <a:moveTo>
                      <a:pt x="39381" y="55505"/>
                    </a:moveTo>
                    <a:lnTo>
                      <a:pt x="44402" y="65363"/>
                    </a:lnTo>
                    <a:lnTo>
                      <a:pt x="43413" y="64377"/>
                    </a:lnTo>
                    <a:close/>
                    <a:moveTo>
                      <a:pt x="27955" y="33070"/>
                    </a:moveTo>
                    <a:lnTo>
                      <a:pt x="30493" y="34335"/>
                    </a:lnTo>
                    <a:cubicBezTo>
                      <a:pt x="30493" y="35408"/>
                      <a:pt x="33723" y="42918"/>
                      <a:pt x="36953" y="50161"/>
                    </a:cubicBezTo>
                    <a:lnTo>
                      <a:pt x="39381" y="55505"/>
                    </a:lnTo>
                    <a:close/>
                    <a:moveTo>
                      <a:pt x="0" y="26988"/>
                    </a:moveTo>
                    <a:lnTo>
                      <a:pt x="20668" y="70120"/>
                    </a:lnTo>
                    <a:lnTo>
                      <a:pt x="17182" y="68354"/>
                    </a:lnTo>
                    <a:cubicBezTo>
                      <a:pt x="17182" y="68354"/>
                      <a:pt x="0" y="29165"/>
                      <a:pt x="0" y="26988"/>
                    </a:cubicBezTo>
                    <a:close/>
                    <a:moveTo>
                      <a:pt x="11113" y="0"/>
                    </a:moveTo>
                    <a:lnTo>
                      <a:pt x="27955" y="33070"/>
                    </a:lnTo>
                    <a:lnTo>
                      <a:pt x="26186" y="32189"/>
                    </a:lnTo>
                    <a:cubicBezTo>
                      <a:pt x="26186" y="32189"/>
                      <a:pt x="11113" y="0"/>
                      <a:pt x="11113" y="0"/>
                    </a:cubicBezTo>
                    <a:close/>
                  </a:path>
                </a:pathLst>
              </a:custGeom>
              <a:noFill/>
              <a:ln w="14288" cap="rnd">
                <a:solidFill>
                  <a:schemeClr val="accent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Autofit/>
              </a:bodyPr>
              <a:lstStyle/>
              <a:p>
                <a:pPr defTabSz="685800">
                  <a:defRPr/>
                </a:pPr>
                <a:endParaRPr lang="zh-CN" altLang="en-US" sz="1400" kern="0" dirty="0">
                  <a:solidFill>
                    <a:prstClr val="black"/>
                  </a:solidFill>
                </a:endParaRPr>
              </a:p>
            </p:txBody>
          </p:sp>
          <p:sp>
            <p:nvSpPr>
              <p:cNvPr id="168" name="自由: 形状 167"/>
              <p:cNvSpPr/>
              <p:nvPr/>
            </p:nvSpPr>
            <p:spPr bwMode="auto">
              <a:xfrm>
                <a:off x="3657936" y="3105150"/>
                <a:ext cx="1095038" cy="2157412"/>
              </a:xfrm>
              <a:custGeom>
                <a:avLst/>
                <a:gdLst>
                  <a:gd name="connsiteX0" fmla="*/ 21280 w 1095038"/>
                  <a:gd name="connsiteY0" fmla="*/ 2140484 h 2157412"/>
                  <a:gd name="connsiteX1" fmla="*/ 13009 w 1095038"/>
                  <a:gd name="connsiteY1" fmla="*/ 2157412 h 2157412"/>
                  <a:gd name="connsiteX2" fmla="*/ 209 w 1095038"/>
                  <a:gd name="connsiteY2" fmla="*/ 2150997 h 2157412"/>
                  <a:gd name="connsiteX3" fmla="*/ 18208 w 1095038"/>
                  <a:gd name="connsiteY3" fmla="*/ 2142578 h 2157412"/>
                  <a:gd name="connsiteX4" fmla="*/ 21402 w 1095038"/>
                  <a:gd name="connsiteY4" fmla="*/ 2140236 h 2157412"/>
                  <a:gd name="connsiteX5" fmla="*/ 21542 w 1095038"/>
                  <a:gd name="connsiteY5" fmla="*/ 2140306 h 2157412"/>
                  <a:gd name="connsiteX6" fmla="*/ 21280 w 1095038"/>
                  <a:gd name="connsiteY6" fmla="*/ 2140484 h 2157412"/>
                  <a:gd name="connsiteX7" fmla="*/ 29261 w 1095038"/>
                  <a:gd name="connsiteY7" fmla="*/ 2124151 h 2157412"/>
                  <a:gd name="connsiteX8" fmla="*/ 21402 w 1095038"/>
                  <a:gd name="connsiteY8" fmla="*/ 2140236 h 2157412"/>
                  <a:gd name="connsiteX9" fmla="*/ 17275 w 1095038"/>
                  <a:gd name="connsiteY9" fmla="*/ 2138168 h 2157412"/>
                  <a:gd name="connsiteX10" fmla="*/ 23675 w 1095038"/>
                  <a:gd name="connsiteY10" fmla="*/ 2130684 h 2157412"/>
                  <a:gd name="connsiteX11" fmla="*/ 29795 w 1095038"/>
                  <a:gd name="connsiteY11" fmla="*/ 2123060 h 2157412"/>
                  <a:gd name="connsiteX12" fmla="*/ 30074 w 1095038"/>
                  <a:gd name="connsiteY12" fmla="*/ 2123200 h 2157412"/>
                  <a:gd name="connsiteX13" fmla="*/ 29261 w 1095038"/>
                  <a:gd name="connsiteY13" fmla="*/ 2124151 h 2157412"/>
                  <a:gd name="connsiteX14" fmla="*/ 37081 w 1095038"/>
                  <a:gd name="connsiteY14" fmla="*/ 2108148 h 2157412"/>
                  <a:gd name="connsiteX15" fmla="*/ 29795 w 1095038"/>
                  <a:gd name="connsiteY15" fmla="*/ 2123060 h 2157412"/>
                  <a:gd name="connsiteX16" fmla="*/ 25808 w 1095038"/>
                  <a:gd name="connsiteY16" fmla="*/ 2121062 h 2157412"/>
                  <a:gd name="connsiteX17" fmla="*/ 33274 w 1095038"/>
                  <a:gd name="connsiteY17" fmla="*/ 2112509 h 2157412"/>
                  <a:gd name="connsiteX18" fmla="*/ 39447 w 1095038"/>
                  <a:gd name="connsiteY18" fmla="*/ 2103307 h 2157412"/>
                  <a:gd name="connsiteX19" fmla="*/ 40741 w 1095038"/>
                  <a:gd name="connsiteY19" fmla="*/ 2103956 h 2157412"/>
                  <a:gd name="connsiteX20" fmla="*/ 37081 w 1095038"/>
                  <a:gd name="connsiteY20" fmla="*/ 2108148 h 2157412"/>
                  <a:gd name="connsiteX21" fmla="*/ 36597 w 1095038"/>
                  <a:gd name="connsiteY21" fmla="*/ 2092995 h 2157412"/>
                  <a:gd name="connsiteX22" fmla="*/ 14667 w 1095038"/>
                  <a:gd name="connsiteY22" fmla="*/ 2138363 h 2157412"/>
                  <a:gd name="connsiteX23" fmla="*/ 6013 w 1095038"/>
                  <a:gd name="connsiteY23" fmla="*/ 2134070 h 2157412"/>
                  <a:gd name="connsiteX24" fmla="*/ 27647 w 1095038"/>
                  <a:gd name="connsiteY24" fmla="*/ 2110460 h 2157412"/>
                  <a:gd name="connsiteX25" fmla="*/ 21157 w 1095038"/>
                  <a:gd name="connsiteY25" fmla="*/ 2108314 h 2157412"/>
                  <a:gd name="connsiteX26" fmla="*/ 29810 w 1095038"/>
                  <a:gd name="connsiteY26" fmla="*/ 2099729 h 2157412"/>
                  <a:gd name="connsiteX27" fmla="*/ 37690 w 1095038"/>
                  <a:gd name="connsiteY27" fmla="*/ 2090734 h 2157412"/>
                  <a:gd name="connsiteX28" fmla="*/ 38464 w 1095038"/>
                  <a:gd name="connsiteY28" fmla="*/ 2091143 h 2157412"/>
                  <a:gd name="connsiteX29" fmla="*/ 36597 w 1095038"/>
                  <a:gd name="connsiteY29" fmla="*/ 2092995 h 2157412"/>
                  <a:gd name="connsiteX30" fmla="*/ 43137 w 1095038"/>
                  <a:gd name="connsiteY30" fmla="*/ 2079467 h 2157412"/>
                  <a:gd name="connsiteX31" fmla="*/ 37690 w 1095038"/>
                  <a:gd name="connsiteY31" fmla="*/ 2090734 h 2157412"/>
                  <a:gd name="connsiteX32" fmla="*/ 34407 w 1095038"/>
                  <a:gd name="connsiteY32" fmla="*/ 2088997 h 2157412"/>
                  <a:gd name="connsiteX33" fmla="*/ 31973 w 1095038"/>
                  <a:gd name="connsiteY33" fmla="*/ 2086850 h 2157412"/>
                  <a:gd name="connsiteX34" fmla="*/ 38464 w 1095038"/>
                  <a:gd name="connsiteY34" fmla="*/ 2082558 h 2157412"/>
                  <a:gd name="connsiteX35" fmla="*/ 43957 w 1095038"/>
                  <a:gd name="connsiteY35" fmla="*/ 2077770 h 2157412"/>
                  <a:gd name="connsiteX36" fmla="*/ 44954 w 1095038"/>
                  <a:gd name="connsiteY36" fmla="*/ 2078265 h 2157412"/>
                  <a:gd name="connsiteX37" fmla="*/ 43137 w 1095038"/>
                  <a:gd name="connsiteY37" fmla="*/ 2079467 h 2157412"/>
                  <a:gd name="connsiteX38" fmla="*/ 54523 w 1095038"/>
                  <a:gd name="connsiteY38" fmla="*/ 2072452 h 2157412"/>
                  <a:gd name="connsiteX39" fmla="*/ 39447 w 1095038"/>
                  <a:gd name="connsiteY39" fmla="*/ 2103307 h 2157412"/>
                  <a:gd name="connsiteX40" fmla="*/ 36474 w 1095038"/>
                  <a:gd name="connsiteY40" fmla="*/ 2101817 h 2157412"/>
                  <a:gd name="connsiteX41" fmla="*/ 49273 w 1095038"/>
                  <a:gd name="connsiteY41" fmla="*/ 2082573 h 2157412"/>
                  <a:gd name="connsiteX42" fmla="*/ 45007 w 1095038"/>
                  <a:gd name="connsiteY42" fmla="*/ 2082573 h 2157412"/>
                  <a:gd name="connsiteX43" fmla="*/ 52473 w 1095038"/>
                  <a:gd name="connsiteY43" fmla="*/ 2074287 h 2157412"/>
                  <a:gd name="connsiteX44" fmla="*/ 57894 w 1095038"/>
                  <a:gd name="connsiteY44" fmla="*/ 2065555 h 2157412"/>
                  <a:gd name="connsiteX45" fmla="*/ 59939 w 1095038"/>
                  <a:gd name="connsiteY45" fmla="*/ 2067605 h 2157412"/>
                  <a:gd name="connsiteX46" fmla="*/ 54523 w 1095038"/>
                  <a:gd name="connsiteY46" fmla="*/ 2072452 h 2157412"/>
                  <a:gd name="connsiteX47" fmla="*/ 52846 w 1095038"/>
                  <a:gd name="connsiteY47" fmla="*/ 2059380 h 2157412"/>
                  <a:gd name="connsiteX48" fmla="*/ 43957 w 1095038"/>
                  <a:gd name="connsiteY48" fmla="*/ 2077770 h 2157412"/>
                  <a:gd name="connsiteX49" fmla="*/ 40627 w 1095038"/>
                  <a:gd name="connsiteY49" fmla="*/ 2076118 h 2157412"/>
                  <a:gd name="connsiteX50" fmla="*/ 36300 w 1095038"/>
                  <a:gd name="connsiteY50" fmla="*/ 2073972 h 2157412"/>
                  <a:gd name="connsiteX51" fmla="*/ 46035 w 1095038"/>
                  <a:gd name="connsiteY51" fmla="*/ 2065387 h 2157412"/>
                  <a:gd name="connsiteX52" fmla="*/ 62158 w 1095038"/>
                  <a:gd name="connsiteY52" fmla="*/ 2056829 h 2157412"/>
                  <a:gd name="connsiteX53" fmla="*/ 57894 w 1095038"/>
                  <a:gd name="connsiteY53" fmla="*/ 2065555 h 2157412"/>
                  <a:gd name="connsiteX54" fmla="*/ 55673 w 1095038"/>
                  <a:gd name="connsiteY54" fmla="*/ 2063329 h 2157412"/>
                  <a:gd name="connsiteX55" fmla="*/ 61006 w 1095038"/>
                  <a:gd name="connsiteY55" fmla="*/ 2057983 h 2157412"/>
                  <a:gd name="connsiteX56" fmla="*/ 54417 w 1095038"/>
                  <a:gd name="connsiteY56" fmla="*/ 2056130 h 2157412"/>
                  <a:gd name="connsiteX57" fmla="*/ 55770 w 1095038"/>
                  <a:gd name="connsiteY57" fmla="*/ 2056801 h 2157412"/>
                  <a:gd name="connsiteX58" fmla="*/ 52846 w 1095038"/>
                  <a:gd name="connsiteY58" fmla="*/ 2059380 h 2157412"/>
                  <a:gd name="connsiteX59" fmla="*/ 64206 w 1095038"/>
                  <a:gd name="connsiteY59" fmla="*/ 2052637 h 2157412"/>
                  <a:gd name="connsiteX60" fmla="*/ 66339 w 1095038"/>
                  <a:gd name="connsiteY60" fmla="*/ 2052637 h 2157412"/>
                  <a:gd name="connsiteX61" fmla="*/ 62158 w 1095038"/>
                  <a:gd name="connsiteY61" fmla="*/ 2056829 h 2157412"/>
                  <a:gd name="connsiteX62" fmla="*/ 69117 w 1095038"/>
                  <a:gd name="connsiteY62" fmla="*/ 2038350 h 2157412"/>
                  <a:gd name="connsiteX63" fmla="*/ 71101 w 1095038"/>
                  <a:gd name="connsiteY63" fmla="*/ 2038350 h 2157412"/>
                  <a:gd name="connsiteX64" fmla="*/ 63163 w 1095038"/>
                  <a:gd name="connsiteY64" fmla="*/ 2051050 h 2157412"/>
                  <a:gd name="connsiteX65" fmla="*/ 63411 w 1095038"/>
                  <a:gd name="connsiteY65" fmla="*/ 2037525 h 2157412"/>
                  <a:gd name="connsiteX66" fmla="*/ 54417 w 1095038"/>
                  <a:gd name="connsiteY66" fmla="*/ 2056130 h 2157412"/>
                  <a:gd name="connsiteX67" fmla="*/ 51444 w 1095038"/>
                  <a:gd name="connsiteY67" fmla="*/ 2054655 h 2157412"/>
                  <a:gd name="connsiteX68" fmla="*/ 47117 w 1095038"/>
                  <a:gd name="connsiteY68" fmla="*/ 2052508 h 2157412"/>
                  <a:gd name="connsiteX69" fmla="*/ 57934 w 1095038"/>
                  <a:gd name="connsiteY69" fmla="*/ 2042045 h 2157412"/>
                  <a:gd name="connsiteX70" fmla="*/ 66364 w 1095038"/>
                  <a:gd name="connsiteY70" fmla="*/ 2031415 h 2157412"/>
                  <a:gd name="connsiteX71" fmla="*/ 68751 w 1095038"/>
                  <a:gd name="connsiteY71" fmla="*/ 2033191 h 2157412"/>
                  <a:gd name="connsiteX72" fmla="*/ 65370 w 1095038"/>
                  <a:gd name="connsiteY72" fmla="*/ 2035907 h 2157412"/>
                  <a:gd name="connsiteX73" fmla="*/ 63411 w 1095038"/>
                  <a:gd name="connsiteY73" fmla="*/ 2037525 h 2157412"/>
                  <a:gd name="connsiteX74" fmla="*/ 73610 w 1095038"/>
                  <a:gd name="connsiteY74" fmla="*/ 2016425 h 2157412"/>
                  <a:gd name="connsiteX75" fmla="*/ 66364 w 1095038"/>
                  <a:gd name="connsiteY75" fmla="*/ 2031415 h 2157412"/>
                  <a:gd name="connsiteX76" fmla="*/ 64424 w 1095038"/>
                  <a:gd name="connsiteY76" fmla="*/ 2029971 h 2157412"/>
                  <a:gd name="connsiteX77" fmla="*/ 60097 w 1095038"/>
                  <a:gd name="connsiteY77" fmla="*/ 2026752 h 2157412"/>
                  <a:gd name="connsiteX78" fmla="*/ 69021 w 1095038"/>
                  <a:gd name="connsiteY78" fmla="*/ 2020044 h 2157412"/>
                  <a:gd name="connsiteX79" fmla="*/ 76361 w 1095038"/>
                  <a:gd name="connsiteY79" fmla="*/ 2010733 h 2157412"/>
                  <a:gd name="connsiteX80" fmla="*/ 79567 w 1095038"/>
                  <a:gd name="connsiteY80" fmla="*/ 2011727 h 2157412"/>
                  <a:gd name="connsiteX81" fmla="*/ 73610 w 1095038"/>
                  <a:gd name="connsiteY81" fmla="*/ 2016425 h 2157412"/>
                  <a:gd name="connsiteX82" fmla="*/ 83189 w 1095038"/>
                  <a:gd name="connsiteY82" fmla="*/ 1996609 h 2157412"/>
                  <a:gd name="connsiteX83" fmla="*/ 76361 w 1095038"/>
                  <a:gd name="connsiteY83" fmla="*/ 2010733 h 2157412"/>
                  <a:gd name="connsiteX84" fmla="*/ 75241 w 1095038"/>
                  <a:gd name="connsiteY84" fmla="*/ 2010386 h 2157412"/>
                  <a:gd name="connsiteX85" fmla="*/ 70914 w 1095038"/>
                  <a:gd name="connsiteY85" fmla="*/ 2007434 h 2157412"/>
                  <a:gd name="connsiteX86" fmla="*/ 87055 w 1095038"/>
                  <a:gd name="connsiteY86" fmla="*/ 1988612 h 2157412"/>
                  <a:gd name="connsiteX87" fmla="*/ 90384 w 1095038"/>
                  <a:gd name="connsiteY87" fmla="*/ 1990263 h 2157412"/>
                  <a:gd name="connsiteX88" fmla="*/ 87951 w 1095038"/>
                  <a:gd name="connsiteY88" fmla="*/ 1992410 h 2157412"/>
                  <a:gd name="connsiteX89" fmla="*/ 83189 w 1095038"/>
                  <a:gd name="connsiteY89" fmla="*/ 1996609 h 2157412"/>
                  <a:gd name="connsiteX90" fmla="*/ 94414 w 1095038"/>
                  <a:gd name="connsiteY90" fmla="*/ 1973387 h 2157412"/>
                  <a:gd name="connsiteX91" fmla="*/ 87055 w 1095038"/>
                  <a:gd name="connsiteY91" fmla="*/ 1988612 h 2157412"/>
                  <a:gd name="connsiteX92" fmla="*/ 86058 w 1095038"/>
                  <a:gd name="connsiteY92" fmla="*/ 1988117 h 2157412"/>
                  <a:gd name="connsiteX93" fmla="*/ 81731 w 1095038"/>
                  <a:gd name="connsiteY93" fmla="*/ 1985971 h 2157412"/>
                  <a:gd name="connsiteX94" fmla="*/ 92548 w 1095038"/>
                  <a:gd name="connsiteY94" fmla="*/ 1975239 h 2157412"/>
                  <a:gd name="connsiteX95" fmla="*/ 99608 w 1095038"/>
                  <a:gd name="connsiteY95" fmla="*/ 1962643 h 2157412"/>
                  <a:gd name="connsiteX96" fmla="*/ 103364 w 1095038"/>
                  <a:gd name="connsiteY96" fmla="*/ 1964507 h 2157412"/>
                  <a:gd name="connsiteX97" fmla="*/ 99984 w 1095038"/>
                  <a:gd name="connsiteY97" fmla="*/ 1967861 h 2157412"/>
                  <a:gd name="connsiteX98" fmla="*/ 94414 w 1095038"/>
                  <a:gd name="connsiteY98" fmla="*/ 1973387 h 2157412"/>
                  <a:gd name="connsiteX99" fmla="*/ 105293 w 1095038"/>
                  <a:gd name="connsiteY99" fmla="*/ 1950882 h 2157412"/>
                  <a:gd name="connsiteX100" fmla="*/ 99608 w 1095038"/>
                  <a:gd name="connsiteY100" fmla="*/ 1962643 h 2157412"/>
                  <a:gd name="connsiteX101" fmla="*/ 99038 w 1095038"/>
                  <a:gd name="connsiteY101" fmla="*/ 1962361 h 2157412"/>
                  <a:gd name="connsiteX102" fmla="*/ 94711 w 1095038"/>
                  <a:gd name="connsiteY102" fmla="*/ 1960214 h 2157412"/>
                  <a:gd name="connsiteX103" fmla="*/ 104446 w 1095038"/>
                  <a:gd name="connsiteY103" fmla="*/ 1951629 h 2157412"/>
                  <a:gd name="connsiteX104" fmla="*/ 110068 w 1095038"/>
                  <a:gd name="connsiteY104" fmla="*/ 1941003 h 2157412"/>
                  <a:gd name="connsiteX105" fmla="*/ 114181 w 1095038"/>
                  <a:gd name="connsiteY105" fmla="*/ 1943043 h 2157412"/>
                  <a:gd name="connsiteX106" fmla="*/ 105293 w 1095038"/>
                  <a:gd name="connsiteY106" fmla="*/ 1950882 h 2157412"/>
                  <a:gd name="connsiteX107" fmla="*/ 116345 w 1095038"/>
                  <a:gd name="connsiteY107" fmla="*/ 1928019 h 2157412"/>
                  <a:gd name="connsiteX108" fmla="*/ 110068 w 1095038"/>
                  <a:gd name="connsiteY108" fmla="*/ 1941003 h 2157412"/>
                  <a:gd name="connsiteX109" fmla="*/ 109855 w 1095038"/>
                  <a:gd name="connsiteY109" fmla="*/ 1940897 h 2157412"/>
                  <a:gd name="connsiteX110" fmla="*/ 105528 w 1095038"/>
                  <a:gd name="connsiteY110" fmla="*/ 1938751 h 2157412"/>
                  <a:gd name="connsiteX111" fmla="*/ 122621 w 1095038"/>
                  <a:gd name="connsiteY111" fmla="*/ 1915035 h 2157412"/>
                  <a:gd name="connsiteX112" fmla="*/ 122835 w 1095038"/>
                  <a:gd name="connsiteY112" fmla="*/ 1915140 h 2157412"/>
                  <a:gd name="connsiteX113" fmla="*/ 127161 w 1095038"/>
                  <a:gd name="connsiteY113" fmla="*/ 1917287 h 2157412"/>
                  <a:gd name="connsiteX114" fmla="*/ 118035 w 1095038"/>
                  <a:gd name="connsiteY114" fmla="*/ 1926342 h 2157412"/>
                  <a:gd name="connsiteX115" fmla="*/ 116345 w 1095038"/>
                  <a:gd name="connsiteY115" fmla="*/ 1928019 h 2157412"/>
                  <a:gd name="connsiteX116" fmla="*/ 126782 w 1095038"/>
                  <a:gd name="connsiteY116" fmla="*/ 1906427 h 2157412"/>
                  <a:gd name="connsiteX117" fmla="*/ 122621 w 1095038"/>
                  <a:gd name="connsiteY117" fmla="*/ 1915035 h 2157412"/>
                  <a:gd name="connsiteX118" fmla="*/ 118508 w 1095038"/>
                  <a:gd name="connsiteY118" fmla="*/ 1912994 h 2157412"/>
                  <a:gd name="connsiteX119" fmla="*/ 131515 w 1095038"/>
                  <a:gd name="connsiteY119" fmla="*/ 1896636 h 2157412"/>
                  <a:gd name="connsiteX120" fmla="*/ 135815 w 1095038"/>
                  <a:gd name="connsiteY120" fmla="*/ 1897970 h 2157412"/>
                  <a:gd name="connsiteX121" fmla="*/ 127973 w 1095038"/>
                  <a:gd name="connsiteY121" fmla="*/ 1905482 h 2157412"/>
                  <a:gd name="connsiteX122" fmla="*/ 126782 w 1095038"/>
                  <a:gd name="connsiteY122" fmla="*/ 1906427 h 2157412"/>
                  <a:gd name="connsiteX123" fmla="*/ 135129 w 1095038"/>
                  <a:gd name="connsiteY123" fmla="*/ 1889160 h 2157412"/>
                  <a:gd name="connsiteX124" fmla="*/ 131515 w 1095038"/>
                  <a:gd name="connsiteY124" fmla="*/ 1896636 h 2157412"/>
                  <a:gd name="connsiteX125" fmla="*/ 131488 w 1095038"/>
                  <a:gd name="connsiteY125" fmla="*/ 1896628 h 2157412"/>
                  <a:gd name="connsiteX126" fmla="*/ 127161 w 1095038"/>
                  <a:gd name="connsiteY126" fmla="*/ 1893677 h 2157412"/>
                  <a:gd name="connsiteX127" fmla="*/ 134733 w 1095038"/>
                  <a:gd name="connsiteY127" fmla="*/ 1889384 h 2157412"/>
                  <a:gd name="connsiteX128" fmla="*/ 137802 w 1095038"/>
                  <a:gd name="connsiteY128" fmla="*/ 1883630 h 2157412"/>
                  <a:gd name="connsiteX129" fmla="*/ 137978 w 1095038"/>
                  <a:gd name="connsiteY129" fmla="*/ 1883750 h 2157412"/>
                  <a:gd name="connsiteX130" fmla="*/ 142305 w 1095038"/>
                  <a:gd name="connsiteY130" fmla="*/ 1885091 h 2157412"/>
                  <a:gd name="connsiteX131" fmla="*/ 135129 w 1095038"/>
                  <a:gd name="connsiteY131" fmla="*/ 1889160 h 2157412"/>
                  <a:gd name="connsiteX132" fmla="*/ 153392 w 1095038"/>
                  <a:gd name="connsiteY132" fmla="*/ 1880751 h 2157412"/>
                  <a:gd name="connsiteX133" fmla="*/ 71101 w 1095038"/>
                  <a:gd name="connsiteY133" fmla="*/ 2044700 h 2157412"/>
                  <a:gd name="connsiteX134" fmla="*/ 77550 w 1095038"/>
                  <a:gd name="connsiteY134" fmla="*/ 2029670 h 2157412"/>
                  <a:gd name="connsiteX135" fmla="*/ 73251 w 1095038"/>
                  <a:gd name="connsiteY135" fmla="*/ 2027523 h 2157412"/>
                  <a:gd name="connsiteX136" fmla="*/ 88299 w 1095038"/>
                  <a:gd name="connsiteY136" fmla="*/ 2008200 h 2157412"/>
                  <a:gd name="connsiteX137" fmla="*/ 86149 w 1095038"/>
                  <a:gd name="connsiteY137" fmla="*/ 2006053 h 2157412"/>
                  <a:gd name="connsiteX138" fmla="*/ 96898 w 1095038"/>
                  <a:gd name="connsiteY138" fmla="*/ 1993170 h 2157412"/>
                  <a:gd name="connsiteX139" fmla="*/ 92599 w 1095038"/>
                  <a:gd name="connsiteY139" fmla="*/ 1991023 h 2157412"/>
                  <a:gd name="connsiteX140" fmla="*/ 105497 w 1095038"/>
                  <a:gd name="connsiteY140" fmla="*/ 1973847 h 2157412"/>
                  <a:gd name="connsiteX141" fmla="*/ 101197 w 1095038"/>
                  <a:gd name="connsiteY141" fmla="*/ 1973847 h 2157412"/>
                  <a:gd name="connsiteX142" fmla="*/ 114096 w 1095038"/>
                  <a:gd name="connsiteY142" fmla="*/ 1956670 h 2157412"/>
                  <a:gd name="connsiteX143" fmla="*/ 109796 w 1095038"/>
                  <a:gd name="connsiteY143" fmla="*/ 1954523 h 2157412"/>
                  <a:gd name="connsiteX144" fmla="*/ 124845 w 1095038"/>
                  <a:gd name="connsiteY144" fmla="*/ 1935200 h 2157412"/>
                  <a:gd name="connsiteX145" fmla="*/ 122695 w 1095038"/>
                  <a:gd name="connsiteY145" fmla="*/ 1933053 h 2157412"/>
                  <a:gd name="connsiteX146" fmla="*/ 137743 w 1095038"/>
                  <a:gd name="connsiteY146" fmla="*/ 1909435 h 2157412"/>
                  <a:gd name="connsiteX147" fmla="*/ 135593 w 1095038"/>
                  <a:gd name="connsiteY147" fmla="*/ 1907288 h 2157412"/>
                  <a:gd name="connsiteX148" fmla="*/ 146342 w 1095038"/>
                  <a:gd name="connsiteY148" fmla="*/ 1894405 h 2157412"/>
                  <a:gd name="connsiteX149" fmla="*/ 142043 w 1095038"/>
                  <a:gd name="connsiteY149" fmla="*/ 1892258 h 2157412"/>
                  <a:gd name="connsiteX150" fmla="*/ 147686 w 1095038"/>
                  <a:gd name="connsiteY150" fmla="*/ 1885817 h 2157412"/>
                  <a:gd name="connsiteX151" fmla="*/ 154254 w 1095038"/>
                  <a:gd name="connsiteY151" fmla="*/ 1879033 h 2157412"/>
                  <a:gd name="connsiteX152" fmla="*/ 154941 w 1095038"/>
                  <a:gd name="connsiteY152" fmla="*/ 1879376 h 2157412"/>
                  <a:gd name="connsiteX153" fmla="*/ 153392 w 1095038"/>
                  <a:gd name="connsiteY153" fmla="*/ 1880751 h 2157412"/>
                  <a:gd name="connsiteX154" fmla="*/ 141875 w 1095038"/>
                  <a:gd name="connsiteY154" fmla="*/ 1875204 h 2157412"/>
                  <a:gd name="connsiteX155" fmla="*/ 137802 w 1095038"/>
                  <a:gd name="connsiteY155" fmla="*/ 1883630 h 2157412"/>
                  <a:gd name="connsiteX156" fmla="*/ 133652 w 1095038"/>
                  <a:gd name="connsiteY156" fmla="*/ 1880799 h 2157412"/>
                  <a:gd name="connsiteX157" fmla="*/ 146743 w 1095038"/>
                  <a:gd name="connsiteY157" fmla="*/ 1865132 h 2157412"/>
                  <a:gd name="connsiteX158" fmla="*/ 147713 w 1095038"/>
                  <a:gd name="connsiteY158" fmla="*/ 1865774 h 2157412"/>
                  <a:gd name="connsiteX159" fmla="*/ 150958 w 1095038"/>
                  <a:gd name="connsiteY159" fmla="*/ 1867920 h 2157412"/>
                  <a:gd name="connsiteX160" fmla="*/ 143116 w 1095038"/>
                  <a:gd name="connsiteY160" fmla="*/ 1874360 h 2157412"/>
                  <a:gd name="connsiteX161" fmla="*/ 141875 w 1095038"/>
                  <a:gd name="connsiteY161" fmla="*/ 1875204 h 2157412"/>
                  <a:gd name="connsiteX162" fmla="*/ 150895 w 1095038"/>
                  <a:gd name="connsiteY162" fmla="*/ 1856543 h 2157412"/>
                  <a:gd name="connsiteX163" fmla="*/ 146743 w 1095038"/>
                  <a:gd name="connsiteY163" fmla="*/ 1865132 h 2157412"/>
                  <a:gd name="connsiteX164" fmla="*/ 144468 w 1095038"/>
                  <a:gd name="connsiteY164" fmla="*/ 1863628 h 2157412"/>
                  <a:gd name="connsiteX165" fmla="*/ 159322 w 1095038"/>
                  <a:gd name="connsiteY165" fmla="*/ 1839110 h 2157412"/>
                  <a:gd name="connsiteX166" fmla="*/ 160694 w 1095038"/>
                  <a:gd name="connsiteY166" fmla="*/ 1840018 h 2157412"/>
                  <a:gd name="connsiteX167" fmla="*/ 163939 w 1095038"/>
                  <a:gd name="connsiteY167" fmla="*/ 1842164 h 2157412"/>
                  <a:gd name="connsiteX168" fmla="*/ 154204 w 1095038"/>
                  <a:gd name="connsiteY168" fmla="*/ 1852896 h 2157412"/>
                  <a:gd name="connsiteX169" fmla="*/ 150895 w 1095038"/>
                  <a:gd name="connsiteY169" fmla="*/ 1856543 h 2157412"/>
                  <a:gd name="connsiteX170" fmla="*/ 161709 w 1095038"/>
                  <a:gd name="connsiteY170" fmla="*/ 1834173 h 2157412"/>
                  <a:gd name="connsiteX171" fmla="*/ 159322 w 1095038"/>
                  <a:gd name="connsiteY171" fmla="*/ 1839110 h 2157412"/>
                  <a:gd name="connsiteX172" fmla="*/ 157449 w 1095038"/>
                  <a:gd name="connsiteY172" fmla="*/ 1837871 h 2157412"/>
                  <a:gd name="connsiteX173" fmla="*/ 169018 w 1095038"/>
                  <a:gd name="connsiteY173" fmla="*/ 1819052 h 2157412"/>
                  <a:gd name="connsiteX174" fmla="*/ 171510 w 1095038"/>
                  <a:gd name="connsiteY174" fmla="*/ 1820700 h 2157412"/>
                  <a:gd name="connsiteX175" fmla="*/ 174755 w 1095038"/>
                  <a:gd name="connsiteY175" fmla="*/ 1822847 h 2157412"/>
                  <a:gd name="connsiteX176" fmla="*/ 172592 w 1095038"/>
                  <a:gd name="connsiteY176" fmla="*/ 1824725 h 2157412"/>
                  <a:gd name="connsiteX177" fmla="*/ 161709 w 1095038"/>
                  <a:gd name="connsiteY177" fmla="*/ 1834173 h 2157412"/>
                  <a:gd name="connsiteX178" fmla="*/ 170375 w 1095038"/>
                  <a:gd name="connsiteY178" fmla="*/ 1816245 h 2157412"/>
                  <a:gd name="connsiteX179" fmla="*/ 169018 w 1095038"/>
                  <a:gd name="connsiteY179" fmla="*/ 1819052 h 2157412"/>
                  <a:gd name="connsiteX180" fmla="*/ 168265 w 1095038"/>
                  <a:gd name="connsiteY180" fmla="*/ 1818554 h 2157412"/>
                  <a:gd name="connsiteX181" fmla="*/ 189570 w 1095038"/>
                  <a:gd name="connsiteY181" fmla="*/ 1776536 h 2157412"/>
                  <a:gd name="connsiteX182" fmla="*/ 192062 w 1095038"/>
                  <a:gd name="connsiteY182" fmla="*/ 1777773 h 2157412"/>
                  <a:gd name="connsiteX183" fmla="*/ 196389 w 1095038"/>
                  <a:gd name="connsiteY183" fmla="*/ 1779919 h 2157412"/>
                  <a:gd name="connsiteX184" fmla="*/ 179082 w 1095038"/>
                  <a:gd name="connsiteY184" fmla="*/ 1799237 h 2157412"/>
                  <a:gd name="connsiteX185" fmla="*/ 185572 w 1095038"/>
                  <a:gd name="connsiteY185" fmla="*/ 1801383 h 2157412"/>
                  <a:gd name="connsiteX186" fmla="*/ 176108 w 1095038"/>
                  <a:gd name="connsiteY186" fmla="*/ 1809969 h 2157412"/>
                  <a:gd name="connsiteX187" fmla="*/ 170375 w 1095038"/>
                  <a:gd name="connsiteY187" fmla="*/ 1816245 h 2157412"/>
                  <a:gd name="connsiteX188" fmla="*/ 191028 w 1095038"/>
                  <a:gd name="connsiteY188" fmla="*/ 1773519 h 2157412"/>
                  <a:gd name="connsiteX189" fmla="*/ 189570 w 1095038"/>
                  <a:gd name="connsiteY189" fmla="*/ 1776536 h 2157412"/>
                  <a:gd name="connsiteX190" fmla="*/ 187736 w 1095038"/>
                  <a:gd name="connsiteY190" fmla="*/ 1775627 h 2157412"/>
                  <a:gd name="connsiteX191" fmla="*/ 196683 w 1095038"/>
                  <a:gd name="connsiteY191" fmla="*/ 1761821 h 2157412"/>
                  <a:gd name="connsiteX192" fmla="*/ 198552 w 1095038"/>
                  <a:gd name="connsiteY192" fmla="*/ 1762748 h 2157412"/>
                  <a:gd name="connsiteX193" fmla="*/ 202879 w 1095038"/>
                  <a:gd name="connsiteY193" fmla="*/ 1764895 h 2157412"/>
                  <a:gd name="connsiteX194" fmla="*/ 196119 w 1095038"/>
                  <a:gd name="connsiteY194" fmla="*/ 1770261 h 2157412"/>
                  <a:gd name="connsiteX195" fmla="*/ 191028 w 1095038"/>
                  <a:gd name="connsiteY195" fmla="*/ 1773519 h 2157412"/>
                  <a:gd name="connsiteX196" fmla="*/ 199084 w 1095038"/>
                  <a:gd name="connsiteY196" fmla="*/ 1756853 h 2157412"/>
                  <a:gd name="connsiteX197" fmla="*/ 196683 w 1095038"/>
                  <a:gd name="connsiteY197" fmla="*/ 1761821 h 2157412"/>
                  <a:gd name="connsiteX198" fmla="*/ 194226 w 1095038"/>
                  <a:gd name="connsiteY198" fmla="*/ 1760602 h 2157412"/>
                  <a:gd name="connsiteX199" fmla="*/ 206307 w 1095038"/>
                  <a:gd name="connsiteY199" fmla="*/ 1741912 h 2157412"/>
                  <a:gd name="connsiteX200" fmla="*/ 209369 w 1095038"/>
                  <a:gd name="connsiteY200" fmla="*/ 1743431 h 2157412"/>
                  <a:gd name="connsiteX201" fmla="*/ 213696 w 1095038"/>
                  <a:gd name="connsiteY201" fmla="*/ 1745578 h 2157412"/>
                  <a:gd name="connsiteX202" fmla="*/ 203961 w 1095038"/>
                  <a:gd name="connsiteY202" fmla="*/ 1753090 h 2157412"/>
                  <a:gd name="connsiteX203" fmla="*/ 199084 w 1095038"/>
                  <a:gd name="connsiteY203" fmla="*/ 1756853 h 2157412"/>
                  <a:gd name="connsiteX204" fmla="*/ 208054 w 1095038"/>
                  <a:gd name="connsiteY204" fmla="*/ 1738297 h 2157412"/>
                  <a:gd name="connsiteX205" fmla="*/ 206307 w 1095038"/>
                  <a:gd name="connsiteY205" fmla="*/ 1741912 h 2157412"/>
                  <a:gd name="connsiteX206" fmla="*/ 205043 w 1095038"/>
                  <a:gd name="connsiteY206" fmla="*/ 1741285 h 2157412"/>
                  <a:gd name="connsiteX207" fmla="*/ 218023 w 1095038"/>
                  <a:gd name="connsiteY207" fmla="*/ 1717675 h 2157412"/>
                  <a:gd name="connsiteX208" fmla="*/ 224513 w 1095038"/>
                  <a:gd name="connsiteY208" fmla="*/ 1721967 h 2157412"/>
                  <a:gd name="connsiteX209" fmla="*/ 215589 w 1095038"/>
                  <a:gd name="connsiteY209" fmla="*/ 1730821 h 2157412"/>
                  <a:gd name="connsiteX210" fmla="*/ 208054 w 1095038"/>
                  <a:gd name="connsiteY210" fmla="*/ 1738297 h 2157412"/>
                  <a:gd name="connsiteX211" fmla="*/ 226676 w 1095038"/>
                  <a:gd name="connsiteY211" fmla="*/ 1698625 h 2157412"/>
                  <a:gd name="connsiteX212" fmla="*/ 234614 w 1095038"/>
                  <a:gd name="connsiteY212" fmla="*/ 1703388 h 2157412"/>
                  <a:gd name="connsiteX213" fmla="*/ 252423 w 1095038"/>
                  <a:gd name="connsiteY213" fmla="*/ 1683451 h 2157412"/>
                  <a:gd name="connsiteX214" fmla="*/ 154254 w 1095038"/>
                  <a:gd name="connsiteY214" fmla="*/ 1879033 h 2157412"/>
                  <a:gd name="connsiteX215" fmla="*/ 150641 w 1095038"/>
                  <a:gd name="connsiteY215" fmla="*/ 1877229 h 2157412"/>
                  <a:gd name="connsiteX216" fmla="*/ 165690 w 1095038"/>
                  <a:gd name="connsiteY216" fmla="*/ 1855758 h 2157412"/>
                  <a:gd name="connsiteX217" fmla="*/ 161390 w 1095038"/>
                  <a:gd name="connsiteY217" fmla="*/ 1851464 h 2157412"/>
                  <a:gd name="connsiteX218" fmla="*/ 174289 w 1095038"/>
                  <a:gd name="connsiteY218" fmla="*/ 1836435 h 2157412"/>
                  <a:gd name="connsiteX219" fmla="*/ 169989 w 1095038"/>
                  <a:gd name="connsiteY219" fmla="*/ 1834288 h 2157412"/>
                  <a:gd name="connsiteX220" fmla="*/ 185037 w 1095038"/>
                  <a:gd name="connsiteY220" fmla="*/ 1817111 h 2157412"/>
                  <a:gd name="connsiteX221" fmla="*/ 180738 w 1095038"/>
                  <a:gd name="connsiteY221" fmla="*/ 1814964 h 2157412"/>
                  <a:gd name="connsiteX222" fmla="*/ 191487 w 1095038"/>
                  <a:gd name="connsiteY222" fmla="*/ 1804229 h 2157412"/>
                  <a:gd name="connsiteX223" fmla="*/ 187187 w 1095038"/>
                  <a:gd name="connsiteY223" fmla="*/ 1802082 h 2157412"/>
                  <a:gd name="connsiteX224" fmla="*/ 204385 w 1095038"/>
                  <a:gd name="connsiteY224" fmla="*/ 1778464 h 2157412"/>
                  <a:gd name="connsiteX225" fmla="*/ 200086 w 1095038"/>
                  <a:gd name="connsiteY225" fmla="*/ 1776317 h 2157412"/>
                  <a:gd name="connsiteX226" fmla="*/ 210834 w 1095038"/>
                  <a:gd name="connsiteY226" fmla="*/ 1765582 h 2157412"/>
                  <a:gd name="connsiteX227" fmla="*/ 206535 w 1095038"/>
                  <a:gd name="connsiteY227" fmla="*/ 1763435 h 2157412"/>
                  <a:gd name="connsiteX228" fmla="*/ 223733 w 1095038"/>
                  <a:gd name="connsiteY228" fmla="*/ 1739817 h 2157412"/>
                  <a:gd name="connsiteX229" fmla="*/ 219433 w 1095038"/>
                  <a:gd name="connsiteY229" fmla="*/ 1737670 h 2157412"/>
                  <a:gd name="connsiteX230" fmla="*/ 230182 w 1095038"/>
                  <a:gd name="connsiteY230" fmla="*/ 1726934 h 2157412"/>
                  <a:gd name="connsiteX231" fmla="*/ 225882 w 1095038"/>
                  <a:gd name="connsiteY231" fmla="*/ 1722640 h 2157412"/>
                  <a:gd name="connsiteX232" fmla="*/ 243080 w 1095038"/>
                  <a:gd name="connsiteY232" fmla="*/ 1701170 h 2157412"/>
                  <a:gd name="connsiteX233" fmla="*/ 238781 w 1095038"/>
                  <a:gd name="connsiteY233" fmla="*/ 1699023 h 2157412"/>
                  <a:gd name="connsiteX234" fmla="*/ 246305 w 1095038"/>
                  <a:gd name="connsiteY234" fmla="*/ 1690435 h 2157412"/>
                  <a:gd name="connsiteX235" fmla="*/ 253314 w 1095038"/>
                  <a:gd name="connsiteY235" fmla="*/ 1681675 h 2157412"/>
                  <a:gd name="connsiteX236" fmla="*/ 253829 w 1095038"/>
                  <a:gd name="connsiteY236" fmla="*/ 1681846 h 2157412"/>
                  <a:gd name="connsiteX237" fmla="*/ 252423 w 1095038"/>
                  <a:gd name="connsiteY237" fmla="*/ 1683451 h 2157412"/>
                  <a:gd name="connsiteX238" fmla="*/ 248779 w 1095038"/>
                  <a:gd name="connsiteY238" fmla="*/ 1666263 h 2157412"/>
                  <a:gd name="connsiteX239" fmla="*/ 242645 w 1095038"/>
                  <a:gd name="connsiteY239" fmla="*/ 1682750 h 2157412"/>
                  <a:gd name="connsiteX240" fmla="*/ 236201 w 1095038"/>
                  <a:gd name="connsiteY240" fmla="*/ 1680633 h 2157412"/>
                  <a:gd name="connsiteX241" fmla="*/ 244792 w 1095038"/>
                  <a:gd name="connsiteY241" fmla="*/ 1670314 h 2157412"/>
                  <a:gd name="connsiteX242" fmla="*/ 250814 w 1095038"/>
                  <a:gd name="connsiteY242" fmla="*/ 1660792 h 2157412"/>
                  <a:gd name="connsiteX243" fmla="*/ 253384 w 1095038"/>
                  <a:gd name="connsiteY243" fmla="*/ 1661583 h 2157412"/>
                  <a:gd name="connsiteX244" fmla="*/ 248779 w 1095038"/>
                  <a:gd name="connsiteY244" fmla="*/ 1666263 h 2157412"/>
                  <a:gd name="connsiteX245" fmla="*/ 255238 w 1095038"/>
                  <a:gd name="connsiteY245" fmla="*/ 1648904 h 2157412"/>
                  <a:gd name="connsiteX246" fmla="*/ 250814 w 1095038"/>
                  <a:gd name="connsiteY246" fmla="*/ 1660792 h 2157412"/>
                  <a:gd name="connsiteX247" fmla="*/ 249088 w 1095038"/>
                  <a:gd name="connsiteY247" fmla="*/ 1660260 h 2157412"/>
                  <a:gd name="connsiteX248" fmla="*/ 244792 w 1095038"/>
                  <a:gd name="connsiteY248" fmla="*/ 1657350 h 2157412"/>
                  <a:gd name="connsiteX249" fmla="*/ 259596 w 1095038"/>
                  <a:gd name="connsiteY249" fmla="*/ 1637190 h 2157412"/>
                  <a:gd name="connsiteX250" fmla="*/ 261707 w 1095038"/>
                  <a:gd name="connsiteY250" fmla="*/ 1638300 h 2157412"/>
                  <a:gd name="connsiteX251" fmla="*/ 264123 w 1095038"/>
                  <a:gd name="connsiteY251" fmla="*/ 1640416 h 2157412"/>
                  <a:gd name="connsiteX252" fmla="*/ 255263 w 1095038"/>
                  <a:gd name="connsiteY252" fmla="*/ 1648883 h 2157412"/>
                  <a:gd name="connsiteX253" fmla="*/ 255238 w 1095038"/>
                  <a:gd name="connsiteY253" fmla="*/ 1648904 h 2157412"/>
                  <a:gd name="connsiteX254" fmla="*/ 260839 w 1095038"/>
                  <a:gd name="connsiteY254" fmla="*/ 1633848 h 2157412"/>
                  <a:gd name="connsiteX255" fmla="*/ 259596 w 1095038"/>
                  <a:gd name="connsiteY255" fmla="*/ 1637190 h 2157412"/>
                  <a:gd name="connsiteX256" fmla="*/ 257679 w 1095038"/>
                  <a:gd name="connsiteY256" fmla="*/ 1636183 h 2157412"/>
                  <a:gd name="connsiteX257" fmla="*/ 266271 w 1095038"/>
                  <a:gd name="connsiteY257" fmla="*/ 1619250 h 2157412"/>
                  <a:gd name="connsiteX258" fmla="*/ 272714 w 1095038"/>
                  <a:gd name="connsiteY258" fmla="*/ 1623483 h 2157412"/>
                  <a:gd name="connsiteX259" fmla="*/ 265197 w 1095038"/>
                  <a:gd name="connsiteY259" fmla="*/ 1630627 h 2157412"/>
                  <a:gd name="connsiteX260" fmla="*/ 260839 w 1095038"/>
                  <a:gd name="connsiteY260" fmla="*/ 1633848 h 2157412"/>
                  <a:gd name="connsiteX261" fmla="*/ 319853 w 1095038"/>
                  <a:gd name="connsiteY261" fmla="*/ 1549110 h 2157412"/>
                  <a:gd name="connsiteX262" fmla="*/ 253314 w 1095038"/>
                  <a:gd name="connsiteY262" fmla="*/ 1681675 h 2157412"/>
                  <a:gd name="connsiteX263" fmla="*/ 250604 w 1095038"/>
                  <a:gd name="connsiteY263" fmla="*/ 1680773 h 2157412"/>
                  <a:gd name="connsiteX264" fmla="*/ 247380 w 1095038"/>
                  <a:gd name="connsiteY264" fmla="*/ 1679699 h 2157412"/>
                  <a:gd name="connsiteX265" fmla="*/ 262428 w 1095038"/>
                  <a:gd name="connsiteY265" fmla="*/ 1660376 h 2157412"/>
                  <a:gd name="connsiteX266" fmla="*/ 258128 w 1095038"/>
                  <a:gd name="connsiteY266" fmla="*/ 1658228 h 2157412"/>
                  <a:gd name="connsiteX267" fmla="*/ 268877 w 1095038"/>
                  <a:gd name="connsiteY267" fmla="*/ 1647493 h 2157412"/>
                  <a:gd name="connsiteX268" fmla="*/ 264578 w 1095038"/>
                  <a:gd name="connsiteY268" fmla="*/ 1645346 h 2157412"/>
                  <a:gd name="connsiteX269" fmla="*/ 281776 w 1095038"/>
                  <a:gd name="connsiteY269" fmla="*/ 1621728 h 2157412"/>
                  <a:gd name="connsiteX270" fmla="*/ 268877 w 1095038"/>
                  <a:gd name="connsiteY270" fmla="*/ 1615287 h 2157412"/>
                  <a:gd name="connsiteX271" fmla="*/ 294674 w 1095038"/>
                  <a:gd name="connsiteY271" fmla="*/ 1595964 h 2157412"/>
                  <a:gd name="connsiteX272" fmla="*/ 281776 w 1095038"/>
                  <a:gd name="connsiteY272" fmla="*/ 1589522 h 2157412"/>
                  <a:gd name="connsiteX273" fmla="*/ 307572 w 1095038"/>
                  <a:gd name="connsiteY273" fmla="*/ 1572346 h 2157412"/>
                  <a:gd name="connsiteX274" fmla="*/ 292524 w 1095038"/>
                  <a:gd name="connsiteY274" fmla="*/ 1563758 h 2157412"/>
                  <a:gd name="connsiteX275" fmla="*/ 315197 w 1095038"/>
                  <a:gd name="connsiteY275" fmla="*/ 1551982 h 2157412"/>
                  <a:gd name="connsiteX276" fmla="*/ 320120 w 1095038"/>
                  <a:gd name="connsiteY276" fmla="*/ 1548578 h 2157412"/>
                  <a:gd name="connsiteX277" fmla="*/ 320471 w 1095038"/>
                  <a:gd name="connsiteY277" fmla="*/ 1548728 h 2157412"/>
                  <a:gd name="connsiteX278" fmla="*/ 319853 w 1095038"/>
                  <a:gd name="connsiteY278" fmla="*/ 1549110 h 2157412"/>
                  <a:gd name="connsiteX279" fmla="*/ 326438 w 1095038"/>
                  <a:gd name="connsiteY279" fmla="*/ 1535990 h 2157412"/>
                  <a:gd name="connsiteX280" fmla="*/ 320120 w 1095038"/>
                  <a:gd name="connsiteY280" fmla="*/ 1548578 h 2157412"/>
                  <a:gd name="connsiteX281" fmla="*/ 312947 w 1095038"/>
                  <a:gd name="connsiteY281" fmla="*/ 1545508 h 2157412"/>
                  <a:gd name="connsiteX282" fmla="*/ 305423 w 1095038"/>
                  <a:gd name="connsiteY282" fmla="*/ 1542287 h 2157412"/>
                  <a:gd name="connsiteX283" fmla="*/ 323561 w 1095038"/>
                  <a:gd name="connsiteY283" fmla="*/ 1536852 h 2157412"/>
                  <a:gd name="connsiteX284" fmla="*/ 326614 w 1095038"/>
                  <a:gd name="connsiteY284" fmla="*/ 1535639 h 2157412"/>
                  <a:gd name="connsiteX285" fmla="*/ 326920 w 1095038"/>
                  <a:gd name="connsiteY285" fmla="*/ 1535846 h 2157412"/>
                  <a:gd name="connsiteX286" fmla="*/ 326438 w 1095038"/>
                  <a:gd name="connsiteY286" fmla="*/ 1535990 h 2157412"/>
                  <a:gd name="connsiteX287" fmla="*/ 354459 w 1095038"/>
                  <a:gd name="connsiteY287" fmla="*/ 1480164 h 2157412"/>
                  <a:gd name="connsiteX288" fmla="*/ 326614 w 1095038"/>
                  <a:gd name="connsiteY288" fmla="*/ 1535639 h 2157412"/>
                  <a:gd name="connsiteX289" fmla="*/ 319396 w 1095038"/>
                  <a:gd name="connsiteY289" fmla="*/ 1530747 h 2157412"/>
                  <a:gd name="connsiteX290" fmla="*/ 311872 w 1095038"/>
                  <a:gd name="connsiteY290" fmla="*/ 1527258 h 2157412"/>
                  <a:gd name="connsiteX291" fmla="*/ 337669 w 1095038"/>
                  <a:gd name="connsiteY291" fmla="*/ 1512228 h 2157412"/>
                  <a:gd name="connsiteX292" fmla="*/ 324770 w 1095038"/>
                  <a:gd name="connsiteY292" fmla="*/ 1503640 h 2157412"/>
                  <a:gd name="connsiteX293" fmla="*/ 346268 w 1095038"/>
                  <a:gd name="connsiteY293" fmla="*/ 1495052 h 2157412"/>
                  <a:gd name="connsiteX294" fmla="*/ 333369 w 1095038"/>
                  <a:gd name="connsiteY294" fmla="*/ 1486463 h 2157412"/>
                  <a:gd name="connsiteX295" fmla="*/ 343312 w 1095038"/>
                  <a:gd name="connsiteY295" fmla="*/ 1484048 h 2157412"/>
                  <a:gd name="connsiteX296" fmla="*/ 354590 w 1095038"/>
                  <a:gd name="connsiteY296" fmla="*/ 1479904 h 2157412"/>
                  <a:gd name="connsiteX297" fmla="*/ 354867 w 1095038"/>
                  <a:gd name="connsiteY297" fmla="*/ 1480022 h 2157412"/>
                  <a:gd name="connsiteX298" fmla="*/ 354459 w 1095038"/>
                  <a:gd name="connsiteY298" fmla="*/ 1480164 h 2157412"/>
                  <a:gd name="connsiteX299" fmla="*/ 363049 w 1095038"/>
                  <a:gd name="connsiteY299" fmla="*/ 1463049 h 2157412"/>
                  <a:gd name="connsiteX300" fmla="*/ 354590 w 1095038"/>
                  <a:gd name="connsiteY300" fmla="*/ 1479904 h 2157412"/>
                  <a:gd name="connsiteX301" fmla="*/ 341700 w 1095038"/>
                  <a:gd name="connsiteY301" fmla="*/ 1474386 h 2157412"/>
                  <a:gd name="connsiteX302" fmla="*/ 339819 w 1095038"/>
                  <a:gd name="connsiteY302" fmla="*/ 1473581 h 2157412"/>
                  <a:gd name="connsiteX303" fmla="*/ 350836 w 1095038"/>
                  <a:gd name="connsiteY303" fmla="*/ 1469019 h 2157412"/>
                  <a:gd name="connsiteX304" fmla="*/ 363207 w 1095038"/>
                  <a:gd name="connsiteY304" fmla="*/ 1462735 h 2157412"/>
                  <a:gd name="connsiteX305" fmla="*/ 363466 w 1095038"/>
                  <a:gd name="connsiteY305" fmla="*/ 1462846 h 2157412"/>
                  <a:gd name="connsiteX306" fmla="*/ 363049 w 1095038"/>
                  <a:gd name="connsiteY306" fmla="*/ 1463049 h 2157412"/>
                  <a:gd name="connsiteX307" fmla="*/ 385222 w 1095038"/>
                  <a:gd name="connsiteY307" fmla="*/ 1418875 h 2157412"/>
                  <a:gd name="connsiteX308" fmla="*/ 363207 w 1095038"/>
                  <a:gd name="connsiteY308" fmla="*/ 1462735 h 2157412"/>
                  <a:gd name="connsiteX309" fmla="*/ 355942 w 1095038"/>
                  <a:gd name="connsiteY309" fmla="*/ 1459625 h 2157412"/>
                  <a:gd name="connsiteX310" fmla="*/ 348418 w 1095038"/>
                  <a:gd name="connsiteY310" fmla="*/ 1456405 h 2157412"/>
                  <a:gd name="connsiteX311" fmla="*/ 374214 w 1095038"/>
                  <a:gd name="connsiteY311" fmla="*/ 1439228 h 2157412"/>
                  <a:gd name="connsiteX312" fmla="*/ 361316 w 1095038"/>
                  <a:gd name="connsiteY312" fmla="*/ 1430640 h 2157412"/>
                  <a:gd name="connsiteX313" fmla="*/ 382175 w 1095038"/>
                  <a:gd name="connsiteY313" fmla="*/ 1420676 h 2157412"/>
                  <a:gd name="connsiteX314" fmla="*/ 386034 w 1095038"/>
                  <a:gd name="connsiteY314" fmla="*/ 1417257 h 2157412"/>
                  <a:gd name="connsiteX315" fmla="*/ 387113 w 1095038"/>
                  <a:gd name="connsiteY315" fmla="*/ 1417757 h 2157412"/>
                  <a:gd name="connsiteX316" fmla="*/ 385222 w 1095038"/>
                  <a:gd name="connsiteY316" fmla="*/ 1418875 h 2157412"/>
                  <a:gd name="connsiteX317" fmla="*/ 393284 w 1095038"/>
                  <a:gd name="connsiteY317" fmla="*/ 1402811 h 2157412"/>
                  <a:gd name="connsiteX318" fmla="*/ 386034 w 1095038"/>
                  <a:gd name="connsiteY318" fmla="*/ 1417257 h 2157412"/>
                  <a:gd name="connsiteX319" fmla="*/ 379589 w 1095038"/>
                  <a:gd name="connsiteY319" fmla="*/ 1414268 h 2157412"/>
                  <a:gd name="connsiteX320" fmla="*/ 372065 w 1095038"/>
                  <a:gd name="connsiteY320" fmla="*/ 1409169 h 2157412"/>
                  <a:gd name="connsiteX321" fmla="*/ 390203 w 1095038"/>
                  <a:gd name="connsiteY321" fmla="*/ 1403735 h 2157412"/>
                  <a:gd name="connsiteX322" fmla="*/ 393379 w 1095038"/>
                  <a:gd name="connsiteY322" fmla="*/ 1402624 h 2157412"/>
                  <a:gd name="connsiteX323" fmla="*/ 393562 w 1095038"/>
                  <a:gd name="connsiteY323" fmla="*/ 1402728 h 2157412"/>
                  <a:gd name="connsiteX324" fmla="*/ 393284 w 1095038"/>
                  <a:gd name="connsiteY324" fmla="*/ 1402811 h 2157412"/>
                  <a:gd name="connsiteX325" fmla="*/ 401900 w 1095038"/>
                  <a:gd name="connsiteY325" fmla="*/ 1385647 h 2157412"/>
                  <a:gd name="connsiteX326" fmla="*/ 393379 w 1095038"/>
                  <a:gd name="connsiteY326" fmla="*/ 1402624 h 2157412"/>
                  <a:gd name="connsiteX327" fmla="*/ 386038 w 1095038"/>
                  <a:gd name="connsiteY327" fmla="*/ 1398434 h 2157412"/>
                  <a:gd name="connsiteX328" fmla="*/ 378514 w 1095038"/>
                  <a:gd name="connsiteY328" fmla="*/ 1394140 h 2157412"/>
                  <a:gd name="connsiteX329" fmla="*/ 390338 w 1095038"/>
                  <a:gd name="connsiteY329" fmla="*/ 1389846 h 2157412"/>
                  <a:gd name="connsiteX330" fmla="*/ 401985 w 1095038"/>
                  <a:gd name="connsiteY330" fmla="*/ 1385477 h 2157412"/>
                  <a:gd name="connsiteX331" fmla="*/ 402161 w 1095038"/>
                  <a:gd name="connsiteY331" fmla="*/ 1385552 h 2157412"/>
                  <a:gd name="connsiteX332" fmla="*/ 401900 w 1095038"/>
                  <a:gd name="connsiteY332" fmla="*/ 1385647 h 2157412"/>
                  <a:gd name="connsiteX333" fmla="*/ 413241 w 1095038"/>
                  <a:gd name="connsiteY333" fmla="*/ 1363051 h 2157412"/>
                  <a:gd name="connsiteX334" fmla="*/ 401985 w 1095038"/>
                  <a:gd name="connsiteY334" fmla="*/ 1385477 h 2157412"/>
                  <a:gd name="connsiteX335" fmla="*/ 394637 w 1095038"/>
                  <a:gd name="connsiteY335" fmla="*/ 1382331 h 2157412"/>
                  <a:gd name="connsiteX336" fmla="*/ 387113 w 1095038"/>
                  <a:gd name="connsiteY336" fmla="*/ 1379110 h 2157412"/>
                  <a:gd name="connsiteX337" fmla="*/ 411566 w 1095038"/>
                  <a:gd name="connsiteY337" fmla="*/ 1364081 h 2157412"/>
                  <a:gd name="connsiteX338" fmla="*/ 414025 w 1095038"/>
                  <a:gd name="connsiteY338" fmla="*/ 1361491 h 2157412"/>
                  <a:gd name="connsiteX339" fmla="*/ 415059 w 1095038"/>
                  <a:gd name="connsiteY339" fmla="*/ 1361934 h 2157412"/>
                  <a:gd name="connsiteX340" fmla="*/ 413241 w 1095038"/>
                  <a:gd name="connsiteY340" fmla="*/ 1363051 h 2157412"/>
                  <a:gd name="connsiteX341" fmla="*/ 423415 w 1095038"/>
                  <a:gd name="connsiteY341" fmla="*/ 1342783 h 2157412"/>
                  <a:gd name="connsiteX342" fmla="*/ 414025 w 1095038"/>
                  <a:gd name="connsiteY342" fmla="*/ 1361491 h 2157412"/>
                  <a:gd name="connsiteX343" fmla="*/ 407535 w 1095038"/>
                  <a:gd name="connsiteY343" fmla="*/ 1358713 h 2157412"/>
                  <a:gd name="connsiteX344" fmla="*/ 400011 w 1095038"/>
                  <a:gd name="connsiteY344" fmla="*/ 1355493 h 2157412"/>
                  <a:gd name="connsiteX345" fmla="*/ 419964 w 1095038"/>
                  <a:gd name="connsiteY345" fmla="*/ 1345227 h 2157412"/>
                  <a:gd name="connsiteX346" fmla="*/ 423529 w 1095038"/>
                  <a:gd name="connsiteY346" fmla="*/ 1342555 h 2157412"/>
                  <a:gd name="connsiteX347" fmla="*/ 423658 w 1095038"/>
                  <a:gd name="connsiteY347" fmla="*/ 1342610 h 2157412"/>
                  <a:gd name="connsiteX348" fmla="*/ 423415 w 1095038"/>
                  <a:gd name="connsiteY348" fmla="*/ 1342783 h 2157412"/>
                  <a:gd name="connsiteX349" fmla="*/ 430041 w 1095038"/>
                  <a:gd name="connsiteY349" fmla="*/ 1329581 h 2157412"/>
                  <a:gd name="connsiteX350" fmla="*/ 430108 w 1095038"/>
                  <a:gd name="connsiteY350" fmla="*/ 1329728 h 2157412"/>
                  <a:gd name="connsiteX351" fmla="*/ 429943 w 1095038"/>
                  <a:gd name="connsiteY351" fmla="*/ 1329777 h 2157412"/>
                  <a:gd name="connsiteX352" fmla="*/ 425725 w 1095038"/>
                  <a:gd name="connsiteY352" fmla="*/ 1319584 h 2157412"/>
                  <a:gd name="connsiteX353" fmla="*/ 420442 w 1095038"/>
                  <a:gd name="connsiteY353" fmla="*/ 1332624 h 2157412"/>
                  <a:gd name="connsiteX354" fmla="*/ 426749 w 1095038"/>
                  <a:gd name="connsiteY354" fmla="*/ 1330734 h 2157412"/>
                  <a:gd name="connsiteX355" fmla="*/ 429943 w 1095038"/>
                  <a:gd name="connsiteY355" fmla="*/ 1329777 h 2157412"/>
                  <a:gd name="connsiteX356" fmla="*/ 423529 w 1095038"/>
                  <a:gd name="connsiteY356" fmla="*/ 1342555 h 2157412"/>
                  <a:gd name="connsiteX357" fmla="*/ 416134 w 1095038"/>
                  <a:gd name="connsiteY357" fmla="*/ 1339390 h 2157412"/>
                  <a:gd name="connsiteX358" fmla="*/ 408610 w 1095038"/>
                  <a:gd name="connsiteY358" fmla="*/ 1336169 h 2157412"/>
                  <a:gd name="connsiteX359" fmla="*/ 411969 w 1095038"/>
                  <a:gd name="connsiteY359" fmla="*/ 1335163 h 2157412"/>
                  <a:gd name="connsiteX360" fmla="*/ 417232 w 1095038"/>
                  <a:gd name="connsiteY360" fmla="*/ 1333586 h 2157412"/>
                  <a:gd name="connsiteX361" fmla="*/ 415135 w 1095038"/>
                  <a:gd name="connsiteY361" fmla="*/ 1332163 h 2157412"/>
                  <a:gd name="connsiteX362" fmla="*/ 410826 w 1095038"/>
                  <a:gd name="connsiteY362" fmla="*/ 1330833 h 2157412"/>
                  <a:gd name="connsiteX363" fmla="*/ 419444 w 1095038"/>
                  <a:gd name="connsiteY363" fmla="*/ 1323654 h 2157412"/>
                  <a:gd name="connsiteX364" fmla="*/ 426625 w 1095038"/>
                  <a:gd name="connsiteY364" fmla="*/ 1317361 h 2157412"/>
                  <a:gd name="connsiteX365" fmla="*/ 428062 w 1095038"/>
                  <a:gd name="connsiteY365" fmla="*/ 1318070 h 2157412"/>
                  <a:gd name="connsiteX366" fmla="*/ 425725 w 1095038"/>
                  <a:gd name="connsiteY366" fmla="*/ 1319584 h 2157412"/>
                  <a:gd name="connsiteX367" fmla="*/ 438470 w 1095038"/>
                  <a:gd name="connsiteY367" fmla="*/ 1312787 h 2157412"/>
                  <a:gd name="connsiteX368" fmla="*/ 430041 w 1095038"/>
                  <a:gd name="connsiteY368" fmla="*/ 1329581 h 2157412"/>
                  <a:gd name="connsiteX369" fmla="*/ 428764 w 1095038"/>
                  <a:gd name="connsiteY369" fmla="*/ 1326776 h 2157412"/>
                  <a:gd name="connsiteX370" fmla="*/ 425808 w 1095038"/>
                  <a:gd name="connsiteY370" fmla="*/ 1325434 h 2157412"/>
                  <a:gd name="connsiteX371" fmla="*/ 432257 w 1095038"/>
                  <a:gd name="connsiteY371" fmla="*/ 1318992 h 2157412"/>
                  <a:gd name="connsiteX372" fmla="*/ 438623 w 1095038"/>
                  <a:gd name="connsiteY372" fmla="*/ 1312484 h 2157412"/>
                  <a:gd name="connsiteX373" fmla="*/ 438707 w 1095038"/>
                  <a:gd name="connsiteY373" fmla="*/ 1312551 h 2157412"/>
                  <a:gd name="connsiteX374" fmla="*/ 438470 w 1095038"/>
                  <a:gd name="connsiteY374" fmla="*/ 1312787 h 2157412"/>
                  <a:gd name="connsiteX375" fmla="*/ 433807 w 1095038"/>
                  <a:gd name="connsiteY375" fmla="*/ 1299634 h 2157412"/>
                  <a:gd name="connsiteX376" fmla="*/ 426625 w 1095038"/>
                  <a:gd name="connsiteY376" fmla="*/ 1317361 h 2157412"/>
                  <a:gd name="connsiteX377" fmla="*/ 423753 w 1095038"/>
                  <a:gd name="connsiteY377" fmla="*/ 1315942 h 2157412"/>
                  <a:gd name="connsiteX378" fmla="*/ 419444 w 1095038"/>
                  <a:gd name="connsiteY378" fmla="*/ 1313815 h 2157412"/>
                  <a:gd name="connsiteX379" fmla="*/ 430216 w 1095038"/>
                  <a:gd name="connsiteY379" fmla="*/ 1303179 h 2157412"/>
                  <a:gd name="connsiteX380" fmla="*/ 447076 w 1095038"/>
                  <a:gd name="connsiteY380" fmla="*/ 1295643 h 2157412"/>
                  <a:gd name="connsiteX381" fmla="*/ 438623 w 1095038"/>
                  <a:gd name="connsiteY381" fmla="*/ 1312484 h 2157412"/>
                  <a:gd name="connsiteX382" fmla="*/ 437363 w 1095038"/>
                  <a:gd name="connsiteY382" fmla="*/ 1311478 h 2157412"/>
                  <a:gd name="connsiteX383" fmla="*/ 434407 w 1095038"/>
                  <a:gd name="connsiteY383" fmla="*/ 1310404 h 2157412"/>
                  <a:gd name="connsiteX384" fmla="*/ 440856 w 1095038"/>
                  <a:gd name="connsiteY384" fmla="*/ 1302890 h 2157412"/>
                  <a:gd name="connsiteX385" fmla="*/ 447229 w 1095038"/>
                  <a:gd name="connsiteY385" fmla="*/ 1295337 h 2157412"/>
                  <a:gd name="connsiteX386" fmla="*/ 447306 w 1095038"/>
                  <a:gd name="connsiteY386" fmla="*/ 1295375 h 2157412"/>
                  <a:gd name="connsiteX387" fmla="*/ 447076 w 1095038"/>
                  <a:gd name="connsiteY387" fmla="*/ 1295643 h 2157412"/>
                  <a:gd name="connsiteX388" fmla="*/ 437398 w 1095038"/>
                  <a:gd name="connsiteY388" fmla="*/ 1290770 h 2157412"/>
                  <a:gd name="connsiteX389" fmla="*/ 440989 w 1095038"/>
                  <a:gd name="connsiteY389" fmla="*/ 1292543 h 2157412"/>
                  <a:gd name="connsiteX390" fmla="*/ 437622 w 1095038"/>
                  <a:gd name="connsiteY390" fmla="*/ 1295867 h 2157412"/>
                  <a:gd name="connsiteX391" fmla="*/ 433807 w 1095038"/>
                  <a:gd name="connsiteY391" fmla="*/ 1299634 h 2157412"/>
                  <a:gd name="connsiteX392" fmla="*/ 440414 w 1095038"/>
                  <a:gd name="connsiteY392" fmla="*/ 1283325 h 2157412"/>
                  <a:gd name="connsiteX393" fmla="*/ 437398 w 1095038"/>
                  <a:gd name="connsiteY393" fmla="*/ 1290770 h 2157412"/>
                  <a:gd name="connsiteX394" fmla="*/ 436680 w 1095038"/>
                  <a:gd name="connsiteY394" fmla="*/ 1290416 h 2157412"/>
                  <a:gd name="connsiteX395" fmla="*/ 432371 w 1095038"/>
                  <a:gd name="connsiteY395" fmla="*/ 1288288 h 2157412"/>
                  <a:gd name="connsiteX396" fmla="*/ 455627 w 1095038"/>
                  <a:gd name="connsiteY396" fmla="*/ 1278607 h 2157412"/>
                  <a:gd name="connsiteX397" fmla="*/ 447229 w 1095038"/>
                  <a:gd name="connsiteY397" fmla="*/ 1295337 h 2157412"/>
                  <a:gd name="connsiteX398" fmla="*/ 443006 w 1095038"/>
                  <a:gd name="connsiteY398" fmla="*/ 1293228 h 2157412"/>
                  <a:gd name="connsiteX399" fmla="*/ 450799 w 1095038"/>
                  <a:gd name="connsiteY399" fmla="*/ 1283566 h 2157412"/>
                  <a:gd name="connsiteX400" fmla="*/ 458304 w 1095038"/>
                  <a:gd name="connsiteY400" fmla="*/ 1273272 h 2157412"/>
                  <a:gd name="connsiteX401" fmla="*/ 460204 w 1095038"/>
                  <a:gd name="connsiteY401" fmla="*/ 1273904 h 2157412"/>
                  <a:gd name="connsiteX402" fmla="*/ 455627 w 1095038"/>
                  <a:gd name="connsiteY402" fmla="*/ 1278607 h 2157412"/>
                  <a:gd name="connsiteX403" fmla="*/ 444506 w 1095038"/>
                  <a:gd name="connsiteY403" fmla="*/ 1273223 h 2157412"/>
                  <a:gd name="connsiteX404" fmla="*/ 445298 w 1095038"/>
                  <a:gd name="connsiteY404" fmla="*/ 1273663 h 2157412"/>
                  <a:gd name="connsiteX405" fmla="*/ 449606 w 1095038"/>
                  <a:gd name="connsiteY405" fmla="*/ 1277652 h 2157412"/>
                  <a:gd name="connsiteX406" fmla="*/ 440989 w 1095038"/>
                  <a:gd name="connsiteY406" fmla="*/ 1282970 h 2157412"/>
                  <a:gd name="connsiteX407" fmla="*/ 440414 w 1095038"/>
                  <a:gd name="connsiteY407" fmla="*/ 1283325 h 2157412"/>
                  <a:gd name="connsiteX408" fmla="*/ 447675 w 1095038"/>
                  <a:gd name="connsiteY408" fmla="*/ 1265401 h 2157412"/>
                  <a:gd name="connsiteX409" fmla="*/ 444506 w 1095038"/>
                  <a:gd name="connsiteY409" fmla="*/ 1273223 h 2157412"/>
                  <a:gd name="connsiteX410" fmla="*/ 440989 w 1095038"/>
                  <a:gd name="connsiteY410" fmla="*/ 1271270 h 2157412"/>
                  <a:gd name="connsiteX411" fmla="*/ 464654 w 1095038"/>
                  <a:gd name="connsiteY411" fmla="*/ 1260622 h 2157412"/>
                  <a:gd name="connsiteX412" fmla="*/ 458304 w 1095038"/>
                  <a:gd name="connsiteY412" fmla="*/ 1273272 h 2157412"/>
                  <a:gd name="connsiteX413" fmla="*/ 456980 w 1095038"/>
                  <a:gd name="connsiteY413" fmla="*/ 1272831 h 2157412"/>
                  <a:gd name="connsiteX414" fmla="*/ 453755 w 1095038"/>
                  <a:gd name="connsiteY414" fmla="*/ 1271757 h 2157412"/>
                  <a:gd name="connsiteX415" fmla="*/ 460204 w 1095038"/>
                  <a:gd name="connsiteY415" fmla="*/ 1264511 h 2157412"/>
                  <a:gd name="connsiteX416" fmla="*/ 465691 w 1095038"/>
                  <a:gd name="connsiteY416" fmla="*/ 1258555 h 2157412"/>
                  <a:gd name="connsiteX417" fmla="*/ 466653 w 1095038"/>
                  <a:gd name="connsiteY417" fmla="*/ 1258875 h 2157412"/>
                  <a:gd name="connsiteX418" fmla="*/ 464654 w 1095038"/>
                  <a:gd name="connsiteY418" fmla="*/ 1260622 h 2157412"/>
                  <a:gd name="connsiteX419" fmla="*/ 453955 w 1095038"/>
                  <a:gd name="connsiteY419" fmla="*/ 1249901 h 2157412"/>
                  <a:gd name="connsiteX420" fmla="*/ 456070 w 1095038"/>
                  <a:gd name="connsiteY420" fmla="*/ 1251859 h 2157412"/>
                  <a:gd name="connsiteX421" fmla="*/ 460379 w 1095038"/>
                  <a:gd name="connsiteY421" fmla="*/ 1254252 h 2157412"/>
                  <a:gd name="connsiteX422" fmla="*/ 450684 w 1095038"/>
                  <a:gd name="connsiteY422" fmla="*/ 1262761 h 2157412"/>
                  <a:gd name="connsiteX423" fmla="*/ 447675 w 1095038"/>
                  <a:gd name="connsiteY423" fmla="*/ 1265401 h 2157412"/>
                  <a:gd name="connsiteX424" fmla="*/ 455874 w 1095038"/>
                  <a:gd name="connsiteY424" fmla="*/ 1245163 h 2157412"/>
                  <a:gd name="connsiteX425" fmla="*/ 453955 w 1095038"/>
                  <a:gd name="connsiteY425" fmla="*/ 1249901 h 2157412"/>
                  <a:gd name="connsiteX426" fmla="*/ 451761 w 1095038"/>
                  <a:gd name="connsiteY426" fmla="*/ 1247870 h 2157412"/>
                  <a:gd name="connsiteX427" fmla="*/ 462533 w 1095038"/>
                  <a:gd name="connsiteY427" fmla="*/ 1228725 h 2157412"/>
                  <a:gd name="connsiteX428" fmla="*/ 471151 w 1095038"/>
                  <a:gd name="connsiteY428" fmla="*/ 1235107 h 2157412"/>
                  <a:gd name="connsiteX429" fmla="*/ 461456 w 1095038"/>
                  <a:gd name="connsiteY429" fmla="*/ 1241489 h 2157412"/>
                  <a:gd name="connsiteX430" fmla="*/ 455874 w 1095038"/>
                  <a:gd name="connsiteY430" fmla="*/ 1245163 h 2157412"/>
                  <a:gd name="connsiteX431" fmla="*/ 483851 w 1095038"/>
                  <a:gd name="connsiteY431" fmla="*/ 1222375 h 2157412"/>
                  <a:gd name="connsiteX432" fmla="*/ 477402 w 1095038"/>
                  <a:gd name="connsiteY432" fmla="*/ 1235257 h 2157412"/>
                  <a:gd name="connsiteX433" fmla="*/ 477402 w 1095038"/>
                  <a:gd name="connsiteY433" fmla="*/ 1237404 h 2157412"/>
                  <a:gd name="connsiteX434" fmla="*/ 474892 w 1095038"/>
                  <a:gd name="connsiteY434" fmla="*/ 1240225 h 2157412"/>
                  <a:gd name="connsiteX435" fmla="*/ 487670 w 1095038"/>
                  <a:gd name="connsiteY435" fmla="*/ 1202095 h 2157412"/>
                  <a:gd name="connsiteX436" fmla="*/ 472934 w 1095038"/>
                  <a:gd name="connsiteY436" fmla="*/ 1235923 h 2157412"/>
                  <a:gd name="connsiteX437" fmla="*/ 474326 w 1095038"/>
                  <a:gd name="connsiteY437" fmla="*/ 1237116 h 2157412"/>
                  <a:gd name="connsiteX438" fmla="*/ 471071 w 1095038"/>
                  <a:gd name="connsiteY438" fmla="*/ 1240200 h 2157412"/>
                  <a:gd name="connsiteX439" fmla="*/ 467387 w 1095038"/>
                  <a:gd name="connsiteY439" fmla="*/ 1248657 h 2157412"/>
                  <a:gd name="connsiteX440" fmla="*/ 468803 w 1095038"/>
                  <a:gd name="connsiteY440" fmla="*/ 1247066 h 2157412"/>
                  <a:gd name="connsiteX441" fmla="*/ 474892 w 1095038"/>
                  <a:gd name="connsiteY441" fmla="*/ 1240225 h 2157412"/>
                  <a:gd name="connsiteX442" fmla="*/ 465691 w 1095038"/>
                  <a:gd name="connsiteY442" fmla="*/ 1258555 h 2157412"/>
                  <a:gd name="connsiteX443" fmla="*/ 463429 w 1095038"/>
                  <a:gd name="connsiteY443" fmla="*/ 1257801 h 2157412"/>
                  <a:gd name="connsiteX444" fmla="*/ 460204 w 1095038"/>
                  <a:gd name="connsiteY444" fmla="*/ 1256728 h 2157412"/>
                  <a:gd name="connsiteX445" fmla="*/ 467334 w 1095038"/>
                  <a:gd name="connsiteY445" fmla="*/ 1248717 h 2157412"/>
                  <a:gd name="connsiteX446" fmla="*/ 470854 w 1095038"/>
                  <a:gd name="connsiteY446" fmla="*/ 1240406 h 2157412"/>
                  <a:gd name="connsiteX447" fmla="*/ 468671 w 1095038"/>
                  <a:gd name="connsiteY447" fmla="*/ 1242474 h 2157412"/>
                  <a:gd name="connsiteX448" fmla="*/ 464801 w 1095038"/>
                  <a:gd name="connsiteY448" fmla="*/ 1249363 h 2157412"/>
                  <a:gd name="connsiteX449" fmla="*/ 471945 w 1095038"/>
                  <a:gd name="connsiteY449" fmla="*/ 1235075 h 2157412"/>
                  <a:gd name="connsiteX450" fmla="*/ 472801 w 1095038"/>
                  <a:gd name="connsiteY450" fmla="*/ 1235808 h 2157412"/>
                  <a:gd name="connsiteX451" fmla="*/ 477265 w 1095038"/>
                  <a:gd name="connsiteY451" fmla="*/ 1225266 h 2157412"/>
                  <a:gd name="connsiteX452" fmla="*/ 466388 w 1095038"/>
                  <a:gd name="connsiteY452" fmla="*/ 1218845 h 2157412"/>
                  <a:gd name="connsiteX453" fmla="*/ 484744 w 1095038"/>
                  <a:gd name="connsiteY453" fmla="*/ 1204398 h 2157412"/>
                  <a:gd name="connsiteX454" fmla="*/ 477501 w 1095038"/>
                  <a:gd name="connsiteY454" fmla="*/ 1195387 h 2157412"/>
                  <a:gd name="connsiteX455" fmla="*/ 487026 w 1095038"/>
                  <a:gd name="connsiteY455" fmla="*/ 1201737 h 2157412"/>
                  <a:gd name="connsiteX456" fmla="*/ 498723 w 1095038"/>
                  <a:gd name="connsiteY456" fmla="*/ 1176720 h 2157412"/>
                  <a:gd name="connsiteX457" fmla="*/ 501196 w 1095038"/>
                  <a:gd name="connsiteY457" fmla="*/ 1178180 h 2157412"/>
                  <a:gd name="connsiteX458" fmla="*/ 488143 w 1095038"/>
                  <a:gd name="connsiteY458" fmla="*/ 1201723 h 2157412"/>
                  <a:gd name="connsiteX459" fmla="*/ 487670 w 1095038"/>
                  <a:gd name="connsiteY459" fmla="*/ 1202095 h 2157412"/>
                  <a:gd name="connsiteX460" fmla="*/ 505111 w 1095038"/>
                  <a:gd name="connsiteY460" fmla="*/ 1162056 h 2157412"/>
                  <a:gd name="connsiteX461" fmla="*/ 498723 w 1095038"/>
                  <a:gd name="connsiteY461" fmla="*/ 1176720 h 2157412"/>
                  <a:gd name="connsiteX462" fmla="*/ 491678 w 1095038"/>
                  <a:gd name="connsiteY462" fmla="*/ 1172561 h 2157412"/>
                  <a:gd name="connsiteX463" fmla="*/ 490318 w 1095038"/>
                  <a:gd name="connsiteY463" fmla="*/ 1171759 h 2157412"/>
                  <a:gd name="connsiteX464" fmla="*/ 500108 w 1095038"/>
                  <a:gd name="connsiteY464" fmla="*/ 1165338 h 2157412"/>
                  <a:gd name="connsiteX465" fmla="*/ 506979 w 1095038"/>
                  <a:gd name="connsiteY465" fmla="*/ 1157769 h 2157412"/>
                  <a:gd name="connsiteX466" fmla="*/ 509897 w 1095038"/>
                  <a:gd name="connsiteY466" fmla="*/ 1158917 h 2157412"/>
                  <a:gd name="connsiteX467" fmla="*/ 505111 w 1095038"/>
                  <a:gd name="connsiteY467" fmla="*/ 1162056 h 2157412"/>
                  <a:gd name="connsiteX468" fmla="*/ 513463 w 1095038"/>
                  <a:gd name="connsiteY468" fmla="*/ 1142884 h 2157412"/>
                  <a:gd name="connsiteX469" fmla="*/ 506979 w 1095038"/>
                  <a:gd name="connsiteY469" fmla="*/ 1157769 h 2157412"/>
                  <a:gd name="connsiteX470" fmla="*/ 504459 w 1095038"/>
                  <a:gd name="connsiteY470" fmla="*/ 1156777 h 2157412"/>
                  <a:gd name="connsiteX471" fmla="*/ 499020 w 1095038"/>
                  <a:gd name="connsiteY471" fmla="*/ 1154636 h 2157412"/>
                  <a:gd name="connsiteX472" fmla="*/ 511801 w 1095038"/>
                  <a:gd name="connsiteY472" fmla="*/ 1144202 h 2157412"/>
                  <a:gd name="connsiteX473" fmla="*/ 518246 w 1095038"/>
                  <a:gd name="connsiteY473" fmla="*/ 1131903 h 2157412"/>
                  <a:gd name="connsiteX474" fmla="*/ 522950 w 1095038"/>
                  <a:gd name="connsiteY474" fmla="*/ 1135374 h 2157412"/>
                  <a:gd name="connsiteX475" fmla="*/ 519517 w 1095038"/>
                  <a:gd name="connsiteY475" fmla="*/ 1138083 h 2157412"/>
                  <a:gd name="connsiteX476" fmla="*/ 513463 w 1095038"/>
                  <a:gd name="connsiteY476" fmla="*/ 1142884 h 2157412"/>
                  <a:gd name="connsiteX477" fmla="*/ 521286 w 1095038"/>
                  <a:gd name="connsiteY477" fmla="*/ 1124924 h 2157412"/>
                  <a:gd name="connsiteX478" fmla="*/ 518246 w 1095038"/>
                  <a:gd name="connsiteY478" fmla="*/ 1131903 h 2157412"/>
                  <a:gd name="connsiteX479" fmla="*/ 517512 w 1095038"/>
                  <a:gd name="connsiteY479" fmla="*/ 1131361 h 2157412"/>
                  <a:gd name="connsiteX480" fmla="*/ 512073 w 1095038"/>
                  <a:gd name="connsiteY480" fmla="*/ 1128953 h 2157412"/>
                  <a:gd name="connsiteX481" fmla="*/ 524977 w 1095038"/>
                  <a:gd name="connsiteY481" fmla="*/ 1116452 h 2157412"/>
                  <a:gd name="connsiteX482" fmla="*/ 526213 w 1095038"/>
                  <a:gd name="connsiteY482" fmla="*/ 1117181 h 2157412"/>
                  <a:gd name="connsiteX483" fmla="*/ 531652 w 1095038"/>
                  <a:gd name="connsiteY483" fmla="*/ 1120392 h 2157412"/>
                  <a:gd name="connsiteX484" fmla="*/ 521863 w 1095038"/>
                  <a:gd name="connsiteY484" fmla="*/ 1124672 h 2157412"/>
                  <a:gd name="connsiteX485" fmla="*/ 521286 w 1095038"/>
                  <a:gd name="connsiteY485" fmla="*/ 1124924 h 2157412"/>
                  <a:gd name="connsiteX486" fmla="*/ 538081 w 1095038"/>
                  <a:gd name="connsiteY486" fmla="*/ 1109927 h 2157412"/>
                  <a:gd name="connsiteX487" fmla="*/ 541933 w 1095038"/>
                  <a:gd name="connsiteY487" fmla="*/ 1111843 h 2157412"/>
                  <a:gd name="connsiteX488" fmla="*/ 531148 w 1095038"/>
                  <a:gd name="connsiteY488" fmla="*/ 1124717 h 2157412"/>
                  <a:gd name="connsiteX489" fmla="*/ 533305 w 1095038"/>
                  <a:gd name="connsiteY489" fmla="*/ 1124717 h 2157412"/>
                  <a:gd name="connsiteX490" fmla="*/ 520363 w 1095038"/>
                  <a:gd name="connsiteY490" fmla="*/ 1146175 h 2157412"/>
                  <a:gd name="connsiteX491" fmla="*/ 528594 w 1095038"/>
                  <a:gd name="connsiteY491" fmla="*/ 1108149 h 2157412"/>
                  <a:gd name="connsiteX492" fmla="*/ 524977 w 1095038"/>
                  <a:gd name="connsiteY492" fmla="*/ 1116452 h 2157412"/>
                  <a:gd name="connsiteX493" fmla="*/ 520775 w 1095038"/>
                  <a:gd name="connsiteY493" fmla="*/ 1113971 h 2157412"/>
                  <a:gd name="connsiteX494" fmla="*/ 540358 w 1095038"/>
                  <a:gd name="connsiteY494" fmla="*/ 1105269 h 2157412"/>
                  <a:gd name="connsiteX495" fmla="*/ 538081 w 1095038"/>
                  <a:gd name="connsiteY495" fmla="*/ 1109927 h 2157412"/>
                  <a:gd name="connsiteX496" fmla="*/ 537619 w 1095038"/>
                  <a:gd name="connsiteY496" fmla="*/ 1109697 h 2157412"/>
                  <a:gd name="connsiteX497" fmla="*/ 534339 w 1095038"/>
                  <a:gd name="connsiteY497" fmla="*/ 1094960 h 2157412"/>
                  <a:gd name="connsiteX498" fmla="*/ 536003 w 1095038"/>
                  <a:gd name="connsiteY498" fmla="*/ 1095778 h 2157412"/>
                  <a:gd name="connsiteX499" fmla="*/ 542529 w 1095038"/>
                  <a:gd name="connsiteY499" fmla="*/ 1098989 h 2157412"/>
                  <a:gd name="connsiteX500" fmla="*/ 530836 w 1095038"/>
                  <a:gd name="connsiteY500" fmla="*/ 1106480 h 2157412"/>
                  <a:gd name="connsiteX501" fmla="*/ 528594 w 1095038"/>
                  <a:gd name="connsiteY501" fmla="*/ 1108149 h 2157412"/>
                  <a:gd name="connsiteX502" fmla="*/ 538055 w 1095038"/>
                  <a:gd name="connsiteY502" fmla="*/ 1086430 h 2157412"/>
                  <a:gd name="connsiteX503" fmla="*/ 534339 w 1095038"/>
                  <a:gd name="connsiteY503" fmla="*/ 1094960 h 2157412"/>
                  <a:gd name="connsiteX504" fmla="*/ 529477 w 1095038"/>
                  <a:gd name="connsiteY504" fmla="*/ 1092568 h 2157412"/>
                  <a:gd name="connsiteX505" fmla="*/ 545001 w 1095038"/>
                  <a:gd name="connsiteY505" fmla="*/ 1070484 h 2157412"/>
                  <a:gd name="connsiteX506" fmla="*/ 553407 w 1095038"/>
                  <a:gd name="connsiteY506" fmla="*/ 1075446 h 2157412"/>
                  <a:gd name="connsiteX507" fmla="*/ 543311 w 1095038"/>
                  <a:gd name="connsiteY507" fmla="*/ 1082669 h 2157412"/>
                  <a:gd name="connsiteX508" fmla="*/ 538055 w 1095038"/>
                  <a:gd name="connsiteY508" fmla="*/ 1086430 h 2157412"/>
                  <a:gd name="connsiteX509" fmla="*/ 546969 w 1095038"/>
                  <a:gd name="connsiteY509" fmla="*/ 1065967 h 2157412"/>
                  <a:gd name="connsiteX510" fmla="*/ 545001 w 1095038"/>
                  <a:gd name="connsiteY510" fmla="*/ 1070484 h 2157412"/>
                  <a:gd name="connsiteX511" fmla="*/ 543889 w 1095038"/>
                  <a:gd name="connsiteY511" fmla="*/ 1069828 h 2157412"/>
                  <a:gd name="connsiteX512" fmla="*/ 542529 w 1095038"/>
                  <a:gd name="connsiteY512" fmla="*/ 1069025 h 2157412"/>
                  <a:gd name="connsiteX513" fmla="*/ 545928 w 1095038"/>
                  <a:gd name="connsiteY513" fmla="*/ 1066684 h 2157412"/>
                  <a:gd name="connsiteX514" fmla="*/ 554643 w 1095038"/>
                  <a:gd name="connsiteY514" fmla="*/ 1048351 h 2157412"/>
                  <a:gd name="connsiteX515" fmla="*/ 558846 w 1095038"/>
                  <a:gd name="connsiteY515" fmla="*/ 1050832 h 2157412"/>
                  <a:gd name="connsiteX516" fmla="*/ 564284 w 1095038"/>
                  <a:gd name="connsiteY516" fmla="*/ 1054043 h 2157412"/>
                  <a:gd name="connsiteX517" fmla="*/ 553407 w 1095038"/>
                  <a:gd name="connsiteY517" fmla="*/ 1061534 h 2157412"/>
                  <a:gd name="connsiteX518" fmla="*/ 546969 w 1095038"/>
                  <a:gd name="connsiteY518" fmla="*/ 1065967 h 2157412"/>
                  <a:gd name="connsiteX519" fmla="*/ 556071 w 1095038"/>
                  <a:gd name="connsiteY519" fmla="*/ 1045072 h 2157412"/>
                  <a:gd name="connsiteX520" fmla="*/ 554643 w 1095038"/>
                  <a:gd name="connsiteY520" fmla="*/ 1048351 h 2157412"/>
                  <a:gd name="connsiteX521" fmla="*/ 553407 w 1095038"/>
                  <a:gd name="connsiteY521" fmla="*/ 1047622 h 2157412"/>
                  <a:gd name="connsiteX522" fmla="*/ 583023 w 1095038"/>
                  <a:gd name="connsiteY522" fmla="*/ 1017984 h 2157412"/>
                  <a:gd name="connsiteX523" fmla="*/ 574890 w 1095038"/>
                  <a:gd name="connsiteY523" fmla="*/ 1021136 h 2157412"/>
                  <a:gd name="connsiteX524" fmla="*/ 564284 w 1095038"/>
                  <a:gd name="connsiteY524" fmla="*/ 1026219 h 2157412"/>
                  <a:gd name="connsiteX525" fmla="*/ 570811 w 1095038"/>
                  <a:gd name="connsiteY525" fmla="*/ 1028359 h 2157412"/>
                  <a:gd name="connsiteX526" fmla="*/ 576965 w 1095038"/>
                  <a:gd name="connsiteY526" fmla="*/ 1030378 h 2157412"/>
                  <a:gd name="connsiteX527" fmla="*/ 590265 w 1095038"/>
                  <a:gd name="connsiteY527" fmla="*/ 1003168 h 2157412"/>
                  <a:gd name="connsiteX528" fmla="*/ 593699 w 1095038"/>
                  <a:gd name="connsiteY528" fmla="*/ 1004556 h 2157412"/>
                  <a:gd name="connsiteX529" fmla="*/ 582914 w 1095038"/>
                  <a:gd name="connsiteY529" fmla="*/ 1023868 h 2157412"/>
                  <a:gd name="connsiteX530" fmla="*/ 585071 w 1095038"/>
                  <a:gd name="connsiteY530" fmla="*/ 1026013 h 2157412"/>
                  <a:gd name="connsiteX531" fmla="*/ 569973 w 1095038"/>
                  <a:gd name="connsiteY531" fmla="*/ 1047471 h 2157412"/>
                  <a:gd name="connsiteX532" fmla="*/ 572130 w 1095038"/>
                  <a:gd name="connsiteY532" fmla="*/ 1049616 h 2157412"/>
                  <a:gd name="connsiteX533" fmla="*/ 559188 w 1095038"/>
                  <a:gd name="connsiteY533" fmla="*/ 1075365 h 2157412"/>
                  <a:gd name="connsiteX534" fmla="*/ 550560 w 1095038"/>
                  <a:gd name="connsiteY534" fmla="*/ 1090385 h 2157412"/>
                  <a:gd name="connsiteX535" fmla="*/ 544090 w 1095038"/>
                  <a:gd name="connsiteY535" fmla="*/ 1099236 h 2157412"/>
                  <a:gd name="connsiteX536" fmla="*/ 540358 w 1095038"/>
                  <a:gd name="connsiteY536" fmla="*/ 1105269 h 2157412"/>
                  <a:gd name="connsiteX537" fmla="*/ 576711 w 1095038"/>
                  <a:gd name="connsiteY537" fmla="*/ 1030897 h 2157412"/>
                  <a:gd name="connsiteX538" fmla="*/ 573598 w 1095038"/>
                  <a:gd name="connsiteY538" fmla="*/ 1032874 h 2157412"/>
                  <a:gd name="connsiteX539" fmla="*/ 557146 w 1095038"/>
                  <a:gd name="connsiteY539" fmla="*/ 1044044 h 2157412"/>
                  <a:gd name="connsiteX540" fmla="*/ 556071 w 1095038"/>
                  <a:gd name="connsiteY540" fmla="*/ 1045072 h 2157412"/>
                  <a:gd name="connsiteX541" fmla="*/ 570810 w 1095038"/>
                  <a:gd name="connsiteY541" fmla="*/ 1011237 h 2157412"/>
                  <a:gd name="connsiteX542" fmla="*/ 577337 w 1095038"/>
                  <a:gd name="connsiteY542" fmla="*/ 1014447 h 2157412"/>
                  <a:gd name="connsiteX543" fmla="*/ 583314 w 1095038"/>
                  <a:gd name="connsiteY543" fmla="*/ 1017388 h 2157412"/>
                  <a:gd name="connsiteX544" fmla="*/ 598241 w 1095038"/>
                  <a:gd name="connsiteY544" fmla="*/ 986850 h 2157412"/>
                  <a:gd name="connsiteX545" fmla="*/ 590265 w 1095038"/>
                  <a:gd name="connsiteY545" fmla="*/ 1003168 h 2157412"/>
                  <a:gd name="connsiteX546" fmla="*/ 585071 w 1095038"/>
                  <a:gd name="connsiteY546" fmla="*/ 1001069 h 2157412"/>
                  <a:gd name="connsiteX547" fmla="*/ 576443 w 1095038"/>
                  <a:gd name="connsiteY547" fmla="*/ 995973 h 2157412"/>
                  <a:gd name="connsiteX548" fmla="*/ 590463 w 1095038"/>
                  <a:gd name="connsiteY548" fmla="*/ 990340 h 2157412"/>
                  <a:gd name="connsiteX549" fmla="*/ 600802 w 1095038"/>
                  <a:gd name="connsiteY549" fmla="*/ 981611 h 2157412"/>
                  <a:gd name="connsiteX550" fmla="*/ 604483 w 1095038"/>
                  <a:gd name="connsiteY550" fmla="*/ 983098 h 2157412"/>
                  <a:gd name="connsiteX551" fmla="*/ 600102 w 1095038"/>
                  <a:gd name="connsiteY551" fmla="*/ 986015 h 2157412"/>
                  <a:gd name="connsiteX552" fmla="*/ 598241 w 1095038"/>
                  <a:gd name="connsiteY552" fmla="*/ 986850 h 2157412"/>
                  <a:gd name="connsiteX553" fmla="*/ 608646 w 1095038"/>
                  <a:gd name="connsiteY553" fmla="*/ 965564 h 2157412"/>
                  <a:gd name="connsiteX554" fmla="*/ 600802 w 1095038"/>
                  <a:gd name="connsiteY554" fmla="*/ 981611 h 2157412"/>
                  <a:gd name="connsiteX555" fmla="*/ 595856 w 1095038"/>
                  <a:gd name="connsiteY555" fmla="*/ 979612 h 2157412"/>
                  <a:gd name="connsiteX556" fmla="*/ 587228 w 1095038"/>
                  <a:gd name="connsiteY556" fmla="*/ 974516 h 2157412"/>
                  <a:gd name="connsiteX557" fmla="*/ 601248 w 1095038"/>
                  <a:gd name="connsiteY557" fmla="*/ 968883 h 2157412"/>
                  <a:gd name="connsiteX558" fmla="*/ 611399 w 1095038"/>
                  <a:gd name="connsiteY558" fmla="*/ 959931 h 2157412"/>
                  <a:gd name="connsiteX559" fmla="*/ 615268 w 1095038"/>
                  <a:gd name="connsiteY559" fmla="*/ 961641 h 2157412"/>
                  <a:gd name="connsiteX560" fmla="*/ 610887 w 1095038"/>
                  <a:gd name="connsiteY560" fmla="*/ 964558 h 2157412"/>
                  <a:gd name="connsiteX561" fmla="*/ 608646 w 1095038"/>
                  <a:gd name="connsiteY561" fmla="*/ 965564 h 2157412"/>
                  <a:gd name="connsiteX562" fmla="*/ 617819 w 1095038"/>
                  <a:gd name="connsiteY562" fmla="*/ 946797 h 2157412"/>
                  <a:gd name="connsiteX563" fmla="*/ 611399 w 1095038"/>
                  <a:gd name="connsiteY563" fmla="*/ 959931 h 2157412"/>
                  <a:gd name="connsiteX564" fmla="*/ 607989 w 1095038"/>
                  <a:gd name="connsiteY564" fmla="*/ 958423 h 2157412"/>
                  <a:gd name="connsiteX565" fmla="*/ 602327 w 1095038"/>
                  <a:gd name="connsiteY565" fmla="*/ 955204 h 2157412"/>
                  <a:gd name="connsiteX566" fmla="*/ 616043 w 1095038"/>
                  <a:gd name="connsiteY566" fmla="*/ 947761 h 2157412"/>
                  <a:gd name="connsiteX567" fmla="*/ 621046 w 1095038"/>
                  <a:gd name="connsiteY567" fmla="*/ 940195 h 2157412"/>
                  <a:gd name="connsiteX568" fmla="*/ 626053 w 1095038"/>
                  <a:gd name="connsiteY568" fmla="*/ 942329 h 2157412"/>
                  <a:gd name="connsiteX569" fmla="*/ 623087 w 1095038"/>
                  <a:gd name="connsiteY569" fmla="*/ 943939 h 2157412"/>
                  <a:gd name="connsiteX570" fmla="*/ 617819 w 1095038"/>
                  <a:gd name="connsiteY570" fmla="*/ 946797 h 2157412"/>
                  <a:gd name="connsiteX571" fmla="*/ 625460 w 1095038"/>
                  <a:gd name="connsiteY571" fmla="*/ 931164 h 2157412"/>
                  <a:gd name="connsiteX572" fmla="*/ 621046 w 1095038"/>
                  <a:gd name="connsiteY572" fmla="*/ 940195 h 2157412"/>
                  <a:gd name="connsiteX573" fmla="*/ 618503 w 1095038"/>
                  <a:gd name="connsiteY573" fmla="*/ 939111 h 2157412"/>
                  <a:gd name="connsiteX574" fmla="*/ 610954 w 1095038"/>
                  <a:gd name="connsiteY574" fmla="*/ 935892 h 2157412"/>
                  <a:gd name="connsiteX575" fmla="*/ 622548 w 1095038"/>
                  <a:gd name="connsiteY575" fmla="*/ 931869 h 2157412"/>
                  <a:gd name="connsiteX576" fmla="*/ 627820 w 1095038"/>
                  <a:gd name="connsiteY576" fmla="*/ 926336 h 2157412"/>
                  <a:gd name="connsiteX577" fmla="*/ 632524 w 1095038"/>
                  <a:gd name="connsiteY577" fmla="*/ 929455 h 2157412"/>
                  <a:gd name="connsiteX578" fmla="*/ 625460 w 1095038"/>
                  <a:gd name="connsiteY578" fmla="*/ 931164 h 2157412"/>
                  <a:gd name="connsiteX579" fmla="*/ 632917 w 1095038"/>
                  <a:gd name="connsiteY579" fmla="*/ 915908 h 2157412"/>
                  <a:gd name="connsiteX580" fmla="*/ 627820 w 1095038"/>
                  <a:gd name="connsiteY580" fmla="*/ 926336 h 2157412"/>
                  <a:gd name="connsiteX581" fmla="*/ 626053 w 1095038"/>
                  <a:gd name="connsiteY581" fmla="*/ 925163 h 2157412"/>
                  <a:gd name="connsiteX582" fmla="*/ 619582 w 1095038"/>
                  <a:gd name="connsiteY582" fmla="*/ 920872 h 2157412"/>
                  <a:gd name="connsiteX583" fmla="*/ 629558 w 1095038"/>
                  <a:gd name="connsiteY583" fmla="*/ 917385 h 2157412"/>
                  <a:gd name="connsiteX584" fmla="*/ 635801 w 1095038"/>
                  <a:gd name="connsiteY584" fmla="*/ 910008 h 2157412"/>
                  <a:gd name="connsiteX585" fmla="*/ 641151 w 1095038"/>
                  <a:gd name="connsiteY585" fmla="*/ 912289 h 2157412"/>
                  <a:gd name="connsiteX586" fmla="*/ 632917 w 1095038"/>
                  <a:gd name="connsiteY586" fmla="*/ 915908 h 2157412"/>
                  <a:gd name="connsiteX587" fmla="*/ 643622 w 1095038"/>
                  <a:gd name="connsiteY587" fmla="*/ 894008 h 2157412"/>
                  <a:gd name="connsiteX588" fmla="*/ 635801 w 1095038"/>
                  <a:gd name="connsiteY588" fmla="*/ 910008 h 2157412"/>
                  <a:gd name="connsiteX589" fmla="*/ 633602 w 1095038"/>
                  <a:gd name="connsiteY589" fmla="*/ 909070 h 2157412"/>
                  <a:gd name="connsiteX590" fmla="*/ 626053 w 1095038"/>
                  <a:gd name="connsiteY590" fmla="*/ 905852 h 2157412"/>
                  <a:gd name="connsiteX591" fmla="*/ 639803 w 1095038"/>
                  <a:gd name="connsiteY591" fmla="*/ 896464 h 2157412"/>
                  <a:gd name="connsiteX592" fmla="*/ 647341 w 1095038"/>
                  <a:gd name="connsiteY592" fmla="*/ 886400 h 2157412"/>
                  <a:gd name="connsiteX593" fmla="*/ 651936 w 1095038"/>
                  <a:gd name="connsiteY593" fmla="*/ 888686 h 2157412"/>
                  <a:gd name="connsiteX594" fmla="*/ 648195 w 1095038"/>
                  <a:gd name="connsiteY594" fmla="*/ 891066 h 2157412"/>
                  <a:gd name="connsiteX595" fmla="*/ 643622 w 1095038"/>
                  <a:gd name="connsiteY595" fmla="*/ 894008 h 2157412"/>
                  <a:gd name="connsiteX596" fmla="*/ 654347 w 1095038"/>
                  <a:gd name="connsiteY596" fmla="*/ 872067 h 2157412"/>
                  <a:gd name="connsiteX597" fmla="*/ 647341 w 1095038"/>
                  <a:gd name="connsiteY597" fmla="*/ 886400 h 2157412"/>
                  <a:gd name="connsiteX598" fmla="*/ 645465 w 1095038"/>
                  <a:gd name="connsiteY598" fmla="*/ 885467 h 2157412"/>
                  <a:gd name="connsiteX599" fmla="*/ 638994 w 1095038"/>
                  <a:gd name="connsiteY599" fmla="*/ 882249 h 2157412"/>
                  <a:gd name="connsiteX600" fmla="*/ 651936 w 1095038"/>
                  <a:gd name="connsiteY600" fmla="*/ 873666 h 2157412"/>
                  <a:gd name="connsiteX601" fmla="*/ 659685 w 1095038"/>
                  <a:gd name="connsiteY601" fmla="*/ 861147 h 2157412"/>
                  <a:gd name="connsiteX602" fmla="*/ 664878 w 1095038"/>
                  <a:gd name="connsiteY602" fmla="*/ 865083 h 2157412"/>
                  <a:gd name="connsiteX603" fmla="*/ 660833 w 1095038"/>
                  <a:gd name="connsiteY603" fmla="*/ 867765 h 2157412"/>
                  <a:gd name="connsiteX604" fmla="*/ 654347 w 1095038"/>
                  <a:gd name="connsiteY604" fmla="*/ 872067 h 2157412"/>
                  <a:gd name="connsiteX605" fmla="*/ 663878 w 1095038"/>
                  <a:gd name="connsiteY605" fmla="*/ 852568 h 2157412"/>
                  <a:gd name="connsiteX606" fmla="*/ 659685 w 1095038"/>
                  <a:gd name="connsiteY606" fmla="*/ 861147 h 2157412"/>
                  <a:gd name="connsiteX607" fmla="*/ 659215 w 1095038"/>
                  <a:gd name="connsiteY607" fmla="*/ 860791 h 2157412"/>
                  <a:gd name="connsiteX608" fmla="*/ 651936 w 1095038"/>
                  <a:gd name="connsiteY608" fmla="*/ 856500 h 2157412"/>
                  <a:gd name="connsiteX609" fmla="*/ 662721 w 1095038"/>
                  <a:gd name="connsiteY609" fmla="*/ 853013 h 2157412"/>
                  <a:gd name="connsiteX610" fmla="*/ 667420 w 1095038"/>
                  <a:gd name="connsiteY610" fmla="*/ 845322 h 2157412"/>
                  <a:gd name="connsiteX611" fmla="*/ 673505 w 1095038"/>
                  <a:gd name="connsiteY611" fmla="*/ 847917 h 2157412"/>
                  <a:gd name="connsiteX612" fmla="*/ 670135 w 1095038"/>
                  <a:gd name="connsiteY612" fmla="*/ 850163 h 2157412"/>
                  <a:gd name="connsiteX613" fmla="*/ 663878 w 1095038"/>
                  <a:gd name="connsiteY613" fmla="*/ 852568 h 2157412"/>
                  <a:gd name="connsiteX614" fmla="*/ 671034 w 1095038"/>
                  <a:gd name="connsiteY614" fmla="*/ 837927 h 2157412"/>
                  <a:gd name="connsiteX615" fmla="*/ 667420 w 1095038"/>
                  <a:gd name="connsiteY615" fmla="*/ 845322 h 2157412"/>
                  <a:gd name="connsiteX616" fmla="*/ 665956 w 1095038"/>
                  <a:gd name="connsiteY616" fmla="*/ 844698 h 2157412"/>
                  <a:gd name="connsiteX617" fmla="*/ 658407 w 1095038"/>
                  <a:gd name="connsiteY617" fmla="*/ 841480 h 2157412"/>
                  <a:gd name="connsiteX618" fmla="*/ 670000 w 1095038"/>
                  <a:gd name="connsiteY618" fmla="*/ 838261 h 2157412"/>
                  <a:gd name="connsiteX619" fmla="*/ 673918 w 1095038"/>
                  <a:gd name="connsiteY619" fmla="*/ 832029 h 2157412"/>
                  <a:gd name="connsiteX620" fmla="*/ 679976 w 1095038"/>
                  <a:gd name="connsiteY620" fmla="*/ 835042 h 2157412"/>
                  <a:gd name="connsiteX621" fmla="*/ 671034 w 1095038"/>
                  <a:gd name="connsiteY621" fmla="*/ 837927 h 2157412"/>
                  <a:gd name="connsiteX622" fmla="*/ 678554 w 1095038"/>
                  <a:gd name="connsiteY622" fmla="*/ 822544 h 2157412"/>
                  <a:gd name="connsiteX623" fmla="*/ 673918 w 1095038"/>
                  <a:gd name="connsiteY623" fmla="*/ 832029 h 2157412"/>
                  <a:gd name="connsiteX624" fmla="*/ 673505 w 1095038"/>
                  <a:gd name="connsiteY624" fmla="*/ 831824 h 2157412"/>
                  <a:gd name="connsiteX625" fmla="*/ 667034 w 1095038"/>
                  <a:gd name="connsiteY625" fmla="*/ 828605 h 2157412"/>
                  <a:gd name="connsiteX626" fmla="*/ 677819 w 1095038"/>
                  <a:gd name="connsiteY626" fmla="*/ 822973 h 2157412"/>
                  <a:gd name="connsiteX627" fmla="*/ 683198 w 1095038"/>
                  <a:gd name="connsiteY627" fmla="*/ 813042 h 2157412"/>
                  <a:gd name="connsiteX628" fmla="*/ 688604 w 1095038"/>
                  <a:gd name="connsiteY628" fmla="*/ 815731 h 2157412"/>
                  <a:gd name="connsiteX629" fmla="*/ 685234 w 1095038"/>
                  <a:gd name="connsiteY629" fmla="*/ 818648 h 2157412"/>
                  <a:gd name="connsiteX630" fmla="*/ 678554 w 1095038"/>
                  <a:gd name="connsiteY630" fmla="*/ 822544 h 2157412"/>
                  <a:gd name="connsiteX631" fmla="*/ 687293 w 1095038"/>
                  <a:gd name="connsiteY631" fmla="*/ 804665 h 2157412"/>
                  <a:gd name="connsiteX632" fmla="*/ 685297 w 1095038"/>
                  <a:gd name="connsiteY632" fmla="*/ 808748 h 2157412"/>
                  <a:gd name="connsiteX633" fmla="*/ 683198 w 1095038"/>
                  <a:gd name="connsiteY633" fmla="*/ 813042 h 2157412"/>
                  <a:gd name="connsiteX634" fmla="*/ 682133 w 1095038"/>
                  <a:gd name="connsiteY634" fmla="*/ 812512 h 2157412"/>
                  <a:gd name="connsiteX635" fmla="*/ 675662 w 1095038"/>
                  <a:gd name="connsiteY635" fmla="*/ 809293 h 2157412"/>
                  <a:gd name="connsiteX636" fmla="*/ 679032 w 1095038"/>
                  <a:gd name="connsiteY636" fmla="*/ 807952 h 2157412"/>
                  <a:gd name="connsiteX637" fmla="*/ 681635 w 1095038"/>
                  <a:gd name="connsiteY637" fmla="*/ 806917 h 2157412"/>
                  <a:gd name="connsiteX638" fmla="*/ 686447 w 1095038"/>
                  <a:gd name="connsiteY638" fmla="*/ 805002 h 2157412"/>
                  <a:gd name="connsiteX639" fmla="*/ 690607 w 1095038"/>
                  <a:gd name="connsiteY639" fmla="*/ 797886 h 2157412"/>
                  <a:gd name="connsiteX640" fmla="*/ 697231 w 1095038"/>
                  <a:gd name="connsiteY640" fmla="*/ 800710 h 2157412"/>
                  <a:gd name="connsiteX641" fmla="*/ 693861 w 1095038"/>
                  <a:gd name="connsiteY641" fmla="*/ 802051 h 2157412"/>
                  <a:gd name="connsiteX642" fmla="*/ 687293 w 1095038"/>
                  <a:gd name="connsiteY642" fmla="*/ 804665 h 2157412"/>
                  <a:gd name="connsiteX643" fmla="*/ 695662 w 1095038"/>
                  <a:gd name="connsiteY643" fmla="*/ 787544 h 2157412"/>
                  <a:gd name="connsiteX644" fmla="*/ 690607 w 1095038"/>
                  <a:gd name="connsiteY644" fmla="*/ 797886 h 2157412"/>
                  <a:gd name="connsiteX645" fmla="*/ 689682 w 1095038"/>
                  <a:gd name="connsiteY645" fmla="*/ 797492 h 2157412"/>
                  <a:gd name="connsiteX646" fmla="*/ 682133 w 1095038"/>
                  <a:gd name="connsiteY646" fmla="*/ 794273 h 2157412"/>
                  <a:gd name="connsiteX647" fmla="*/ 695075 w 1095038"/>
                  <a:gd name="connsiteY647" fmla="*/ 787836 h 2157412"/>
                  <a:gd name="connsiteX648" fmla="*/ 700278 w 1095038"/>
                  <a:gd name="connsiteY648" fmla="*/ 778100 h 2157412"/>
                  <a:gd name="connsiteX649" fmla="*/ 700467 w 1095038"/>
                  <a:gd name="connsiteY649" fmla="*/ 778180 h 2157412"/>
                  <a:gd name="connsiteX650" fmla="*/ 708016 w 1095038"/>
                  <a:gd name="connsiteY650" fmla="*/ 781399 h 2157412"/>
                  <a:gd name="connsiteX651" fmla="*/ 695662 w 1095038"/>
                  <a:gd name="connsiteY651" fmla="*/ 787544 h 2157412"/>
                  <a:gd name="connsiteX652" fmla="*/ 706629 w 1095038"/>
                  <a:gd name="connsiteY652" fmla="*/ 765107 h 2157412"/>
                  <a:gd name="connsiteX653" fmla="*/ 700278 w 1095038"/>
                  <a:gd name="connsiteY653" fmla="*/ 778100 h 2157412"/>
                  <a:gd name="connsiteX654" fmla="*/ 692918 w 1095038"/>
                  <a:gd name="connsiteY654" fmla="*/ 774962 h 2157412"/>
                  <a:gd name="connsiteX655" fmla="*/ 705859 w 1095038"/>
                  <a:gd name="connsiteY655" fmla="*/ 765574 h 2157412"/>
                  <a:gd name="connsiteX656" fmla="*/ 711834 w 1095038"/>
                  <a:gd name="connsiteY656" fmla="*/ 754459 h 2157412"/>
                  <a:gd name="connsiteX657" fmla="*/ 718801 w 1095038"/>
                  <a:gd name="connsiteY657" fmla="*/ 757796 h 2157412"/>
                  <a:gd name="connsiteX658" fmla="*/ 714757 w 1095038"/>
                  <a:gd name="connsiteY658" fmla="*/ 760176 h 2157412"/>
                  <a:gd name="connsiteX659" fmla="*/ 706629 w 1095038"/>
                  <a:gd name="connsiteY659" fmla="*/ 765107 h 2157412"/>
                  <a:gd name="connsiteX660" fmla="*/ 717288 w 1095038"/>
                  <a:gd name="connsiteY660" fmla="*/ 743299 h 2157412"/>
                  <a:gd name="connsiteX661" fmla="*/ 711834 w 1095038"/>
                  <a:gd name="connsiteY661" fmla="*/ 754459 h 2157412"/>
                  <a:gd name="connsiteX662" fmla="*/ 711521 w 1095038"/>
                  <a:gd name="connsiteY662" fmla="*/ 754309 h 2157412"/>
                  <a:gd name="connsiteX663" fmla="*/ 705859 w 1095038"/>
                  <a:gd name="connsiteY663" fmla="*/ 749213 h 2157412"/>
                  <a:gd name="connsiteX664" fmla="*/ 709903 w 1095038"/>
                  <a:gd name="connsiteY664" fmla="*/ 747168 h 2157412"/>
                  <a:gd name="connsiteX665" fmla="*/ 723630 w 1095038"/>
                  <a:gd name="connsiteY665" fmla="*/ 730326 h 2157412"/>
                  <a:gd name="connsiteX666" fmla="*/ 724193 w 1095038"/>
                  <a:gd name="connsiteY666" fmla="*/ 730706 h 2157412"/>
                  <a:gd name="connsiteX667" fmla="*/ 731742 w 1095038"/>
                  <a:gd name="connsiteY667" fmla="*/ 734192 h 2157412"/>
                  <a:gd name="connsiteX668" fmla="*/ 718801 w 1095038"/>
                  <a:gd name="connsiteY668" fmla="*/ 742507 h 2157412"/>
                  <a:gd name="connsiteX669" fmla="*/ 717288 w 1095038"/>
                  <a:gd name="connsiteY669" fmla="*/ 743299 h 2157412"/>
                  <a:gd name="connsiteX670" fmla="*/ 727931 w 1095038"/>
                  <a:gd name="connsiteY670" fmla="*/ 721526 h 2157412"/>
                  <a:gd name="connsiteX671" fmla="*/ 723630 w 1095038"/>
                  <a:gd name="connsiteY671" fmla="*/ 730326 h 2157412"/>
                  <a:gd name="connsiteX672" fmla="*/ 716644 w 1095038"/>
                  <a:gd name="connsiteY672" fmla="*/ 725609 h 2157412"/>
                  <a:gd name="connsiteX673" fmla="*/ 720351 w 1095038"/>
                  <a:gd name="connsiteY673" fmla="*/ 724268 h 2157412"/>
                  <a:gd name="connsiteX674" fmla="*/ 732080 w 1095038"/>
                  <a:gd name="connsiteY674" fmla="*/ 713039 h 2157412"/>
                  <a:gd name="connsiteX675" fmla="*/ 732821 w 1095038"/>
                  <a:gd name="connsiteY675" fmla="*/ 713540 h 2157412"/>
                  <a:gd name="connsiteX676" fmla="*/ 740370 w 1095038"/>
                  <a:gd name="connsiteY676" fmla="*/ 717027 h 2157412"/>
                  <a:gd name="connsiteX677" fmla="*/ 728507 w 1095038"/>
                  <a:gd name="connsiteY677" fmla="*/ 721318 h 2157412"/>
                  <a:gd name="connsiteX678" fmla="*/ 727931 w 1095038"/>
                  <a:gd name="connsiteY678" fmla="*/ 721526 h 2157412"/>
                  <a:gd name="connsiteX679" fmla="*/ 734908 w 1095038"/>
                  <a:gd name="connsiteY679" fmla="*/ 707253 h 2157412"/>
                  <a:gd name="connsiteX680" fmla="*/ 732080 w 1095038"/>
                  <a:gd name="connsiteY680" fmla="*/ 713039 h 2157412"/>
                  <a:gd name="connsiteX681" fmla="*/ 725272 w 1095038"/>
                  <a:gd name="connsiteY681" fmla="*/ 708444 h 2157412"/>
                  <a:gd name="connsiteX682" fmla="*/ 728642 w 1095038"/>
                  <a:gd name="connsiteY682" fmla="*/ 708075 h 2157412"/>
                  <a:gd name="connsiteX683" fmla="*/ 738689 w 1095038"/>
                  <a:gd name="connsiteY683" fmla="*/ 699518 h 2157412"/>
                  <a:gd name="connsiteX684" fmla="*/ 739291 w 1095038"/>
                  <a:gd name="connsiteY684" fmla="*/ 699861 h 2157412"/>
                  <a:gd name="connsiteX685" fmla="*/ 746841 w 1095038"/>
                  <a:gd name="connsiteY685" fmla="*/ 704152 h 2157412"/>
                  <a:gd name="connsiteX686" fmla="*/ 736056 w 1095038"/>
                  <a:gd name="connsiteY686" fmla="*/ 707103 h 2157412"/>
                  <a:gd name="connsiteX687" fmla="*/ 734908 w 1095038"/>
                  <a:gd name="connsiteY687" fmla="*/ 707253 h 2157412"/>
                  <a:gd name="connsiteX688" fmla="*/ 742874 w 1095038"/>
                  <a:gd name="connsiteY688" fmla="*/ 690955 h 2157412"/>
                  <a:gd name="connsiteX689" fmla="*/ 738689 w 1095038"/>
                  <a:gd name="connsiteY689" fmla="*/ 699518 h 2157412"/>
                  <a:gd name="connsiteX690" fmla="*/ 731742 w 1095038"/>
                  <a:gd name="connsiteY690" fmla="*/ 695569 h 2157412"/>
                  <a:gd name="connsiteX691" fmla="*/ 735786 w 1095038"/>
                  <a:gd name="connsiteY691" fmla="*/ 693893 h 2157412"/>
                  <a:gd name="connsiteX692" fmla="*/ 748421 w 1095038"/>
                  <a:gd name="connsiteY692" fmla="*/ 679608 h 2157412"/>
                  <a:gd name="connsiteX693" fmla="*/ 750076 w 1095038"/>
                  <a:gd name="connsiteY693" fmla="*/ 680549 h 2157412"/>
                  <a:gd name="connsiteX694" fmla="*/ 757625 w 1095038"/>
                  <a:gd name="connsiteY694" fmla="*/ 684840 h 2157412"/>
                  <a:gd name="connsiteX695" fmla="*/ 744684 w 1095038"/>
                  <a:gd name="connsiteY695" fmla="*/ 690205 h 2157412"/>
                  <a:gd name="connsiteX696" fmla="*/ 742874 w 1095038"/>
                  <a:gd name="connsiteY696" fmla="*/ 690955 h 2157412"/>
                  <a:gd name="connsiteX697" fmla="*/ 752478 w 1095038"/>
                  <a:gd name="connsiteY697" fmla="*/ 671308 h 2157412"/>
                  <a:gd name="connsiteX698" fmla="*/ 748421 w 1095038"/>
                  <a:gd name="connsiteY698" fmla="*/ 679608 h 2157412"/>
                  <a:gd name="connsiteX699" fmla="*/ 742527 w 1095038"/>
                  <a:gd name="connsiteY699" fmla="*/ 676257 h 2157412"/>
                  <a:gd name="connsiteX700" fmla="*/ 758710 w 1095038"/>
                  <a:gd name="connsiteY700" fmla="*/ 658558 h 2157412"/>
                  <a:gd name="connsiteX701" fmla="*/ 759782 w 1095038"/>
                  <a:gd name="connsiteY701" fmla="*/ 659091 h 2157412"/>
                  <a:gd name="connsiteX702" fmla="*/ 768410 w 1095038"/>
                  <a:gd name="connsiteY702" fmla="*/ 663383 h 2157412"/>
                  <a:gd name="connsiteX703" fmla="*/ 757491 w 1095038"/>
                  <a:gd name="connsiteY703" fmla="*/ 668814 h 2157412"/>
                  <a:gd name="connsiteX704" fmla="*/ 752478 w 1095038"/>
                  <a:gd name="connsiteY704" fmla="*/ 671308 h 2157412"/>
                  <a:gd name="connsiteX705" fmla="*/ 764054 w 1095038"/>
                  <a:gd name="connsiteY705" fmla="*/ 647624 h 2157412"/>
                  <a:gd name="connsiteX706" fmla="*/ 758710 w 1095038"/>
                  <a:gd name="connsiteY706" fmla="*/ 658558 h 2157412"/>
                  <a:gd name="connsiteX707" fmla="*/ 751155 w 1095038"/>
                  <a:gd name="connsiteY707" fmla="*/ 654800 h 2157412"/>
                  <a:gd name="connsiteX708" fmla="*/ 756480 w 1095038"/>
                  <a:gd name="connsiteY708" fmla="*/ 651548 h 2157412"/>
                  <a:gd name="connsiteX709" fmla="*/ 770766 w 1095038"/>
                  <a:gd name="connsiteY709" fmla="*/ 633893 h 2157412"/>
                  <a:gd name="connsiteX710" fmla="*/ 772724 w 1095038"/>
                  <a:gd name="connsiteY710" fmla="*/ 634684 h 2157412"/>
                  <a:gd name="connsiteX711" fmla="*/ 781352 w 1095038"/>
                  <a:gd name="connsiteY711" fmla="*/ 639780 h 2157412"/>
                  <a:gd name="connsiteX712" fmla="*/ 766253 w 1095038"/>
                  <a:gd name="connsiteY712" fmla="*/ 646485 h 2157412"/>
                  <a:gd name="connsiteX713" fmla="*/ 764054 w 1095038"/>
                  <a:gd name="connsiteY713" fmla="*/ 647624 h 2157412"/>
                  <a:gd name="connsiteX714" fmla="*/ 774415 w 1095038"/>
                  <a:gd name="connsiteY714" fmla="*/ 626427 h 2157412"/>
                  <a:gd name="connsiteX715" fmla="*/ 770766 w 1095038"/>
                  <a:gd name="connsiteY715" fmla="*/ 633893 h 2157412"/>
                  <a:gd name="connsiteX716" fmla="*/ 764096 w 1095038"/>
                  <a:gd name="connsiteY716" fmla="*/ 631197 h 2157412"/>
                  <a:gd name="connsiteX717" fmla="*/ 769050 w 1095038"/>
                  <a:gd name="connsiteY717" fmla="*/ 628615 h 2157412"/>
                  <a:gd name="connsiteX718" fmla="*/ 780079 w 1095038"/>
                  <a:gd name="connsiteY718" fmla="*/ 614840 h 2157412"/>
                  <a:gd name="connsiteX719" fmla="*/ 782430 w 1095038"/>
                  <a:gd name="connsiteY719" fmla="*/ 616177 h 2157412"/>
                  <a:gd name="connsiteX720" fmla="*/ 789979 w 1095038"/>
                  <a:gd name="connsiteY720" fmla="*/ 620468 h 2157412"/>
                  <a:gd name="connsiteX721" fmla="*/ 777847 w 1095038"/>
                  <a:gd name="connsiteY721" fmla="*/ 625028 h 2157412"/>
                  <a:gd name="connsiteX722" fmla="*/ 774415 w 1095038"/>
                  <a:gd name="connsiteY722" fmla="*/ 626427 h 2157412"/>
                  <a:gd name="connsiteX723" fmla="*/ 782759 w 1095038"/>
                  <a:gd name="connsiteY723" fmla="*/ 609358 h 2157412"/>
                  <a:gd name="connsiteX724" fmla="*/ 780079 w 1095038"/>
                  <a:gd name="connsiteY724" fmla="*/ 614840 h 2157412"/>
                  <a:gd name="connsiteX725" fmla="*/ 774881 w 1095038"/>
                  <a:gd name="connsiteY725" fmla="*/ 611885 h 2157412"/>
                  <a:gd name="connsiteX726" fmla="*/ 778251 w 1095038"/>
                  <a:gd name="connsiteY726" fmla="*/ 610846 h 2157412"/>
                  <a:gd name="connsiteX727" fmla="*/ 787570 w 1095038"/>
                  <a:gd name="connsiteY727" fmla="*/ 599516 h 2157412"/>
                  <a:gd name="connsiteX728" fmla="*/ 788901 w 1095038"/>
                  <a:gd name="connsiteY728" fmla="*/ 600084 h 2157412"/>
                  <a:gd name="connsiteX729" fmla="*/ 796450 w 1095038"/>
                  <a:gd name="connsiteY729" fmla="*/ 603302 h 2157412"/>
                  <a:gd name="connsiteX730" fmla="*/ 785665 w 1095038"/>
                  <a:gd name="connsiteY730" fmla="*/ 608398 h 2157412"/>
                  <a:gd name="connsiteX731" fmla="*/ 782759 w 1095038"/>
                  <a:gd name="connsiteY731" fmla="*/ 609358 h 2157412"/>
                  <a:gd name="connsiteX732" fmla="*/ 792144 w 1095038"/>
                  <a:gd name="connsiteY732" fmla="*/ 590159 h 2157412"/>
                  <a:gd name="connsiteX733" fmla="*/ 787570 w 1095038"/>
                  <a:gd name="connsiteY733" fmla="*/ 599516 h 2157412"/>
                  <a:gd name="connsiteX734" fmla="*/ 781352 w 1095038"/>
                  <a:gd name="connsiteY734" fmla="*/ 596865 h 2157412"/>
                  <a:gd name="connsiteX735" fmla="*/ 785767 w 1095038"/>
                  <a:gd name="connsiteY735" fmla="*/ 593579 h 2157412"/>
                  <a:gd name="connsiteX736" fmla="*/ 799848 w 1095038"/>
                  <a:gd name="connsiteY736" fmla="*/ 574397 h 2157412"/>
                  <a:gd name="connsiteX737" fmla="*/ 802921 w 1095038"/>
                  <a:gd name="connsiteY737" fmla="*/ 576212 h 2157412"/>
                  <a:gd name="connsiteX738" fmla="*/ 811549 w 1095038"/>
                  <a:gd name="connsiteY738" fmla="*/ 579699 h 2157412"/>
                  <a:gd name="connsiteX739" fmla="*/ 795641 w 1095038"/>
                  <a:gd name="connsiteY739" fmla="*/ 588282 h 2157412"/>
                  <a:gd name="connsiteX740" fmla="*/ 792144 w 1095038"/>
                  <a:gd name="connsiteY740" fmla="*/ 590159 h 2157412"/>
                  <a:gd name="connsiteX741" fmla="*/ 804039 w 1095038"/>
                  <a:gd name="connsiteY741" fmla="*/ 565821 h 2157412"/>
                  <a:gd name="connsiteX742" fmla="*/ 799848 w 1095038"/>
                  <a:gd name="connsiteY742" fmla="*/ 574397 h 2157412"/>
                  <a:gd name="connsiteX743" fmla="*/ 794293 w 1095038"/>
                  <a:gd name="connsiteY743" fmla="*/ 571116 h 2157412"/>
                  <a:gd name="connsiteX744" fmla="*/ 798708 w 1095038"/>
                  <a:gd name="connsiteY744" fmla="*/ 568736 h 2157412"/>
                  <a:gd name="connsiteX745" fmla="*/ 812368 w 1095038"/>
                  <a:gd name="connsiteY745" fmla="*/ 548782 h 2157412"/>
                  <a:gd name="connsiteX746" fmla="*/ 816941 w 1095038"/>
                  <a:gd name="connsiteY746" fmla="*/ 550732 h 2157412"/>
                  <a:gd name="connsiteX747" fmla="*/ 824490 w 1095038"/>
                  <a:gd name="connsiteY747" fmla="*/ 553950 h 2157412"/>
                  <a:gd name="connsiteX748" fmla="*/ 808583 w 1095038"/>
                  <a:gd name="connsiteY748" fmla="*/ 563338 h 2157412"/>
                  <a:gd name="connsiteX749" fmla="*/ 804039 w 1095038"/>
                  <a:gd name="connsiteY749" fmla="*/ 565821 h 2157412"/>
                  <a:gd name="connsiteX750" fmla="*/ 814719 w 1095038"/>
                  <a:gd name="connsiteY750" fmla="*/ 543972 h 2157412"/>
                  <a:gd name="connsiteX751" fmla="*/ 812368 w 1095038"/>
                  <a:gd name="connsiteY751" fmla="*/ 548782 h 2157412"/>
                  <a:gd name="connsiteX752" fmla="*/ 809392 w 1095038"/>
                  <a:gd name="connsiteY752" fmla="*/ 547513 h 2157412"/>
                  <a:gd name="connsiteX753" fmla="*/ 813436 w 1095038"/>
                  <a:gd name="connsiteY753" fmla="*/ 544596 h 2157412"/>
                  <a:gd name="connsiteX754" fmla="*/ 822577 w 1095038"/>
                  <a:gd name="connsiteY754" fmla="*/ 527897 h 2157412"/>
                  <a:gd name="connsiteX755" fmla="*/ 826647 w 1095038"/>
                  <a:gd name="connsiteY755" fmla="*/ 529542 h 2157412"/>
                  <a:gd name="connsiteX756" fmla="*/ 835275 w 1095038"/>
                  <a:gd name="connsiteY756" fmla="*/ 534638 h 2157412"/>
                  <a:gd name="connsiteX757" fmla="*/ 822333 w 1095038"/>
                  <a:gd name="connsiteY757" fmla="*/ 540271 h 2157412"/>
                  <a:gd name="connsiteX758" fmla="*/ 814719 w 1095038"/>
                  <a:gd name="connsiteY758" fmla="*/ 543972 h 2157412"/>
                  <a:gd name="connsiteX759" fmla="*/ 824649 w 1095038"/>
                  <a:gd name="connsiteY759" fmla="*/ 523657 h 2157412"/>
                  <a:gd name="connsiteX760" fmla="*/ 822577 w 1095038"/>
                  <a:gd name="connsiteY760" fmla="*/ 527897 h 2157412"/>
                  <a:gd name="connsiteX761" fmla="*/ 818019 w 1095038"/>
                  <a:gd name="connsiteY761" fmla="*/ 526055 h 2157412"/>
                  <a:gd name="connsiteX762" fmla="*/ 821727 w 1095038"/>
                  <a:gd name="connsiteY762" fmla="*/ 524714 h 2157412"/>
                  <a:gd name="connsiteX763" fmla="*/ 830572 w 1095038"/>
                  <a:gd name="connsiteY763" fmla="*/ 511539 h 2157412"/>
                  <a:gd name="connsiteX764" fmla="*/ 834196 w 1095038"/>
                  <a:gd name="connsiteY764" fmla="*/ 513986 h 2157412"/>
                  <a:gd name="connsiteX765" fmla="*/ 841746 w 1095038"/>
                  <a:gd name="connsiteY765" fmla="*/ 517473 h 2157412"/>
                  <a:gd name="connsiteX766" fmla="*/ 829883 w 1095038"/>
                  <a:gd name="connsiteY766" fmla="*/ 521764 h 2157412"/>
                  <a:gd name="connsiteX767" fmla="*/ 824649 w 1095038"/>
                  <a:gd name="connsiteY767" fmla="*/ 523657 h 2157412"/>
                  <a:gd name="connsiteX768" fmla="*/ 833194 w 1095038"/>
                  <a:gd name="connsiteY768" fmla="*/ 506176 h 2157412"/>
                  <a:gd name="connsiteX769" fmla="*/ 830572 w 1095038"/>
                  <a:gd name="connsiteY769" fmla="*/ 511539 h 2157412"/>
                  <a:gd name="connsiteX770" fmla="*/ 826647 w 1095038"/>
                  <a:gd name="connsiteY770" fmla="*/ 508890 h 2157412"/>
                  <a:gd name="connsiteX771" fmla="*/ 830691 w 1095038"/>
                  <a:gd name="connsiteY771" fmla="*/ 507213 h 2157412"/>
                  <a:gd name="connsiteX772" fmla="*/ 840465 w 1095038"/>
                  <a:gd name="connsiteY772" fmla="*/ 491302 h 2157412"/>
                  <a:gd name="connsiteX773" fmla="*/ 844981 w 1095038"/>
                  <a:gd name="connsiteY773" fmla="*/ 493869 h 2157412"/>
                  <a:gd name="connsiteX774" fmla="*/ 852530 w 1095038"/>
                  <a:gd name="connsiteY774" fmla="*/ 498161 h 2157412"/>
                  <a:gd name="connsiteX775" fmla="*/ 839589 w 1095038"/>
                  <a:gd name="connsiteY775" fmla="*/ 503525 h 2157412"/>
                  <a:gd name="connsiteX776" fmla="*/ 833194 w 1095038"/>
                  <a:gd name="connsiteY776" fmla="*/ 506176 h 2157412"/>
                  <a:gd name="connsiteX777" fmla="*/ 841725 w 1095038"/>
                  <a:gd name="connsiteY777" fmla="*/ 488724 h 2157412"/>
                  <a:gd name="connsiteX778" fmla="*/ 840465 w 1095038"/>
                  <a:gd name="connsiteY778" fmla="*/ 491302 h 2157412"/>
                  <a:gd name="connsiteX779" fmla="*/ 837432 w 1095038"/>
                  <a:gd name="connsiteY779" fmla="*/ 489578 h 2157412"/>
                  <a:gd name="connsiteX780" fmla="*/ 840802 w 1095038"/>
                  <a:gd name="connsiteY780" fmla="*/ 488907 h 2157412"/>
                  <a:gd name="connsiteX781" fmla="*/ 846919 w 1095038"/>
                  <a:gd name="connsiteY781" fmla="*/ 478097 h 2157412"/>
                  <a:gd name="connsiteX782" fmla="*/ 851452 w 1095038"/>
                  <a:gd name="connsiteY782" fmla="*/ 480190 h 2157412"/>
                  <a:gd name="connsiteX783" fmla="*/ 859001 w 1095038"/>
                  <a:gd name="connsiteY783" fmla="*/ 485286 h 2157412"/>
                  <a:gd name="connsiteX784" fmla="*/ 848217 w 1095038"/>
                  <a:gd name="connsiteY784" fmla="*/ 487432 h 2157412"/>
                  <a:gd name="connsiteX785" fmla="*/ 841725 w 1095038"/>
                  <a:gd name="connsiteY785" fmla="*/ 488724 h 2157412"/>
                  <a:gd name="connsiteX786" fmla="*/ 848788 w 1095038"/>
                  <a:gd name="connsiteY786" fmla="*/ 474273 h 2157412"/>
                  <a:gd name="connsiteX787" fmla="*/ 846919 w 1095038"/>
                  <a:gd name="connsiteY787" fmla="*/ 478097 h 2157412"/>
                  <a:gd name="connsiteX788" fmla="*/ 843903 w 1095038"/>
                  <a:gd name="connsiteY788" fmla="*/ 476703 h 2157412"/>
                  <a:gd name="connsiteX789" fmla="*/ 857462 w 1095038"/>
                  <a:gd name="connsiteY789" fmla="*/ 456528 h 2157412"/>
                  <a:gd name="connsiteX790" fmla="*/ 862236 w 1095038"/>
                  <a:gd name="connsiteY790" fmla="*/ 458733 h 2157412"/>
                  <a:gd name="connsiteX791" fmla="*/ 869786 w 1095038"/>
                  <a:gd name="connsiteY791" fmla="*/ 463829 h 2157412"/>
                  <a:gd name="connsiteX792" fmla="*/ 858866 w 1095038"/>
                  <a:gd name="connsiteY792" fmla="*/ 469260 h 2157412"/>
                  <a:gd name="connsiteX793" fmla="*/ 848788 w 1095038"/>
                  <a:gd name="connsiteY793" fmla="*/ 474273 h 2157412"/>
                  <a:gd name="connsiteX794" fmla="*/ 858939 w 1095038"/>
                  <a:gd name="connsiteY794" fmla="*/ 453507 h 2157412"/>
                  <a:gd name="connsiteX795" fmla="*/ 857462 w 1095038"/>
                  <a:gd name="connsiteY795" fmla="*/ 456528 h 2157412"/>
                  <a:gd name="connsiteX796" fmla="*/ 854687 w 1095038"/>
                  <a:gd name="connsiteY796" fmla="*/ 455246 h 2157412"/>
                  <a:gd name="connsiteX797" fmla="*/ 858057 w 1095038"/>
                  <a:gd name="connsiteY797" fmla="*/ 453670 h 2157412"/>
                  <a:gd name="connsiteX798" fmla="*/ 863836 w 1095038"/>
                  <a:gd name="connsiteY798" fmla="*/ 443489 h 2157412"/>
                  <a:gd name="connsiteX799" fmla="*/ 869516 w 1095038"/>
                  <a:gd name="connsiteY799" fmla="*/ 445858 h 2157412"/>
                  <a:gd name="connsiteX800" fmla="*/ 876257 w 1095038"/>
                  <a:gd name="connsiteY800" fmla="*/ 450955 h 2157412"/>
                  <a:gd name="connsiteX801" fmla="*/ 865472 w 1095038"/>
                  <a:gd name="connsiteY801" fmla="*/ 452296 h 2157412"/>
                  <a:gd name="connsiteX802" fmla="*/ 858939 w 1095038"/>
                  <a:gd name="connsiteY802" fmla="*/ 453507 h 2157412"/>
                  <a:gd name="connsiteX803" fmla="*/ 865417 w 1095038"/>
                  <a:gd name="connsiteY803" fmla="*/ 440253 h 2157412"/>
                  <a:gd name="connsiteX804" fmla="*/ 863836 w 1095038"/>
                  <a:gd name="connsiteY804" fmla="*/ 443489 h 2157412"/>
                  <a:gd name="connsiteX805" fmla="*/ 861158 w 1095038"/>
                  <a:gd name="connsiteY805" fmla="*/ 442372 h 2157412"/>
                  <a:gd name="connsiteX806" fmla="*/ 874233 w 1095038"/>
                  <a:gd name="connsiteY806" fmla="*/ 422216 h 2157412"/>
                  <a:gd name="connsiteX807" fmla="*/ 887041 w 1095038"/>
                  <a:gd name="connsiteY807" fmla="*/ 429497 h 2157412"/>
                  <a:gd name="connsiteX808" fmla="*/ 876122 w 1095038"/>
                  <a:gd name="connsiteY808" fmla="*/ 434929 h 2157412"/>
                  <a:gd name="connsiteX809" fmla="*/ 865417 w 1095038"/>
                  <a:gd name="connsiteY809" fmla="*/ 440253 h 2157412"/>
                  <a:gd name="connsiteX810" fmla="*/ 875831 w 1095038"/>
                  <a:gd name="connsiteY810" fmla="*/ 418948 h 2157412"/>
                  <a:gd name="connsiteX811" fmla="*/ 874233 w 1095038"/>
                  <a:gd name="connsiteY811" fmla="*/ 422216 h 2157412"/>
                  <a:gd name="connsiteX812" fmla="*/ 873830 w 1095038"/>
                  <a:gd name="connsiteY812" fmla="*/ 421987 h 2157412"/>
                  <a:gd name="connsiteX813" fmla="*/ 871943 w 1095038"/>
                  <a:gd name="connsiteY813" fmla="*/ 420914 h 2157412"/>
                  <a:gd name="connsiteX814" fmla="*/ 885266 w 1095038"/>
                  <a:gd name="connsiteY814" fmla="*/ 399646 h 2157412"/>
                  <a:gd name="connsiteX815" fmla="*/ 886502 w 1095038"/>
                  <a:gd name="connsiteY815" fmla="*/ 400261 h 2157412"/>
                  <a:gd name="connsiteX816" fmla="*/ 897826 w 1095038"/>
                  <a:gd name="connsiteY816" fmla="*/ 405894 h 2157412"/>
                  <a:gd name="connsiteX817" fmla="*/ 875987 w 1095038"/>
                  <a:gd name="connsiteY817" fmla="*/ 418869 h 2157412"/>
                  <a:gd name="connsiteX818" fmla="*/ 875831 w 1095038"/>
                  <a:gd name="connsiteY818" fmla="*/ 418948 h 2157412"/>
                  <a:gd name="connsiteX819" fmla="*/ 885603 w 1095038"/>
                  <a:gd name="connsiteY819" fmla="*/ 398956 h 2157412"/>
                  <a:gd name="connsiteX820" fmla="*/ 885266 w 1095038"/>
                  <a:gd name="connsiteY820" fmla="*/ 399646 h 2157412"/>
                  <a:gd name="connsiteX821" fmla="*/ 884884 w 1095038"/>
                  <a:gd name="connsiteY821" fmla="*/ 399457 h 2157412"/>
                  <a:gd name="connsiteX822" fmla="*/ 885488 w 1095038"/>
                  <a:gd name="connsiteY822" fmla="*/ 395287 h 2157412"/>
                  <a:gd name="connsiteX823" fmla="*/ 878344 w 1095038"/>
                  <a:gd name="connsiteY823" fmla="*/ 409575 h 2157412"/>
                  <a:gd name="connsiteX824" fmla="*/ 875963 w 1095038"/>
                  <a:gd name="connsiteY824" fmla="*/ 407534 h 2157412"/>
                  <a:gd name="connsiteX825" fmla="*/ 885488 w 1095038"/>
                  <a:gd name="connsiteY825" fmla="*/ 395287 h 2157412"/>
                  <a:gd name="connsiteX826" fmla="*/ 893704 w 1095038"/>
                  <a:gd name="connsiteY826" fmla="*/ 382383 h 2157412"/>
                  <a:gd name="connsiteX827" fmla="*/ 900253 w 1095038"/>
                  <a:gd name="connsiteY827" fmla="*/ 385510 h 2157412"/>
                  <a:gd name="connsiteX828" fmla="*/ 908611 w 1095038"/>
                  <a:gd name="connsiteY828" fmla="*/ 388728 h 2157412"/>
                  <a:gd name="connsiteX829" fmla="*/ 888592 w 1095038"/>
                  <a:gd name="connsiteY829" fmla="*/ 396875 h 2157412"/>
                  <a:gd name="connsiteX830" fmla="*/ 885603 w 1095038"/>
                  <a:gd name="connsiteY830" fmla="*/ 398956 h 2157412"/>
                  <a:gd name="connsiteX831" fmla="*/ 893807 w 1095038"/>
                  <a:gd name="connsiteY831" fmla="*/ 382172 h 2157412"/>
                  <a:gd name="connsiteX832" fmla="*/ 893704 w 1095038"/>
                  <a:gd name="connsiteY832" fmla="*/ 382383 h 2157412"/>
                  <a:gd name="connsiteX833" fmla="*/ 893512 w 1095038"/>
                  <a:gd name="connsiteY833" fmla="*/ 382291 h 2157412"/>
                  <a:gd name="connsiteX834" fmla="*/ 902140 w 1095038"/>
                  <a:gd name="connsiteY834" fmla="*/ 365125 h 2157412"/>
                  <a:gd name="connsiteX835" fmla="*/ 917238 w 1095038"/>
                  <a:gd name="connsiteY835" fmla="*/ 371562 h 2157412"/>
                  <a:gd name="connsiteX836" fmla="*/ 896916 w 1095038"/>
                  <a:gd name="connsiteY836" fmla="*/ 380916 h 2157412"/>
                  <a:gd name="connsiteX837" fmla="*/ 893807 w 1095038"/>
                  <a:gd name="connsiteY837" fmla="*/ 382172 h 2157412"/>
                  <a:gd name="connsiteX838" fmla="*/ 927606 w 1095038"/>
                  <a:gd name="connsiteY838" fmla="*/ 342730 h 2157412"/>
                  <a:gd name="connsiteX839" fmla="*/ 919573 w 1095038"/>
                  <a:gd name="connsiteY839" fmla="*/ 361950 h 2157412"/>
                  <a:gd name="connsiteX840" fmla="*/ 904538 w 1095038"/>
                  <a:gd name="connsiteY840" fmla="*/ 353367 h 2157412"/>
                  <a:gd name="connsiteX841" fmla="*/ 920680 w 1095038"/>
                  <a:gd name="connsiteY841" fmla="*/ 345924 h 2157412"/>
                  <a:gd name="connsiteX842" fmla="*/ 929407 w 1095038"/>
                  <a:gd name="connsiteY842" fmla="*/ 338423 h 2157412"/>
                  <a:gd name="connsiteX843" fmla="*/ 932460 w 1095038"/>
                  <a:gd name="connsiteY843" fmla="*/ 340492 h 2157412"/>
                  <a:gd name="connsiteX844" fmla="*/ 928970 w 1095038"/>
                  <a:gd name="connsiteY844" fmla="*/ 342102 h 2157412"/>
                  <a:gd name="connsiteX845" fmla="*/ 927606 w 1095038"/>
                  <a:gd name="connsiteY845" fmla="*/ 342730 h 2157412"/>
                  <a:gd name="connsiteX846" fmla="*/ 934019 w 1095038"/>
                  <a:gd name="connsiteY846" fmla="*/ 327388 h 2157412"/>
                  <a:gd name="connsiteX847" fmla="*/ 929407 w 1095038"/>
                  <a:gd name="connsiteY847" fmla="*/ 338423 h 2157412"/>
                  <a:gd name="connsiteX848" fmla="*/ 924943 w 1095038"/>
                  <a:gd name="connsiteY848" fmla="*/ 335396 h 2157412"/>
                  <a:gd name="connsiteX849" fmla="*/ 917425 w 1095038"/>
                  <a:gd name="connsiteY849" fmla="*/ 331909 h 2157412"/>
                  <a:gd name="connsiteX850" fmla="*/ 929238 w 1095038"/>
                  <a:gd name="connsiteY850" fmla="*/ 328691 h 2157412"/>
                  <a:gd name="connsiteX851" fmla="*/ 935896 w 1095038"/>
                  <a:gd name="connsiteY851" fmla="*/ 322897 h 2157412"/>
                  <a:gd name="connsiteX852" fmla="*/ 941051 w 1095038"/>
                  <a:gd name="connsiteY852" fmla="*/ 325472 h 2157412"/>
                  <a:gd name="connsiteX853" fmla="*/ 937359 w 1095038"/>
                  <a:gd name="connsiteY853" fmla="*/ 326478 h 2157412"/>
                  <a:gd name="connsiteX854" fmla="*/ 934019 w 1095038"/>
                  <a:gd name="connsiteY854" fmla="*/ 327388 h 2157412"/>
                  <a:gd name="connsiteX855" fmla="*/ 943715 w 1095038"/>
                  <a:gd name="connsiteY855" fmla="*/ 304191 h 2157412"/>
                  <a:gd name="connsiteX856" fmla="*/ 935896 w 1095038"/>
                  <a:gd name="connsiteY856" fmla="*/ 322897 h 2157412"/>
                  <a:gd name="connsiteX857" fmla="*/ 932460 w 1095038"/>
                  <a:gd name="connsiteY857" fmla="*/ 321181 h 2157412"/>
                  <a:gd name="connsiteX858" fmla="*/ 923868 w 1095038"/>
                  <a:gd name="connsiteY858" fmla="*/ 316889 h 2157412"/>
                  <a:gd name="connsiteX859" fmla="*/ 937829 w 1095038"/>
                  <a:gd name="connsiteY859" fmla="*/ 307501 h 2157412"/>
                  <a:gd name="connsiteX860" fmla="*/ 946778 w 1095038"/>
                  <a:gd name="connsiteY860" fmla="*/ 296862 h 2157412"/>
                  <a:gd name="connsiteX861" fmla="*/ 951790 w 1095038"/>
                  <a:gd name="connsiteY861" fmla="*/ 299723 h 2157412"/>
                  <a:gd name="connsiteX862" fmla="*/ 947427 w 1095038"/>
                  <a:gd name="connsiteY862" fmla="*/ 302104 h 2157412"/>
                  <a:gd name="connsiteX863" fmla="*/ 943715 w 1095038"/>
                  <a:gd name="connsiteY863" fmla="*/ 304191 h 2157412"/>
                  <a:gd name="connsiteX864" fmla="*/ 952371 w 1095038"/>
                  <a:gd name="connsiteY864" fmla="*/ 283483 h 2157412"/>
                  <a:gd name="connsiteX865" fmla="*/ 946778 w 1095038"/>
                  <a:gd name="connsiteY865" fmla="*/ 296862 h 2157412"/>
                  <a:gd name="connsiteX866" fmla="*/ 944273 w 1095038"/>
                  <a:gd name="connsiteY866" fmla="*/ 295432 h 2157412"/>
                  <a:gd name="connsiteX867" fmla="*/ 936755 w 1095038"/>
                  <a:gd name="connsiteY867" fmla="*/ 291140 h 2157412"/>
                  <a:gd name="connsiteX868" fmla="*/ 948568 w 1095038"/>
                  <a:gd name="connsiteY868" fmla="*/ 285508 h 2157412"/>
                  <a:gd name="connsiteX869" fmla="*/ 955956 w 1095038"/>
                  <a:gd name="connsiteY869" fmla="*/ 274906 h 2157412"/>
                  <a:gd name="connsiteX870" fmla="*/ 960381 w 1095038"/>
                  <a:gd name="connsiteY870" fmla="*/ 278266 h 2157412"/>
                  <a:gd name="connsiteX871" fmla="*/ 956690 w 1095038"/>
                  <a:gd name="connsiteY871" fmla="*/ 281183 h 2157412"/>
                  <a:gd name="connsiteX872" fmla="*/ 952371 w 1095038"/>
                  <a:gd name="connsiteY872" fmla="*/ 283483 h 2157412"/>
                  <a:gd name="connsiteX873" fmla="*/ 959694 w 1095038"/>
                  <a:gd name="connsiteY873" fmla="*/ 265962 h 2157412"/>
                  <a:gd name="connsiteX874" fmla="*/ 955956 w 1095038"/>
                  <a:gd name="connsiteY874" fmla="*/ 274906 h 2157412"/>
                  <a:gd name="connsiteX875" fmla="*/ 953669 w 1095038"/>
                  <a:gd name="connsiteY875" fmla="*/ 273170 h 2157412"/>
                  <a:gd name="connsiteX876" fmla="*/ 945347 w 1095038"/>
                  <a:gd name="connsiteY876" fmla="*/ 269683 h 2157412"/>
                  <a:gd name="connsiteX877" fmla="*/ 957965 w 1095038"/>
                  <a:gd name="connsiteY877" fmla="*/ 266464 h 2157412"/>
                  <a:gd name="connsiteX878" fmla="*/ 962398 w 1095038"/>
                  <a:gd name="connsiteY878" fmla="*/ 259492 h 2157412"/>
                  <a:gd name="connsiteX879" fmla="*/ 968972 w 1095038"/>
                  <a:gd name="connsiteY879" fmla="*/ 263245 h 2157412"/>
                  <a:gd name="connsiteX880" fmla="*/ 965583 w 1095038"/>
                  <a:gd name="connsiteY880" fmla="*/ 264251 h 2157412"/>
                  <a:gd name="connsiteX881" fmla="*/ 959694 w 1095038"/>
                  <a:gd name="connsiteY881" fmla="*/ 265962 h 2157412"/>
                  <a:gd name="connsiteX882" fmla="*/ 967986 w 1095038"/>
                  <a:gd name="connsiteY882" fmla="*/ 246124 h 2157412"/>
                  <a:gd name="connsiteX883" fmla="*/ 962398 w 1095038"/>
                  <a:gd name="connsiteY883" fmla="*/ 259492 h 2157412"/>
                  <a:gd name="connsiteX884" fmla="*/ 961455 w 1095038"/>
                  <a:gd name="connsiteY884" fmla="*/ 258954 h 2157412"/>
                  <a:gd name="connsiteX885" fmla="*/ 953938 w 1095038"/>
                  <a:gd name="connsiteY885" fmla="*/ 254663 h 2157412"/>
                  <a:gd name="connsiteX886" fmla="*/ 966824 w 1095038"/>
                  <a:gd name="connsiteY886" fmla="*/ 246884 h 2157412"/>
                  <a:gd name="connsiteX887" fmla="*/ 972754 w 1095038"/>
                  <a:gd name="connsiteY887" fmla="*/ 234716 h 2157412"/>
                  <a:gd name="connsiteX888" fmla="*/ 974342 w 1095038"/>
                  <a:gd name="connsiteY888" fmla="*/ 235351 h 2157412"/>
                  <a:gd name="connsiteX889" fmla="*/ 979711 w 1095038"/>
                  <a:gd name="connsiteY889" fmla="*/ 237497 h 2157412"/>
                  <a:gd name="connsiteX890" fmla="*/ 975684 w 1095038"/>
                  <a:gd name="connsiteY890" fmla="*/ 241084 h 2157412"/>
                  <a:gd name="connsiteX891" fmla="*/ 967986 w 1095038"/>
                  <a:gd name="connsiteY891" fmla="*/ 246124 h 2157412"/>
                  <a:gd name="connsiteX892" fmla="*/ 975311 w 1095038"/>
                  <a:gd name="connsiteY892" fmla="*/ 228600 h 2157412"/>
                  <a:gd name="connsiteX893" fmla="*/ 972754 w 1095038"/>
                  <a:gd name="connsiteY893" fmla="*/ 234716 h 2157412"/>
                  <a:gd name="connsiteX894" fmla="*/ 968972 w 1095038"/>
                  <a:gd name="connsiteY894" fmla="*/ 233205 h 2157412"/>
                  <a:gd name="connsiteX895" fmla="*/ 982640 w 1095038"/>
                  <a:gd name="connsiteY895" fmla="*/ 211065 h 2157412"/>
                  <a:gd name="connsiteX896" fmla="*/ 986155 w 1095038"/>
                  <a:gd name="connsiteY896" fmla="*/ 212821 h 2157412"/>
                  <a:gd name="connsiteX897" fmla="*/ 992598 w 1095038"/>
                  <a:gd name="connsiteY897" fmla="*/ 216039 h 2157412"/>
                  <a:gd name="connsiteX898" fmla="*/ 982631 w 1095038"/>
                  <a:gd name="connsiteY898" fmla="*/ 223281 h 2157412"/>
                  <a:gd name="connsiteX899" fmla="*/ 975311 w 1095038"/>
                  <a:gd name="connsiteY899" fmla="*/ 228600 h 2157412"/>
                  <a:gd name="connsiteX900" fmla="*/ 984796 w 1095038"/>
                  <a:gd name="connsiteY900" fmla="*/ 205908 h 2157412"/>
                  <a:gd name="connsiteX901" fmla="*/ 982640 w 1095038"/>
                  <a:gd name="connsiteY901" fmla="*/ 211065 h 2157412"/>
                  <a:gd name="connsiteX902" fmla="*/ 979711 w 1095038"/>
                  <a:gd name="connsiteY902" fmla="*/ 209602 h 2157412"/>
                  <a:gd name="connsiteX903" fmla="*/ 983403 w 1095038"/>
                  <a:gd name="connsiteY903" fmla="*/ 206920 h 2157412"/>
                  <a:gd name="connsiteX904" fmla="*/ 993035 w 1095038"/>
                  <a:gd name="connsiteY904" fmla="*/ 186195 h 2157412"/>
                  <a:gd name="connsiteX905" fmla="*/ 997968 w 1095038"/>
                  <a:gd name="connsiteY905" fmla="*/ 188413 h 2157412"/>
                  <a:gd name="connsiteX906" fmla="*/ 1003337 w 1095038"/>
                  <a:gd name="connsiteY906" fmla="*/ 192436 h 2157412"/>
                  <a:gd name="connsiteX907" fmla="*/ 991524 w 1095038"/>
                  <a:gd name="connsiteY907" fmla="*/ 201019 h 2157412"/>
                  <a:gd name="connsiteX908" fmla="*/ 984796 w 1095038"/>
                  <a:gd name="connsiteY908" fmla="*/ 205908 h 2157412"/>
                  <a:gd name="connsiteX909" fmla="*/ 993258 w 1095038"/>
                  <a:gd name="connsiteY909" fmla="*/ 185663 h 2157412"/>
                  <a:gd name="connsiteX910" fmla="*/ 993035 w 1095038"/>
                  <a:gd name="connsiteY910" fmla="*/ 186195 h 2157412"/>
                  <a:gd name="connsiteX911" fmla="*/ 992598 w 1095038"/>
                  <a:gd name="connsiteY911" fmla="*/ 185999 h 2157412"/>
                  <a:gd name="connsiteX912" fmla="*/ 1001189 w 1095038"/>
                  <a:gd name="connsiteY912" fmla="*/ 166687 h 2157412"/>
                  <a:gd name="connsiteX913" fmla="*/ 1014076 w 1095038"/>
                  <a:gd name="connsiteY913" fmla="*/ 173124 h 2157412"/>
                  <a:gd name="connsiteX914" fmla="*/ 995954 w 1095038"/>
                  <a:gd name="connsiteY914" fmla="*/ 184289 h 2157412"/>
                  <a:gd name="connsiteX915" fmla="*/ 993258 w 1095038"/>
                  <a:gd name="connsiteY915" fmla="*/ 185663 h 2157412"/>
                  <a:gd name="connsiteX916" fmla="*/ 1018328 w 1095038"/>
                  <a:gd name="connsiteY916" fmla="*/ 152254 h 2157412"/>
                  <a:gd name="connsiteX917" fmla="*/ 1015664 w 1095038"/>
                  <a:gd name="connsiteY917" fmla="*/ 165101 h 2157412"/>
                  <a:gd name="connsiteX918" fmla="*/ 1004551 w 1095038"/>
                  <a:gd name="connsiteY918" fmla="*/ 158671 h 2157412"/>
                  <a:gd name="connsiteX919" fmla="*/ 1015942 w 1095038"/>
                  <a:gd name="connsiteY919" fmla="*/ 153314 h 2157412"/>
                  <a:gd name="connsiteX920" fmla="*/ 1020477 w 1095038"/>
                  <a:gd name="connsiteY920" fmla="*/ 141897 h 2157412"/>
                  <a:gd name="connsiteX921" fmla="*/ 1022332 w 1095038"/>
                  <a:gd name="connsiteY921" fmla="*/ 142866 h 2157412"/>
                  <a:gd name="connsiteX922" fmla="*/ 1028999 w 1095038"/>
                  <a:gd name="connsiteY922" fmla="*/ 147956 h 2157412"/>
                  <a:gd name="connsiteX923" fmla="*/ 1024242 w 1095038"/>
                  <a:gd name="connsiteY923" fmla="*/ 149630 h 2157412"/>
                  <a:gd name="connsiteX924" fmla="*/ 1018328 w 1095038"/>
                  <a:gd name="connsiteY924" fmla="*/ 152254 h 2157412"/>
                  <a:gd name="connsiteX925" fmla="*/ 1021462 w 1095038"/>
                  <a:gd name="connsiteY925" fmla="*/ 137147 h 2157412"/>
                  <a:gd name="connsiteX926" fmla="*/ 1020477 w 1095038"/>
                  <a:gd name="connsiteY926" fmla="*/ 141897 h 2157412"/>
                  <a:gd name="connsiteX927" fmla="*/ 1015664 w 1095038"/>
                  <a:gd name="connsiteY927" fmla="*/ 139383 h 2157412"/>
                  <a:gd name="connsiteX928" fmla="*/ 1019136 w 1095038"/>
                  <a:gd name="connsiteY928" fmla="*/ 138044 h 2157412"/>
                  <a:gd name="connsiteX929" fmla="*/ 1024554 w 1095038"/>
                  <a:gd name="connsiteY929" fmla="*/ 122238 h 2157412"/>
                  <a:gd name="connsiteX930" fmla="*/ 1037889 w 1095038"/>
                  <a:gd name="connsiteY930" fmla="*/ 130810 h 2157412"/>
                  <a:gd name="connsiteX931" fmla="*/ 1026777 w 1095038"/>
                  <a:gd name="connsiteY931" fmla="*/ 135097 h 2157412"/>
                  <a:gd name="connsiteX932" fmla="*/ 1021462 w 1095038"/>
                  <a:gd name="connsiteY932" fmla="*/ 137147 h 2157412"/>
                  <a:gd name="connsiteX933" fmla="*/ 1046178 w 1095038"/>
                  <a:gd name="connsiteY933" fmla="*/ 97350 h 2157412"/>
                  <a:gd name="connsiteX934" fmla="*/ 1036966 w 1095038"/>
                  <a:gd name="connsiteY934" fmla="*/ 117475 h 2157412"/>
                  <a:gd name="connsiteX935" fmla="*/ 1028363 w 1095038"/>
                  <a:gd name="connsiteY935" fmla="*/ 113203 h 2157412"/>
                  <a:gd name="connsiteX936" fmla="*/ 1038042 w 1095038"/>
                  <a:gd name="connsiteY936" fmla="*/ 103859 h 2157412"/>
                  <a:gd name="connsiteX937" fmla="*/ 1046924 w 1095038"/>
                  <a:gd name="connsiteY937" fmla="*/ 95720 h 2157412"/>
                  <a:gd name="connsiteX938" fmla="*/ 1047721 w 1095038"/>
                  <a:gd name="connsiteY938" fmla="*/ 96116 h 2157412"/>
                  <a:gd name="connsiteX939" fmla="*/ 1046178 w 1095038"/>
                  <a:gd name="connsiteY939" fmla="*/ 97350 h 2157412"/>
                  <a:gd name="connsiteX940" fmla="*/ 1055025 w 1095038"/>
                  <a:gd name="connsiteY940" fmla="*/ 78021 h 2157412"/>
                  <a:gd name="connsiteX941" fmla="*/ 1046924 w 1095038"/>
                  <a:gd name="connsiteY941" fmla="*/ 95720 h 2157412"/>
                  <a:gd name="connsiteX942" fmla="*/ 1043419 w 1095038"/>
                  <a:gd name="connsiteY942" fmla="*/ 93980 h 2157412"/>
                  <a:gd name="connsiteX943" fmla="*/ 1039117 w 1095038"/>
                  <a:gd name="connsiteY943" fmla="*/ 91844 h 2157412"/>
                  <a:gd name="connsiteX944" fmla="*/ 1047720 w 1095038"/>
                  <a:gd name="connsiteY944" fmla="*/ 84368 h 2157412"/>
                  <a:gd name="connsiteX945" fmla="*/ 1055712 w 1095038"/>
                  <a:gd name="connsiteY945" fmla="*/ 76519 h 2157412"/>
                  <a:gd name="connsiteX946" fmla="*/ 1056324 w 1095038"/>
                  <a:gd name="connsiteY946" fmla="*/ 76893 h 2157412"/>
                  <a:gd name="connsiteX947" fmla="*/ 1055025 w 1095038"/>
                  <a:gd name="connsiteY947" fmla="*/ 78021 h 2157412"/>
                  <a:gd name="connsiteX948" fmla="*/ 1062059 w 1095038"/>
                  <a:gd name="connsiteY948" fmla="*/ 62654 h 2157412"/>
                  <a:gd name="connsiteX949" fmla="*/ 1055712 w 1095038"/>
                  <a:gd name="connsiteY949" fmla="*/ 76519 h 2157412"/>
                  <a:gd name="connsiteX950" fmla="*/ 1052829 w 1095038"/>
                  <a:gd name="connsiteY950" fmla="*/ 74757 h 2157412"/>
                  <a:gd name="connsiteX951" fmla="*/ 1047721 w 1095038"/>
                  <a:gd name="connsiteY951" fmla="*/ 72621 h 2157412"/>
                  <a:gd name="connsiteX952" fmla="*/ 1058475 w 1095038"/>
                  <a:gd name="connsiteY952" fmla="*/ 65145 h 2157412"/>
                  <a:gd name="connsiteX953" fmla="*/ 1065388 w 1095038"/>
                  <a:gd name="connsiteY953" fmla="*/ 55381 h 2157412"/>
                  <a:gd name="connsiteX954" fmla="*/ 1069229 w 1095038"/>
                  <a:gd name="connsiteY954" fmla="*/ 57669 h 2157412"/>
                  <a:gd name="connsiteX955" fmla="*/ 1065868 w 1095038"/>
                  <a:gd name="connsiteY955" fmla="*/ 60006 h 2157412"/>
                  <a:gd name="connsiteX956" fmla="*/ 1062059 w 1095038"/>
                  <a:gd name="connsiteY956" fmla="*/ 62654 h 2157412"/>
                  <a:gd name="connsiteX957" fmla="*/ 1071099 w 1095038"/>
                  <a:gd name="connsiteY957" fmla="*/ 42904 h 2157412"/>
                  <a:gd name="connsiteX958" fmla="*/ 1065388 w 1095038"/>
                  <a:gd name="connsiteY958" fmla="*/ 55381 h 2157412"/>
                  <a:gd name="connsiteX959" fmla="*/ 1063852 w 1095038"/>
                  <a:gd name="connsiteY959" fmla="*/ 54466 h 2157412"/>
                  <a:gd name="connsiteX960" fmla="*/ 1058475 w 1095038"/>
                  <a:gd name="connsiteY960" fmla="*/ 51262 h 2157412"/>
                  <a:gd name="connsiteX961" fmla="*/ 1068153 w 1095038"/>
                  <a:gd name="connsiteY961" fmla="*/ 44854 h 2157412"/>
                  <a:gd name="connsiteX962" fmla="*/ 1074008 w 1095038"/>
                  <a:gd name="connsiteY962" fmla="*/ 36548 h 2157412"/>
                  <a:gd name="connsiteX963" fmla="*/ 1077832 w 1095038"/>
                  <a:gd name="connsiteY963" fmla="*/ 38446 h 2157412"/>
                  <a:gd name="connsiteX964" fmla="*/ 1071099 w 1095038"/>
                  <a:gd name="connsiteY964" fmla="*/ 42904 h 2157412"/>
                  <a:gd name="connsiteX965" fmla="*/ 1078262 w 1095038"/>
                  <a:gd name="connsiteY965" fmla="*/ 27254 h 2157412"/>
                  <a:gd name="connsiteX966" fmla="*/ 1074008 w 1095038"/>
                  <a:gd name="connsiteY966" fmla="*/ 36548 h 2157412"/>
                  <a:gd name="connsiteX967" fmla="*/ 1073530 w 1095038"/>
                  <a:gd name="connsiteY967" fmla="*/ 36310 h 2157412"/>
                  <a:gd name="connsiteX968" fmla="*/ 1069229 w 1095038"/>
                  <a:gd name="connsiteY968" fmla="*/ 34174 h 2157412"/>
                  <a:gd name="connsiteX969" fmla="*/ 1082234 w 1095038"/>
                  <a:gd name="connsiteY969" fmla="*/ 18577 h 2157412"/>
                  <a:gd name="connsiteX970" fmla="*/ 1083209 w 1095038"/>
                  <a:gd name="connsiteY970" fmla="*/ 19223 h 2157412"/>
                  <a:gd name="connsiteX971" fmla="*/ 1086435 w 1095038"/>
                  <a:gd name="connsiteY971" fmla="*/ 21359 h 2157412"/>
                  <a:gd name="connsiteX972" fmla="*/ 1078638 w 1095038"/>
                  <a:gd name="connsiteY972" fmla="*/ 26966 h 2157412"/>
                  <a:gd name="connsiteX973" fmla="*/ 1078262 w 1095038"/>
                  <a:gd name="connsiteY973" fmla="*/ 27254 h 2157412"/>
                  <a:gd name="connsiteX974" fmla="*/ 1085360 w 1095038"/>
                  <a:gd name="connsiteY974" fmla="*/ 11748 h 2157412"/>
                  <a:gd name="connsiteX975" fmla="*/ 1082234 w 1095038"/>
                  <a:gd name="connsiteY975" fmla="*/ 18577 h 2157412"/>
                  <a:gd name="connsiteX976" fmla="*/ 1079983 w 1095038"/>
                  <a:gd name="connsiteY976" fmla="*/ 17087 h 2157412"/>
                  <a:gd name="connsiteX977" fmla="*/ 1090737 w 1095038"/>
                  <a:gd name="connsiteY977" fmla="*/ 0 h 2157412"/>
                  <a:gd name="connsiteX978" fmla="*/ 1095038 w 1095038"/>
                  <a:gd name="connsiteY978" fmla="*/ 2136 h 2157412"/>
                  <a:gd name="connsiteX979" fmla="*/ 1087511 w 1095038"/>
                  <a:gd name="connsiteY979" fmla="*/ 9612 h 2157412"/>
                  <a:gd name="connsiteX980" fmla="*/ 1085360 w 1095038"/>
                  <a:gd name="connsiteY980" fmla="*/ 11748 h 215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Lst>
                <a:rect l="l" t="t" r="r" b="b"/>
                <a:pathLst>
                  <a:path w="1095038" h="2157412">
                    <a:moveTo>
                      <a:pt x="21280" y="2140484"/>
                    </a:moveTo>
                    <a:lnTo>
                      <a:pt x="13009" y="2157412"/>
                    </a:lnTo>
                    <a:cubicBezTo>
                      <a:pt x="13009" y="2157412"/>
                      <a:pt x="-1924" y="2150997"/>
                      <a:pt x="209" y="2150997"/>
                    </a:cubicBezTo>
                    <a:cubicBezTo>
                      <a:pt x="209" y="2149394"/>
                      <a:pt x="12209" y="2145384"/>
                      <a:pt x="18208" y="2142578"/>
                    </a:cubicBezTo>
                    <a:close/>
                    <a:moveTo>
                      <a:pt x="21402" y="2140236"/>
                    </a:moveTo>
                    <a:lnTo>
                      <a:pt x="21542" y="2140306"/>
                    </a:lnTo>
                    <a:lnTo>
                      <a:pt x="21280" y="2140484"/>
                    </a:lnTo>
                    <a:close/>
                    <a:moveTo>
                      <a:pt x="29261" y="2124151"/>
                    </a:moveTo>
                    <a:lnTo>
                      <a:pt x="21402" y="2140236"/>
                    </a:lnTo>
                    <a:lnTo>
                      <a:pt x="17275" y="2138168"/>
                    </a:lnTo>
                    <a:cubicBezTo>
                      <a:pt x="17275" y="2138168"/>
                      <a:pt x="20475" y="2134426"/>
                      <a:pt x="23675" y="2130684"/>
                    </a:cubicBezTo>
                    <a:close/>
                    <a:moveTo>
                      <a:pt x="29795" y="2123060"/>
                    </a:moveTo>
                    <a:lnTo>
                      <a:pt x="30074" y="2123200"/>
                    </a:lnTo>
                    <a:lnTo>
                      <a:pt x="29261" y="2124151"/>
                    </a:lnTo>
                    <a:close/>
                    <a:moveTo>
                      <a:pt x="37081" y="2108148"/>
                    </a:moveTo>
                    <a:lnTo>
                      <a:pt x="29795" y="2123060"/>
                    </a:lnTo>
                    <a:lnTo>
                      <a:pt x="25808" y="2121062"/>
                    </a:lnTo>
                    <a:cubicBezTo>
                      <a:pt x="25808" y="2121062"/>
                      <a:pt x="29541" y="2116785"/>
                      <a:pt x="33274" y="2112509"/>
                    </a:cubicBezTo>
                    <a:close/>
                    <a:moveTo>
                      <a:pt x="39447" y="2103307"/>
                    </a:moveTo>
                    <a:lnTo>
                      <a:pt x="40741" y="2103956"/>
                    </a:lnTo>
                    <a:lnTo>
                      <a:pt x="37081" y="2108148"/>
                    </a:lnTo>
                    <a:close/>
                    <a:moveTo>
                      <a:pt x="36597" y="2092995"/>
                    </a:moveTo>
                    <a:lnTo>
                      <a:pt x="14667" y="2138363"/>
                    </a:lnTo>
                    <a:cubicBezTo>
                      <a:pt x="16830" y="2138363"/>
                      <a:pt x="6013" y="2134070"/>
                      <a:pt x="6013" y="2134070"/>
                    </a:cubicBezTo>
                    <a:cubicBezTo>
                      <a:pt x="8176" y="2131924"/>
                      <a:pt x="27647" y="2112607"/>
                      <a:pt x="27647" y="2110460"/>
                    </a:cubicBezTo>
                    <a:cubicBezTo>
                      <a:pt x="27647" y="2110460"/>
                      <a:pt x="21157" y="2108314"/>
                      <a:pt x="21157" y="2108314"/>
                    </a:cubicBezTo>
                    <a:cubicBezTo>
                      <a:pt x="21157" y="2107241"/>
                      <a:pt x="25483" y="2103485"/>
                      <a:pt x="29810" y="2099729"/>
                    </a:cubicBezTo>
                    <a:close/>
                    <a:moveTo>
                      <a:pt x="37690" y="2090734"/>
                    </a:moveTo>
                    <a:lnTo>
                      <a:pt x="38464" y="2091143"/>
                    </a:lnTo>
                    <a:lnTo>
                      <a:pt x="36597" y="2092995"/>
                    </a:lnTo>
                    <a:close/>
                    <a:moveTo>
                      <a:pt x="43137" y="2079467"/>
                    </a:moveTo>
                    <a:lnTo>
                      <a:pt x="37690" y="2090734"/>
                    </a:lnTo>
                    <a:lnTo>
                      <a:pt x="34407" y="2088997"/>
                    </a:lnTo>
                    <a:cubicBezTo>
                      <a:pt x="32514" y="2087924"/>
                      <a:pt x="30892" y="2086850"/>
                      <a:pt x="31973" y="2086850"/>
                    </a:cubicBezTo>
                    <a:cubicBezTo>
                      <a:pt x="31973" y="2086850"/>
                      <a:pt x="35218" y="2084704"/>
                      <a:pt x="38464" y="2082558"/>
                    </a:cubicBezTo>
                    <a:close/>
                    <a:moveTo>
                      <a:pt x="43957" y="2077770"/>
                    </a:moveTo>
                    <a:lnTo>
                      <a:pt x="44954" y="2078265"/>
                    </a:lnTo>
                    <a:lnTo>
                      <a:pt x="43137" y="2079467"/>
                    </a:lnTo>
                    <a:close/>
                    <a:moveTo>
                      <a:pt x="54523" y="2072452"/>
                    </a:moveTo>
                    <a:lnTo>
                      <a:pt x="39447" y="2103307"/>
                    </a:lnTo>
                    <a:lnTo>
                      <a:pt x="36474" y="2101817"/>
                    </a:lnTo>
                    <a:cubicBezTo>
                      <a:pt x="36474" y="2101817"/>
                      <a:pt x="49273" y="2084711"/>
                      <a:pt x="49273" y="2082573"/>
                    </a:cubicBezTo>
                    <a:cubicBezTo>
                      <a:pt x="49273" y="2082573"/>
                      <a:pt x="45007" y="2082573"/>
                      <a:pt x="45007" y="2082573"/>
                    </a:cubicBezTo>
                    <a:cubicBezTo>
                      <a:pt x="46074" y="2081504"/>
                      <a:pt x="49273" y="2077762"/>
                      <a:pt x="52473" y="2074287"/>
                    </a:cubicBezTo>
                    <a:close/>
                    <a:moveTo>
                      <a:pt x="57894" y="2065555"/>
                    </a:moveTo>
                    <a:lnTo>
                      <a:pt x="59939" y="2067605"/>
                    </a:lnTo>
                    <a:lnTo>
                      <a:pt x="54523" y="2072452"/>
                    </a:lnTo>
                    <a:close/>
                    <a:moveTo>
                      <a:pt x="52846" y="2059380"/>
                    </a:moveTo>
                    <a:lnTo>
                      <a:pt x="43957" y="2077770"/>
                    </a:lnTo>
                    <a:lnTo>
                      <a:pt x="40627" y="2076118"/>
                    </a:lnTo>
                    <a:cubicBezTo>
                      <a:pt x="38464" y="2075045"/>
                      <a:pt x="36300" y="2073972"/>
                      <a:pt x="36300" y="2073972"/>
                    </a:cubicBezTo>
                    <a:cubicBezTo>
                      <a:pt x="36300" y="2073972"/>
                      <a:pt x="41168" y="2069679"/>
                      <a:pt x="46035" y="2065387"/>
                    </a:cubicBezTo>
                    <a:close/>
                    <a:moveTo>
                      <a:pt x="62158" y="2056829"/>
                    </a:moveTo>
                    <a:lnTo>
                      <a:pt x="57894" y="2065555"/>
                    </a:lnTo>
                    <a:lnTo>
                      <a:pt x="55673" y="2063329"/>
                    </a:lnTo>
                    <a:cubicBezTo>
                      <a:pt x="55673" y="2063329"/>
                      <a:pt x="58340" y="2060656"/>
                      <a:pt x="61006" y="2057983"/>
                    </a:cubicBezTo>
                    <a:close/>
                    <a:moveTo>
                      <a:pt x="54417" y="2056130"/>
                    </a:moveTo>
                    <a:lnTo>
                      <a:pt x="55770" y="2056801"/>
                    </a:lnTo>
                    <a:lnTo>
                      <a:pt x="52846" y="2059380"/>
                    </a:lnTo>
                    <a:close/>
                    <a:moveTo>
                      <a:pt x="64206" y="2052637"/>
                    </a:moveTo>
                    <a:cubicBezTo>
                      <a:pt x="64206" y="2052637"/>
                      <a:pt x="66339" y="2052637"/>
                      <a:pt x="66339" y="2052637"/>
                    </a:cubicBezTo>
                    <a:lnTo>
                      <a:pt x="62158" y="2056829"/>
                    </a:lnTo>
                    <a:close/>
                    <a:moveTo>
                      <a:pt x="69117" y="2038350"/>
                    </a:moveTo>
                    <a:cubicBezTo>
                      <a:pt x="69117" y="2038350"/>
                      <a:pt x="71101" y="2038350"/>
                      <a:pt x="71101" y="2038350"/>
                    </a:cubicBezTo>
                    <a:cubicBezTo>
                      <a:pt x="71101" y="2038350"/>
                      <a:pt x="63163" y="2051050"/>
                      <a:pt x="63163" y="2051050"/>
                    </a:cubicBezTo>
                    <a:close/>
                    <a:moveTo>
                      <a:pt x="63411" y="2037525"/>
                    </a:moveTo>
                    <a:lnTo>
                      <a:pt x="54417" y="2056130"/>
                    </a:lnTo>
                    <a:lnTo>
                      <a:pt x="51444" y="2054655"/>
                    </a:lnTo>
                    <a:cubicBezTo>
                      <a:pt x="49280" y="2053582"/>
                      <a:pt x="47117" y="2052508"/>
                      <a:pt x="47117" y="2052508"/>
                    </a:cubicBezTo>
                    <a:cubicBezTo>
                      <a:pt x="47117" y="2051435"/>
                      <a:pt x="52526" y="2046606"/>
                      <a:pt x="57934" y="2042045"/>
                    </a:cubicBezTo>
                    <a:close/>
                    <a:moveTo>
                      <a:pt x="66364" y="2031415"/>
                    </a:moveTo>
                    <a:lnTo>
                      <a:pt x="68751" y="2033191"/>
                    </a:lnTo>
                    <a:cubicBezTo>
                      <a:pt x="68751" y="2033191"/>
                      <a:pt x="67399" y="2034264"/>
                      <a:pt x="65370" y="2035907"/>
                    </a:cubicBezTo>
                    <a:lnTo>
                      <a:pt x="63411" y="2037525"/>
                    </a:lnTo>
                    <a:close/>
                    <a:moveTo>
                      <a:pt x="73610" y="2016425"/>
                    </a:moveTo>
                    <a:lnTo>
                      <a:pt x="66364" y="2031415"/>
                    </a:lnTo>
                    <a:lnTo>
                      <a:pt x="64424" y="2029971"/>
                    </a:lnTo>
                    <a:cubicBezTo>
                      <a:pt x="62261" y="2028898"/>
                      <a:pt x="60097" y="2027825"/>
                      <a:pt x="60097" y="2026752"/>
                    </a:cubicBezTo>
                    <a:cubicBezTo>
                      <a:pt x="60097" y="2026752"/>
                      <a:pt x="64424" y="2023532"/>
                      <a:pt x="69021" y="2020044"/>
                    </a:cubicBezTo>
                    <a:close/>
                    <a:moveTo>
                      <a:pt x="76361" y="2010733"/>
                    </a:moveTo>
                    <a:lnTo>
                      <a:pt x="79567" y="2011727"/>
                    </a:lnTo>
                    <a:lnTo>
                      <a:pt x="73610" y="2016425"/>
                    </a:lnTo>
                    <a:close/>
                    <a:moveTo>
                      <a:pt x="83189" y="1996609"/>
                    </a:moveTo>
                    <a:lnTo>
                      <a:pt x="76361" y="2010733"/>
                    </a:lnTo>
                    <a:lnTo>
                      <a:pt x="75241" y="2010386"/>
                    </a:lnTo>
                    <a:cubicBezTo>
                      <a:pt x="73077" y="2009581"/>
                      <a:pt x="70914" y="2008507"/>
                      <a:pt x="70914" y="2007434"/>
                    </a:cubicBezTo>
                    <a:close/>
                    <a:moveTo>
                      <a:pt x="87055" y="1988612"/>
                    </a:moveTo>
                    <a:lnTo>
                      <a:pt x="90384" y="1990263"/>
                    </a:lnTo>
                    <a:cubicBezTo>
                      <a:pt x="90384" y="1990263"/>
                      <a:pt x="90384" y="1990263"/>
                      <a:pt x="87951" y="1992410"/>
                    </a:cubicBezTo>
                    <a:lnTo>
                      <a:pt x="83189" y="1996609"/>
                    </a:lnTo>
                    <a:close/>
                    <a:moveTo>
                      <a:pt x="94414" y="1973387"/>
                    </a:moveTo>
                    <a:lnTo>
                      <a:pt x="87055" y="1988612"/>
                    </a:lnTo>
                    <a:lnTo>
                      <a:pt x="86058" y="1988117"/>
                    </a:lnTo>
                    <a:cubicBezTo>
                      <a:pt x="83894" y="1987044"/>
                      <a:pt x="81731" y="1985971"/>
                      <a:pt x="81731" y="1985971"/>
                    </a:cubicBezTo>
                    <a:cubicBezTo>
                      <a:pt x="81731" y="1985971"/>
                      <a:pt x="87139" y="1980605"/>
                      <a:pt x="92548" y="1975239"/>
                    </a:cubicBezTo>
                    <a:close/>
                    <a:moveTo>
                      <a:pt x="99608" y="1962643"/>
                    </a:moveTo>
                    <a:lnTo>
                      <a:pt x="103364" y="1964507"/>
                    </a:lnTo>
                    <a:cubicBezTo>
                      <a:pt x="103364" y="1964507"/>
                      <a:pt x="102012" y="1965848"/>
                      <a:pt x="99984" y="1967861"/>
                    </a:cubicBezTo>
                    <a:lnTo>
                      <a:pt x="94414" y="1973387"/>
                    </a:lnTo>
                    <a:close/>
                    <a:moveTo>
                      <a:pt x="105293" y="1950882"/>
                    </a:moveTo>
                    <a:lnTo>
                      <a:pt x="99608" y="1962643"/>
                    </a:lnTo>
                    <a:lnTo>
                      <a:pt x="99038" y="1962361"/>
                    </a:lnTo>
                    <a:cubicBezTo>
                      <a:pt x="96874" y="1961287"/>
                      <a:pt x="94711" y="1960214"/>
                      <a:pt x="94711" y="1960214"/>
                    </a:cubicBezTo>
                    <a:cubicBezTo>
                      <a:pt x="94711" y="1960214"/>
                      <a:pt x="99579" y="1955921"/>
                      <a:pt x="104446" y="1951629"/>
                    </a:cubicBezTo>
                    <a:close/>
                    <a:moveTo>
                      <a:pt x="110068" y="1941003"/>
                    </a:moveTo>
                    <a:lnTo>
                      <a:pt x="114181" y="1943043"/>
                    </a:lnTo>
                    <a:lnTo>
                      <a:pt x="105293" y="1950882"/>
                    </a:lnTo>
                    <a:close/>
                    <a:moveTo>
                      <a:pt x="116345" y="1928019"/>
                    </a:moveTo>
                    <a:lnTo>
                      <a:pt x="110068" y="1941003"/>
                    </a:lnTo>
                    <a:lnTo>
                      <a:pt x="109855" y="1940897"/>
                    </a:lnTo>
                    <a:cubicBezTo>
                      <a:pt x="107691" y="1939824"/>
                      <a:pt x="105528" y="1938751"/>
                      <a:pt x="105528" y="1938751"/>
                    </a:cubicBezTo>
                    <a:close/>
                    <a:moveTo>
                      <a:pt x="122621" y="1915035"/>
                    </a:moveTo>
                    <a:lnTo>
                      <a:pt x="122835" y="1915140"/>
                    </a:lnTo>
                    <a:cubicBezTo>
                      <a:pt x="124998" y="1916214"/>
                      <a:pt x="127161" y="1917287"/>
                      <a:pt x="127161" y="1917287"/>
                    </a:cubicBezTo>
                    <a:cubicBezTo>
                      <a:pt x="127161" y="1917287"/>
                      <a:pt x="127161" y="1917287"/>
                      <a:pt x="118035" y="1926342"/>
                    </a:cubicBezTo>
                    <a:lnTo>
                      <a:pt x="116345" y="1928019"/>
                    </a:lnTo>
                    <a:close/>
                    <a:moveTo>
                      <a:pt x="126782" y="1906427"/>
                    </a:moveTo>
                    <a:lnTo>
                      <a:pt x="122621" y="1915035"/>
                    </a:lnTo>
                    <a:lnTo>
                      <a:pt x="118508" y="1912994"/>
                    </a:lnTo>
                    <a:close/>
                    <a:moveTo>
                      <a:pt x="131515" y="1896636"/>
                    </a:moveTo>
                    <a:lnTo>
                      <a:pt x="135815" y="1897970"/>
                    </a:lnTo>
                    <a:cubicBezTo>
                      <a:pt x="135815" y="1897970"/>
                      <a:pt x="132029" y="1901726"/>
                      <a:pt x="127973" y="1905482"/>
                    </a:cubicBezTo>
                    <a:lnTo>
                      <a:pt x="126782" y="1906427"/>
                    </a:lnTo>
                    <a:close/>
                    <a:moveTo>
                      <a:pt x="135129" y="1889160"/>
                    </a:moveTo>
                    <a:lnTo>
                      <a:pt x="131515" y="1896636"/>
                    </a:lnTo>
                    <a:lnTo>
                      <a:pt x="131488" y="1896628"/>
                    </a:lnTo>
                    <a:cubicBezTo>
                      <a:pt x="129325" y="1895823"/>
                      <a:pt x="127161" y="1894750"/>
                      <a:pt x="127161" y="1893677"/>
                    </a:cubicBezTo>
                    <a:cubicBezTo>
                      <a:pt x="127161" y="1893677"/>
                      <a:pt x="130947" y="1891530"/>
                      <a:pt x="134733" y="1889384"/>
                    </a:cubicBezTo>
                    <a:close/>
                    <a:moveTo>
                      <a:pt x="137802" y="1883630"/>
                    </a:moveTo>
                    <a:lnTo>
                      <a:pt x="137978" y="1883750"/>
                    </a:lnTo>
                    <a:cubicBezTo>
                      <a:pt x="140142" y="1884555"/>
                      <a:pt x="142305" y="1885091"/>
                      <a:pt x="142305" y="1885091"/>
                    </a:cubicBezTo>
                    <a:lnTo>
                      <a:pt x="135129" y="1889160"/>
                    </a:lnTo>
                    <a:close/>
                    <a:moveTo>
                      <a:pt x="153392" y="1880751"/>
                    </a:moveTo>
                    <a:lnTo>
                      <a:pt x="71101" y="2044700"/>
                    </a:lnTo>
                    <a:cubicBezTo>
                      <a:pt x="71101" y="2044700"/>
                      <a:pt x="77550" y="2029670"/>
                      <a:pt x="77550" y="2029670"/>
                    </a:cubicBezTo>
                    <a:cubicBezTo>
                      <a:pt x="77550" y="2029670"/>
                      <a:pt x="73251" y="2027523"/>
                      <a:pt x="73251" y="2027523"/>
                    </a:cubicBezTo>
                    <a:cubicBezTo>
                      <a:pt x="75401" y="2025376"/>
                      <a:pt x="88299" y="2008200"/>
                      <a:pt x="88299" y="2008200"/>
                    </a:cubicBezTo>
                    <a:cubicBezTo>
                      <a:pt x="88299" y="2008200"/>
                      <a:pt x="86149" y="2006053"/>
                      <a:pt x="86149" y="2006053"/>
                    </a:cubicBezTo>
                    <a:cubicBezTo>
                      <a:pt x="86149" y="2006053"/>
                      <a:pt x="96898" y="1993170"/>
                      <a:pt x="96898" y="1993170"/>
                    </a:cubicBezTo>
                    <a:cubicBezTo>
                      <a:pt x="96898" y="1993170"/>
                      <a:pt x="92599" y="1991023"/>
                      <a:pt x="92599" y="1991023"/>
                    </a:cubicBezTo>
                    <a:cubicBezTo>
                      <a:pt x="105497" y="1973847"/>
                      <a:pt x="105497" y="1973847"/>
                      <a:pt x="105497" y="1973847"/>
                    </a:cubicBezTo>
                    <a:cubicBezTo>
                      <a:pt x="105497" y="1973847"/>
                      <a:pt x="101197" y="1973847"/>
                      <a:pt x="101197" y="1973847"/>
                    </a:cubicBezTo>
                    <a:cubicBezTo>
                      <a:pt x="103347" y="1971700"/>
                      <a:pt x="114096" y="1956670"/>
                      <a:pt x="114096" y="1956670"/>
                    </a:cubicBezTo>
                    <a:cubicBezTo>
                      <a:pt x="114096" y="1956670"/>
                      <a:pt x="109796" y="1954523"/>
                      <a:pt x="109796" y="1954523"/>
                    </a:cubicBezTo>
                    <a:cubicBezTo>
                      <a:pt x="111946" y="1954523"/>
                      <a:pt x="124845" y="1935200"/>
                      <a:pt x="124845" y="1935200"/>
                    </a:cubicBezTo>
                    <a:cubicBezTo>
                      <a:pt x="124845" y="1935200"/>
                      <a:pt x="122695" y="1933053"/>
                      <a:pt x="122695" y="1933053"/>
                    </a:cubicBezTo>
                    <a:cubicBezTo>
                      <a:pt x="122695" y="1930905"/>
                      <a:pt x="137743" y="1911582"/>
                      <a:pt x="137743" y="1909435"/>
                    </a:cubicBezTo>
                    <a:cubicBezTo>
                      <a:pt x="137743" y="1909435"/>
                      <a:pt x="135593" y="1907288"/>
                      <a:pt x="135593" y="1907288"/>
                    </a:cubicBezTo>
                    <a:cubicBezTo>
                      <a:pt x="135593" y="1907288"/>
                      <a:pt x="146342" y="1894405"/>
                      <a:pt x="146342" y="1894405"/>
                    </a:cubicBezTo>
                    <a:cubicBezTo>
                      <a:pt x="146342" y="1894405"/>
                      <a:pt x="142043" y="1892258"/>
                      <a:pt x="142043" y="1892258"/>
                    </a:cubicBezTo>
                    <a:cubicBezTo>
                      <a:pt x="142043" y="1892258"/>
                      <a:pt x="144730" y="1889038"/>
                      <a:pt x="147686" y="1885817"/>
                    </a:cubicBezTo>
                    <a:close/>
                    <a:moveTo>
                      <a:pt x="154254" y="1879033"/>
                    </a:moveTo>
                    <a:lnTo>
                      <a:pt x="154941" y="1879376"/>
                    </a:lnTo>
                    <a:lnTo>
                      <a:pt x="153392" y="1880751"/>
                    </a:lnTo>
                    <a:close/>
                    <a:moveTo>
                      <a:pt x="141875" y="1875204"/>
                    </a:moveTo>
                    <a:lnTo>
                      <a:pt x="137802" y="1883630"/>
                    </a:lnTo>
                    <a:lnTo>
                      <a:pt x="133652" y="1880799"/>
                    </a:lnTo>
                    <a:close/>
                    <a:moveTo>
                      <a:pt x="146743" y="1865132"/>
                    </a:moveTo>
                    <a:lnTo>
                      <a:pt x="147713" y="1865774"/>
                    </a:lnTo>
                    <a:cubicBezTo>
                      <a:pt x="149336" y="1866847"/>
                      <a:pt x="150958" y="1867920"/>
                      <a:pt x="150958" y="1867920"/>
                    </a:cubicBezTo>
                    <a:cubicBezTo>
                      <a:pt x="150958" y="1867920"/>
                      <a:pt x="147173" y="1871140"/>
                      <a:pt x="143116" y="1874360"/>
                    </a:cubicBezTo>
                    <a:lnTo>
                      <a:pt x="141875" y="1875204"/>
                    </a:lnTo>
                    <a:close/>
                    <a:moveTo>
                      <a:pt x="150895" y="1856543"/>
                    </a:moveTo>
                    <a:lnTo>
                      <a:pt x="146743" y="1865132"/>
                    </a:lnTo>
                    <a:lnTo>
                      <a:pt x="144468" y="1863628"/>
                    </a:lnTo>
                    <a:close/>
                    <a:moveTo>
                      <a:pt x="159322" y="1839110"/>
                    </a:moveTo>
                    <a:lnTo>
                      <a:pt x="160694" y="1840018"/>
                    </a:lnTo>
                    <a:cubicBezTo>
                      <a:pt x="162316" y="1841091"/>
                      <a:pt x="163939" y="1842164"/>
                      <a:pt x="163939" y="1842164"/>
                    </a:cubicBezTo>
                    <a:cubicBezTo>
                      <a:pt x="163939" y="1842164"/>
                      <a:pt x="159071" y="1847530"/>
                      <a:pt x="154204" y="1852896"/>
                    </a:cubicBezTo>
                    <a:lnTo>
                      <a:pt x="150895" y="1856543"/>
                    </a:lnTo>
                    <a:close/>
                    <a:moveTo>
                      <a:pt x="161709" y="1834173"/>
                    </a:moveTo>
                    <a:lnTo>
                      <a:pt x="159322" y="1839110"/>
                    </a:lnTo>
                    <a:lnTo>
                      <a:pt x="157449" y="1837871"/>
                    </a:lnTo>
                    <a:close/>
                    <a:moveTo>
                      <a:pt x="169018" y="1819052"/>
                    </a:moveTo>
                    <a:lnTo>
                      <a:pt x="171510" y="1820700"/>
                    </a:lnTo>
                    <a:cubicBezTo>
                      <a:pt x="173133" y="1821774"/>
                      <a:pt x="174755" y="1822847"/>
                      <a:pt x="174755" y="1822847"/>
                    </a:cubicBezTo>
                    <a:cubicBezTo>
                      <a:pt x="174755" y="1822847"/>
                      <a:pt x="174755" y="1822847"/>
                      <a:pt x="172592" y="1824725"/>
                    </a:cubicBezTo>
                    <a:lnTo>
                      <a:pt x="161709" y="1834173"/>
                    </a:lnTo>
                    <a:close/>
                    <a:moveTo>
                      <a:pt x="170375" y="1816245"/>
                    </a:moveTo>
                    <a:lnTo>
                      <a:pt x="169018" y="1819052"/>
                    </a:lnTo>
                    <a:lnTo>
                      <a:pt x="168265" y="1818554"/>
                    </a:lnTo>
                    <a:close/>
                    <a:moveTo>
                      <a:pt x="189570" y="1776536"/>
                    </a:moveTo>
                    <a:lnTo>
                      <a:pt x="192062" y="1777773"/>
                    </a:lnTo>
                    <a:cubicBezTo>
                      <a:pt x="194226" y="1778846"/>
                      <a:pt x="196389" y="1779919"/>
                      <a:pt x="196389" y="1779919"/>
                    </a:cubicBezTo>
                    <a:cubicBezTo>
                      <a:pt x="196389" y="1779919"/>
                      <a:pt x="179082" y="1799237"/>
                      <a:pt x="179082" y="1799237"/>
                    </a:cubicBezTo>
                    <a:cubicBezTo>
                      <a:pt x="179082" y="1799237"/>
                      <a:pt x="185572" y="1801383"/>
                      <a:pt x="185572" y="1801383"/>
                    </a:cubicBezTo>
                    <a:cubicBezTo>
                      <a:pt x="184491" y="1802456"/>
                      <a:pt x="180164" y="1806212"/>
                      <a:pt x="176108" y="1809969"/>
                    </a:cubicBezTo>
                    <a:lnTo>
                      <a:pt x="170375" y="1816245"/>
                    </a:lnTo>
                    <a:close/>
                    <a:moveTo>
                      <a:pt x="191028" y="1773519"/>
                    </a:moveTo>
                    <a:lnTo>
                      <a:pt x="189570" y="1776536"/>
                    </a:lnTo>
                    <a:lnTo>
                      <a:pt x="187736" y="1775627"/>
                    </a:lnTo>
                    <a:close/>
                    <a:moveTo>
                      <a:pt x="196683" y="1761821"/>
                    </a:moveTo>
                    <a:lnTo>
                      <a:pt x="198552" y="1762748"/>
                    </a:lnTo>
                    <a:cubicBezTo>
                      <a:pt x="200716" y="1763822"/>
                      <a:pt x="202879" y="1764895"/>
                      <a:pt x="202879" y="1764895"/>
                    </a:cubicBezTo>
                    <a:cubicBezTo>
                      <a:pt x="202879" y="1764895"/>
                      <a:pt x="199634" y="1767578"/>
                      <a:pt x="196119" y="1770261"/>
                    </a:cubicBezTo>
                    <a:lnTo>
                      <a:pt x="191028" y="1773519"/>
                    </a:lnTo>
                    <a:close/>
                    <a:moveTo>
                      <a:pt x="199084" y="1756853"/>
                    </a:moveTo>
                    <a:lnTo>
                      <a:pt x="196683" y="1761821"/>
                    </a:lnTo>
                    <a:lnTo>
                      <a:pt x="194226" y="1760602"/>
                    </a:lnTo>
                    <a:close/>
                    <a:moveTo>
                      <a:pt x="206307" y="1741912"/>
                    </a:moveTo>
                    <a:lnTo>
                      <a:pt x="209369" y="1743431"/>
                    </a:lnTo>
                    <a:cubicBezTo>
                      <a:pt x="211533" y="1744505"/>
                      <a:pt x="213696" y="1745578"/>
                      <a:pt x="213696" y="1745578"/>
                    </a:cubicBezTo>
                    <a:cubicBezTo>
                      <a:pt x="213696" y="1745578"/>
                      <a:pt x="208828" y="1749334"/>
                      <a:pt x="203961" y="1753090"/>
                    </a:cubicBezTo>
                    <a:lnTo>
                      <a:pt x="199084" y="1756853"/>
                    </a:lnTo>
                    <a:close/>
                    <a:moveTo>
                      <a:pt x="208054" y="1738297"/>
                    </a:moveTo>
                    <a:lnTo>
                      <a:pt x="206307" y="1741912"/>
                    </a:lnTo>
                    <a:lnTo>
                      <a:pt x="205043" y="1741285"/>
                    </a:lnTo>
                    <a:close/>
                    <a:moveTo>
                      <a:pt x="218023" y="1717675"/>
                    </a:moveTo>
                    <a:cubicBezTo>
                      <a:pt x="218023" y="1717675"/>
                      <a:pt x="226676" y="1721967"/>
                      <a:pt x="224513" y="1721967"/>
                    </a:cubicBezTo>
                    <a:cubicBezTo>
                      <a:pt x="224513" y="1721967"/>
                      <a:pt x="220186" y="1726260"/>
                      <a:pt x="215589" y="1730821"/>
                    </a:cubicBezTo>
                    <a:lnTo>
                      <a:pt x="208054" y="1738297"/>
                    </a:lnTo>
                    <a:close/>
                    <a:moveTo>
                      <a:pt x="226676" y="1698625"/>
                    </a:moveTo>
                    <a:cubicBezTo>
                      <a:pt x="226676" y="1698625"/>
                      <a:pt x="234614" y="1703388"/>
                      <a:pt x="234614" y="1703388"/>
                    </a:cubicBezTo>
                    <a:close/>
                    <a:moveTo>
                      <a:pt x="252423" y="1683451"/>
                    </a:moveTo>
                    <a:lnTo>
                      <a:pt x="154254" y="1879033"/>
                    </a:lnTo>
                    <a:lnTo>
                      <a:pt x="150641" y="1877229"/>
                    </a:lnTo>
                    <a:cubicBezTo>
                      <a:pt x="150641" y="1875082"/>
                      <a:pt x="165690" y="1855758"/>
                      <a:pt x="165690" y="1855758"/>
                    </a:cubicBezTo>
                    <a:cubicBezTo>
                      <a:pt x="165690" y="1853611"/>
                      <a:pt x="161390" y="1851464"/>
                      <a:pt x="161390" y="1851464"/>
                    </a:cubicBezTo>
                    <a:cubicBezTo>
                      <a:pt x="161390" y="1851464"/>
                      <a:pt x="174289" y="1836435"/>
                      <a:pt x="174289" y="1836435"/>
                    </a:cubicBezTo>
                    <a:cubicBezTo>
                      <a:pt x="169989" y="1834288"/>
                      <a:pt x="169989" y="1834288"/>
                      <a:pt x="169989" y="1834288"/>
                    </a:cubicBezTo>
                    <a:cubicBezTo>
                      <a:pt x="172139" y="1832141"/>
                      <a:pt x="185037" y="1817111"/>
                      <a:pt x="185037" y="1817111"/>
                    </a:cubicBezTo>
                    <a:cubicBezTo>
                      <a:pt x="185037" y="1817111"/>
                      <a:pt x="180738" y="1814964"/>
                      <a:pt x="180738" y="1814964"/>
                    </a:cubicBezTo>
                    <a:cubicBezTo>
                      <a:pt x="180738" y="1814964"/>
                      <a:pt x="191487" y="1804229"/>
                      <a:pt x="191487" y="1804229"/>
                    </a:cubicBezTo>
                    <a:cubicBezTo>
                      <a:pt x="191487" y="1804229"/>
                      <a:pt x="187187" y="1802082"/>
                      <a:pt x="187187" y="1802082"/>
                    </a:cubicBezTo>
                    <a:cubicBezTo>
                      <a:pt x="187187" y="1802082"/>
                      <a:pt x="204385" y="1780611"/>
                      <a:pt x="204385" y="1778464"/>
                    </a:cubicBezTo>
                    <a:cubicBezTo>
                      <a:pt x="204385" y="1778464"/>
                      <a:pt x="200086" y="1776317"/>
                      <a:pt x="200086" y="1776317"/>
                    </a:cubicBezTo>
                    <a:cubicBezTo>
                      <a:pt x="200086" y="1776317"/>
                      <a:pt x="210834" y="1767729"/>
                      <a:pt x="210834" y="1765582"/>
                    </a:cubicBezTo>
                    <a:cubicBezTo>
                      <a:pt x="210834" y="1765582"/>
                      <a:pt x="206535" y="1763435"/>
                      <a:pt x="206535" y="1763435"/>
                    </a:cubicBezTo>
                    <a:cubicBezTo>
                      <a:pt x="206535" y="1761288"/>
                      <a:pt x="223733" y="1739817"/>
                      <a:pt x="223733" y="1739817"/>
                    </a:cubicBezTo>
                    <a:cubicBezTo>
                      <a:pt x="223733" y="1739817"/>
                      <a:pt x="219433" y="1737670"/>
                      <a:pt x="219433" y="1737670"/>
                    </a:cubicBezTo>
                    <a:cubicBezTo>
                      <a:pt x="230182" y="1726934"/>
                      <a:pt x="230182" y="1726934"/>
                      <a:pt x="230182" y="1726934"/>
                    </a:cubicBezTo>
                    <a:cubicBezTo>
                      <a:pt x="230182" y="1726934"/>
                      <a:pt x="225882" y="1722640"/>
                      <a:pt x="225882" y="1722640"/>
                    </a:cubicBezTo>
                    <a:cubicBezTo>
                      <a:pt x="225882" y="1722640"/>
                      <a:pt x="243080" y="1701170"/>
                      <a:pt x="243080" y="1701170"/>
                    </a:cubicBezTo>
                    <a:cubicBezTo>
                      <a:pt x="238781" y="1699023"/>
                      <a:pt x="238781" y="1699023"/>
                      <a:pt x="238781" y="1699023"/>
                    </a:cubicBezTo>
                    <a:cubicBezTo>
                      <a:pt x="238781" y="1699023"/>
                      <a:pt x="242543" y="1694729"/>
                      <a:pt x="246305" y="1690435"/>
                    </a:cubicBezTo>
                    <a:close/>
                    <a:moveTo>
                      <a:pt x="253314" y="1681675"/>
                    </a:moveTo>
                    <a:lnTo>
                      <a:pt x="253829" y="1681846"/>
                    </a:lnTo>
                    <a:lnTo>
                      <a:pt x="252423" y="1683451"/>
                    </a:lnTo>
                    <a:close/>
                    <a:moveTo>
                      <a:pt x="248779" y="1666263"/>
                    </a:moveTo>
                    <a:lnTo>
                      <a:pt x="242645" y="1682750"/>
                    </a:lnTo>
                    <a:cubicBezTo>
                      <a:pt x="242645" y="1682750"/>
                      <a:pt x="236201" y="1680633"/>
                      <a:pt x="236201" y="1680633"/>
                    </a:cubicBezTo>
                    <a:cubicBezTo>
                      <a:pt x="236201" y="1679575"/>
                      <a:pt x="240497" y="1674812"/>
                      <a:pt x="244792" y="1670314"/>
                    </a:cubicBezTo>
                    <a:close/>
                    <a:moveTo>
                      <a:pt x="250814" y="1660792"/>
                    </a:moveTo>
                    <a:lnTo>
                      <a:pt x="253384" y="1661583"/>
                    </a:lnTo>
                    <a:lnTo>
                      <a:pt x="248779" y="1666263"/>
                    </a:lnTo>
                    <a:close/>
                    <a:moveTo>
                      <a:pt x="255238" y="1648904"/>
                    </a:moveTo>
                    <a:lnTo>
                      <a:pt x="250814" y="1660792"/>
                    </a:lnTo>
                    <a:lnTo>
                      <a:pt x="249088" y="1660260"/>
                    </a:lnTo>
                    <a:cubicBezTo>
                      <a:pt x="246940" y="1659466"/>
                      <a:pt x="244792" y="1658408"/>
                      <a:pt x="244792" y="1657350"/>
                    </a:cubicBezTo>
                    <a:close/>
                    <a:moveTo>
                      <a:pt x="259596" y="1637190"/>
                    </a:moveTo>
                    <a:lnTo>
                      <a:pt x="261707" y="1638300"/>
                    </a:lnTo>
                    <a:cubicBezTo>
                      <a:pt x="263586" y="1639358"/>
                      <a:pt x="265197" y="1640416"/>
                      <a:pt x="264123" y="1640416"/>
                    </a:cubicBezTo>
                    <a:cubicBezTo>
                      <a:pt x="264123" y="1640416"/>
                      <a:pt x="259827" y="1644650"/>
                      <a:pt x="255263" y="1648883"/>
                    </a:cubicBezTo>
                    <a:lnTo>
                      <a:pt x="255238" y="1648904"/>
                    </a:lnTo>
                    <a:close/>
                    <a:moveTo>
                      <a:pt x="260839" y="1633848"/>
                    </a:moveTo>
                    <a:lnTo>
                      <a:pt x="259596" y="1637190"/>
                    </a:lnTo>
                    <a:lnTo>
                      <a:pt x="257679" y="1636183"/>
                    </a:lnTo>
                    <a:close/>
                    <a:moveTo>
                      <a:pt x="266271" y="1619250"/>
                    </a:moveTo>
                    <a:cubicBezTo>
                      <a:pt x="266271" y="1619250"/>
                      <a:pt x="272714" y="1623483"/>
                      <a:pt x="272714" y="1623483"/>
                    </a:cubicBezTo>
                    <a:cubicBezTo>
                      <a:pt x="272714" y="1624542"/>
                      <a:pt x="268955" y="1627717"/>
                      <a:pt x="265197" y="1630627"/>
                    </a:cubicBezTo>
                    <a:lnTo>
                      <a:pt x="260839" y="1633848"/>
                    </a:lnTo>
                    <a:close/>
                    <a:moveTo>
                      <a:pt x="319853" y="1549110"/>
                    </a:moveTo>
                    <a:lnTo>
                      <a:pt x="253314" y="1681675"/>
                    </a:lnTo>
                    <a:lnTo>
                      <a:pt x="250604" y="1680773"/>
                    </a:lnTo>
                    <a:cubicBezTo>
                      <a:pt x="248992" y="1680236"/>
                      <a:pt x="247380" y="1679699"/>
                      <a:pt x="247380" y="1679699"/>
                    </a:cubicBezTo>
                    <a:cubicBezTo>
                      <a:pt x="249530" y="1677552"/>
                      <a:pt x="262428" y="1660376"/>
                      <a:pt x="262428" y="1660376"/>
                    </a:cubicBezTo>
                    <a:cubicBezTo>
                      <a:pt x="262428" y="1660376"/>
                      <a:pt x="258128" y="1658228"/>
                      <a:pt x="258128" y="1658228"/>
                    </a:cubicBezTo>
                    <a:cubicBezTo>
                      <a:pt x="258128" y="1658228"/>
                      <a:pt x="268877" y="1647493"/>
                      <a:pt x="268877" y="1647493"/>
                    </a:cubicBezTo>
                    <a:cubicBezTo>
                      <a:pt x="268877" y="1647493"/>
                      <a:pt x="264578" y="1645346"/>
                      <a:pt x="264578" y="1645346"/>
                    </a:cubicBezTo>
                    <a:cubicBezTo>
                      <a:pt x="264578" y="1645346"/>
                      <a:pt x="281776" y="1623875"/>
                      <a:pt x="281776" y="1621728"/>
                    </a:cubicBezTo>
                    <a:cubicBezTo>
                      <a:pt x="281776" y="1621728"/>
                      <a:pt x="268877" y="1615287"/>
                      <a:pt x="268877" y="1615287"/>
                    </a:cubicBezTo>
                    <a:cubicBezTo>
                      <a:pt x="268877" y="1613140"/>
                      <a:pt x="294674" y="1598111"/>
                      <a:pt x="294674" y="1595964"/>
                    </a:cubicBezTo>
                    <a:cubicBezTo>
                      <a:pt x="296824" y="1595964"/>
                      <a:pt x="281776" y="1589522"/>
                      <a:pt x="281776" y="1589522"/>
                    </a:cubicBezTo>
                    <a:cubicBezTo>
                      <a:pt x="281776" y="1587375"/>
                      <a:pt x="307572" y="1572346"/>
                      <a:pt x="307572" y="1572346"/>
                    </a:cubicBezTo>
                    <a:cubicBezTo>
                      <a:pt x="307572" y="1572346"/>
                      <a:pt x="292524" y="1565905"/>
                      <a:pt x="292524" y="1563758"/>
                    </a:cubicBezTo>
                    <a:cubicBezTo>
                      <a:pt x="292524" y="1563758"/>
                      <a:pt x="307035" y="1556511"/>
                      <a:pt x="315197" y="1551982"/>
                    </a:cubicBezTo>
                    <a:close/>
                    <a:moveTo>
                      <a:pt x="320120" y="1548578"/>
                    </a:moveTo>
                    <a:lnTo>
                      <a:pt x="320471" y="1548728"/>
                    </a:lnTo>
                    <a:lnTo>
                      <a:pt x="319853" y="1549110"/>
                    </a:lnTo>
                    <a:close/>
                    <a:moveTo>
                      <a:pt x="326438" y="1535990"/>
                    </a:moveTo>
                    <a:lnTo>
                      <a:pt x="320120" y="1548578"/>
                    </a:lnTo>
                    <a:lnTo>
                      <a:pt x="312947" y="1545508"/>
                    </a:lnTo>
                    <a:cubicBezTo>
                      <a:pt x="309185" y="1543897"/>
                      <a:pt x="305423" y="1542287"/>
                      <a:pt x="305423" y="1542287"/>
                    </a:cubicBezTo>
                    <a:cubicBezTo>
                      <a:pt x="305423" y="1542287"/>
                      <a:pt x="317515" y="1538664"/>
                      <a:pt x="323561" y="1536852"/>
                    </a:cubicBezTo>
                    <a:close/>
                    <a:moveTo>
                      <a:pt x="326614" y="1535639"/>
                    </a:moveTo>
                    <a:lnTo>
                      <a:pt x="326920" y="1535846"/>
                    </a:lnTo>
                    <a:lnTo>
                      <a:pt x="326438" y="1535990"/>
                    </a:lnTo>
                    <a:close/>
                    <a:moveTo>
                      <a:pt x="354459" y="1480164"/>
                    </a:moveTo>
                    <a:lnTo>
                      <a:pt x="326614" y="1535639"/>
                    </a:lnTo>
                    <a:lnTo>
                      <a:pt x="319396" y="1530747"/>
                    </a:lnTo>
                    <a:cubicBezTo>
                      <a:pt x="315634" y="1528868"/>
                      <a:pt x="311872" y="1527258"/>
                      <a:pt x="311872" y="1527258"/>
                    </a:cubicBezTo>
                    <a:cubicBezTo>
                      <a:pt x="337669" y="1512228"/>
                      <a:pt x="337669" y="1512228"/>
                      <a:pt x="337669" y="1512228"/>
                    </a:cubicBezTo>
                    <a:cubicBezTo>
                      <a:pt x="339819" y="1510081"/>
                      <a:pt x="324770" y="1503640"/>
                      <a:pt x="324770" y="1503640"/>
                    </a:cubicBezTo>
                    <a:cubicBezTo>
                      <a:pt x="324770" y="1503640"/>
                      <a:pt x="346268" y="1495052"/>
                      <a:pt x="346268" y="1495052"/>
                    </a:cubicBezTo>
                    <a:cubicBezTo>
                      <a:pt x="348418" y="1495052"/>
                      <a:pt x="333369" y="1486463"/>
                      <a:pt x="333369" y="1486463"/>
                    </a:cubicBezTo>
                    <a:cubicBezTo>
                      <a:pt x="333369" y="1486463"/>
                      <a:pt x="338206" y="1485390"/>
                      <a:pt x="343312" y="1484048"/>
                    </a:cubicBezTo>
                    <a:close/>
                    <a:moveTo>
                      <a:pt x="354590" y="1479904"/>
                    </a:moveTo>
                    <a:lnTo>
                      <a:pt x="354867" y="1480022"/>
                    </a:lnTo>
                    <a:lnTo>
                      <a:pt x="354459" y="1480164"/>
                    </a:lnTo>
                    <a:close/>
                    <a:moveTo>
                      <a:pt x="363049" y="1463049"/>
                    </a:moveTo>
                    <a:lnTo>
                      <a:pt x="354590" y="1479904"/>
                    </a:lnTo>
                    <a:lnTo>
                      <a:pt x="341700" y="1474386"/>
                    </a:lnTo>
                    <a:cubicBezTo>
                      <a:pt x="339819" y="1473581"/>
                      <a:pt x="339819" y="1473581"/>
                      <a:pt x="339819" y="1473581"/>
                    </a:cubicBezTo>
                    <a:cubicBezTo>
                      <a:pt x="339819" y="1473581"/>
                      <a:pt x="345193" y="1471434"/>
                      <a:pt x="350836" y="1469019"/>
                    </a:cubicBezTo>
                    <a:close/>
                    <a:moveTo>
                      <a:pt x="363207" y="1462735"/>
                    </a:moveTo>
                    <a:lnTo>
                      <a:pt x="363466" y="1462846"/>
                    </a:lnTo>
                    <a:lnTo>
                      <a:pt x="363049" y="1463049"/>
                    </a:lnTo>
                    <a:close/>
                    <a:moveTo>
                      <a:pt x="385222" y="1418875"/>
                    </a:moveTo>
                    <a:lnTo>
                      <a:pt x="363207" y="1462735"/>
                    </a:lnTo>
                    <a:lnTo>
                      <a:pt x="355942" y="1459625"/>
                    </a:lnTo>
                    <a:cubicBezTo>
                      <a:pt x="352180" y="1458015"/>
                      <a:pt x="348418" y="1456405"/>
                      <a:pt x="348418" y="1456405"/>
                    </a:cubicBezTo>
                    <a:cubicBezTo>
                      <a:pt x="348418" y="1456405"/>
                      <a:pt x="374214" y="1439228"/>
                      <a:pt x="374214" y="1439228"/>
                    </a:cubicBezTo>
                    <a:cubicBezTo>
                      <a:pt x="374214" y="1439228"/>
                      <a:pt x="361316" y="1432787"/>
                      <a:pt x="361316" y="1430640"/>
                    </a:cubicBezTo>
                    <a:cubicBezTo>
                      <a:pt x="361316" y="1430640"/>
                      <a:pt x="374617" y="1424601"/>
                      <a:pt x="382175" y="1420676"/>
                    </a:cubicBezTo>
                    <a:close/>
                    <a:moveTo>
                      <a:pt x="386034" y="1417257"/>
                    </a:moveTo>
                    <a:lnTo>
                      <a:pt x="387113" y="1417757"/>
                    </a:lnTo>
                    <a:lnTo>
                      <a:pt x="385222" y="1418875"/>
                    </a:lnTo>
                    <a:close/>
                    <a:moveTo>
                      <a:pt x="393284" y="1402811"/>
                    </a:moveTo>
                    <a:lnTo>
                      <a:pt x="386034" y="1417257"/>
                    </a:lnTo>
                    <a:lnTo>
                      <a:pt x="379589" y="1414268"/>
                    </a:lnTo>
                    <a:cubicBezTo>
                      <a:pt x="375827" y="1412390"/>
                      <a:pt x="372065" y="1410243"/>
                      <a:pt x="372065" y="1409169"/>
                    </a:cubicBezTo>
                    <a:cubicBezTo>
                      <a:pt x="372065" y="1409169"/>
                      <a:pt x="384157" y="1405546"/>
                      <a:pt x="390203" y="1403735"/>
                    </a:cubicBezTo>
                    <a:close/>
                    <a:moveTo>
                      <a:pt x="393379" y="1402624"/>
                    </a:moveTo>
                    <a:lnTo>
                      <a:pt x="393562" y="1402728"/>
                    </a:lnTo>
                    <a:lnTo>
                      <a:pt x="393284" y="1402811"/>
                    </a:lnTo>
                    <a:close/>
                    <a:moveTo>
                      <a:pt x="401900" y="1385647"/>
                    </a:moveTo>
                    <a:lnTo>
                      <a:pt x="393379" y="1402624"/>
                    </a:lnTo>
                    <a:lnTo>
                      <a:pt x="386038" y="1398434"/>
                    </a:lnTo>
                    <a:cubicBezTo>
                      <a:pt x="382276" y="1396287"/>
                      <a:pt x="378514" y="1394140"/>
                      <a:pt x="378514" y="1394140"/>
                    </a:cubicBezTo>
                    <a:cubicBezTo>
                      <a:pt x="379589" y="1393066"/>
                      <a:pt x="384963" y="1391456"/>
                      <a:pt x="390338" y="1389846"/>
                    </a:cubicBezTo>
                    <a:close/>
                    <a:moveTo>
                      <a:pt x="401985" y="1385477"/>
                    </a:moveTo>
                    <a:lnTo>
                      <a:pt x="402161" y="1385552"/>
                    </a:lnTo>
                    <a:lnTo>
                      <a:pt x="401900" y="1385647"/>
                    </a:lnTo>
                    <a:close/>
                    <a:moveTo>
                      <a:pt x="413241" y="1363051"/>
                    </a:moveTo>
                    <a:lnTo>
                      <a:pt x="401985" y="1385477"/>
                    </a:lnTo>
                    <a:lnTo>
                      <a:pt x="394637" y="1382331"/>
                    </a:lnTo>
                    <a:cubicBezTo>
                      <a:pt x="390875" y="1380721"/>
                      <a:pt x="387113" y="1379110"/>
                      <a:pt x="387113" y="1379110"/>
                    </a:cubicBezTo>
                    <a:cubicBezTo>
                      <a:pt x="401086" y="1370522"/>
                      <a:pt x="408073" y="1366228"/>
                      <a:pt x="411566" y="1364081"/>
                    </a:cubicBezTo>
                    <a:close/>
                    <a:moveTo>
                      <a:pt x="414025" y="1361491"/>
                    </a:moveTo>
                    <a:lnTo>
                      <a:pt x="415059" y="1361934"/>
                    </a:lnTo>
                    <a:lnTo>
                      <a:pt x="413241" y="1363051"/>
                    </a:lnTo>
                    <a:close/>
                    <a:moveTo>
                      <a:pt x="423415" y="1342783"/>
                    </a:moveTo>
                    <a:lnTo>
                      <a:pt x="414025" y="1361491"/>
                    </a:lnTo>
                    <a:lnTo>
                      <a:pt x="407535" y="1358713"/>
                    </a:lnTo>
                    <a:cubicBezTo>
                      <a:pt x="403773" y="1357103"/>
                      <a:pt x="400011" y="1355493"/>
                      <a:pt x="400011" y="1355493"/>
                    </a:cubicBezTo>
                    <a:cubicBezTo>
                      <a:pt x="400011" y="1353882"/>
                      <a:pt x="413313" y="1348649"/>
                      <a:pt x="419964" y="1345227"/>
                    </a:cubicBezTo>
                    <a:close/>
                    <a:moveTo>
                      <a:pt x="423529" y="1342555"/>
                    </a:moveTo>
                    <a:lnTo>
                      <a:pt x="423658" y="1342610"/>
                    </a:lnTo>
                    <a:lnTo>
                      <a:pt x="423415" y="1342783"/>
                    </a:lnTo>
                    <a:close/>
                    <a:moveTo>
                      <a:pt x="430041" y="1329581"/>
                    </a:moveTo>
                    <a:lnTo>
                      <a:pt x="430108" y="1329728"/>
                    </a:lnTo>
                    <a:lnTo>
                      <a:pt x="429943" y="1329777"/>
                    </a:lnTo>
                    <a:close/>
                    <a:moveTo>
                      <a:pt x="425725" y="1319584"/>
                    </a:moveTo>
                    <a:lnTo>
                      <a:pt x="420442" y="1332624"/>
                    </a:lnTo>
                    <a:lnTo>
                      <a:pt x="426749" y="1330734"/>
                    </a:lnTo>
                    <a:lnTo>
                      <a:pt x="429943" y="1329777"/>
                    </a:lnTo>
                    <a:lnTo>
                      <a:pt x="423529" y="1342555"/>
                    </a:lnTo>
                    <a:lnTo>
                      <a:pt x="416134" y="1339390"/>
                    </a:lnTo>
                    <a:cubicBezTo>
                      <a:pt x="412372" y="1337780"/>
                      <a:pt x="408610" y="1336169"/>
                      <a:pt x="408610" y="1336169"/>
                    </a:cubicBezTo>
                    <a:cubicBezTo>
                      <a:pt x="408610" y="1336169"/>
                      <a:pt x="409954" y="1335767"/>
                      <a:pt x="411969" y="1335163"/>
                    </a:cubicBezTo>
                    <a:lnTo>
                      <a:pt x="417232" y="1333586"/>
                    </a:lnTo>
                    <a:lnTo>
                      <a:pt x="415135" y="1332163"/>
                    </a:lnTo>
                    <a:cubicBezTo>
                      <a:pt x="412981" y="1331365"/>
                      <a:pt x="410826" y="1330833"/>
                      <a:pt x="410826" y="1330833"/>
                    </a:cubicBezTo>
                    <a:cubicBezTo>
                      <a:pt x="410826" y="1329769"/>
                      <a:pt x="415135" y="1326579"/>
                      <a:pt x="419444" y="1323654"/>
                    </a:cubicBezTo>
                    <a:close/>
                    <a:moveTo>
                      <a:pt x="426625" y="1317361"/>
                    </a:moveTo>
                    <a:lnTo>
                      <a:pt x="428062" y="1318070"/>
                    </a:lnTo>
                    <a:lnTo>
                      <a:pt x="425725" y="1319584"/>
                    </a:lnTo>
                    <a:close/>
                    <a:moveTo>
                      <a:pt x="438470" y="1312787"/>
                    </a:moveTo>
                    <a:lnTo>
                      <a:pt x="430041" y="1329581"/>
                    </a:lnTo>
                    <a:lnTo>
                      <a:pt x="428764" y="1326776"/>
                    </a:lnTo>
                    <a:cubicBezTo>
                      <a:pt x="427420" y="1325970"/>
                      <a:pt x="425808" y="1325434"/>
                      <a:pt x="425808" y="1325434"/>
                    </a:cubicBezTo>
                    <a:cubicBezTo>
                      <a:pt x="425808" y="1325434"/>
                      <a:pt x="429033" y="1322213"/>
                      <a:pt x="432257" y="1318992"/>
                    </a:cubicBezTo>
                    <a:close/>
                    <a:moveTo>
                      <a:pt x="438623" y="1312484"/>
                    </a:moveTo>
                    <a:lnTo>
                      <a:pt x="438707" y="1312551"/>
                    </a:lnTo>
                    <a:lnTo>
                      <a:pt x="438470" y="1312787"/>
                    </a:lnTo>
                    <a:close/>
                    <a:moveTo>
                      <a:pt x="433807" y="1299634"/>
                    </a:moveTo>
                    <a:lnTo>
                      <a:pt x="426625" y="1317361"/>
                    </a:lnTo>
                    <a:lnTo>
                      <a:pt x="423753" y="1315942"/>
                    </a:lnTo>
                    <a:cubicBezTo>
                      <a:pt x="421598" y="1314879"/>
                      <a:pt x="419444" y="1313815"/>
                      <a:pt x="419444" y="1313815"/>
                    </a:cubicBezTo>
                    <a:cubicBezTo>
                      <a:pt x="419444" y="1313815"/>
                      <a:pt x="424830" y="1308497"/>
                      <a:pt x="430216" y="1303179"/>
                    </a:cubicBezTo>
                    <a:close/>
                    <a:moveTo>
                      <a:pt x="447076" y="1295643"/>
                    </a:moveTo>
                    <a:lnTo>
                      <a:pt x="438623" y="1312484"/>
                    </a:lnTo>
                    <a:lnTo>
                      <a:pt x="437363" y="1311478"/>
                    </a:lnTo>
                    <a:cubicBezTo>
                      <a:pt x="436019" y="1310941"/>
                      <a:pt x="434407" y="1310404"/>
                      <a:pt x="434407" y="1310404"/>
                    </a:cubicBezTo>
                    <a:cubicBezTo>
                      <a:pt x="434407" y="1309331"/>
                      <a:pt x="437632" y="1306110"/>
                      <a:pt x="440856" y="1302890"/>
                    </a:cubicBezTo>
                    <a:close/>
                    <a:moveTo>
                      <a:pt x="447229" y="1295337"/>
                    </a:moveTo>
                    <a:lnTo>
                      <a:pt x="447306" y="1295375"/>
                    </a:lnTo>
                    <a:lnTo>
                      <a:pt x="447076" y="1295643"/>
                    </a:lnTo>
                    <a:close/>
                    <a:moveTo>
                      <a:pt x="437398" y="1290770"/>
                    </a:moveTo>
                    <a:lnTo>
                      <a:pt x="440989" y="1292543"/>
                    </a:lnTo>
                    <a:cubicBezTo>
                      <a:pt x="440989" y="1292543"/>
                      <a:pt x="439642" y="1293872"/>
                      <a:pt x="437622" y="1295867"/>
                    </a:cubicBezTo>
                    <a:lnTo>
                      <a:pt x="433807" y="1299634"/>
                    </a:lnTo>
                    <a:close/>
                    <a:moveTo>
                      <a:pt x="440414" y="1283325"/>
                    </a:moveTo>
                    <a:lnTo>
                      <a:pt x="437398" y="1290770"/>
                    </a:lnTo>
                    <a:lnTo>
                      <a:pt x="436680" y="1290416"/>
                    </a:lnTo>
                    <a:cubicBezTo>
                      <a:pt x="434525" y="1289352"/>
                      <a:pt x="432371" y="1288288"/>
                      <a:pt x="432371" y="1288288"/>
                    </a:cubicBezTo>
                    <a:close/>
                    <a:moveTo>
                      <a:pt x="455627" y="1278607"/>
                    </a:moveTo>
                    <a:lnTo>
                      <a:pt x="447229" y="1295337"/>
                    </a:lnTo>
                    <a:lnTo>
                      <a:pt x="443006" y="1293228"/>
                    </a:lnTo>
                    <a:cubicBezTo>
                      <a:pt x="443006" y="1293228"/>
                      <a:pt x="446768" y="1288397"/>
                      <a:pt x="450799" y="1283566"/>
                    </a:cubicBezTo>
                    <a:close/>
                    <a:moveTo>
                      <a:pt x="458304" y="1273272"/>
                    </a:moveTo>
                    <a:lnTo>
                      <a:pt x="460204" y="1273904"/>
                    </a:lnTo>
                    <a:lnTo>
                      <a:pt x="455627" y="1278607"/>
                    </a:lnTo>
                    <a:close/>
                    <a:moveTo>
                      <a:pt x="444506" y="1273223"/>
                    </a:moveTo>
                    <a:lnTo>
                      <a:pt x="445298" y="1273663"/>
                    </a:lnTo>
                    <a:cubicBezTo>
                      <a:pt x="447452" y="1274993"/>
                      <a:pt x="449606" y="1276588"/>
                      <a:pt x="449606" y="1277652"/>
                    </a:cubicBezTo>
                    <a:cubicBezTo>
                      <a:pt x="449606" y="1277652"/>
                      <a:pt x="445298" y="1280311"/>
                      <a:pt x="440989" y="1282970"/>
                    </a:cubicBezTo>
                    <a:lnTo>
                      <a:pt x="440414" y="1283325"/>
                    </a:lnTo>
                    <a:close/>
                    <a:moveTo>
                      <a:pt x="447675" y="1265401"/>
                    </a:moveTo>
                    <a:lnTo>
                      <a:pt x="444506" y="1273223"/>
                    </a:lnTo>
                    <a:lnTo>
                      <a:pt x="440989" y="1271270"/>
                    </a:lnTo>
                    <a:close/>
                    <a:moveTo>
                      <a:pt x="464654" y="1260622"/>
                    </a:moveTo>
                    <a:lnTo>
                      <a:pt x="458304" y="1273272"/>
                    </a:lnTo>
                    <a:lnTo>
                      <a:pt x="456980" y="1272831"/>
                    </a:lnTo>
                    <a:cubicBezTo>
                      <a:pt x="455367" y="1272294"/>
                      <a:pt x="453755" y="1271757"/>
                      <a:pt x="453755" y="1271757"/>
                    </a:cubicBezTo>
                    <a:cubicBezTo>
                      <a:pt x="453755" y="1270684"/>
                      <a:pt x="456979" y="1267463"/>
                      <a:pt x="460204" y="1264511"/>
                    </a:cubicBezTo>
                    <a:close/>
                    <a:moveTo>
                      <a:pt x="465691" y="1258555"/>
                    </a:moveTo>
                    <a:lnTo>
                      <a:pt x="466653" y="1258875"/>
                    </a:lnTo>
                    <a:lnTo>
                      <a:pt x="464654" y="1260622"/>
                    </a:lnTo>
                    <a:close/>
                    <a:moveTo>
                      <a:pt x="453955" y="1249901"/>
                    </a:moveTo>
                    <a:lnTo>
                      <a:pt x="456070" y="1251859"/>
                    </a:lnTo>
                    <a:cubicBezTo>
                      <a:pt x="458224" y="1253188"/>
                      <a:pt x="460379" y="1254252"/>
                      <a:pt x="460379" y="1254252"/>
                    </a:cubicBezTo>
                    <a:cubicBezTo>
                      <a:pt x="460379" y="1254252"/>
                      <a:pt x="455531" y="1258506"/>
                      <a:pt x="450684" y="1262761"/>
                    </a:cubicBezTo>
                    <a:lnTo>
                      <a:pt x="447675" y="1265401"/>
                    </a:lnTo>
                    <a:close/>
                    <a:moveTo>
                      <a:pt x="455874" y="1245163"/>
                    </a:moveTo>
                    <a:lnTo>
                      <a:pt x="453955" y="1249901"/>
                    </a:lnTo>
                    <a:lnTo>
                      <a:pt x="451761" y="1247870"/>
                    </a:lnTo>
                    <a:close/>
                    <a:moveTo>
                      <a:pt x="462533" y="1228725"/>
                    </a:moveTo>
                    <a:cubicBezTo>
                      <a:pt x="462533" y="1230852"/>
                      <a:pt x="471151" y="1235107"/>
                      <a:pt x="471151" y="1235107"/>
                    </a:cubicBezTo>
                    <a:cubicBezTo>
                      <a:pt x="471151" y="1235107"/>
                      <a:pt x="466304" y="1238298"/>
                      <a:pt x="461456" y="1241489"/>
                    </a:cubicBezTo>
                    <a:lnTo>
                      <a:pt x="455874" y="1245163"/>
                    </a:lnTo>
                    <a:close/>
                    <a:moveTo>
                      <a:pt x="483851" y="1222375"/>
                    </a:moveTo>
                    <a:cubicBezTo>
                      <a:pt x="483851" y="1222375"/>
                      <a:pt x="477402" y="1235257"/>
                      <a:pt x="477402" y="1235257"/>
                    </a:cubicBezTo>
                    <a:cubicBezTo>
                      <a:pt x="477402" y="1235257"/>
                      <a:pt x="477402" y="1237404"/>
                      <a:pt x="477402" y="1237404"/>
                    </a:cubicBezTo>
                    <a:lnTo>
                      <a:pt x="474892" y="1240225"/>
                    </a:lnTo>
                    <a:close/>
                    <a:moveTo>
                      <a:pt x="487670" y="1202095"/>
                    </a:moveTo>
                    <a:lnTo>
                      <a:pt x="472934" y="1235923"/>
                    </a:lnTo>
                    <a:lnTo>
                      <a:pt x="474326" y="1237116"/>
                    </a:lnTo>
                    <a:lnTo>
                      <a:pt x="471071" y="1240200"/>
                    </a:lnTo>
                    <a:lnTo>
                      <a:pt x="467387" y="1248657"/>
                    </a:lnTo>
                    <a:lnTo>
                      <a:pt x="468803" y="1247066"/>
                    </a:lnTo>
                    <a:lnTo>
                      <a:pt x="474892" y="1240225"/>
                    </a:lnTo>
                    <a:lnTo>
                      <a:pt x="465691" y="1258555"/>
                    </a:lnTo>
                    <a:lnTo>
                      <a:pt x="463429" y="1257801"/>
                    </a:lnTo>
                    <a:cubicBezTo>
                      <a:pt x="461816" y="1257265"/>
                      <a:pt x="460204" y="1256728"/>
                      <a:pt x="460204" y="1256728"/>
                    </a:cubicBezTo>
                    <a:lnTo>
                      <a:pt x="467334" y="1248717"/>
                    </a:lnTo>
                    <a:lnTo>
                      <a:pt x="470854" y="1240406"/>
                    </a:lnTo>
                    <a:lnTo>
                      <a:pt x="468671" y="1242474"/>
                    </a:lnTo>
                    <a:cubicBezTo>
                      <a:pt x="466587" y="1245281"/>
                      <a:pt x="464801" y="1248342"/>
                      <a:pt x="464801" y="1249363"/>
                    </a:cubicBezTo>
                    <a:lnTo>
                      <a:pt x="471945" y="1235075"/>
                    </a:lnTo>
                    <a:lnTo>
                      <a:pt x="472801" y="1235808"/>
                    </a:lnTo>
                    <a:lnTo>
                      <a:pt x="477265" y="1225266"/>
                    </a:lnTo>
                    <a:cubicBezTo>
                      <a:pt x="466388" y="1218845"/>
                      <a:pt x="466388" y="1218845"/>
                      <a:pt x="466388" y="1218845"/>
                    </a:cubicBezTo>
                    <a:cubicBezTo>
                      <a:pt x="466388" y="1218845"/>
                      <a:pt x="478625" y="1209214"/>
                      <a:pt x="484744" y="1204398"/>
                    </a:cubicBezTo>
                    <a:close/>
                    <a:moveTo>
                      <a:pt x="477501" y="1195387"/>
                    </a:moveTo>
                    <a:cubicBezTo>
                      <a:pt x="477501" y="1195387"/>
                      <a:pt x="487026" y="1199620"/>
                      <a:pt x="487026" y="1201737"/>
                    </a:cubicBezTo>
                    <a:close/>
                    <a:moveTo>
                      <a:pt x="498723" y="1176720"/>
                    </a:moveTo>
                    <a:lnTo>
                      <a:pt x="501196" y="1178180"/>
                    </a:lnTo>
                    <a:cubicBezTo>
                      <a:pt x="501196" y="1178180"/>
                      <a:pt x="488143" y="1199583"/>
                      <a:pt x="488143" y="1201723"/>
                    </a:cubicBezTo>
                    <a:lnTo>
                      <a:pt x="487670" y="1202095"/>
                    </a:lnTo>
                    <a:close/>
                    <a:moveTo>
                      <a:pt x="505111" y="1162056"/>
                    </a:moveTo>
                    <a:lnTo>
                      <a:pt x="498723" y="1176720"/>
                    </a:lnTo>
                    <a:lnTo>
                      <a:pt x="491678" y="1172561"/>
                    </a:lnTo>
                    <a:cubicBezTo>
                      <a:pt x="490318" y="1171759"/>
                      <a:pt x="490318" y="1171759"/>
                      <a:pt x="490318" y="1171759"/>
                    </a:cubicBezTo>
                    <a:cubicBezTo>
                      <a:pt x="490318" y="1171759"/>
                      <a:pt x="495213" y="1168548"/>
                      <a:pt x="500108" y="1165338"/>
                    </a:cubicBezTo>
                    <a:close/>
                    <a:moveTo>
                      <a:pt x="506979" y="1157769"/>
                    </a:moveTo>
                    <a:lnTo>
                      <a:pt x="509897" y="1158917"/>
                    </a:lnTo>
                    <a:lnTo>
                      <a:pt x="505111" y="1162056"/>
                    </a:lnTo>
                    <a:close/>
                    <a:moveTo>
                      <a:pt x="513463" y="1142884"/>
                    </a:moveTo>
                    <a:lnTo>
                      <a:pt x="506979" y="1157769"/>
                    </a:lnTo>
                    <a:lnTo>
                      <a:pt x="504459" y="1156777"/>
                    </a:lnTo>
                    <a:cubicBezTo>
                      <a:pt x="501739" y="1155706"/>
                      <a:pt x="499020" y="1154636"/>
                      <a:pt x="499020" y="1154636"/>
                    </a:cubicBezTo>
                    <a:cubicBezTo>
                      <a:pt x="500108" y="1153566"/>
                      <a:pt x="506090" y="1148751"/>
                      <a:pt x="511801" y="1144202"/>
                    </a:cubicBezTo>
                    <a:close/>
                    <a:moveTo>
                      <a:pt x="518246" y="1131903"/>
                    </a:moveTo>
                    <a:lnTo>
                      <a:pt x="522950" y="1135374"/>
                    </a:lnTo>
                    <a:cubicBezTo>
                      <a:pt x="522950" y="1135374"/>
                      <a:pt x="521590" y="1136444"/>
                      <a:pt x="519517" y="1138083"/>
                    </a:cubicBezTo>
                    <a:lnTo>
                      <a:pt x="513463" y="1142884"/>
                    </a:lnTo>
                    <a:close/>
                    <a:moveTo>
                      <a:pt x="521286" y="1124924"/>
                    </a:moveTo>
                    <a:lnTo>
                      <a:pt x="518246" y="1131903"/>
                    </a:lnTo>
                    <a:lnTo>
                      <a:pt x="517512" y="1131361"/>
                    </a:lnTo>
                    <a:cubicBezTo>
                      <a:pt x="514792" y="1130023"/>
                      <a:pt x="512073" y="1128953"/>
                      <a:pt x="512073" y="1128953"/>
                    </a:cubicBezTo>
                    <a:close/>
                    <a:moveTo>
                      <a:pt x="524977" y="1116452"/>
                    </a:moveTo>
                    <a:lnTo>
                      <a:pt x="526213" y="1117181"/>
                    </a:lnTo>
                    <a:cubicBezTo>
                      <a:pt x="528933" y="1118786"/>
                      <a:pt x="531652" y="1120392"/>
                      <a:pt x="531652" y="1120392"/>
                    </a:cubicBezTo>
                    <a:cubicBezTo>
                      <a:pt x="531652" y="1120392"/>
                      <a:pt x="526757" y="1122532"/>
                      <a:pt x="521863" y="1124672"/>
                    </a:cubicBezTo>
                    <a:lnTo>
                      <a:pt x="521286" y="1124924"/>
                    </a:lnTo>
                    <a:close/>
                    <a:moveTo>
                      <a:pt x="538081" y="1109927"/>
                    </a:moveTo>
                    <a:lnTo>
                      <a:pt x="541933" y="1111843"/>
                    </a:lnTo>
                    <a:cubicBezTo>
                      <a:pt x="541933" y="1111843"/>
                      <a:pt x="531148" y="1124717"/>
                      <a:pt x="531148" y="1124717"/>
                    </a:cubicBezTo>
                    <a:cubicBezTo>
                      <a:pt x="531148" y="1124717"/>
                      <a:pt x="533305" y="1124717"/>
                      <a:pt x="533305" y="1124717"/>
                    </a:cubicBezTo>
                    <a:cubicBezTo>
                      <a:pt x="533305" y="1126863"/>
                      <a:pt x="520363" y="1144029"/>
                      <a:pt x="520363" y="1146175"/>
                    </a:cubicBezTo>
                    <a:close/>
                    <a:moveTo>
                      <a:pt x="528594" y="1108149"/>
                    </a:moveTo>
                    <a:lnTo>
                      <a:pt x="524977" y="1116452"/>
                    </a:lnTo>
                    <a:lnTo>
                      <a:pt x="520775" y="1113971"/>
                    </a:lnTo>
                    <a:close/>
                    <a:moveTo>
                      <a:pt x="540358" y="1105269"/>
                    </a:moveTo>
                    <a:lnTo>
                      <a:pt x="538081" y="1109927"/>
                    </a:lnTo>
                    <a:lnTo>
                      <a:pt x="537619" y="1109697"/>
                    </a:lnTo>
                    <a:close/>
                    <a:moveTo>
                      <a:pt x="534339" y="1094960"/>
                    </a:moveTo>
                    <a:lnTo>
                      <a:pt x="536003" y="1095778"/>
                    </a:lnTo>
                    <a:cubicBezTo>
                      <a:pt x="539266" y="1097384"/>
                      <a:pt x="542529" y="1098989"/>
                      <a:pt x="542529" y="1098989"/>
                    </a:cubicBezTo>
                    <a:cubicBezTo>
                      <a:pt x="541442" y="1098989"/>
                      <a:pt x="536003" y="1102734"/>
                      <a:pt x="530836" y="1106480"/>
                    </a:cubicBezTo>
                    <a:lnTo>
                      <a:pt x="528594" y="1108149"/>
                    </a:lnTo>
                    <a:close/>
                    <a:moveTo>
                      <a:pt x="538055" y="1086430"/>
                    </a:moveTo>
                    <a:lnTo>
                      <a:pt x="534339" y="1094960"/>
                    </a:lnTo>
                    <a:lnTo>
                      <a:pt x="529477" y="1092568"/>
                    </a:lnTo>
                    <a:close/>
                    <a:moveTo>
                      <a:pt x="545001" y="1070484"/>
                    </a:moveTo>
                    <a:lnTo>
                      <a:pt x="553407" y="1075446"/>
                    </a:lnTo>
                    <a:cubicBezTo>
                      <a:pt x="553407" y="1075446"/>
                      <a:pt x="553407" y="1075446"/>
                      <a:pt x="543311" y="1082669"/>
                    </a:cubicBezTo>
                    <a:lnTo>
                      <a:pt x="538055" y="1086430"/>
                    </a:lnTo>
                    <a:close/>
                    <a:moveTo>
                      <a:pt x="546969" y="1065967"/>
                    </a:moveTo>
                    <a:lnTo>
                      <a:pt x="545001" y="1070484"/>
                    </a:lnTo>
                    <a:lnTo>
                      <a:pt x="543889" y="1069828"/>
                    </a:lnTo>
                    <a:cubicBezTo>
                      <a:pt x="542529" y="1069025"/>
                      <a:pt x="542529" y="1069025"/>
                      <a:pt x="542529" y="1069025"/>
                    </a:cubicBezTo>
                    <a:cubicBezTo>
                      <a:pt x="542529" y="1069025"/>
                      <a:pt x="543889" y="1068089"/>
                      <a:pt x="545928" y="1066684"/>
                    </a:cubicBezTo>
                    <a:close/>
                    <a:moveTo>
                      <a:pt x="554643" y="1048351"/>
                    </a:moveTo>
                    <a:lnTo>
                      <a:pt x="558846" y="1050832"/>
                    </a:lnTo>
                    <a:cubicBezTo>
                      <a:pt x="561565" y="1052438"/>
                      <a:pt x="564284" y="1054043"/>
                      <a:pt x="564284" y="1054043"/>
                    </a:cubicBezTo>
                    <a:cubicBezTo>
                      <a:pt x="564284" y="1054043"/>
                      <a:pt x="558846" y="1057788"/>
                      <a:pt x="553407" y="1061534"/>
                    </a:cubicBezTo>
                    <a:lnTo>
                      <a:pt x="546969" y="1065967"/>
                    </a:lnTo>
                    <a:close/>
                    <a:moveTo>
                      <a:pt x="556071" y="1045072"/>
                    </a:moveTo>
                    <a:lnTo>
                      <a:pt x="554643" y="1048351"/>
                    </a:lnTo>
                    <a:lnTo>
                      <a:pt x="553407" y="1047622"/>
                    </a:lnTo>
                    <a:close/>
                    <a:moveTo>
                      <a:pt x="583023" y="1017984"/>
                    </a:moveTo>
                    <a:lnTo>
                      <a:pt x="574890" y="1021136"/>
                    </a:lnTo>
                    <a:cubicBezTo>
                      <a:pt x="570267" y="1023009"/>
                      <a:pt x="565372" y="1025149"/>
                      <a:pt x="564284" y="1026219"/>
                    </a:cubicBezTo>
                    <a:cubicBezTo>
                      <a:pt x="564284" y="1026219"/>
                      <a:pt x="567547" y="1027289"/>
                      <a:pt x="570811" y="1028359"/>
                    </a:cubicBezTo>
                    <a:lnTo>
                      <a:pt x="576965" y="1030378"/>
                    </a:lnTo>
                    <a:close/>
                    <a:moveTo>
                      <a:pt x="590265" y="1003168"/>
                    </a:moveTo>
                    <a:lnTo>
                      <a:pt x="593699" y="1004556"/>
                    </a:lnTo>
                    <a:cubicBezTo>
                      <a:pt x="593699" y="1004556"/>
                      <a:pt x="582914" y="1023868"/>
                      <a:pt x="582914" y="1023868"/>
                    </a:cubicBezTo>
                    <a:cubicBezTo>
                      <a:pt x="582914" y="1023868"/>
                      <a:pt x="585071" y="1026013"/>
                      <a:pt x="585071" y="1026013"/>
                    </a:cubicBezTo>
                    <a:cubicBezTo>
                      <a:pt x="582914" y="1026013"/>
                      <a:pt x="569973" y="1047471"/>
                      <a:pt x="569973" y="1047471"/>
                    </a:cubicBezTo>
                    <a:cubicBezTo>
                      <a:pt x="569973" y="1047471"/>
                      <a:pt x="572130" y="1049616"/>
                      <a:pt x="572130" y="1049616"/>
                    </a:cubicBezTo>
                    <a:cubicBezTo>
                      <a:pt x="572130" y="1049616"/>
                      <a:pt x="559188" y="1075365"/>
                      <a:pt x="559188" y="1075365"/>
                    </a:cubicBezTo>
                    <a:cubicBezTo>
                      <a:pt x="559188" y="1075365"/>
                      <a:pt x="550560" y="1088240"/>
                      <a:pt x="550560" y="1090385"/>
                    </a:cubicBezTo>
                    <a:cubicBezTo>
                      <a:pt x="550560" y="1090385"/>
                      <a:pt x="547325" y="1094677"/>
                      <a:pt x="544090" y="1099236"/>
                    </a:cubicBezTo>
                    <a:lnTo>
                      <a:pt x="540358" y="1105269"/>
                    </a:lnTo>
                    <a:lnTo>
                      <a:pt x="576711" y="1030897"/>
                    </a:lnTo>
                    <a:lnTo>
                      <a:pt x="573598" y="1032874"/>
                    </a:lnTo>
                    <a:cubicBezTo>
                      <a:pt x="569111" y="1035750"/>
                      <a:pt x="561633" y="1040633"/>
                      <a:pt x="557146" y="1044044"/>
                    </a:cubicBezTo>
                    <a:lnTo>
                      <a:pt x="556071" y="1045072"/>
                    </a:lnTo>
                    <a:lnTo>
                      <a:pt x="570810" y="1011237"/>
                    </a:lnTo>
                    <a:cubicBezTo>
                      <a:pt x="570810" y="1011237"/>
                      <a:pt x="574073" y="1012842"/>
                      <a:pt x="577337" y="1014447"/>
                    </a:cubicBezTo>
                    <a:lnTo>
                      <a:pt x="583314" y="1017388"/>
                    </a:lnTo>
                    <a:close/>
                    <a:moveTo>
                      <a:pt x="598241" y="986850"/>
                    </a:moveTo>
                    <a:lnTo>
                      <a:pt x="590265" y="1003168"/>
                    </a:lnTo>
                    <a:lnTo>
                      <a:pt x="585071" y="1001069"/>
                    </a:lnTo>
                    <a:cubicBezTo>
                      <a:pt x="580757" y="999192"/>
                      <a:pt x="576443" y="997046"/>
                      <a:pt x="576443" y="995973"/>
                    </a:cubicBezTo>
                    <a:cubicBezTo>
                      <a:pt x="576443" y="995973"/>
                      <a:pt x="583453" y="993291"/>
                      <a:pt x="590463" y="990340"/>
                    </a:cubicBezTo>
                    <a:close/>
                    <a:moveTo>
                      <a:pt x="600802" y="981611"/>
                    </a:moveTo>
                    <a:lnTo>
                      <a:pt x="604483" y="983098"/>
                    </a:lnTo>
                    <a:cubicBezTo>
                      <a:pt x="604483" y="983635"/>
                      <a:pt x="602731" y="984708"/>
                      <a:pt x="600102" y="986015"/>
                    </a:cubicBezTo>
                    <a:lnTo>
                      <a:pt x="598241" y="986850"/>
                    </a:lnTo>
                    <a:close/>
                    <a:moveTo>
                      <a:pt x="608646" y="965564"/>
                    </a:moveTo>
                    <a:lnTo>
                      <a:pt x="600802" y="981611"/>
                    </a:lnTo>
                    <a:lnTo>
                      <a:pt x="595856" y="979612"/>
                    </a:lnTo>
                    <a:cubicBezTo>
                      <a:pt x="591542" y="977734"/>
                      <a:pt x="587228" y="975589"/>
                      <a:pt x="587228" y="974516"/>
                    </a:cubicBezTo>
                    <a:cubicBezTo>
                      <a:pt x="587228" y="974516"/>
                      <a:pt x="594238" y="971833"/>
                      <a:pt x="601248" y="968883"/>
                    </a:cubicBezTo>
                    <a:close/>
                    <a:moveTo>
                      <a:pt x="611399" y="959931"/>
                    </a:moveTo>
                    <a:lnTo>
                      <a:pt x="615268" y="961641"/>
                    </a:lnTo>
                    <a:cubicBezTo>
                      <a:pt x="615268" y="962178"/>
                      <a:pt x="613516" y="963250"/>
                      <a:pt x="610887" y="964558"/>
                    </a:cubicBezTo>
                    <a:lnTo>
                      <a:pt x="608646" y="965564"/>
                    </a:lnTo>
                    <a:close/>
                    <a:moveTo>
                      <a:pt x="617819" y="946797"/>
                    </a:moveTo>
                    <a:lnTo>
                      <a:pt x="611399" y="959931"/>
                    </a:lnTo>
                    <a:lnTo>
                      <a:pt x="607989" y="958423"/>
                    </a:lnTo>
                    <a:cubicBezTo>
                      <a:pt x="604484" y="956813"/>
                      <a:pt x="601248" y="955204"/>
                      <a:pt x="602327" y="955204"/>
                    </a:cubicBezTo>
                    <a:cubicBezTo>
                      <a:pt x="608258" y="951985"/>
                      <a:pt x="612707" y="949571"/>
                      <a:pt x="616043" y="947761"/>
                    </a:cubicBezTo>
                    <a:close/>
                    <a:moveTo>
                      <a:pt x="621046" y="940195"/>
                    </a:moveTo>
                    <a:lnTo>
                      <a:pt x="626053" y="942329"/>
                    </a:lnTo>
                    <a:cubicBezTo>
                      <a:pt x="626053" y="942329"/>
                      <a:pt x="626053" y="942329"/>
                      <a:pt x="623087" y="943939"/>
                    </a:cubicBezTo>
                    <a:lnTo>
                      <a:pt x="617819" y="946797"/>
                    </a:lnTo>
                    <a:close/>
                    <a:moveTo>
                      <a:pt x="625460" y="931164"/>
                    </a:moveTo>
                    <a:lnTo>
                      <a:pt x="621046" y="940195"/>
                    </a:lnTo>
                    <a:lnTo>
                      <a:pt x="618503" y="939111"/>
                    </a:lnTo>
                    <a:cubicBezTo>
                      <a:pt x="614729" y="937501"/>
                      <a:pt x="610954" y="935892"/>
                      <a:pt x="610954" y="935892"/>
                    </a:cubicBezTo>
                    <a:cubicBezTo>
                      <a:pt x="612033" y="934819"/>
                      <a:pt x="617425" y="933210"/>
                      <a:pt x="622548" y="931869"/>
                    </a:cubicBezTo>
                    <a:close/>
                    <a:moveTo>
                      <a:pt x="627820" y="926336"/>
                    </a:moveTo>
                    <a:lnTo>
                      <a:pt x="632524" y="929455"/>
                    </a:lnTo>
                    <a:lnTo>
                      <a:pt x="625460" y="931164"/>
                    </a:lnTo>
                    <a:close/>
                    <a:moveTo>
                      <a:pt x="632917" y="915908"/>
                    </a:moveTo>
                    <a:lnTo>
                      <a:pt x="627820" y="926336"/>
                    </a:lnTo>
                    <a:lnTo>
                      <a:pt x="626053" y="925163"/>
                    </a:lnTo>
                    <a:cubicBezTo>
                      <a:pt x="622818" y="923018"/>
                      <a:pt x="619582" y="920872"/>
                      <a:pt x="619582" y="920872"/>
                    </a:cubicBezTo>
                    <a:cubicBezTo>
                      <a:pt x="619582" y="920872"/>
                      <a:pt x="624435" y="919263"/>
                      <a:pt x="629558" y="917385"/>
                    </a:cubicBezTo>
                    <a:close/>
                    <a:moveTo>
                      <a:pt x="635801" y="910008"/>
                    </a:moveTo>
                    <a:lnTo>
                      <a:pt x="641151" y="912289"/>
                    </a:lnTo>
                    <a:lnTo>
                      <a:pt x="632917" y="915908"/>
                    </a:lnTo>
                    <a:close/>
                    <a:moveTo>
                      <a:pt x="643622" y="894008"/>
                    </a:moveTo>
                    <a:lnTo>
                      <a:pt x="635801" y="910008"/>
                    </a:lnTo>
                    <a:lnTo>
                      <a:pt x="633602" y="909070"/>
                    </a:lnTo>
                    <a:cubicBezTo>
                      <a:pt x="629827" y="907461"/>
                      <a:pt x="626053" y="905852"/>
                      <a:pt x="626053" y="905852"/>
                    </a:cubicBezTo>
                    <a:cubicBezTo>
                      <a:pt x="627131" y="904779"/>
                      <a:pt x="633602" y="900488"/>
                      <a:pt x="639803" y="896464"/>
                    </a:cubicBezTo>
                    <a:close/>
                    <a:moveTo>
                      <a:pt x="647341" y="886400"/>
                    </a:moveTo>
                    <a:lnTo>
                      <a:pt x="651936" y="888686"/>
                    </a:lnTo>
                    <a:cubicBezTo>
                      <a:pt x="651936" y="888686"/>
                      <a:pt x="650453" y="889625"/>
                      <a:pt x="648195" y="891066"/>
                    </a:cubicBezTo>
                    <a:lnTo>
                      <a:pt x="643622" y="894008"/>
                    </a:lnTo>
                    <a:close/>
                    <a:moveTo>
                      <a:pt x="654347" y="872067"/>
                    </a:moveTo>
                    <a:lnTo>
                      <a:pt x="647341" y="886400"/>
                    </a:lnTo>
                    <a:lnTo>
                      <a:pt x="645465" y="885467"/>
                    </a:lnTo>
                    <a:cubicBezTo>
                      <a:pt x="642230" y="883858"/>
                      <a:pt x="638994" y="882249"/>
                      <a:pt x="638994" y="882249"/>
                    </a:cubicBezTo>
                    <a:cubicBezTo>
                      <a:pt x="638994" y="882249"/>
                      <a:pt x="645465" y="877957"/>
                      <a:pt x="651936" y="873666"/>
                    </a:cubicBezTo>
                    <a:close/>
                    <a:moveTo>
                      <a:pt x="659685" y="861147"/>
                    </a:moveTo>
                    <a:lnTo>
                      <a:pt x="664878" y="865083"/>
                    </a:lnTo>
                    <a:cubicBezTo>
                      <a:pt x="664878" y="865083"/>
                      <a:pt x="663260" y="866156"/>
                      <a:pt x="660833" y="867765"/>
                    </a:cubicBezTo>
                    <a:lnTo>
                      <a:pt x="654347" y="872067"/>
                    </a:lnTo>
                    <a:close/>
                    <a:moveTo>
                      <a:pt x="663878" y="852568"/>
                    </a:moveTo>
                    <a:lnTo>
                      <a:pt x="659685" y="861147"/>
                    </a:lnTo>
                    <a:lnTo>
                      <a:pt x="659215" y="860791"/>
                    </a:lnTo>
                    <a:cubicBezTo>
                      <a:pt x="655710" y="858646"/>
                      <a:pt x="651936" y="856500"/>
                      <a:pt x="651936" y="856500"/>
                    </a:cubicBezTo>
                    <a:cubicBezTo>
                      <a:pt x="651936" y="856500"/>
                      <a:pt x="657328" y="854891"/>
                      <a:pt x="662721" y="853013"/>
                    </a:cubicBezTo>
                    <a:close/>
                    <a:moveTo>
                      <a:pt x="667420" y="845322"/>
                    </a:moveTo>
                    <a:lnTo>
                      <a:pt x="673505" y="847917"/>
                    </a:lnTo>
                    <a:cubicBezTo>
                      <a:pt x="673505" y="848453"/>
                      <a:pt x="672157" y="849258"/>
                      <a:pt x="670135" y="850163"/>
                    </a:cubicBezTo>
                    <a:lnTo>
                      <a:pt x="663878" y="852568"/>
                    </a:lnTo>
                    <a:close/>
                    <a:moveTo>
                      <a:pt x="671034" y="837927"/>
                    </a:moveTo>
                    <a:lnTo>
                      <a:pt x="667420" y="845322"/>
                    </a:lnTo>
                    <a:lnTo>
                      <a:pt x="665956" y="844698"/>
                    </a:lnTo>
                    <a:cubicBezTo>
                      <a:pt x="662181" y="843089"/>
                      <a:pt x="658407" y="841480"/>
                      <a:pt x="658407" y="841480"/>
                    </a:cubicBezTo>
                    <a:cubicBezTo>
                      <a:pt x="659485" y="841480"/>
                      <a:pt x="664878" y="839870"/>
                      <a:pt x="670000" y="838261"/>
                    </a:cubicBezTo>
                    <a:close/>
                    <a:moveTo>
                      <a:pt x="673918" y="832029"/>
                    </a:moveTo>
                    <a:lnTo>
                      <a:pt x="679976" y="835042"/>
                    </a:lnTo>
                    <a:lnTo>
                      <a:pt x="671034" y="837927"/>
                    </a:lnTo>
                    <a:close/>
                    <a:moveTo>
                      <a:pt x="678554" y="822544"/>
                    </a:moveTo>
                    <a:lnTo>
                      <a:pt x="673918" y="832029"/>
                    </a:lnTo>
                    <a:lnTo>
                      <a:pt x="673505" y="831824"/>
                    </a:lnTo>
                    <a:cubicBezTo>
                      <a:pt x="670270" y="830214"/>
                      <a:pt x="667034" y="828605"/>
                      <a:pt x="667034" y="828605"/>
                    </a:cubicBezTo>
                    <a:cubicBezTo>
                      <a:pt x="667034" y="828605"/>
                      <a:pt x="672427" y="825923"/>
                      <a:pt x="677819" y="822973"/>
                    </a:cubicBezTo>
                    <a:close/>
                    <a:moveTo>
                      <a:pt x="683198" y="813042"/>
                    </a:moveTo>
                    <a:lnTo>
                      <a:pt x="688604" y="815731"/>
                    </a:lnTo>
                    <a:cubicBezTo>
                      <a:pt x="688604" y="816267"/>
                      <a:pt x="687256" y="817340"/>
                      <a:pt x="685234" y="818648"/>
                    </a:cubicBezTo>
                    <a:lnTo>
                      <a:pt x="678554" y="822544"/>
                    </a:lnTo>
                    <a:close/>
                    <a:moveTo>
                      <a:pt x="687293" y="804665"/>
                    </a:moveTo>
                    <a:lnTo>
                      <a:pt x="685297" y="808748"/>
                    </a:lnTo>
                    <a:lnTo>
                      <a:pt x="683198" y="813042"/>
                    </a:lnTo>
                    <a:lnTo>
                      <a:pt x="682133" y="812512"/>
                    </a:lnTo>
                    <a:cubicBezTo>
                      <a:pt x="678898" y="810903"/>
                      <a:pt x="675662" y="809293"/>
                      <a:pt x="675662" y="809293"/>
                    </a:cubicBezTo>
                    <a:cubicBezTo>
                      <a:pt x="675662" y="809293"/>
                      <a:pt x="677010" y="808757"/>
                      <a:pt x="679032" y="807952"/>
                    </a:cubicBezTo>
                    <a:lnTo>
                      <a:pt x="681635" y="806917"/>
                    </a:lnTo>
                    <a:lnTo>
                      <a:pt x="686447" y="805002"/>
                    </a:lnTo>
                    <a:close/>
                    <a:moveTo>
                      <a:pt x="690607" y="797886"/>
                    </a:moveTo>
                    <a:lnTo>
                      <a:pt x="697231" y="800710"/>
                    </a:lnTo>
                    <a:cubicBezTo>
                      <a:pt x="697231" y="800710"/>
                      <a:pt x="695883" y="801247"/>
                      <a:pt x="693861" y="802051"/>
                    </a:cubicBezTo>
                    <a:lnTo>
                      <a:pt x="687293" y="804665"/>
                    </a:lnTo>
                    <a:close/>
                    <a:moveTo>
                      <a:pt x="695662" y="787544"/>
                    </a:moveTo>
                    <a:lnTo>
                      <a:pt x="690607" y="797886"/>
                    </a:lnTo>
                    <a:lnTo>
                      <a:pt x="689682" y="797492"/>
                    </a:lnTo>
                    <a:cubicBezTo>
                      <a:pt x="685907" y="795882"/>
                      <a:pt x="682133" y="794273"/>
                      <a:pt x="682133" y="794273"/>
                    </a:cubicBezTo>
                    <a:cubicBezTo>
                      <a:pt x="683211" y="794273"/>
                      <a:pt x="689143" y="791055"/>
                      <a:pt x="695075" y="787836"/>
                    </a:cubicBezTo>
                    <a:close/>
                    <a:moveTo>
                      <a:pt x="700278" y="778100"/>
                    </a:moveTo>
                    <a:lnTo>
                      <a:pt x="700467" y="778180"/>
                    </a:lnTo>
                    <a:cubicBezTo>
                      <a:pt x="704242" y="779790"/>
                      <a:pt x="708016" y="781399"/>
                      <a:pt x="708016" y="781399"/>
                    </a:cubicBezTo>
                    <a:lnTo>
                      <a:pt x="695662" y="787544"/>
                    </a:lnTo>
                    <a:close/>
                    <a:moveTo>
                      <a:pt x="706629" y="765107"/>
                    </a:moveTo>
                    <a:lnTo>
                      <a:pt x="700278" y="778100"/>
                    </a:lnTo>
                    <a:lnTo>
                      <a:pt x="692918" y="774962"/>
                    </a:lnTo>
                    <a:cubicBezTo>
                      <a:pt x="692918" y="773889"/>
                      <a:pt x="699388" y="769597"/>
                      <a:pt x="705859" y="765574"/>
                    </a:cubicBezTo>
                    <a:close/>
                    <a:moveTo>
                      <a:pt x="711834" y="754459"/>
                    </a:moveTo>
                    <a:lnTo>
                      <a:pt x="718801" y="757796"/>
                    </a:lnTo>
                    <a:cubicBezTo>
                      <a:pt x="718801" y="757796"/>
                      <a:pt x="717183" y="758734"/>
                      <a:pt x="714757" y="760176"/>
                    </a:cubicBezTo>
                    <a:lnTo>
                      <a:pt x="706629" y="765107"/>
                    </a:lnTo>
                    <a:close/>
                    <a:moveTo>
                      <a:pt x="717288" y="743299"/>
                    </a:moveTo>
                    <a:lnTo>
                      <a:pt x="711834" y="754459"/>
                    </a:lnTo>
                    <a:lnTo>
                      <a:pt x="711521" y="754309"/>
                    </a:lnTo>
                    <a:cubicBezTo>
                      <a:pt x="708016" y="752431"/>
                      <a:pt x="704781" y="750286"/>
                      <a:pt x="705859" y="749213"/>
                    </a:cubicBezTo>
                    <a:cubicBezTo>
                      <a:pt x="705859" y="749213"/>
                      <a:pt x="707477" y="748408"/>
                      <a:pt x="709903" y="747168"/>
                    </a:cubicBezTo>
                    <a:close/>
                    <a:moveTo>
                      <a:pt x="723630" y="730326"/>
                    </a:moveTo>
                    <a:lnTo>
                      <a:pt x="724193" y="730706"/>
                    </a:lnTo>
                    <a:cubicBezTo>
                      <a:pt x="727968" y="732583"/>
                      <a:pt x="731742" y="734192"/>
                      <a:pt x="731742" y="734192"/>
                    </a:cubicBezTo>
                    <a:cubicBezTo>
                      <a:pt x="731742" y="735265"/>
                      <a:pt x="725271" y="739020"/>
                      <a:pt x="718801" y="742507"/>
                    </a:cubicBezTo>
                    <a:lnTo>
                      <a:pt x="717288" y="743299"/>
                    </a:lnTo>
                    <a:close/>
                    <a:moveTo>
                      <a:pt x="727931" y="721526"/>
                    </a:moveTo>
                    <a:lnTo>
                      <a:pt x="723630" y="730326"/>
                    </a:lnTo>
                    <a:lnTo>
                      <a:pt x="716644" y="725609"/>
                    </a:lnTo>
                    <a:cubicBezTo>
                      <a:pt x="716644" y="725609"/>
                      <a:pt x="718127" y="725073"/>
                      <a:pt x="720351" y="724268"/>
                    </a:cubicBezTo>
                    <a:close/>
                    <a:moveTo>
                      <a:pt x="732080" y="713039"/>
                    </a:moveTo>
                    <a:lnTo>
                      <a:pt x="732821" y="713540"/>
                    </a:lnTo>
                    <a:cubicBezTo>
                      <a:pt x="736596" y="715417"/>
                      <a:pt x="740370" y="717027"/>
                      <a:pt x="740370" y="717027"/>
                    </a:cubicBezTo>
                    <a:cubicBezTo>
                      <a:pt x="740370" y="717027"/>
                      <a:pt x="734439" y="719172"/>
                      <a:pt x="728507" y="721318"/>
                    </a:cubicBezTo>
                    <a:lnTo>
                      <a:pt x="727931" y="721526"/>
                    </a:lnTo>
                    <a:close/>
                    <a:moveTo>
                      <a:pt x="734908" y="707253"/>
                    </a:moveTo>
                    <a:lnTo>
                      <a:pt x="732080" y="713039"/>
                    </a:lnTo>
                    <a:lnTo>
                      <a:pt x="725272" y="708444"/>
                    </a:lnTo>
                    <a:cubicBezTo>
                      <a:pt x="725272" y="708444"/>
                      <a:pt x="726620" y="708310"/>
                      <a:pt x="728642" y="708075"/>
                    </a:cubicBezTo>
                    <a:close/>
                    <a:moveTo>
                      <a:pt x="738689" y="699518"/>
                    </a:moveTo>
                    <a:lnTo>
                      <a:pt x="739291" y="699861"/>
                    </a:lnTo>
                    <a:cubicBezTo>
                      <a:pt x="743066" y="702006"/>
                      <a:pt x="746841" y="704152"/>
                      <a:pt x="746841" y="704152"/>
                    </a:cubicBezTo>
                    <a:cubicBezTo>
                      <a:pt x="746841" y="705225"/>
                      <a:pt x="741449" y="706298"/>
                      <a:pt x="736056" y="707103"/>
                    </a:cubicBezTo>
                    <a:lnTo>
                      <a:pt x="734908" y="707253"/>
                    </a:lnTo>
                    <a:close/>
                    <a:moveTo>
                      <a:pt x="742874" y="690955"/>
                    </a:moveTo>
                    <a:lnTo>
                      <a:pt x="738689" y="699518"/>
                    </a:lnTo>
                    <a:lnTo>
                      <a:pt x="731742" y="695569"/>
                    </a:lnTo>
                    <a:cubicBezTo>
                      <a:pt x="731742" y="695569"/>
                      <a:pt x="733360" y="694899"/>
                      <a:pt x="735786" y="693893"/>
                    </a:cubicBezTo>
                    <a:close/>
                    <a:moveTo>
                      <a:pt x="748421" y="679608"/>
                    </a:moveTo>
                    <a:lnTo>
                      <a:pt x="750076" y="680549"/>
                    </a:lnTo>
                    <a:cubicBezTo>
                      <a:pt x="753851" y="682695"/>
                      <a:pt x="757625" y="684840"/>
                      <a:pt x="757625" y="684840"/>
                    </a:cubicBezTo>
                    <a:cubicBezTo>
                      <a:pt x="757625" y="684840"/>
                      <a:pt x="751154" y="687523"/>
                      <a:pt x="744684" y="690205"/>
                    </a:cubicBezTo>
                    <a:lnTo>
                      <a:pt x="742874" y="690955"/>
                    </a:lnTo>
                    <a:close/>
                    <a:moveTo>
                      <a:pt x="752478" y="671308"/>
                    </a:moveTo>
                    <a:lnTo>
                      <a:pt x="748421" y="679608"/>
                    </a:lnTo>
                    <a:lnTo>
                      <a:pt x="742527" y="676257"/>
                    </a:lnTo>
                    <a:close/>
                    <a:moveTo>
                      <a:pt x="758710" y="658558"/>
                    </a:moveTo>
                    <a:lnTo>
                      <a:pt x="759782" y="659091"/>
                    </a:lnTo>
                    <a:cubicBezTo>
                      <a:pt x="764096" y="661237"/>
                      <a:pt x="768410" y="663383"/>
                      <a:pt x="768410" y="663383"/>
                    </a:cubicBezTo>
                    <a:cubicBezTo>
                      <a:pt x="768410" y="663383"/>
                      <a:pt x="768410" y="663383"/>
                      <a:pt x="757491" y="668814"/>
                    </a:cubicBezTo>
                    <a:lnTo>
                      <a:pt x="752478" y="671308"/>
                    </a:lnTo>
                    <a:close/>
                    <a:moveTo>
                      <a:pt x="764054" y="647624"/>
                    </a:moveTo>
                    <a:lnTo>
                      <a:pt x="758710" y="658558"/>
                    </a:lnTo>
                    <a:lnTo>
                      <a:pt x="751155" y="654800"/>
                    </a:lnTo>
                    <a:cubicBezTo>
                      <a:pt x="751694" y="654264"/>
                      <a:pt x="753716" y="653057"/>
                      <a:pt x="756480" y="651548"/>
                    </a:cubicBezTo>
                    <a:close/>
                    <a:moveTo>
                      <a:pt x="770766" y="633893"/>
                    </a:moveTo>
                    <a:lnTo>
                      <a:pt x="772724" y="634684"/>
                    </a:lnTo>
                    <a:cubicBezTo>
                      <a:pt x="777038" y="636561"/>
                      <a:pt x="781352" y="638707"/>
                      <a:pt x="781352" y="639780"/>
                    </a:cubicBezTo>
                    <a:cubicBezTo>
                      <a:pt x="780273" y="639780"/>
                      <a:pt x="773263" y="642999"/>
                      <a:pt x="766253" y="646485"/>
                    </a:cubicBezTo>
                    <a:lnTo>
                      <a:pt x="764054" y="647624"/>
                    </a:lnTo>
                    <a:close/>
                    <a:moveTo>
                      <a:pt x="774415" y="626427"/>
                    </a:moveTo>
                    <a:lnTo>
                      <a:pt x="770766" y="633893"/>
                    </a:lnTo>
                    <a:lnTo>
                      <a:pt x="764096" y="631197"/>
                    </a:lnTo>
                    <a:cubicBezTo>
                      <a:pt x="764635" y="630660"/>
                      <a:pt x="766523" y="629722"/>
                      <a:pt x="769050" y="628615"/>
                    </a:cubicBezTo>
                    <a:close/>
                    <a:moveTo>
                      <a:pt x="780079" y="614840"/>
                    </a:moveTo>
                    <a:lnTo>
                      <a:pt x="782430" y="616177"/>
                    </a:lnTo>
                    <a:cubicBezTo>
                      <a:pt x="786205" y="618322"/>
                      <a:pt x="789979" y="620468"/>
                      <a:pt x="789979" y="620468"/>
                    </a:cubicBezTo>
                    <a:cubicBezTo>
                      <a:pt x="789979" y="620468"/>
                      <a:pt x="784048" y="622614"/>
                      <a:pt x="777847" y="625028"/>
                    </a:cubicBezTo>
                    <a:lnTo>
                      <a:pt x="774415" y="626427"/>
                    </a:lnTo>
                    <a:close/>
                    <a:moveTo>
                      <a:pt x="782759" y="609358"/>
                    </a:moveTo>
                    <a:lnTo>
                      <a:pt x="780079" y="614840"/>
                    </a:lnTo>
                    <a:lnTo>
                      <a:pt x="774881" y="611885"/>
                    </a:lnTo>
                    <a:cubicBezTo>
                      <a:pt x="774881" y="611885"/>
                      <a:pt x="776229" y="611483"/>
                      <a:pt x="778251" y="610846"/>
                    </a:cubicBezTo>
                    <a:close/>
                    <a:moveTo>
                      <a:pt x="787570" y="599516"/>
                    </a:moveTo>
                    <a:lnTo>
                      <a:pt x="788901" y="600084"/>
                    </a:lnTo>
                    <a:cubicBezTo>
                      <a:pt x="792676" y="601693"/>
                      <a:pt x="796450" y="603302"/>
                      <a:pt x="796450" y="603302"/>
                    </a:cubicBezTo>
                    <a:cubicBezTo>
                      <a:pt x="796450" y="604375"/>
                      <a:pt x="791058" y="606521"/>
                      <a:pt x="785665" y="608398"/>
                    </a:cubicBezTo>
                    <a:lnTo>
                      <a:pt x="782759" y="609358"/>
                    </a:lnTo>
                    <a:close/>
                    <a:moveTo>
                      <a:pt x="792144" y="590159"/>
                    </a:moveTo>
                    <a:lnTo>
                      <a:pt x="787570" y="599516"/>
                    </a:lnTo>
                    <a:lnTo>
                      <a:pt x="781352" y="596865"/>
                    </a:lnTo>
                    <a:cubicBezTo>
                      <a:pt x="781352" y="596329"/>
                      <a:pt x="783104" y="595122"/>
                      <a:pt x="785767" y="593579"/>
                    </a:cubicBezTo>
                    <a:close/>
                    <a:moveTo>
                      <a:pt x="799848" y="574397"/>
                    </a:moveTo>
                    <a:lnTo>
                      <a:pt x="802921" y="576212"/>
                    </a:lnTo>
                    <a:cubicBezTo>
                      <a:pt x="807235" y="578090"/>
                      <a:pt x="811549" y="579699"/>
                      <a:pt x="811549" y="579699"/>
                    </a:cubicBezTo>
                    <a:cubicBezTo>
                      <a:pt x="810470" y="580772"/>
                      <a:pt x="802921" y="584527"/>
                      <a:pt x="795641" y="588282"/>
                    </a:cubicBezTo>
                    <a:lnTo>
                      <a:pt x="792144" y="590159"/>
                    </a:lnTo>
                    <a:close/>
                    <a:moveTo>
                      <a:pt x="804039" y="565821"/>
                    </a:moveTo>
                    <a:lnTo>
                      <a:pt x="799848" y="574397"/>
                    </a:lnTo>
                    <a:lnTo>
                      <a:pt x="794293" y="571116"/>
                    </a:lnTo>
                    <a:cubicBezTo>
                      <a:pt x="794293" y="571116"/>
                      <a:pt x="796046" y="570177"/>
                      <a:pt x="798708" y="568736"/>
                    </a:cubicBezTo>
                    <a:close/>
                    <a:moveTo>
                      <a:pt x="812368" y="548782"/>
                    </a:moveTo>
                    <a:lnTo>
                      <a:pt x="816941" y="550732"/>
                    </a:lnTo>
                    <a:cubicBezTo>
                      <a:pt x="820716" y="552341"/>
                      <a:pt x="824490" y="553950"/>
                      <a:pt x="824490" y="553950"/>
                    </a:cubicBezTo>
                    <a:cubicBezTo>
                      <a:pt x="823412" y="555023"/>
                      <a:pt x="815862" y="559315"/>
                      <a:pt x="808583" y="563338"/>
                    </a:cubicBezTo>
                    <a:lnTo>
                      <a:pt x="804039" y="565821"/>
                    </a:lnTo>
                    <a:close/>
                    <a:moveTo>
                      <a:pt x="814719" y="543972"/>
                    </a:moveTo>
                    <a:lnTo>
                      <a:pt x="812368" y="548782"/>
                    </a:lnTo>
                    <a:lnTo>
                      <a:pt x="809392" y="547513"/>
                    </a:lnTo>
                    <a:cubicBezTo>
                      <a:pt x="809392" y="546976"/>
                      <a:pt x="811009" y="545904"/>
                      <a:pt x="813436" y="544596"/>
                    </a:cubicBezTo>
                    <a:close/>
                    <a:moveTo>
                      <a:pt x="822577" y="527897"/>
                    </a:moveTo>
                    <a:lnTo>
                      <a:pt x="826647" y="529542"/>
                    </a:lnTo>
                    <a:cubicBezTo>
                      <a:pt x="830961" y="531420"/>
                      <a:pt x="835275" y="533566"/>
                      <a:pt x="835275" y="534638"/>
                    </a:cubicBezTo>
                    <a:cubicBezTo>
                      <a:pt x="835275" y="534638"/>
                      <a:pt x="828804" y="537321"/>
                      <a:pt x="822333" y="540271"/>
                    </a:cubicBezTo>
                    <a:lnTo>
                      <a:pt x="814719" y="543972"/>
                    </a:lnTo>
                    <a:close/>
                    <a:moveTo>
                      <a:pt x="824649" y="523657"/>
                    </a:moveTo>
                    <a:lnTo>
                      <a:pt x="822577" y="527897"/>
                    </a:lnTo>
                    <a:lnTo>
                      <a:pt x="818019" y="526055"/>
                    </a:lnTo>
                    <a:cubicBezTo>
                      <a:pt x="818019" y="526055"/>
                      <a:pt x="819502" y="525519"/>
                      <a:pt x="821727" y="524714"/>
                    </a:cubicBezTo>
                    <a:close/>
                    <a:moveTo>
                      <a:pt x="830572" y="511539"/>
                    </a:moveTo>
                    <a:lnTo>
                      <a:pt x="834196" y="513986"/>
                    </a:lnTo>
                    <a:cubicBezTo>
                      <a:pt x="837971" y="515863"/>
                      <a:pt x="841746" y="517473"/>
                      <a:pt x="841746" y="517473"/>
                    </a:cubicBezTo>
                    <a:cubicBezTo>
                      <a:pt x="841746" y="517473"/>
                      <a:pt x="835814" y="519618"/>
                      <a:pt x="829883" y="521764"/>
                    </a:cubicBezTo>
                    <a:lnTo>
                      <a:pt x="824649" y="523657"/>
                    </a:lnTo>
                    <a:close/>
                    <a:moveTo>
                      <a:pt x="833194" y="506176"/>
                    </a:moveTo>
                    <a:lnTo>
                      <a:pt x="830572" y="511539"/>
                    </a:lnTo>
                    <a:lnTo>
                      <a:pt x="826647" y="508890"/>
                    </a:lnTo>
                    <a:cubicBezTo>
                      <a:pt x="826647" y="508890"/>
                      <a:pt x="828265" y="508219"/>
                      <a:pt x="830691" y="507213"/>
                    </a:cubicBezTo>
                    <a:close/>
                    <a:moveTo>
                      <a:pt x="840465" y="491302"/>
                    </a:moveTo>
                    <a:lnTo>
                      <a:pt x="844981" y="493869"/>
                    </a:lnTo>
                    <a:cubicBezTo>
                      <a:pt x="848756" y="496015"/>
                      <a:pt x="852530" y="498161"/>
                      <a:pt x="852530" y="498161"/>
                    </a:cubicBezTo>
                    <a:cubicBezTo>
                      <a:pt x="852530" y="498161"/>
                      <a:pt x="846060" y="500843"/>
                      <a:pt x="839589" y="503525"/>
                    </a:cubicBezTo>
                    <a:lnTo>
                      <a:pt x="833194" y="506176"/>
                    </a:lnTo>
                    <a:close/>
                    <a:moveTo>
                      <a:pt x="841725" y="488724"/>
                    </a:moveTo>
                    <a:lnTo>
                      <a:pt x="840465" y="491302"/>
                    </a:lnTo>
                    <a:lnTo>
                      <a:pt x="837432" y="489578"/>
                    </a:lnTo>
                    <a:cubicBezTo>
                      <a:pt x="837432" y="489578"/>
                      <a:pt x="838780" y="489310"/>
                      <a:pt x="840802" y="488907"/>
                    </a:cubicBezTo>
                    <a:close/>
                    <a:moveTo>
                      <a:pt x="846919" y="478097"/>
                    </a:moveTo>
                    <a:lnTo>
                      <a:pt x="851452" y="480190"/>
                    </a:lnTo>
                    <a:cubicBezTo>
                      <a:pt x="855227" y="482068"/>
                      <a:pt x="859001" y="484214"/>
                      <a:pt x="859001" y="485286"/>
                    </a:cubicBezTo>
                    <a:cubicBezTo>
                      <a:pt x="859001" y="485286"/>
                      <a:pt x="853609" y="486359"/>
                      <a:pt x="848217" y="487432"/>
                    </a:cubicBezTo>
                    <a:lnTo>
                      <a:pt x="841725" y="488724"/>
                    </a:lnTo>
                    <a:close/>
                    <a:moveTo>
                      <a:pt x="848788" y="474273"/>
                    </a:moveTo>
                    <a:lnTo>
                      <a:pt x="846919" y="478097"/>
                    </a:lnTo>
                    <a:lnTo>
                      <a:pt x="843903" y="476703"/>
                    </a:lnTo>
                    <a:close/>
                    <a:moveTo>
                      <a:pt x="857462" y="456528"/>
                    </a:moveTo>
                    <a:lnTo>
                      <a:pt x="862236" y="458733"/>
                    </a:lnTo>
                    <a:cubicBezTo>
                      <a:pt x="866011" y="460610"/>
                      <a:pt x="869786" y="462756"/>
                      <a:pt x="869786" y="463829"/>
                    </a:cubicBezTo>
                    <a:cubicBezTo>
                      <a:pt x="869786" y="463829"/>
                      <a:pt x="869786" y="463829"/>
                      <a:pt x="858866" y="469260"/>
                    </a:cubicBezTo>
                    <a:lnTo>
                      <a:pt x="848788" y="474273"/>
                    </a:lnTo>
                    <a:close/>
                    <a:moveTo>
                      <a:pt x="858939" y="453507"/>
                    </a:moveTo>
                    <a:lnTo>
                      <a:pt x="857462" y="456528"/>
                    </a:lnTo>
                    <a:lnTo>
                      <a:pt x="854687" y="455246"/>
                    </a:lnTo>
                    <a:cubicBezTo>
                      <a:pt x="854687" y="454710"/>
                      <a:pt x="856035" y="454173"/>
                      <a:pt x="858057" y="453670"/>
                    </a:cubicBezTo>
                    <a:close/>
                    <a:moveTo>
                      <a:pt x="863836" y="443489"/>
                    </a:moveTo>
                    <a:lnTo>
                      <a:pt x="869516" y="445858"/>
                    </a:lnTo>
                    <a:cubicBezTo>
                      <a:pt x="873561" y="447736"/>
                      <a:pt x="877335" y="449882"/>
                      <a:pt x="876257" y="450955"/>
                    </a:cubicBezTo>
                    <a:cubicBezTo>
                      <a:pt x="876257" y="450955"/>
                      <a:pt x="870864" y="451491"/>
                      <a:pt x="865472" y="452296"/>
                    </a:cubicBezTo>
                    <a:lnTo>
                      <a:pt x="858939" y="453507"/>
                    </a:lnTo>
                    <a:close/>
                    <a:moveTo>
                      <a:pt x="865417" y="440253"/>
                    </a:moveTo>
                    <a:lnTo>
                      <a:pt x="863836" y="443489"/>
                    </a:lnTo>
                    <a:lnTo>
                      <a:pt x="861158" y="442372"/>
                    </a:lnTo>
                    <a:close/>
                    <a:moveTo>
                      <a:pt x="874233" y="422216"/>
                    </a:moveTo>
                    <a:lnTo>
                      <a:pt x="887041" y="429497"/>
                    </a:lnTo>
                    <a:cubicBezTo>
                      <a:pt x="887041" y="429497"/>
                      <a:pt x="887041" y="429497"/>
                      <a:pt x="876122" y="434929"/>
                    </a:cubicBezTo>
                    <a:lnTo>
                      <a:pt x="865417" y="440253"/>
                    </a:lnTo>
                    <a:close/>
                    <a:moveTo>
                      <a:pt x="875831" y="418948"/>
                    </a:moveTo>
                    <a:lnTo>
                      <a:pt x="874233" y="422216"/>
                    </a:lnTo>
                    <a:lnTo>
                      <a:pt x="873830" y="421987"/>
                    </a:lnTo>
                    <a:cubicBezTo>
                      <a:pt x="871943" y="420914"/>
                      <a:pt x="871943" y="420914"/>
                      <a:pt x="871943" y="420914"/>
                    </a:cubicBezTo>
                    <a:close/>
                    <a:moveTo>
                      <a:pt x="885266" y="399646"/>
                    </a:moveTo>
                    <a:lnTo>
                      <a:pt x="886502" y="400261"/>
                    </a:lnTo>
                    <a:cubicBezTo>
                      <a:pt x="888120" y="401066"/>
                      <a:pt x="891355" y="402675"/>
                      <a:pt x="897826" y="405894"/>
                    </a:cubicBezTo>
                    <a:cubicBezTo>
                      <a:pt x="897826" y="407503"/>
                      <a:pt x="883267" y="415147"/>
                      <a:pt x="875987" y="418869"/>
                    </a:cubicBezTo>
                    <a:lnTo>
                      <a:pt x="875831" y="418948"/>
                    </a:lnTo>
                    <a:close/>
                    <a:moveTo>
                      <a:pt x="885603" y="398956"/>
                    </a:moveTo>
                    <a:lnTo>
                      <a:pt x="885266" y="399646"/>
                    </a:lnTo>
                    <a:lnTo>
                      <a:pt x="884884" y="399457"/>
                    </a:lnTo>
                    <a:close/>
                    <a:moveTo>
                      <a:pt x="885488" y="395287"/>
                    </a:moveTo>
                    <a:lnTo>
                      <a:pt x="878344" y="409575"/>
                    </a:lnTo>
                    <a:cubicBezTo>
                      <a:pt x="878344" y="409575"/>
                      <a:pt x="875963" y="407534"/>
                      <a:pt x="875963" y="407534"/>
                    </a:cubicBezTo>
                    <a:cubicBezTo>
                      <a:pt x="875963" y="407534"/>
                      <a:pt x="885488" y="395287"/>
                      <a:pt x="885488" y="395287"/>
                    </a:cubicBezTo>
                    <a:close/>
                    <a:moveTo>
                      <a:pt x="893704" y="382383"/>
                    </a:moveTo>
                    <a:lnTo>
                      <a:pt x="900253" y="385510"/>
                    </a:lnTo>
                    <a:cubicBezTo>
                      <a:pt x="904297" y="387119"/>
                      <a:pt x="908611" y="388728"/>
                      <a:pt x="908611" y="388728"/>
                    </a:cubicBezTo>
                    <a:cubicBezTo>
                      <a:pt x="908611" y="388728"/>
                      <a:pt x="895265" y="393556"/>
                      <a:pt x="888592" y="396875"/>
                    </a:cubicBezTo>
                    <a:lnTo>
                      <a:pt x="885603" y="398956"/>
                    </a:lnTo>
                    <a:close/>
                    <a:moveTo>
                      <a:pt x="893807" y="382172"/>
                    </a:moveTo>
                    <a:lnTo>
                      <a:pt x="893704" y="382383"/>
                    </a:lnTo>
                    <a:lnTo>
                      <a:pt x="893512" y="382291"/>
                    </a:lnTo>
                    <a:close/>
                    <a:moveTo>
                      <a:pt x="902140" y="365125"/>
                    </a:moveTo>
                    <a:cubicBezTo>
                      <a:pt x="902140" y="365125"/>
                      <a:pt x="917238" y="371562"/>
                      <a:pt x="917238" y="371562"/>
                    </a:cubicBezTo>
                    <a:cubicBezTo>
                      <a:pt x="915620" y="373171"/>
                      <a:pt x="903083" y="378402"/>
                      <a:pt x="896916" y="380916"/>
                    </a:cubicBezTo>
                    <a:lnTo>
                      <a:pt x="893807" y="382172"/>
                    </a:lnTo>
                    <a:close/>
                    <a:moveTo>
                      <a:pt x="927606" y="342730"/>
                    </a:moveTo>
                    <a:lnTo>
                      <a:pt x="919573" y="361950"/>
                    </a:lnTo>
                    <a:cubicBezTo>
                      <a:pt x="919573" y="361950"/>
                      <a:pt x="904538" y="353367"/>
                      <a:pt x="904538" y="353367"/>
                    </a:cubicBezTo>
                    <a:cubicBezTo>
                      <a:pt x="911519" y="350148"/>
                      <a:pt x="916754" y="347734"/>
                      <a:pt x="920680" y="345924"/>
                    </a:cubicBezTo>
                    <a:close/>
                    <a:moveTo>
                      <a:pt x="929407" y="338423"/>
                    </a:moveTo>
                    <a:lnTo>
                      <a:pt x="932460" y="340492"/>
                    </a:lnTo>
                    <a:cubicBezTo>
                      <a:pt x="932460" y="340492"/>
                      <a:pt x="932460" y="340492"/>
                      <a:pt x="928970" y="342102"/>
                    </a:cubicBezTo>
                    <a:lnTo>
                      <a:pt x="927606" y="342730"/>
                    </a:lnTo>
                    <a:close/>
                    <a:moveTo>
                      <a:pt x="934019" y="327388"/>
                    </a:moveTo>
                    <a:lnTo>
                      <a:pt x="929407" y="338423"/>
                    </a:lnTo>
                    <a:lnTo>
                      <a:pt x="924943" y="335396"/>
                    </a:lnTo>
                    <a:cubicBezTo>
                      <a:pt x="921184" y="333519"/>
                      <a:pt x="917425" y="331909"/>
                      <a:pt x="917425" y="331909"/>
                    </a:cubicBezTo>
                    <a:cubicBezTo>
                      <a:pt x="917425" y="331909"/>
                      <a:pt x="923332" y="330300"/>
                      <a:pt x="929238" y="328691"/>
                    </a:cubicBezTo>
                    <a:close/>
                    <a:moveTo>
                      <a:pt x="935896" y="322897"/>
                    </a:moveTo>
                    <a:lnTo>
                      <a:pt x="941051" y="325472"/>
                    </a:lnTo>
                    <a:cubicBezTo>
                      <a:pt x="941051" y="325472"/>
                      <a:pt x="939574" y="325874"/>
                      <a:pt x="937359" y="326478"/>
                    </a:cubicBezTo>
                    <a:lnTo>
                      <a:pt x="934019" y="327388"/>
                    </a:lnTo>
                    <a:close/>
                    <a:moveTo>
                      <a:pt x="943715" y="304191"/>
                    </a:moveTo>
                    <a:lnTo>
                      <a:pt x="935896" y="322897"/>
                    </a:lnTo>
                    <a:lnTo>
                      <a:pt x="932460" y="321181"/>
                    </a:lnTo>
                    <a:cubicBezTo>
                      <a:pt x="928164" y="319035"/>
                      <a:pt x="923868" y="316889"/>
                      <a:pt x="923868" y="316889"/>
                    </a:cubicBezTo>
                    <a:cubicBezTo>
                      <a:pt x="923868" y="315816"/>
                      <a:pt x="930849" y="311525"/>
                      <a:pt x="937829" y="307501"/>
                    </a:cubicBezTo>
                    <a:close/>
                    <a:moveTo>
                      <a:pt x="946778" y="296862"/>
                    </a:moveTo>
                    <a:lnTo>
                      <a:pt x="951790" y="299723"/>
                    </a:lnTo>
                    <a:cubicBezTo>
                      <a:pt x="951790" y="299723"/>
                      <a:pt x="950045" y="300662"/>
                      <a:pt x="947427" y="302104"/>
                    </a:cubicBezTo>
                    <a:lnTo>
                      <a:pt x="943715" y="304191"/>
                    </a:lnTo>
                    <a:close/>
                    <a:moveTo>
                      <a:pt x="952371" y="283483"/>
                    </a:moveTo>
                    <a:lnTo>
                      <a:pt x="946778" y="296862"/>
                    </a:lnTo>
                    <a:lnTo>
                      <a:pt x="944273" y="295432"/>
                    </a:lnTo>
                    <a:cubicBezTo>
                      <a:pt x="940514" y="293286"/>
                      <a:pt x="936755" y="291140"/>
                      <a:pt x="936755" y="291140"/>
                    </a:cubicBezTo>
                    <a:cubicBezTo>
                      <a:pt x="936755" y="291140"/>
                      <a:pt x="942662" y="288458"/>
                      <a:pt x="948568" y="285508"/>
                    </a:cubicBezTo>
                    <a:close/>
                    <a:moveTo>
                      <a:pt x="955956" y="274906"/>
                    </a:moveTo>
                    <a:lnTo>
                      <a:pt x="960381" y="278266"/>
                    </a:lnTo>
                    <a:cubicBezTo>
                      <a:pt x="960381" y="278802"/>
                      <a:pt x="958905" y="279875"/>
                      <a:pt x="956690" y="281183"/>
                    </a:cubicBezTo>
                    <a:lnTo>
                      <a:pt x="952371" y="283483"/>
                    </a:lnTo>
                    <a:close/>
                    <a:moveTo>
                      <a:pt x="959694" y="265962"/>
                    </a:moveTo>
                    <a:lnTo>
                      <a:pt x="955956" y="274906"/>
                    </a:lnTo>
                    <a:lnTo>
                      <a:pt x="953669" y="273170"/>
                    </a:lnTo>
                    <a:cubicBezTo>
                      <a:pt x="949642" y="271292"/>
                      <a:pt x="945347" y="269683"/>
                      <a:pt x="945347" y="269683"/>
                    </a:cubicBezTo>
                    <a:cubicBezTo>
                      <a:pt x="946421" y="269683"/>
                      <a:pt x="952327" y="268073"/>
                      <a:pt x="957965" y="266464"/>
                    </a:cubicBezTo>
                    <a:close/>
                    <a:moveTo>
                      <a:pt x="962398" y="259492"/>
                    </a:moveTo>
                    <a:lnTo>
                      <a:pt x="968972" y="263245"/>
                    </a:lnTo>
                    <a:cubicBezTo>
                      <a:pt x="968972" y="263245"/>
                      <a:pt x="967630" y="263648"/>
                      <a:pt x="965583" y="264251"/>
                    </a:cubicBezTo>
                    <a:lnTo>
                      <a:pt x="959694" y="265962"/>
                    </a:lnTo>
                    <a:close/>
                    <a:moveTo>
                      <a:pt x="967986" y="246124"/>
                    </a:moveTo>
                    <a:lnTo>
                      <a:pt x="962398" y="259492"/>
                    </a:lnTo>
                    <a:lnTo>
                      <a:pt x="961455" y="258954"/>
                    </a:lnTo>
                    <a:cubicBezTo>
                      <a:pt x="957696" y="256808"/>
                      <a:pt x="953938" y="254663"/>
                      <a:pt x="953938" y="254663"/>
                    </a:cubicBezTo>
                    <a:cubicBezTo>
                      <a:pt x="953938" y="254663"/>
                      <a:pt x="960381" y="250908"/>
                      <a:pt x="966824" y="246884"/>
                    </a:cubicBezTo>
                    <a:close/>
                    <a:moveTo>
                      <a:pt x="972754" y="234716"/>
                    </a:moveTo>
                    <a:lnTo>
                      <a:pt x="974342" y="235351"/>
                    </a:lnTo>
                    <a:cubicBezTo>
                      <a:pt x="977026" y="236424"/>
                      <a:pt x="979711" y="237497"/>
                      <a:pt x="979711" y="237497"/>
                    </a:cubicBezTo>
                    <a:cubicBezTo>
                      <a:pt x="979711" y="238033"/>
                      <a:pt x="978100" y="239374"/>
                      <a:pt x="975684" y="241084"/>
                    </a:cubicBezTo>
                    <a:lnTo>
                      <a:pt x="967986" y="246124"/>
                    </a:lnTo>
                    <a:close/>
                    <a:moveTo>
                      <a:pt x="975311" y="228600"/>
                    </a:moveTo>
                    <a:lnTo>
                      <a:pt x="972754" y="234716"/>
                    </a:lnTo>
                    <a:lnTo>
                      <a:pt x="968972" y="233205"/>
                    </a:lnTo>
                    <a:close/>
                    <a:moveTo>
                      <a:pt x="982640" y="211065"/>
                    </a:moveTo>
                    <a:lnTo>
                      <a:pt x="986155" y="212821"/>
                    </a:lnTo>
                    <a:cubicBezTo>
                      <a:pt x="989376" y="214430"/>
                      <a:pt x="992598" y="216039"/>
                      <a:pt x="992598" y="216039"/>
                    </a:cubicBezTo>
                    <a:cubicBezTo>
                      <a:pt x="992598" y="216039"/>
                      <a:pt x="992598" y="216039"/>
                      <a:pt x="982631" y="223281"/>
                    </a:cubicBezTo>
                    <a:lnTo>
                      <a:pt x="975311" y="228600"/>
                    </a:lnTo>
                    <a:close/>
                    <a:moveTo>
                      <a:pt x="984796" y="205908"/>
                    </a:moveTo>
                    <a:lnTo>
                      <a:pt x="982640" y="211065"/>
                    </a:lnTo>
                    <a:lnTo>
                      <a:pt x="979711" y="209602"/>
                    </a:lnTo>
                    <a:cubicBezTo>
                      <a:pt x="979711" y="209602"/>
                      <a:pt x="981188" y="208529"/>
                      <a:pt x="983403" y="206920"/>
                    </a:cubicBezTo>
                    <a:close/>
                    <a:moveTo>
                      <a:pt x="993035" y="186195"/>
                    </a:moveTo>
                    <a:lnTo>
                      <a:pt x="997968" y="188413"/>
                    </a:lnTo>
                    <a:cubicBezTo>
                      <a:pt x="1000652" y="189754"/>
                      <a:pt x="1003337" y="191363"/>
                      <a:pt x="1003337" y="192436"/>
                    </a:cubicBezTo>
                    <a:cubicBezTo>
                      <a:pt x="1003337" y="192436"/>
                      <a:pt x="997431" y="196727"/>
                      <a:pt x="991524" y="201019"/>
                    </a:cubicBezTo>
                    <a:lnTo>
                      <a:pt x="984796" y="205908"/>
                    </a:lnTo>
                    <a:close/>
                    <a:moveTo>
                      <a:pt x="993258" y="185663"/>
                    </a:moveTo>
                    <a:lnTo>
                      <a:pt x="993035" y="186195"/>
                    </a:lnTo>
                    <a:lnTo>
                      <a:pt x="992598" y="185999"/>
                    </a:lnTo>
                    <a:close/>
                    <a:moveTo>
                      <a:pt x="1001189" y="166687"/>
                    </a:moveTo>
                    <a:cubicBezTo>
                      <a:pt x="1001189" y="168833"/>
                      <a:pt x="1014076" y="173124"/>
                      <a:pt x="1014076" y="173124"/>
                    </a:cubicBezTo>
                    <a:cubicBezTo>
                      <a:pt x="1014076" y="174733"/>
                      <a:pt x="1001995" y="181171"/>
                      <a:pt x="995954" y="184289"/>
                    </a:cubicBezTo>
                    <a:lnTo>
                      <a:pt x="993258" y="185663"/>
                    </a:lnTo>
                    <a:close/>
                    <a:moveTo>
                      <a:pt x="1018328" y="152254"/>
                    </a:moveTo>
                    <a:lnTo>
                      <a:pt x="1015664" y="165101"/>
                    </a:lnTo>
                    <a:cubicBezTo>
                      <a:pt x="1015664" y="165101"/>
                      <a:pt x="1004551" y="160815"/>
                      <a:pt x="1004551" y="158671"/>
                    </a:cubicBezTo>
                    <a:cubicBezTo>
                      <a:pt x="1004551" y="158671"/>
                      <a:pt x="1010108" y="155992"/>
                      <a:pt x="1015942" y="153314"/>
                    </a:cubicBezTo>
                    <a:close/>
                    <a:moveTo>
                      <a:pt x="1020477" y="141897"/>
                    </a:moveTo>
                    <a:lnTo>
                      <a:pt x="1022332" y="142866"/>
                    </a:lnTo>
                    <a:cubicBezTo>
                      <a:pt x="1025665" y="144741"/>
                      <a:pt x="1028999" y="146884"/>
                      <a:pt x="1028999" y="147956"/>
                    </a:cubicBezTo>
                    <a:cubicBezTo>
                      <a:pt x="1028444" y="147956"/>
                      <a:pt x="1026638" y="148625"/>
                      <a:pt x="1024242" y="149630"/>
                    </a:cubicBezTo>
                    <a:lnTo>
                      <a:pt x="1018328" y="152254"/>
                    </a:lnTo>
                    <a:close/>
                    <a:moveTo>
                      <a:pt x="1021462" y="137147"/>
                    </a:moveTo>
                    <a:lnTo>
                      <a:pt x="1020477" y="141897"/>
                    </a:lnTo>
                    <a:lnTo>
                      <a:pt x="1015664" y="139383"/>
                    </a:lnTo>
                    <a:cubicBezTo>
                      <a:pt x="1015664" y="139383"/>
                      <a:pt x="1017053" y="138847"/>
                      <a:pt x="1019136" y="138044"/>
                    </a:cubicBezTo>
                    <a:close/>
                    <a:moveTo>
                      <a:pt x="1024554" y="122238"/>
                    </a:moveTo>
                    <a:cubicBezTo>
                      <a:pt x="1024554" y="122238"/>
                      <a:pt x="1037889" y="128667"/>
                      <a:pt x="1037889" y="130810"/>
                    </a:cubicBezTo>
                    <a:cubicBezTo>
                      <a:pt x="1037889" y="130810"/>
                      <a:pt x="1032333" y="132954"/>
                      <a:pt x="1026777" y="135097"/>
                    </a:cubicBezTo>
                    <a:lnTo>
                      <a:pt x="1021462" y="137147"/>
                    </a:lnTo>
                    <a:close/>
                    <a:moveTo>
                      <a:pt x="1046178" y="97350"/>
                    </a:moveTo>
                    <a:lnTo>
                      <a:pt x="1036966" y="117475"/>
                    </a:lnTo>
                    <a:cubicBezTo>
                      <a:pt x="1036966" y="117475"/>
                      <a:pt x="1028363" y="113203"/>
                      <a:pt x="1028363" y="113203"/>
                    </a:cubicBezTo>
                    <a:cubicBezTo>
                      <a:pt x="1028363" y="112135"/>
                      <a:pt x="1033203" y="107863"/>
                      <a:pt x="1038042" y="103859"/>
                    </a:cubicBezTo>
                    <a:close/>
                    <a:moveTo>
                      <a:pt x="1046924" y="95720"/>
                    </a:moveTo>
                    <a:lnTo>
                      <a:pt x="1047721" y="96116"/>
                    </a:lnTo>
                    <a:lnTo>
                      <a:pt x="1046178" y="97350"/>
                    </a:lnTo>
                    <a:close/>
                    <a:moveTo>
                      <a:pt x="1055025" y="78021"/>
                    </a:moveTo>
                    <a:lnTo>
                      <a:pt x="1046924" y="95720"/>
                    </a:lnTo>
                    <a:lnTo>
                      <a:pt x="1043419" y="93980"/>
                    </a:lnTo>
                    <a:cubicBezTo>
                      <a:pt x="1041268" y="92912"/>
                      <a:pt x="1039117" y="91844"/>
                      <a:pt x="1039117" y="91844"/>
                    </a:cubicBezTo>
                    <a:cubicBezTo>
                      <a:pt x="1039117" y="90776"/>
                      <a:pt x="1043419" y="87572"/>
                      <a:pt x="1047720" y="84368"/>
                    </a:cubicBezTo>
                    <a:close/>
                    <a:moveTo>
                      <a:pt x="1055712" y="76519"/>
                    </a:moveTo>
                    <a:lnTo>
                      <a:pt x="1056324" y="76893"/>
                    </a:lnTo>
                    <a:lnTo>
                      <a:pt x="1055025" y="78021"/>
                    </a:lnTo>
                    <a:close/>
                    <a:moveTo>
                      <a:pt x="1062059" y="62654"/>
                    </a:moveTo>
                    <a:lnTo>
                      <a:pt x="1055712" y="76519"/>
                    </a:lnTo>
                    <a:lnTo>
                      <a:pt x="1052829" y="74757"/>
                    </a:lnTo>
                    <a:cubicBezTo>
                      <a:pt x="1050409" y="73689"/>
                      <a:pt x="1047721" y="72621"/>
                      <a:pt x="1047721" y="72621"/>
                    </a:cubicBezTo>
                    <a:cubicBezTo>
                      <a:pt x="1047721" y="72621"/>
                      <a:pt x="1053098" y="68883"/>
                      <a:pt x="1058475" y="65145"/>
                    </a:cubicBezTo>
                    <a:close/>
                    <a:moveTo>
                      <a:pt x="1065388" y="55381"/>
                    </a:moveTo>
                    <a:lnTo>
                      <a:pt x="1069229" y="57669"/>
                    </a:lnTo>
                    <a:cubicBezTo>
                      <a:pt x="1069229" y="57669"/>
                      <a:pt x="1067885" y="58604"/>
                      <a:pt x="1065868" y="60006"/>
                    </a:cubicBezTo>
                    <a:lnTo>
                      <a:pt x="1062059" y="62654"/>
                    </a:lnTo>
                    <a:close/>
                    <a:moveTo>
                      <a:pt x="1071099" y="42904"/>
                    </a:moveTo>
                    <a:lnTo>
                      <a:pt x="1065388" y="55381"/>
                    </a:lnTo>
                    <a:lnTo>
                      <a:pt x="1063852" y="54466"/>
                    </a:lnTo>
                    <a:cubicBezTo>
                      <a:pt x="1061163" y="52864"/>
                      <a:pt x="1058475" y="51262"/>
                      <a:pt x="1058475" y="51262"/>
                    </a:cubicBezTo>
                    <a:cubicBezTo>
                      <a:pt x="1058475" y="51262"/>
                      <a:pt x="1063314" y="48058"/>
                      <a:pt x="1068153" y="44854"/>
                    </a:cubicBezTo>
                    <a:close/>
                    <a:moveTo>
                      <a:pt x="1074008" y="36548"/>
                    </a:moveTo>
                    <a:lnTo>
                      <a:pt x="1077832" y="38446"/>
                    </a:lnTo>
                    <a:lnTo>
                      <a:pt x="1071099" y="42904"/>
                    </a:lnTo>
                    <a:close/>
                    <a:moveTo>
                      <a:pt x="1078262" y="27254"/>
                    </a:moveTo>
                    <a:lnTo>
                      <a:pt x="1074008" y="36548"/>
                    </a:lnTo>
                    <a:lnTo>
                      <a:pt x="1073530" y="36310"/>
                    </a:lnTo>
                    <a:cubicBezTo>
                      <a:pt x="1071380" y="35242"/>
                      <a:pt x="1069229" y="34174"/>
                      <a:pt x="1069229" y="34174"/>
                    </a:cubicBezTo>
                    <a:close/>
                    <a:moveTo>
                      <a:pt x="1082234" y="18577"/>
                    </a:moveTo>
                    <a:lnTo>
                      <a:pt x="1083209" y="19223"/>
                    </a:lnTo>
                    <a:cubicBezTo>
                      <a:pt x="1084822" y="20291"/>
                      <a:pt x="1086435" y="21359"/>
                      <a:pt x="1086435" y="21359"/>
                    </a:cubicBezTo>
                    <a:cubicBezTo>
                      <a:pt x="1086435" y="21359"/>
                      <a:pt x="1082671" y="24029"/>
                      <a:pt x="1078638" y="26966"/>
                    </a:cubicBezTo>
                    <a:lnTo>
                      <a:pt x="1078262" y="27254"/>
                    </a:lnTo>
                    <a:close/>
                    <a:moveTo>
                      <a:pt x="1085360" y="11748"/>
                    </a:moveTo>
                    <a:lnTo>
                      <a:pt x="1082234" y="18577"/>
                    </a:lnTo>
                    <a:lnTo>
                      <a:pt x="1079983" y="17087"/>
                    </a:lnTo>
                    <a:close/>
                    <a:moveTo>
                      <a:pt x="1090737" y="0"/>
                    </a:moveTo>
                    <a:cubicBezTo>
                      <a:pt x="1090737" y="0"/>
                      <a:pt x="1095038" y="2136"/>
                      <a:pt x="1095038" y="2136"/>
                    </a:cubicBezTo>
                    <a:cubicBezTo>
                      <a:pt x="1095038" y="2136"/>
                      <a:pt x="1091274" y="5874"/>
                      <a:pt x="1087511" y="9612"/>
                    </a:cubicBezTo>
                    <a:lnTo>
                      <a:pt x="1085360" y="11748"/>
                    </a:lnTo>
                    <a:close/>
                  </a:path>
                </a:pathLst>
              </a:custGeom>
              <a:noFill/>
              <a:ln w="14288" cap="rnd">
                <a:solidFill>
                  <a:schemeClr val="accent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Autofit/>
              </a:bodyPr>
              <a:lstStyle/>
              <a:p>
                <a:pPr defTabSz="685800">
                  <a:defRPr/>
                </a:pPr>
                <a:endParaRPr lang="zh-CN" altLang="en-US" sz="1400" kern="0" dirty="0">
                  <a:solidFill>
                    <a:prstClr val="black"/>
                  </a:solidFill>
                </a:endParaRPr>
              </a:p>
            </p:txBody>
          </p:sp>
          <p:sp>
            <p:nvSpPr>
              <p:cNvPr id="169" name="自由: 形状 168"/>
              <p:cNvSpPr/>
              <p:nvPr/>
            </p:nvSpPr>
            <p:spPr bwMode="auto">
              <a:xfrm>
                <a:off x="3649922" y="5262562"/>
                <a:ext cx="2278063" cy="24752"/>
              </a:xfrm>
              <a:custGeom>
                <a:avLst/>
                <a:gdLst>
                  <a:gd name="connsiteX0" fmla="*/ 2182813 w 2278063"/>
                  <a:gd name="connsiteY0" fmla="*/ 22044 h 24752"/>
                  <a:gd name="connsiteX1" fmla="*/ 2185006 w 2278063"/>
                  <a:gd name="connsiteY1" fmla="*/ 22044 h 24752"/>
                  <a:gd name="connsiteX2" fmla="*/ 2226659 w 2278063"/>
                  <a:gd name="connsiteY2" fmla="*/ 22044 h 24752"/>
                  <a:gd name="connsiteX3" fmla="*/ 2228851 w 2278063"/>
                  <a:gd name="connsiteY3" fmla="*/ 23632 h 24752"/>
                  <a:gd name="connsiteX4" fmla="*/ 2182813 w 2278063"/>
                  <a:gd name="connsiteY4" fmla="*/ 22044 h 24752"/>
                  <a:gd name="connsiteX5" fmla="*/ 1421125 w 2278063"/>
                  <a:gd name="connsiteY5" fmla="*/ 21483 h 24752"/>
                  <a:gd name="connsiteX6" fmla="*/ 1424825 w 2278063"/>
                  <a:gd name="connsiteY6" fmla="*/ 23631 h 24752"/>
                  <a:gd name="connsiteX7" fmla="*/ 1419164 w 2278063"/>
                  <a:gd name="connsiteY7" fmla="*/ 22866 h 24752"/>
                  <a:gd name="connsiteX8" fmla="*/ 1409242 w 2278063"/>
                  <a:gd name="connsiteY8" fmla="*/ 21524 h 24752"/>
                  <a:gd name="connsiteX9" fmla="*/ 1480230 w 2278063"/>
                  <a:gd name="connsiteY9" fmla="*/ 21276 h 24752"/>
                  <a:gd name="connsiteX10" fmla="*/ 1480894 w 2278063"/>
                  <a:gd name="connsiteY10" fmla="*/ 21590 h 24752"/>
                  <a:gd name="connsiteX11" fmla="*/ 1478438 w 2278063"/>
                  <a:gd name="connsiteY11" fmla="*/ 21282 h 24752"/>
                  <a:gd name="connsiteX12" fmla="*/ 1535622 w 2278063"/>
                  <a:gd name="connsiteY12" fmla="*/ 21083 h 24752"/>
                  <a:gd name="connsiteX13" fmla="*/ 1536963 w 2278063"/>
                  <a:gd name="connsiteY13" fmla="*/ 21590 h 24752"/>
                  <a:gd name="connsiteX14" fmla="*/ 1531151 w 2278063"/>
                  <a:gd name="connsiteY14" fmla="*/ 21098 h 24752"/>
                  <a:gd name="connsiteX15" fmla="*/ 1591546 w 2278063"/>
                  <a:gd name="connsiteY15" fmla="*/ 20887 h 24752"/>
                  <a:gd name="connsiteX16" fmla="*/ 1593032 w 2278063"/>
                  <a:gd name="connsiteY16" fmla="*/ 21590 h 24752"/>
                  <a:gd name="connsiteX17" fmla="*/ 1582315 w 2278063"/>
                  <a:gd name="connsiteY17" fmla="*/ 20920 h 24752"/>
                  <a:gd name="connsiteX18" fmla="*/ 1639869 w 2278063"/>
                  <a:gd name="connsiteY18" fmla="*/ 20719 h 24752"/>
                  <a:gd name="connsiteX19" fmla="*/ 1642631 w 2278063"/>
                  <a:gd name="connsiteY19" fmla="*/ 21590 h 24752"/>
                  <a:gd name="connsiteX20" fmla="*/ 1623526 w 2278063"/>
                  <a:gd name="connsiteY20" fmla="*/ 20776 h 24752"/>
                  <a:gd name="connsiteX21" fmla="*/ 1688424 w 2278063"/>
                  <a:gd name="connsiteY21" fmla="*/ 20549 h 24752"/>
                  <a:gd name="connsiteX22" fmla="*/ 1690074 w 2278063"/>
                  <a:gd name="connsiteY22" fmla="*/ 21590 h 24752"/>
                  <a:gd name="connsiteX23" fmla="*/ 1663118 w 2278063"/>
                  <a:gd name="connsiteY23" fmla="*/ 21335 h 24752"/>
                  <a:gd name="connsiteX24" fmla="*/ 1653117 w 2278063"/>
                  <a:gd name="connsiteY24" fmla="*/ 20672 h 24752"/>
                  <a:gd name="connsiteX25" fmla="*/ 1722738 w 2278063"/>
                  <a:gd name="connsiteY25" fmla="*/ 20429 h 24752"/>
                  <a:gd name="connsiteX26" fmla="*/ 1724578 w 2278063"/>
                  <a:gd name="connsiteY26" fmla="*/ 21590 h 24752"/>
                  <a:gd name="connsiteX27" fmla="*/ 1713256 w 2278063"/>
                  <a:gd name="connsiteY27" fmla="*/ 20462 h 24752"/>
                  <a:gd name="connsiteX28" fmla="*/ 1752911 w 2278063"/>
                  <a:gd name="connsiteY28" fmla="*/ 20324 h 24752"/>
                  <a:gd name="connsiteX29" fmla="*/ 1756925 w 2278063"/>
                  <a:gd name="connsiteY29" fmla="*/ 21590 h 24752"/>
                  <a:gd name="connsiteX30" fmla="*/ 1745140 w 2278063"/>
                  <a:gd name="connsiteY30" fmla="*/ 20351 h 24752"/>
                  <a:gd name="connsiteX31" fmla="*/ 1816319 w 2278063"/>
                  <a:gd name="connsiteY31" fmla="*/ 20102 h 24752"/>
                  <a:gd name="connsiteX32" fmla="*/ 1819464 w 2278063"/>
                  <a:gd name="connsiteY32" fmla="*/ 21590 h 24752"/>
                  <a:gd name="connsiteX33" fmla="*/ 1784960 w 2278063"/>
                  <a:gd name="connsiteY33" fmla="*/ 20569 h 24752"/>
                  <a:gd name="connsiteX34" fmla="*/ 1774142 w 2278063"/>
                  <a:gd name="connsiteY34" fmla="*/ 20249 h 24752"/>
                  <a:gd name="connsiteX35" fmla="*/ 1877151 w 2278063"/>
                  <a:gd name="connsiteY35" fmla="*/ 19890 h 24752"/>
                  <a:gd name="connsiteX36" fmla="*/ 1879846 w 2278063"/>
                  <a:gd name="connsiteY36" fmla="*/ 21590 h 24752"/>
                  <a:gd name="connsiteX37" fmla="*/ 1845342 w 2278063"/>
                  <a:gd name="connsiteY37" fmla="*/ 20314 h 24752"/>
                  <a:gd name="connsiteX38" fmla="*/ 1841645 w 2278063"/>
                  <a:gd name="connsiteY38" fmla="*/ 20014 h 24752"/>
                  <a:gd name="connsiteX39" fmla="*/ 1925675 w 2278063"/>
                  <a:gd name="connsiteY39" fmla="*/ 19720 h 24752"/>
                  <a:gd name="connsiteX40" fmla="*/ 1931602 w 2278063"/>
                  <a:gd name="connsiteY40" fmla="*/ 21590 h 24752"/>
                  <a:gd name="connsiteX41" fmla="*/ 1905235 w 2278063"/>
                  <a:gd name="connsiteY41" fmla="*/ 19792 h 24752"/>
                  <a:gd name="connsiteX42" fmla="*/ 305287 w 2278063"/>
                  <a:gd name="connsiteY42" fmla="*/ 19608 h 24752"/>
                  <a:gd name="connsiteX43" fmla="*/ 306150 w 2278063"/>
                  <a:gd name="connsiteY43" fmla="*/ 20059 h 24752"/>
                  <a:gd name="connsiteX44" fmla="*/ 296657 w 2278063"/>
                  <a:gd name="connsiteY44" fmla="*/ 19678 h 24752"/>
                  <a:gd name="connsiteX45" fmla="*/ 1974732 w 2278063"/>
                  <a:gd name="connsiteY45" fmla="*/ 19549 h 24752"/>
                  <a:gd name="connsiteX46" fmla="*/ 1981201 w 2278063"/>
                  <a:gd name="connsiteY46" fmla="*/ 21590 h 24752"/>
                  <a:gd name="connsiteX47" fmla="*/ 1929474 w 2278063"/>
                  <a:gd name="connsiteY47" fmla="*/ 19707 h 24752"/>
                  <a:gd name="connsiteX48" fmla="*/ 1925132 w 2278063"/>
                  <a:gd name="connsiteY48" fmla="*/ 19549 h 24752"/>
                  <a:gd name="connsiteX49" fmla="*/ 1929474 w 2278063"/>
                  <a:gd name="connsiteY49" fmla="*/ 19707 h 24752"/>
                  <a:gd name="connsiteX50" fmla="*/ 1925675 w 2278063"/>
                  <a:gd name="connsiteY50" fmla="*/ 19720 h 24752"/>
                  <a:gd name="connsiteX51" fmla="*/ 1750456 w 2278063"/>
                  <a:gd name="connsiteY51" fmla="*/ 19549 h 24752"/>
                  <a:gd name="connsiteX52" fmla="*/ 1774142 w 2278063"/>
                  <a:gd name="connsiteY52" fmla="*/ 20249 h 24752"/>
                  <a:gd name="connsiteX53" fmla="*/ 1752911 w 2278063"/>
                  <a:gd name="connsiteY53" fmla="*/ 20324 h 24752"/>
                  <a:gd name="connsiteX54" fmla="*/ 1636162 w 2278063"/>
                  <a:gd name="connsiteY54" fmla="*/ 19549 h 24752"/>
                  <a:gd name="connsiteX55" fmla="*/ 1653117 w 2278063"/>
                  <a:gd name="connsiteY55" fmla="*/ 20672 h 24752"/>
                  <a:gd name="connsiteX56" fmla="*/ 1639869 w 2278063"/>
                  <a:gd name="connsiteY56" fmla="*/ 20719 h 24752"/>
                  <a:gd name="connsiteX57" fmla="*/ 349793 w 2278063"/>
                  <a:gd name="connsiteY57" fmla="*/ 19243 h 24752"/>
                  <a:gd name="connsiteX58" fmla="*/ 351327 w 2278063"/>
                  <a:gd name="connsiteY58" fmla="*/ 20059 h 24752"/>
                  <a:gd name="connsiteX59" fmla="*/ 347412 w 2278063"/>
                  <a:gd name="connsiteY59" fmla="*/ 19262 h 24752"/>
                  <a:gd name="connsiteX60" fmla="*/ 2178706 w 2278063"/>
                  <a:gd name="connsiteY60" fmla="*/ 19133 h 24752"/>
                  <a:gd name="connsiteX61" fmla="*/ 2208213 w 2278063"/>
                  <a:gd name="connsiteY61" fmla="*/ 19927 h 24752"/>
                  <a:gd name="connsiteX62" fmla="*/ 2206087 w 2278063"/>
                  <a:gd name="connsiteY62" fmla="*/ 19927 h 24752"/>
                  <a:gd name="connsiteX63" fmla="*/ 2152920 w 2278063"/>
                  <a:gd name="connsiteY63" fmla="*/ 19927 h 24752"/>
                  <a:gd name="connsiteX64" fmla="*/ 2150794 w 2278063"/>
                  <a:gd name="connsiteY64" fmla="*/ 19927 h 24752"/>
                  <a:gd name="connsiteX65" fmla="*/ 2039850 w 2278063"/>
                  <a:gd name="connsiteY65" fmla="*/ 19133 h 24752"/>
                  <a:gd name="connsiteX66" fmla="*/ 2066749 w 2278063"/>
                  <a:gd name="connsiteY66" fmla="*/ 19927 h 24752"/>
                  <a:gd name="connsiteX67" fmla="*/ 2062445 w 2278063"/>
                  <a:gd name="connsiteY67" fmla="*/ 19927 h 24752"/>
                  <a:gd name="connsiteX68" fmla="*/ 2109788 w 2278063"/>
                  <a:gd name="connsiteY68" fmla="*/ 22043 h 24752"/>
                  <a:gd name="connsiteX69" fmla="*/ 2019406 w 2278063"/>
                  <a:gd name="connsiteY69" fmla="*/ 22043 h 24752"/>
                  <a:gd name="connsiteX70" fmla="*/ 2012950 w 2278063"/>
                  <a:gd name="connsiteY70" fmla="*/ 19927 h 24752"/>
                  <a:gd name="connsiteX71" fmla="*/ 2039850 w 2278063"/>
                  <a:gd name="connsiteY71" fmla="*/ 19133 h 24752"/>
                  <a:gd name="connsiteX72" fmla="*/ 398768 w 2278063"/>
                  <a:gd name="connsiteY72" fmla="*/ 18841 h 24752"/>
                  <a:gd name="connsiteX73" fmla="*/ 400807 w 2278063"/>
                  <a:gd name="connsiteY73" fmla="*/ 20059 h 24752"/>
                  <a:gd name="connsiteX74" fmla="*/ 393827 w 2278063"/>
                  <a:gd name="connsiteY74" fmla="*/ 18882 h 24752"/>
                  <a:gd name="connsiteX75" fmla="*/ 451433 w 2278063"/>
                  <a:gd name="connsiteY75" fmla="*/ 18409 h 24752"/>
                  <a:gd name="connsiteX76" fmla="*/ 454589 w 2278063"/>
                  <a:gd name="connsiteY76" fmla="*/ 20059 h 24752"/>
                  <a:gd name="connsiteX77" fmla="*/ 445984 w 2278063"/>
                  <a:gd name="connsiteY77" fmla="*/ 18935 h 24752"/>
                  <a:gd name="connsiteX78" fmla="*/ 442523 w 2278063"/>
                  <a:gd name="connsiteY78" fmla="*/ 18482 h 24752"/>
                  <a:gd name="connsiteX79" fmla="*/ 498703 w 2278063"/>
                  <a:gd name="connsiteY79" fmla="*/ 18022 h 24752"/>
                  <a:gd name="connsiteX80" fmla="*/ 506220 w 2278063"/>
                  <a:gd name="connsiteY80" fmla="*/ 22308 h 24752"/>
                  <a:gd name="connsiteX81" fmla="*/ 486494 w 2278063"/>
                  <a:gd name="connsiteY81" fmla="*/ 18122 h 24752"/>
                  <a:gd name="connsiteX82" fmla="*/ 545791 w 2278063"/>
                  <a:gd name="connsiteY82" fmla="*/ 17636 h 24752"/>
                  <a:gd name="connsiteX83" fmla="*/ 557851 w 2278063"/>
                  <a:gd name="connsiteY83" fmla="*/ 24557 h 24752"/>
                  <a:gd name="connsiteX84" fmla="*/ 545178 w 2278063"/>
                  <a:gd name="connsiteY84" fmla="*/ 23046 h 24752"/>
                  <a:gd name="connsiteX85" fmla="*/ 520850 w 2278063"/>
                  <a:gd name="connsiteY85" fmla="*/ 17840 h 24752"/>
                  <a:gd name="connsiteX86" fmla="*/ 1873376 w 2278063"/>
                  <a:gd name="connsiteY86" fmla="*/ 17508 h 24752"/>
                  <a:gd name="connsiteX87" fmla="*/ 1901680 w 2278063"/>
                  <a:gd name="connsiteY87" fmla="*/ 19549 h 24752"/>
                  <a:gd name="connsiteX88" fmla="*/ 1905235 w 2278063"/>
                  <a:gd name="connsiteY88" fmla="*/ 19792 h 24752"/>
                  <a:gd name="connsiteX89" fmla="*/ 1877151 w 2278063"/>
                  <a:gd name="connsiteY89" fmla="*/ 19890 h 24752"/>
                  <a:gd name="connsiteX90" fmla="*/ 1810838 w 2278063"/>
                  <a:gd name="connsiteY90" fmla="*/ 17508 h 24752"/>
                  <a:gd name="connsiteX91" fmla="*/ 1841645 w 2278063"/>
                  <a:gd name="connsiteY91" fmla="*/ 20014 h 24752"/>
                  <a:gd name="connsiteX92" fmla="*/ 1816319 w 2278063"/>
                  <a:gd name="connsiteY92" fmla="*/ 20102 h 24752"/>
                  <a:gd name="connsiteX93" fmla="*/ 1718108 w 2278063"/>
                  <a:gd name="connsiteY93" fmla="*/ 17508 h 24752"/>
                  <a:gd name="connsiteX94" fmla="*/ 1745140 w 2278063"/>
                  <a:gd name="connsiteY94" fmla="*/ 20351 h 24752"/>
                  <a:gd name="connsiteX95" fmla="*/ 1722738 w 2278063"/>
                  <a:gd name="connsiteY95" fmla="*/ 20429 h 24752"/>
                  <a:gd name="connsiteX96" fmla="*/ 1683604 w 2278063"/>
                  <a:gd name="connsiteY96" fmla="*/ 17508 h 24752"/>
                  <a:gd name="connsiteX97" fmla="*/ 1713256 w 2278063"/>
                  <a:gd name="connsiteY97" fmla="*/ 20462 h 24752"/>
                  <a:gd name="connsiteX98" fmla="*/ 1688424 w 2278063"/>
                  <a:gd name="connsiteY98" fmla="*/ 20549 h 24752"/>
                  <a:gd name="connsiteX99" fmla="*/ 1584406 w 2278063"/>
                  <a:gd name="connsiteY99" fmla="*/ 17508 h 24752"/>
                  <a:gd name="connsiteX100" fmla="*/ 1612710 w 2278063"/>
                  <a:gd name="connsiteY100" fmla="*/ 20314 h 24752"/>
                  <a:gd name="connsiteX101" fmla="*/ 1623526 w 2278063"/>
                  <a:gd name="connsiteY101" fmla="*/ 20776 h 24752"/>
                  <a:gd name="connsiteX102" fmla="*/ 1591546 w 2278063"/>
                  <a:gd name="connsiteY102" fmla="*/ 20887 h 24752"/>
                  <a:gd name="connsiteX103" fmla="*/ 1526180 w 2278063"/>
                  <a:gd name="connsiteY103" fmla="*/ 17508 h 24752"/>
                  <a:gd name="connsiteX104" fmla="*/ 1560415 w 2278063"/>
                  <a:gd name="connsiteY104" fmla="*/ 19549 h 24752"/>
                  <a:gd name="connsiteX105" fmla="*/ 1582315 w 2278063"/>
                  <a:gd name="connsiteY105" fmla="*/ 20920 h 24752"/>
                  <a:gd name="connsiteX106" fmla="*/ 1535622 w 2278063"/>
                  <a:gd name="connsiteY106" fmla="*/ 21083 h 24752"/>
                  <a:gd name="connsiteX107" fmla="*/ 1472268 w 2278063"/>
                  <a:gd name="connsiteY107" fmla="*/ 17508 h 24752"/>
                  <a:gd name="connsiteX108" fmla="*/ 1503807 w 2278063"/>
                  <a:gd name="connsiteY108" fmla="*/ 18784 h 24752"/>
                  <a:gd name="connsiteX109" fmla="*/ 1531151 w 2278063"/>
                  <a:gd name="connsiteY109" fmla="*/ 21098 h 24752"/>
                  <a:gd name="connsiteX110" fmla="*/ 1480230 w 2278063"/>
                  <a:gd name="connsiteY110" fmla="*/ 21276 h 24752"/>
                  <a:gd name="connsiteX111" fmla="*/ 1379538 w 2278063"/>
                  <a:gd name="connsiteY111" fmla="*/ 17508 h 24752"/>
                  <a:gd name="connsiteX112" fmla="*/ 1409242 w 2278063"/>
                  <a:gd name="connsiteY112" fmla="*/ 21524 h 24752"/>
                  <a:gd name="connsiteX113" fmla="*/ 1390321 w 2278063"/>
                  <a:gd name="connsiteY113" fmla="*/ 21590 h 24752"/>
                  <a:gd name="connsiteX114" fmla="*/ 1379538 w 2278063"/>
                  <a:gd name="connsiteY114" fmla="*/ 17508 h 24752"/>
                  <a:gd name="connsiteX115" fmla="*/ 597768 w 2278063"/>
                  <a:gd name="connsiteY115" fmla="*/ 17210 h 24752"/>
                  <a:gd name="connsiteX116" fmla="*/ 598725 w 2278063"/>
                  <a:gd name="connsiteY116" fmla="*/ 17810 h 24752"/>
                  <a:gd name="connsiteX117" fmla="*/ 609482 w 2278063"/>
                  <a:gd name="connsiteY117" fmla="*/ 24557 h 24752"/>
                  <a:gd name="connsiteX118" fmla="*/ 574283 w 2278063"/>
                  <a:gd name="connsiteY118" fmla="*/ 17402 h 24752"/>
                  <a:gd name="connsiteX119" fmla="*/ 0 w 2278063"/>
                  <a:gd name="connsiteY119" fmla="*/ 17137 h 24752"/>
                  <a:gd name="connsiteX120" fmla="*/ 20429 w 2278063"/>
                  <a:gd name="connsiteY120" fmla="*/ 18219 h 24752"/>
                  <a:gd name="connsiteX121" fmla="*/ 6451 w 2278063"/>
                  <a:gd name="connsiteY121" fmla="*/ 19302 h 24752"/>
                  <a:gd name="connsiteX122" fmla="*/ 0 w 2278063"/>
                  <a:gd name="connsiteY122" fmla="*/ 17137 h 24752"/>
                  <a:gd name="connsiteX123" fmla="*/ 36269 w 2278063"/>
                  <a:gd name="connsiteY123" fmla="*/ 16993 h 24752"/>
                  <a:gd name="connsiteX124" fmla="*/ 40857 w 2278063"/>
                  <a:gd name="connsiteY124" fmla="*/ 19302 h 24752"/>
                  <a:gd name="connsiteX125" fmla="*/ 20429 w 2278063"/>
                  <a:gd name="connsiteY125" fmla="*/ 18219 h 24752"/>
                  <a:gd name="connsiteX126" fmla="*/ 652649 w 2278063"/>
                  <a:gd name="connsiteY126" fmla="*/ 16760 h 24752"/>
                  <a:gd name="connsiteX127" fmla="*/ 663264 w 2278063"/>
                  <a:gd name="connsiteY127" fmla="*/ 22308 h 24752"/>
                  <a:gd name="connsiteX128" fmla="*/ 624810 w 2278063"/>
                  <a:gd name="connsiteY128" fmla="*/ 17529 h 24752"/>
                  <a:gd name="connsiteX129" fmla="*/ 621863 w 2278063"/>
                  <a:gd name="connsiteY129" fmla="*/ 17012 h 24752"/>
                  <a:gd name="connsiteX130" fmla="*/ 684420 w 2278063"/>
                  <a:gd name="connsiteY130" fmla="*/ 16499 h 24752"/>
                  <a:gd name="connsiteX131" fmla="*/ 695533 w 2278063"/>
                  <a:gd name="connsiteY131" fmla="*/ 22308 h 24752"/>
                  <a:gd name="connsiteX132" fmla="*/ 688273 w 2278063"/>
                  <a:gd name="connsiteY132" fmla="*/ 20622 h 24752"/>
                  <a:gd name="connsiteX133" fmla="*/ 671001 w 2278063"/>
                  <a:gd name="connsiteY133" fmla="*/ 16609 h 24752"/>
                  <a:gd name="connsiteX134" fmla="*/ 723507 w 2278063"/>
                  <a:gd name="connsiteY134" fmla="*/ 16179 h 24752"/>
                  <a:gd name="connsiteX135" fmla="*/ 734256 w 2278063"/>
                  <a:gd name="connsiteY135" fmla="*/ 22308 h 24752"/>
                  <a:gd name="connsiteX136" fmla="*/ 705640 w 2278063"/>
                  <a:gd name="connsiteY136" fmla="*/ 16325 h 24752"/>
                  <a:gd name="connsiteX137" fmla="*/ 780608 w 2278063"/>
                  <a:gd name="connsiteY137" fmla="*/ 15710 h 24752"/>
                  <a:gd name="connsiteX138" fmla="*/ 794492 w 2278063"/>
                  <a:gd name="connsiteY138" fmla="*/ 22308 h 24752"/>
                  <a:gd name="connsiteX139" fmla="*/ 754786 w 2278063"/>
                  <a:gd name="connsiteY139" fmla="*/ 15922 h 24752"/>
                  <a:gd name="connsiteX140" fmla="*/ 816476 w 2278063"/>
                  <a:gd name="connsiteY140" fmla="*/ 15416 h 24752"/>
                  <a:gd name="connsiteX141" fmla="*/ 818157 w 2278063"/>
                  <a:gd name="connsiteY141" fmla="*/ 16405 h 24752"/>
                  <a:gd name="connsiteX142" fmla="*/ 831064 w 2278063"/>
                  <a:gd name="connsiteY142" fmla="*/ 22308 h 24752"/>
                  <a:gd name="connsiteX143" fmla="*/ 800946 w 2278063"/>
                  <a:gd name="connsiteY143" fmla="*/ 15842 h 24752"/>
                  <a:gd name="connsiteX144" fmla="*/ 799156 w 2278063"/>
                  <a:gd name="connsiteY144" fmla="*/ 15558 h 24752"/>
                  <a:gd name="connsiteX145" fmla="*/ 854626 w 2278063"/>
                  <a:gd name="connsiteY145" fmla="*/ 15103 h 24752"/>
                  <a:gd name="connsiteX146" fmla="*/ 857955 w 2278063"/>
                  <a:gd name="connsiteY146" fmla="*/ 16686 h 24752"/>
                  <a:gd name="connsiteX147" fmla="*/ 869787 w 2278063"/>
                  <a:gd name="connsiteY147" fmla="*/ 22308 h 24752"/>
                  <a:gd name="connsiteX148" fmla="*/ 861720 w 2278063"/>
                  <a:gd name="connsiteY148" fmla="*/ 20622 h 24752"/>
                  <a:gd name="connsiteX149" fmla="*/ 836057 w 2278063"/>
                  <a:gd name="connsiteY149" fmla="*/ 15256 h 24752"/>
                  <a:gd name="connsiteX150" fmla="*/ 914378 w 2278063"/>
                  <a:gd name="connsiteY150" fmla="*/ 14614 h 24752"/>
                  <a:gd name="connsiteX151" fmla="*/ 927872 w 2278063"/>
                  <a:gd name="connsiteY151" fmla="*/ 22308 h 24752"/>
                  <a:gd name="connsiteX152" fmla="*/ 886998 w 2278063"/>
                  <a:gd name="connsiteY152" fmla="*/ 15842 h 24752"/>
                  <a:gd name="connsiteX153" fmla="*/ 881279 w 2278063"/>
                  <a:gd name="connsiteY153" fmla="*/ 14885 h 24752"/>
                  <a:gd name="connsiteX154" fmla="*/ 70945 w 2278063"/>
                  <a:gd name="connsiteY154" fmla="*/ 14307 h 24752"/>
                  <a:gd name="connsiteX155" fmla="*/ 81713 w 2278063"/>
                  <a:gd name="connsiteY155" fmla="*/ 21466 h 24752"/>
                  <a:gd name="connsiteX156" fmla="*/ 69046 w 2278063"/>
                  <a:gd name="connsiteY156" fmla="*/ 19335 h 24752"/>
                  <a:gd name="connsiteX157" fmla="*/ 54743 w 2278063"/>
                  <a:gd name="connsiteY157" fmla="*/ 15562 h 24752"/>
                  <a:gd name="connsiteX158" fmla="*/ 958915 w 2278063"/>
                  <a:gd name="connsiteY158" fmla="*/ 14248 h 24752"/>
                  <a:gd name="connsiteX159" fmla="*/ 961217 w 2278063"/>
                  <a:gd name="connsiteY159" fmla="*/ 15561 h 24752"/>
                  <a:gd name="connsiteX160" fmla="*/ 973049 w 2278063"/>
                  <a:gd name="connsiteY160" fmla="*/ 22308 h 24752"/>
                  <a:gd name="connsiteX161" fmla="*/ 964444 w 2278063"/>
                  <a:gd name="connsiteY161" fmla="*/ 20622 h 24752"/>
                  <a:gd name="connsiteX162" fmla="*/ 933014 w 2278063"/>
                  <a:gd name="connsiteY162" fmla="*/ 14461 h 24752"/>
                  <a:gd name="connsiteX163" fmla="*/ 994159 w 2278063"/>
                  <a:gd name="connsiteY163" fmla="*/ 13959 h 24752"/>
                  <a:gd name="connsiteX164" fmla="*/ 998058 w 2278063"/>
                  <a:gd name="connsiteY164" fmla="*/ 16405 h 24752"/>
                  <a:gd name="connsiteX165" fmla="*/ 1011772 w 2278063"/>
                  <a:gd name="connsiteY165" fmla="*/ 22308 h 24752"/>
                  <a:gd name="connsiteX166" fmla="*/ 980579 w 2278063"/>
                  <a:gd name="connsiteY166" fmla="*/ 14718 h 24752"/>
                  <a:gd name="connsiteX167" fmla="*/ 977301 w 2278063"/>
                  <a:gd name="connsiteY167" fmla="*/ 14098 h 24752"/>
                  <a:gd name="connsiteX168" fmla="*/ 1027965 w 2278063"/>
                  <a:gd name="connsiteY168" fmla="*/ 13682 h 24752"/>
                  <a:gd name="connsiteX169" fmla="*/ 1032209 w 2278063"/>
                  <a:gd name="connsiteY169" fmla="*/ 16405 h 24752"/>
                  <a:gd name="connsiteX170" fmla="*/ 1044041 w 2278063"/>
                  <a:gd name="connsiteY170" fmla="*/ 22308 h 24752"/>
                  <a:gd name="connsiteX171" fmla="*/ 1014999 w 2278063"/>
                  <a:gd name="connsiteY171" fmla="*/ 16405 h 24752"/>
                  <a:gd name="connsiteX172" fmla="*/ 1006238 w 2278063"/>
                  <a:gd name="connsiteY172" fmla="*/ 13860 h 24752"/>
                  <a:gd name="connsiteX173" fmla="*/ 1057646 w 2278063"/>
                  <a:gd name="connsiteY173" fmla="*/ 13439 h 24752"/>
                  <a:gd name="connsiteX174" fmla="*/ 1064479 w 2278063"/>
                  <a:gd name="connsiteY174" fmla="*/ 16686 h 24752"/>
                  <a:gd name="connsiteX175" fmla="*/ 1076311 w 2278063"/>
                  <a:gd name="connsiteY175" fmla="*/ 22308 h 24752"/>
                  <a:gd name="connsiteX176" fmla="*/ 1048344 w 2278063"/>
                  <a:gd name="connsiteY176" fmla="*/ 16405 h 24752"/>
                  <a:gd name="connsiteX177" fmla="*/ 1038010 w 2278063"/>
                  <a:gd name="connsiteY177" fmla="*/ 13600 h 24752"/>
                  <a:gd name="connsiteX178" fmla="*/ 1105914 w 2278063"/>
                  <a:gd name="connsiteY178" fmla="*/ 13043 h 24752"/>
                  <a:gd name="connsiteX179" fmla="*/ 1112883 w 2278063"/>
                  <a:gd name="connsiteY179" fmla="*/ 16686 h 24752"/>
                  <a:gd name="connsiteX180" fmla="*/ 1123639 w 2278063"/>
                  <a:gd name="connsiteY180" fmla="*/ 22308 h 24752"/>
                  <a:gd name="connsiteX181" fmla="*/ 1088950 w 2278063"/>
                  <a:gd name="connsiteY181" fmla="*/ 15842 h 24752"/>
                  <a:gd name="connsiteX182" fmla="*/ 1075488 w 2278063"/>
                  <a:gd name="connsiteY182" fmla="*/ 13293 h 24752"/>
                  <a:gd name="connsiteX183" fmla="*/ 1152811 w 2278063"/>
                  <a:gd name="connsiteY183" fmla="*/ 12659 h 24752"/>
                  <a:gd name="connsiteX184" fmla="*/ 1161287 w 2278063"/>
                  <a:gd name="connsiteY184" fmla="*/ 16686 h 24752"/>
                  <a:gd name="connsiteX185" fmla="*/ 1173119 w 2278063"/>
                  <a:gd name="connsiteY185" fmla="*/ 22308 h 24752"/>
                  <a:gd name="connsiteX186" fmla="*/ 1137623 w 2278063"/>
                  <a:gd name="connsiteY186" fmla="*/ 15842 h 24752"/>
                  <a:gd name="connsiteX187" fmla="*/ 1116204 w 2278063"/>
                  <a:gd name="connsiteY187" fmla="*/ 12959 h 24752"/>
                  <a:gd name="connsiteX188" fmla="*/ 1207837 w 2278063"/>
                  <a:gd name="connsiteY188" fmla="*/ 12207 h 24752"/>
                  <a:gd name="connsiteX189" fmla="*/ 1218027 w 2278063"/>
                  <a:gd name="connsiteY189" fmla="*/ 16967 h 24752"/>
                  <a:gd name="connsiteX190" fmla="*/ 1229052 w 2278063"/>
                  <a:gd name="connsiteY190" fmla="*/ 24557 h 24752"/>
                  <a:gd name="connsiteX191" fmla="*/ 1190060 w 2278063"/>
                  <a:gd name="connsiteY191" fmla="*/ 16967 h 24752"/>
                  <a:gd name="connsiteX192" fmla="*/ 1160020 w 2278063"/>
                  <a:gd name="connsiteY192" fmla="*/ 12599 h 24752"/>
                  <a:gd name="connsiteX193" fmla="*/ 103360 w 2278063"/>
                  <a:gd name="connsiteY193" fmla="*/ 11797 h 24752"/>
                  <a:gd name="connsiteX194" fmla="*/ 118269 w 2278063"/>
                  <a:gd name="connsiteY194" fmla="*/ 19302 h 24752"/>
                  <a:gd name="connsiteX195" fmla="*/ 108156 w 2278063"/>
                  <a:gd name="connsiteY195" fmla="*/ 17238 h 24752"/>
                  <a:gd name="connsiteX196" fmla="*/ 91996 w 2278063"/>
                  <a:gd name="connsiteY196" fmla="*/ 12677 h 24752"/>
                  <a:gd name="connsiteX197" fmla="*/ 1266668 w 2278063"/>
                  <a:gd name="connsiteY197" fmla="*/ 11725 h 24752"/>
                  <a:gd name="connsiteX198" fmla="*/ 1274498 w 2278063"/>
                  <a:gd name="connsiteY198" fmla="*/ 16686 h 24752"/>
                  <a:gd name="connsiteX199" fmla="*/ 1284985 w 2278063"/>
                  <a:gd name="connsiteY199" fmla="*/ 22308 h 24752"/>
                  <a:gd name="connsiteX200" fmla="*/ 1245187 w 2278063"/>
                  <a:gd name="connsiteY200" fmla="*/ 14999 h 24752"/>
                  <a:gd name="connsiteX201" fmla="*/ 1225477 w 2278063"/>
                  <a:gd name="connsiteY201" fmla="*/ 12063 h 24752"/>
                  <a:gd name="connsiteX202" fmla="*/ 1401103 w 2278063"/>
                  <a:gd name="connsiteY202" fmla="*/ 11384 h 24752"/>
                  <a:gd name="connsiteX203" fmla="*/ 1440190 w 2278063"/>
                  <a:gd name="connsiteY203" fmla="*/ 16487 h 24752"/>
                  <a:gd name="connsiteX204" fmla="*/ 1478438 w 2278063"/>
                  <a:gd name="connsiteY204" fmla="*/ 21282 h 24752"/>
                  <a:gd name="connsiteX205" fmla="*/ 1421125 w 2278063"/>
                  <a:gd name="connsiteY205" fmla="*/ 21483 h 24752"/>
                  <a:gd name="connsiteX206" fmla="*/ 1412964 w 2278063"/>
                  <a:gd name="connsiteY206" fmla="*/ 16742 h 24752"/>
                  <a:gd name="connsiteX207" fmla="*/ 1401103 w 2278063"/>
                  <a:gd name="connsiteY207" fmla="*/ 11384 h 24752"/>
                  <a:gd name="connsiteX208" fmla="*/ 1313546 w 2278063"/>
                  <a:gd name="connsiteY208" fmla="*/ 11341 h 24752"/>
                  <a:gd name="connsiteX209" fmla="*/ 1325591 w 2278063"/>
                  <a:gd name="connsiteY209" fmla="*/ 16967 h 24752"/>
                  <a:gd name="connsiteX210" fmla="*/ 1336616 w 2278063"/>
                  <a:gd name="connsiteY210" fmla="*/ 24557 h 24752"/>
                  <a:gd name="connsiteX211" fmla="*/ 1301120 w 2278063"/>
                  <a:gd name="connsiteY211" fmla="*/ 16967 h 24752"/>
                  <a:gd name="connsiteX212" fmla="*/ 1269465 w 2278063"/>
                  <a:gd name="connsiteY212" fmla="*/ 11702 h 24752"/>
                  <a:gd name="connsiteX213" fmla="*/ 1347373 w 2278063"/>
                  <a:gd name="connsiteY213" fmla="*/ 11063 h 24752"/>
                  <a:gd name="connsiteX214" fmla="*/ 1373188 w 2278063"/>
                  <a:gd name="connsiteY214" fmla="*/ 24557 h 24752"/>
                  <a:gd name="connsiteX215" fmla="*/ 1322062 w 2278063"/>
                  <a:gd name="connsiteY215" fmla="*/ 12539 h 24752"/>
                  <a:gd name="connsiteX216" fmla="*/ 1314610 w 2278063"/>
                  <a:gd name="connsiteY216" fmla="*/ 11332 h 24752"/>
                  <a:gd name="connsiteX217" fmla="*/ 1312952 w 2278063"/>
                  <a:gd name="connsiteY217" fmla="*/ 11063 h 24752"/>
                  <a:gd name="connsiteX218" fmla="*/ 1314610 w 2278063"/>
                  <a:gd name="connsiteY218" fmla="*/ 11332 h 24752"/>
                  <a:gd name="connsiteX219" fmla="*/ 1313546 w 2278063"/>
                  <a:gd name="connsiteY219" fmla="*/ 11341 h 24752"/>
                  <a:gd name="connsiteX220" fmla="*/ 1265624 w 2278063"/>
                  <a:gd name="connsiteY220" fmla="*/ 11063 h 24752"/>
                  <a:gd name="connsiteX221" fmla="*/ 1269465 w 2278063"/>
                  <a:gd name="connsiteY221" fmla="*/ 11702 h 24752"/>
                  <a:gd name="connsiteX222" fmla="*/ 1266668 w 2278063"/>
                  <a:gd name="connsiteY222" fmla="*/ 11725 h 24752"/>
                  <a:gd name="connsiteX223" fmla="*/ 1149454 w 2278063"/>
                  <a:gd name="connsiteY223" fmla="*/ 11063 h 24752"/>
                  <a:gd name="connsiteX224" fmla="*/ 1160020 w 2278063"/>
                  <a:gd name="connsiteY224" fmla="*/ 12599 h 24752"/>
                  <a:gd name="connsiteX225" fmla="*/ 1152811 w 2278063"/>
                  <a:gd name="connsiteY225" fmla="*/ 12659 h 24752"/>
                  <a:gd name="connsiteX226" fmla="*/ 1102126 w 2278063"/>
                  <a:gd name="connsiteY226" fmla="*/ 11063 h 24752"/>
                  <a:gd name="connsiteX227" fmla="*/ 1116204 w 2278063"/>
                  <a:gd name="connsiteY227" fmla="*/ 12959 h 24752"/>
                  <a:gd name="connsiteX228" fmla="*/ 1105914 w 2278063"/>
                  <a:gd name="connsiteY228" fmla="*/ 13043 h 24752"/>
                  <a:gd name="connsiteX229" fmla="*/ 1052647 w 2278063"/>
                  <a:gd name="connsiteY229" fmla="*/ 11063 h 24752"/>
                  <a:gd name="connsiteX230" fmla="*/ 1064647 w 2278063"/>
                  <a:gd name="connsiteY230" fmla="*/ 11239 h 24752"/>
                  <a:gd name="connsiteX231" fmla="*/ 1075488 w 2278063"/>
                  <a:gd name="connsiteY231" fmla="*/ 13293 h 24752"/>
                  <a:gd name="connsiteX232" fmla="*/ 1057646 w 2278063"/>
                  <a:gd name="connsiteY232" fmla="*/ 13439 h 24752"/>
                  <a:gd name="connsiteX233" fmla="*/ 846123 w 2278063"/>
                  <a:gd name="connsiteY233" fmla="*/ 11063 h 24752"/>
                  <a:gd name="connsiteX234" fmla="*/ 859501 w 2278063"/>
                  <a:gd name="connsiteY234" fmla="*/ 11239 h 24752"/>
                  <a:gd name="connsiteX235" fmla="*/ 881279 w 2278063"/>
                  <a:gd name="connsiteY235" fmla="*/ 14885 h 24752"/>
                  <a:gd name="connsiteX236" fmla="*/ 854626 w 2278063"/>
                  <a:gd name="connsiteY236" fmla="*/ 15103 h 24752"/>
                  <a:gd name="connsiteX237" fmla="*/ 770828 w 2278063"/>
                  <a:gd name="connsiteY237" fmla="*/ 11063 h 24752"/>
                  <a:gd name="connsiteX238" fmla="*/ 799156 w 2278063"/>
                  <a:gd name="connsiteY238" fmla="*/ 15558 h 24752"/>
                  <a:gd name="connsiteX239" fmla="*/ 780608 w 2278063"/>
                  <a:gd name="connsiteY239" fmla="*/ 15710 h 24752"/>
                  <a:gd name="connsiteX240" fmla="*/ 773786 w 2278063"/>
                  <a:gd name="connsiteY240" fmla="*/ 12469 h 24752"/>
                  <a:gd name="connsiteX241" fmla="*/ 770828 w 2278063"/>
                  <a:gd name="connsiteY241" fmla="*/ 11063 h 24752"/>
                  <a:gd name="connsiteX242" fmla="*/ 587969 w 2278063"/>
                  <a:gd name="connsiteY242" fmla="*/ 11063 h 24752"/>
                  <a:gd name="connsiteX243" fmla="*/ 621863 w 2278063"/>
                  <a:gd name="connsiteY243" fmla="*/ 17012 h 24752"/>
                  <a:gd name="connsiteX244" fmla="*/ 597768 w 2278063"/>
                  <a:gd name="connsiteY244" fmla="*/ 17210 h 24752"/>
                  <a:gd name="connsiteX245" fmla="*/ 385748 w 2278063"/>
                  <a:gd name="connsiteY245" fmla="*/ 11063 h 24752"/>
                  <a:gd name="connsiteX246" fmla="*/ 442523 w 2278063"/>
                  <a:gd name="connsiteY246" fmla="*/ 18482 h 24752"/>
                  <a:gd name="connsiteX247" fmla="*/ 398768 w 2278063"/>
                  <a:gd name="connsiteY247" fmla="*/ 18841 h 24752"/>
                  <a:gd name="connsiteX248" fmla="*/ 393277 w 2278063"/>
                  <a:gd name="connsiteY248" fmla="*/ 15561 h 24752"/>
                  <a:gd name="connsiteX249" fmla="*/ 385748 w 2278063"/>
                  <a:gd name="connsiteY249" fmla="*/ 11063 h 24752"/>
                  <a:gd name="connsiteX250" fmla="*/ 288940 w 2278063"/>
                  <a:gd name="connsiteY250" fmla="*/ 11063 h 24752"/>
                  <a:gd name="connsiteX251" fmla="*/ 320940 w 2278063"/>
                  <a:gd name="connsiteY251" fmla="*/ 13875 h 24752"/>
                  <a:gd name="connsiteX252" fmla="*/ 347412 w 2278063"/>
                  <a:gd name="connsiteY252" fmla="*/ 19262 h 24752"/>
                  <a:gd name="connsiteX253" fmla="*/ 305287 w 2278063"/>
                  <a:gd name="connsiteY253" fmla="*/ 19608 h 24752"/>
                  <a:gd name="connsiteX254" fmla="*/ 297545 w 2278063"/>
                  <a:gd name="connsiteY254" fmla="*/ 15561 h 24752"/>
                  <a:gd name="connsiteX255" fmla="*/ 288940 w 2278063"/>
                  <a:gd name="connsiteY255" fmla="*/ 11063 h 24752"/>
                  <a:gd name="connsiteX256" fmla="*/ 1217825 w 2278063"/>
                  <a:gd name="connsiteY256" fmla="*/ 10923 h 24752"/>
                  <a:gd name="connsiteX257" fmla="*/ 1225477 w 2278063"/>
                  <a:gd name="connsiteY257" fmla="*/ 12063 h 24752"/>
                  <a:gd name="connsiteX258" fmla="*/ 1207837 w 2278063"/>
                  <a:gd name="connsiteY258" fmla="*/ 12207 h 24752"/>
                  <a:gd name="connsiteX259" fmla="*/ 1205388 w 2278063"/>
                  <a:gd name="connsiteY259" fmla="*/ 11063 h 24752"/>
                  <a:gd name="connsiteX260" fmla="*/ 1217825 w 2278063"/>
                  <a:gd name="connsiteY260" fmla="*/ 10923 h 24752"/>
                  <a:gd name="connsiteX261" fmla="*/ 1020377 w 2278063"/>
                  <a:gd name="connsiteY261" fmla="*/ 8814 h 24752"/>
                  <a:gd name="connsiteX262" fmla="*/ 1038010 w 2278063"/>
                  <a:gd name="connsiteY262" fmla="*/ 13600 h 24752"/>
                  <a:gd name="connsiteX263" fmla="*/ 1027965 w 2278063"/>
                  <a:gd name="connsiteY263" fmla="*/ 13682 h 24752"/>
                  <a:gd name="connsiteX264" fmla="*/ 985957 w 2278063"/>
                  <a:gd name="connsiteY264" fmla="*/ 8814 h 24752"/>
                  <a:gd name="connsiteX265" fmla="*/ 995032 w 2278063"/>
                  <a:gd name="connsiteY265" fmla="*/ 10606 h 24752"/>
                  <a:gd name="connsiteX266" fmla="*/ 1006238 w 2278063"/>
                  <a:gd name="connsiteY266" fmla="*/ 13860 h 24752"/>
                  <a:gd name="connsiteX267" fmla="*/ 994159 w 2278063"/>
                  <a:gd name="connsiteY267" fmla="*/ 13959 h 24752"/>
                  <a:gd name="connsiteX268" fmla="*/ 949385 w 2278063"/>
                  <a:gd name="connsiteY268" fmla="*/ 8814 h 24752"/>
                  <a:gd name="connsiteX269" fmla="*/ 977301 w 2278063"/>
                  <a:gd name="connsiteY269" fmla="*/ 14098 h 24752"/>
                  <a:gd name="connsiteX270" fmla="*/ 958915 w 2278063"/>
                  <a:gd name="connsiteY270" fmla="*/ 14248 h 24752"/>
                  <a:gd name="connsiteX271" fmla="*/ 904208 w 2278063"/>
                  <a:gd name="connsiteY271" fmla="*/ 8814 h 24752"/>
                  <a:gd name="connsiteX272" fmla="*/ 933014 w 2278063"/>
                  <a:gd name="connsiteY272" fmla="*/ 14461 h 24752"/>
                  <a:gd name="connsiteX273" fmla="*/ 914378 w 2278063"/>
                  <a:gd name="connsiteY273" fmla="*/ 14614 h 24752"/>
                  <a:gd name="connsiteX274" fmla="*/ 907166 w 2278063"/>
                  <a:gd name="connsiteY274" fmla="*/ 10501 h 24752"/>
                  <a:gd name="connsiteX275" fmla="*/ 904208 w 2278063"/>
                  <a:gd name="connsiteY275" fmla="*/ 8814 h 24752"/>
                  <a:gd name="connsiteX276" fmla="*/ 805249 w 2278063"/>
                  <a:gd name="connsiteY276" fmla="*/ 8814 h 24752"/>
                  <a:gd name="connsiteX277" fmla="*/ 836057 w 2278063"/>
                  <a:gd name="connsiteY277" fmla="*/ 15256 h 24752"/>
                  <a:gd name="connsiteX278" fmla="*/ 816476 w 2278063"/>
                  <a:gd name="connsiteY278" fmla="*/ 15416 h 24752"/>
                  <a:gd name="connsiteX279" fmla="*/ 710592 w 2278063"/>
                  <a:gd name="connsiteY279" fmla="*/ 8814 h 24752"/>
                  <a:gd name="connsiteX280" fmla="*/ 752542 w 2278063"/>
                  <a:gd name="connsiteY280" fmla="*/ 15561 h 24752"/>
                  <a:gd name="connsiteX281" fmla="*/ 754786 w 2278063"/>
                  <a:gd name="connsiteY281" fmla="*/ 15922 h 24752"/>
                  <a:gd name="connsiteX282" fmla="*/ 723507 w 2278063"/>
                  <a:gd name="connsiteY282" fmla="*/ 16179 h 24752"/>
                  <a:gd name="connsiteX283" fmla="*/ 722424 w 2278063"/>
                  <a:gd name="connsiteY283" fmla="*/ 15561 h 24752"/>
                  <a:gd name="connsiteX284" fmla="*/ 710592 w 2278063"/>
                  <a:gd name="connsiteY284" fmla="*/ 8814 h 24752"/>
                  <a:gd name="connsiteX285" fmla="*/ 669718 w 2278063"/>
                  <a:gd name="connsiteY285" fmla="*/ 8814 h 24752"/>
                  <a:gd name="connsiteX286" fmla="*/ 701987 w 2278063"/>
                  <a:gd name="connsiteY286" fmla="*/ 15561 h 24752"/>
                  <a:gd name="connsiteX287" fmla="*/ 705640 w 2278063"/>
                  <a:gd name="connsiteY287" fmla="*/ 16325 h 24752"/>
                  <a:gd name="connsiteX288" fmla="*/ 684420 w 2278063"/>
                  <a:gd name="connsiteY288" fmla="*/ 16499 h 24752"/>
                  <a:gd name="connsiteX289" fmla="*/ 682626 w 2278063"/>
                  <a:gd name="connsiteY289" fmla="*/ 15561 h 24752"/>
                  <a:gd name="connsiteX290" fmla="*/ 669718 w 2278063"/>
                  <a:gd name="connsiteY290" fmla="*/ 8814 h 24752"/>
                  <a:gd name="connsiteX291" fmla="*/ 637448 w 2278063"/>
                  <a:gd name="connsiteY291" fmla="*/ 8814 h 24752"/>
                  <a:gd name="connsiteX292" fmla="*/ 671001 w 2278063"/>
                  <a:gd name="connsiteY292" fmla="*/ 16609 h 24752"/>
                  <a:gd name="connsiteX293" fmla="*/ 652649 w 2278063"/>
                  <a:gd name="connsiteY293" fmla="*/ 16760 h 24752"/>
                  <a:gd name="connsiteX294" fmla="*/ 640675 w 2278063"/>
                  <a:gd name="connsiteY294" fmla="*/ 10501 h 24752"/>
                  <a:gd name="connsiteX295" fmla="*/ 637448 w 2278063"/>
                  <a:gd name="connsiteY295" fmla="*/ 8814 h 24752"/>
                  <a:gd name="connsiteX296" fmla="*/ 532035 w 2278063"/>
                  <a:gd name="connsiteY296" fmla="*/ 8814 h 24752"/>
                  <a:gd name="connsiteX297" fmla="*/ 570759 w 2278063"/>
                  <a:gd name="connsiteY297" fmla="*/ 16686 h 24752"/>
                  <a:gd name="connsiteX298" fmla="*/ 574283 w 2278063"/>
                  <a:gd name="connsiteY298" fmla="*/ 17402 h 24752"/>
                  <a:gd name="connsiteX299" fmla="*/ 545791 w 2278063"/>
                  <a:gd name="connsiteY299" fmla="*/ 17636 h 24752"/>
                  <a:gd name="connsiteX300" fmla="*/ 544136 w 2278063"/>
                  <a:gd name="connsiteY300" fmla="*/ 16686 h 24752"/>
                  <a:gd name="connsiteX301" fmla="*/ 532035 w 2278063"/>
                  <a:gd name="connsiteY301" fmla="*/ 8814 h 24752"/>
                  <a:gd name="connsiteX302" fmla="*/ 482556 w 2278063"/>
                  <a:gd name="connsiteY302" fmla="*/ 8814 h 24752"/>
                  <a:gd name="connsiteX303" fmla="*/ 519397 w 2278063"/>
                  <a:gd name="connsiteY303" fmla="*/ 17529 h 24752"/>
                  <a:gd name="connsiteX304" fmla="*/ 520850 w 2278063"/>
                  <a:gd name="connsiteY304" fmla="*/ 17840 h 24752"/>
                  <a:gd name="connsiteX305" fmla="*/ 498703 w 2278063"/>
                  <a:gd name="connsiteY305" fmla="*/ 18022 h 24752"/>
                  <a:gd name="connsiteX306" fmla="*/ 485514 w 2278063"/>
                  <a:gd name="connsiteY306" fmla="*/ 10501 h 24752"/>
                  <a:gd name="connsiteX307" fmla="*/ 482556 w 2278063"/>
                  <a:gd name="connsiteY307" fmla="*/ 8814 h 24752"/>
                  <a:gd name="connsiteX308" fmla="*/ 433076 w 2278063"/>
                  <a:gd name="connsiteY308" fmla="*/ 8814 h 24752"/>
                  <a:gd name="connsiteX309" fmla="*/ 470455 w 2278063"/>
                  <a:gd name="connsiteY309" fmla="*/ 14718 h 24752"/>
                  <a:gd name="connsiteX310" fmla="*/ 486494 w 2278063"/>
                  <a:gd name="connsiteY310" fmla="*/ 18122 h 24752"/>
                  <a:gd name="connsiteX311" fmla="*/ 451433 w 2278063"/>
                  <a:gd name="connsiteY311" fmla="*/ 18409 h 24752"/>
                  <a:gd name="connsiteX312" fmla="*/ 443833 w 2278063"/>
                  <a:gd name="connsiteY312" fmla="*/ 14437 h 24752"/>
                  <a:gd name="connsiteX313" fmla="*/ 433076 w 2278063"/>
                  <a:gd name="connsiteY313" fmla="*/ 8814 h 24752"/>
                  <a:gd name="connsiteX314" fmla="*/ 155292 w 2278063"/>
                  <a:gd name="connsiteY314" fmla="*/ 7775 h 24752"/>
                  <a:gd name="connsiteX315" fmla="*/ 161276 w 2278063"/>
                  <a:gd name="connsiteY315" fmla="*/ 10913 h 24752"/>
                  <a:gd name="connsiteX316" fmla="*/ 174178 w 2278063"/>
                  <a:gd name="connsiteY316" fmla="*/ 19302 h 24752"/>
                  <a:gd name="connsiteX317" fmla="*/ 131171 w 2278063"/>
                  <a:gd name="connsiteY317" fmla="*/ 10913 h 24752"/>
                  <a:gd name="connsiteX318" fmla="*/ 126666 w 2278063"/>
                  <a:gd name="connsiteY318" fmla="*/ 9992 h 24752"/>
                  <a:gd name="connsiteX319" fmla="*/ 460277 w 2278063"/>
                  <a:gd name="connsiteY319" fmla="*/ 5110 h 24752"/>
                  <a:gd name="connsiteX320" fmla="*/ 466726 w 2278063"/>
                  <a:gd name="connsiteY320" fmla="*/ 7227 h 24752"/>
                  <a:gd name="connsiteX321" fmla="*/ 446365 w 2278063"/>
                  <a:gd name="connsiteY321" fmla="*/ 5795 h 24752"/>
                  <a:gd name="connsiteX322" fmla="*/ 281854 w 2278063"/>
                  <a:gd name="connsiteY322" fmla="*/ 4978 h 24752"/>
                  <a:gd name="connsiteX323" fmla="*/ 290513 w 2278063"/>
                  <a:gd name="connsiteY323" fmla="*/ 8947 h 24752"/>
                  <a:gd name="connsiteX324" fmla="*/ 267680 w 2278063"/>
                  <a:gd name="connsiteY324" fmla="*/ 6977 h 24752"/>
                  <a:gd name="connsiteX325" fmla="*/ 242888 w 2278063"/>
                  <a:gd name="connsiteY325" fmla="*/ 4978 h 24752"/>
                  <a:gd name="connsiteX326" fmla="*/ 267512 w 2278063"/>
                  <a:gd name="connsiteY326" fmla="*/ 6962 h 24752"/>
                  <a:gd name="connsiteX327" fmla="*/ 267680 w 2278063"/>
                  <a:gd name="connsiteY327" fmla="*/ 6977 h 24752"/>
                  <a:gd name="connsiteX328" fmla="*/ 253712 w 2278063"/>
                  <a:gd name="connsiteY328" fmla="*/ 8947 h 24752"/>
                  <a:gd name="connsiteX329" fmla="*/ 242888 w 2278063"/>
                  <a:gd name="connsiteY329" fmla="*/ 4978 h 24752"/>
                  <a:gd name="connsiteX330" fmla="*/ 2247910 w 2278063"/>
                  <a:gd name="connsiteY330" fmla="*/ 4899 h 24752"/>
                  <a:gd name="connsiteX331" fmla="*/ 2275909 w 2278063"/>
                  <a:gd name="connsiteY331" fmla="*/ 4899 h 24752"/>
                  <a:gd name="connsiteX332" fmla="*/ 2278063 w 2278063"/>
                  <a:gd name="connsiteY332" fmla="*/ 7122 h 24752"/>
                  <a:gd name="connsiteX333" fmla="*/ 2208673 w 2278063"/>
                  <a:gd name="connsiteY333" fmla="*/ 4899 h 24752"/>
                  <a:gd name="connsiteX334" fmla="*/ 2220981 w 2278063"/>
                  <a:gd name="connsiteY334" fmla="*/ 4899 h 24752"/>
                  <a:gd name="connsiteX335" fmla="*/ 2224212 w 2278063"/>
                  <a:gd name="connsiteY335" fmla="*/ 7122 h 24752"/>
                  <a:gd name="connsiteX336" fmla="*/ 2154109 w 2278063"/>
                  <a:gd name="connsiteY336" fmla="*/ 4899 h 24752"/>
                  <a:gd name="connsiteX337" fmla="*/ 2173592 w 2278063"/>
                  <a:gd name="connsiteY337" fmla="*/ 4899 h 24752"/>
                  <a:gd name="connsiteX338" fmla="*/ 2178976 w 2278063"/>
                  <a:gd name="connsiteY338" fmla="*/ 7122 h 24752"/>
                  <a:gd name="connsiteX339" fmla="*/ 2045428 w 2278063"/>
                  <a:gd name="connsiteY339" fmla="*/ 4899 h 24752"/>
                  <a:gd name="connsiteX340" fmla="*/ 2071274 w 2278063"/>
                  <a:gd name="connsiteY340" fmla="*/ 4899 h 24752"/>
                  <a:gd name="connsiteX341" fmla="*/ 2075581 w 2278063"/>
                  <a:gd name="connsiteY341" fmla="*/ 7122 h 24752"/>
                  <a:gd name="connsiteX342" fmla="*/ 2005422 w 2278063"/>
                  <a:gd name="connsiteY342" fmla="*/ 4899 h 24752"/>
                  <a:gd name="connsiteX343" fmla="*/ 2019576 w 2278063"/>
                  <a:gd name="connsiteY343" fmla="*/ 4899 h 24752"/>
                  <a:gd name="connsiteX344" fmla="*/ 2023884 w 2278063"/>
                  <a:gd name="connsiteY344" fmla="*/ 7122 h 24752"/>
                  <a:gd name="connsiteX345" fmla="*/ 1885308 w 2278063"/>
                  <a:gd name="connsiteY345" fmla="*/ 4899 h 24752"/>
                  <a:gd name="connsiteX346" fmla="*/ 1901102 w 2278063"/>
                  <a:gd name="connsiteY346" fmla="*/ 4899 h 24752"/>
                  <a:gd name="connsiteX347" fmla="*/ 1905410 w 2278063"/>
                  <a:gd name="connsiteY347" fmla="*/ 7122 h 24752"/>
                  <a:gd name="connsiteX348" fmla="*/ 1850842 w 2278063"/>
                  <a:gd name="connsiteY348" fmla="*/ 4899 h 24752"/>
                  <a:gd name="connsiteX349" fmla="*/ 1865919 w 2278063"/>
                  <a:gd name="connsiteY349" fmla="*/ 4899 h 24752"/>
                  <a:gd name="connsiteX350" fmla="*/ 1868791 w 2278063"/>
                  <a:gd name="connsiteY350" fmla="*/ 7122 h 24752"/>
                  <a:gd name="connsiteX351" fmla="*/ 1793400 w 2278063"/>
                  <a:gd name="connsiteY351" fmla="*/ 4899 h 24752"/>
                  <a:gd name="connsiteX352" fmla="*/ 1807042 w 2278063"/>
                  <a:gd name="connsiteY352" fmla="*/ 4899 h 24752"/>
                  <a:gd name="connsiteX353" fmla="*/ 1810631 w 2278063"/>
                  <a:gd name="connsiteY353" fmla="*/ 7122 h 24752"/>
                  <a:gd name="connsiteX354" fmla="*/ 1804169 w 2278063"/>
                  <a:gd name="connsiteY354" fmla="*/ 6288 h 24752"/>
                  <a:gd name="connsiteX355" fmla="*/ 1755488 w 2278063"/>
                  <a:gd name="connsiteY355" fmla="*/ 4899 h 24752"/>
                  <a:gd name="connsiteX356" fmla="*/ 1765217 w 2278063"/>
                  <a:gd name="connsiteY356" fmla="*/ 4899 h 24752"/>
                  <a:gd name="connsiteX357" fmla="*/ 1767550 w 2278063"/>
                  <a:gd name="connsiteY357" fmla="*/ 7122 h 24752"/>
                  <a:gd name="connsiteX358" fmla="*/ 1704367 w 2278063"/>
                  <a:gd name="connsiteY358" fmla="*/ 4899 h 24752"/>
                  <a:gd name="connsiteX359" fmla="*/ 1729495 w 2278063"/>
                  <a:gd name="connsiteY359" fmla="*/ 4899 h 24752"/>
                  <a:gd name="connsiteX360" fmla="*/ 1733085 w 2278063"/>
                  <a:gd name="connsiteY360" fmla="*/ 7122 h 24752"/>
                  <a:gd name="connsiteX361" fmla="*/ 842483 w 2278063"/>
                  <a:gd name="connsiteY361" fmla="*/ 4647 h 24752"/>
                  <a:gd name="connsiteX362" fmla="*/ 846473 w 2278063"/>
                  <a:gd name="connsiteY362" fmla="*/ 7122 h 24752"/>
                  <a:gd name="connsiteX363" fmla="*/ 824702 w 2278063"/>
                  <a:gd name="connsiteY363" fmla="*/ 4741 h 24752"/>
                  <a:gd name="connsiteX364" fmla="*/ 585210 w 2278063"/>
                  <a:gd name="connsiteY364" fmla="*/ 4581 h 24752"/>
                  <a:gd name="connsiteX365" fmla="*/ 587375 w 2278063"/>
                  <a:gd name="connsiteY365" fmla="*/ 4581 h 24752"/>
                  <a:gd name="connsiteX366" fmla="*/ 581020 w 2278063"/>
                  <a:gd name="connsiteY366" fmla="*/ 4889 h 24752"/>
                  <a:gd name="connsiteX367" fmla="*/ 539750 w 2278063"/>
                  <a:gd name="connsiteY367" fmla="*/ 4581 h 24752"/>
                  <a:gd name="connsiteX368" fmla="*/ 562751 w 2278063"/>
                  <a:gd name="connsiteY368" fmla="*/ 5772 h 24752"/>
                  <a:gd name="connsiteX369" fmla="*/ 581020 w 2278063"/>
                  <a:gd name="connsiteY369" fmla="*/ 4889 h 24752"/>
                  <a:gd name="connsiteX370" fmla="*/ 541915 w 2278063"/>
                  <a:gd name="connsiteY370" fmla="*/ 7756 h 24752"/>
                  <a:gd name="connsiteX371" fmla="*/ 539750 w 2278063"/>
                  <a:gd name="connsiteY371" fmla="*/ 4581 h 24752"/>
                  <a:gd name="connsiteX372" fmla="*/ 897907 w 2278063"/>
                  <a:gd name="connsiteY372" fmla="*/ 4353 h 24752"/>
                  <a:gd name="connsiteX373" fmla="*/ 902370 w 2278063"/>
                  <a:gd name="connsiteY373" fmla="*/ 7122 h 24752"/>
                  <a:gd name="connsiteX374" fmla="*/ 875864 w 2278063"/>
                  <a:gd name="connsiteY374" fmla="*/ 4470 h 24752"/>
                  <a:gd name="connsiteX375" fmla="*/ 323361 w 2278063"/>
                  <a:gd name="connsiteY375" fmla="*/ 4316 h 24752"/>
                  <a:gd name="connsiteX376" fmla="*/ 388101 w 2278063"/>
                  <a:gd name="connsiteY376" fmla="*/ 17916 h 24752"/>
                  <a:gd name="connsiteX377" fmla="*/ 393827 w 2278063"/>
                  <a:gd name="connsiteY377" fmla="*/ 18882 h 24752"/>
                  <a:gd name="connsiteX378" fmla="*/ 349793 w 2278063"/>
                  <a:gd name="connsiteY378" fmla="*/ 19243 h 24752"/>
                  <a:gd name="connsiteX379" fmla="*/ 336537 w 2278063"/>
                  <a:gd name="connsiteY379" fmla="*/ 12188 h 24752"/>
                  <a:gd name="connsiteX380" fmla="*/ 323361 w 2278063"/>
                  <a:gd name="connsiteY380" fmla="*/ 4316 h 24752"/>
                  <a:gd name="connsiteX381" fmla="*/ 222250 w 2278063"/>
                  <a:gd name="connsiteY381" fmla="*/ 4316 h 24752"/>
                  <a:gd name="connsiteX382" fmla="*/ 292133 w 2278063"/>
                  <a:gd name="connsiteY382" fmla="*/ 19497 h 24752"/>
                  <a:gd name="connsiteX383" fmla="*/ 296657 w 2278063"/>
                  <a:gd name="connsiteY383" fmla="*/ 19678 h 24752"/>
                  <a:gd name="connsiteX384" fmla="*/ 250217 w 2278063"/>
                  <a:gd name="connsiteY384" fmla="*/ 20059 h 24752"/>
                  <a:gd name="connsiteX385" fmla="*/ 222250 w 2278063"/>
                  <a:gd name="connsiteY385" fmla="*/ 4316 h 24752"/>
                  <a:gd name="connsiteX386" fmla="*/ 202133 w 2278063"/>
                  <a:gd name="connsiteY386" fmla="*/ 4148 h 24752"/>
                  <a:gd name="connsiteX387" fmla="*/ 234388 w 2278063"/>
                  <a:gd name="connsiteY387" fmla="*/ 21466 h 24752"/>
                  <a:gd name="connsiteX388" fmla="*/ 191381 w 2278063"/>
                  <a:gd name="connsiteY388" fmla="*/ 13619 h 24752"/>
                  <a:gd name="connsiteX389" fmla="*/ 162360 w 2278063"/>
                  <a:gd name="connsiteY389" fmla="*/ 7228 h 24752"/>
                  <a:gd name="connsiteX390" fmla="*/ 177329 w 2278063"/>
                  <a:gd name="connsiteY390" fmla="*/ 6069 h 24752"/>
                  <a:gd name="connsiteX391" fmla="*/ 148374 w 2278063"/>
                  <a:gd name="connsiteY391" fmla="*/ 4148 h 24752"/>
                  <a:gd name="connsiteX392" fmla="*/ 162360 w 2278063"/>
                  <a:gd name="connsiteY392" fmla="*/ 7228 h 24752"/>
                  <a:gd name="connsiteX393" fmla="*/ 155292 w 2278063"/>
                  <a:gd name="connsiteY393" fmla="*/ 7775 h 24752"/>
                  <a:gd name="connsiteX394" fmla="*/ 88164 w 2278063"/>
                  <a:gd name="connsiteY394" fmla="*/ 4148 h 24752"/>
                  <a:gd name="connsiteX395" fmla="*/ 102209 w 2278063"/>
                  <a:gd name="connsiteY395" fmla="*/ 4993 h 24752"/>
                  <a:gd name="connsiteX396" fmla="*/ 126666 w 2278063"/>
                  <a:gd name="connsiteY396" fmla="*/ 9992 h 24752"/>
                  <a:gd name="connsiteX397" fmla="*/ 103360 w 2278063"/>
                  <a:gd name="connsiteY397" fmla="*/ 11797 h 24752"/>
                  <a:gd name="connsiteX398" fmla="*/ 103217 w 2278063"/>
                  <a:gd name="connsiteY398" fmla="*/ 11725 h 24752"/>
                  <a:gd name="connsiteX399" fmla="*/ 88164 w 2278063"/>
                  <a:gd name="connsiteY399" fmla="*/ 4148 h 24752"/>
                  <a:gd name="connsiteX400" fmla="*/ 51608 w 2278063"/>
                  <a:gd name="connsiteY400" fmla="*/ 4148 h 24752"/>
                  <a:gd name="connsiteX401" fmla="*/ 62931 w 2278063"/>
                  <a:gd name="connsiteY401" fmla="*/ 4994 h 24752"/>
                  <a:gd name="connsiteX402" fmla="*/ 79130 w 2278063"/>
                  <a:gd name="connsiteY402" fmla="*/ 9196 h 24752"/>
                  <a:gd name="connsiteX403" fmla="*/ 85745 w 2278063"/>
                  <a:gd name="connsiteY403" fmla="*/ 10913 h 24752"/>
                  <a:gd name="connsiteX404" fmla="*/ 91996 w 2278063"/>
                  <a:gd name="connsiteY404" fmla="*/ 12677 h 24752"/>
                  <a:gd name="connsiteX405" fmla="*/ 70945 w 2278063"/>
                  <a:gd name="connsiteY405" fmla="*/ 14307 h 24752"/>
                  <a:gd name="connsiteX406" fmla="*/ 67467 w 2278063"/>
                  <a:gd name="connsiteY406" fmla="*/ 11995 h 24752"/>
                  <a:gd name="connsiteX407" fmla="*/ 51608 w 2278063"/>
                  <a:gd name="connsiteY407" fmla="*/ 4148 h 24752"/>
                  <a:gd name="connsiteX408" fmla="*/ 938158 w 2278063"/>
                  <a:gd name="connsiteY408" fmla="*/ 4140 h 24752"/>
                  <a:gd name="connsiteX409" fmla="*/ 945369 w 2278063"/>
                  <a:gd name="connsiteY409" fmla="*/ 7122 h 24752"/>
                  <a:gd name="connsiteX410" fmla="*/ 927082 w 2278063"/>
                  <a:gd name="connsiteY410" fmla="*/ 4198 h 24752"/>
                  <a:gd name="connsiteX411" fmla="*/ 984206 w 2278063"/>
                  <a:gd name="connsiteY411" fmla="*/ 3895 h 24752"/>
                  <a:gd name="connsiteX412" fmla="*/ 988367 w 2278063"/>
                  <a:gd name="connsiteY412" fmla="*/ 7122 h 24752"/>
                  <a:gd name="connsiteX413" fmla="*/ 960687 w 2278063"/>
                  <a:gd name="connsiteY413" fmla="*/ 4899 h 24752"/>
                  <a:gd name="connsiteX414" fmla="*/ 950983 w 2278063"/>
                  <a:gd name="connsiteY414" fmla="*/ 4072 h 24752"/>
                  <a:gd name="connsiteX415" fmla="*/ 1033318 w 2278063"/>
                  <a:gd name="connsiteY415" fmla="*/ 3635 h 24752"/>
                  <a:gd name="connsiteX416" fmla="*/ 1037815 w 2278063"/>
                  <a:gd name="connsiteY416" fmla="*/ 7122 h 24752"/>
                  <a:gd name="connsiteX417" fmla="*/ 1008791 w 2278063"/>
                  <a:gd name="connsiteY417" fmla="*/ 3788 h 24752"/>
                  <a:gd name="connsiteX418" fmla="*/ 1008602 w 2278063"/>
                  <a:gd name="connsiteY418" fmla="*/ 3766 h 24752"/>
                  <a:gd name="connsiteX419" fmla="*/ 1070096 w 2278063"/>
                  <a:gd name="connsiteY419" fmla="*/ 3440 h 24752"/>
                  <a:gd name="connsiteX420" fmla="*/ 1072213 w 2278063"/>
                  <a:gd name="connsiteY420" fmla="*/ 4899 h 24752"/>
                  <a:gd name="connsiteX421" fmla="*/ 1051184 w 2278063"/>
                  <a:gd name="connsiteY421" fmla="*/ 3540 h 24752"/>
                  <a:gd name="connsiteX422" fmla="*/ 1121300 w 2278063"/>
                  <a:gd name="connsiteY422" fmla="*/ 3169 h 24752"/>
                  <a:gd name="connsiteX423" fmla="*/ 1123811 w 2278063"/>
                  <a:gd name="connsiteY423" fmla="*/ 4899 h 24752"/>
                  <a:gd name="connsiteX424" fmla="*/ 1095593 w 2278063"/>
                  <a:gd name="connsiteY424" fmla="*/ 4343 h 24752"/>
                  <a:gd name="connsiteX425" fmla="*/ 1087940 w 2278063"/>
                  <a:gd name="connsiteY425" fmla="*/ 3345 h 24752"/>
                  <a:gd name="connsiteX426" fmla="*/ 363538 w 2278063"/>
                  <a:gd name="connsiteY426" fmla="*/ 2993 h 24752"/>
                  <a:gd name="connsiteX427" fmla="*/ 415132 w 2278063"/>
                  <a:gd name="connsiteY427" fmla="*/ 7227 h 24752"/>
                  <a:gd name="connsiteX428" fmla="*/ 406533 w 2278063"/>
                  <a:gd name="connsiteY428" fmla="*/ 2993 h 24752"/>
                  <a:gd name="connsiteX429" fmla="*/ 446365 w 2278063"/>
                  <a:gd name="connsiteY429" fmla="*/ 5795 h 24752"/>
                  <a:gd name="connsiteX430" fmla="*/ 374287 w 2278063"/>
                  <a:gd name="connsiteY430" fmla="*/ 9343 h 24752"/>
                  <a:gd name="connsiteX431" fmla="*/ 363538 w 2278063"/>
                  <a:gd name="connsiteY431" fmla="*/ 2993 h 24752"/>
                  <a:gd name="connsiteX432" fmla="*/ 1169417 w 2278063"/>
                  <a:gd name="connsiteY432" fmla="*/ 2913 h 24752"/>
                  <a:gd name="connsiteX433" fmla="*/ 1173259 w 2278063"/>
                  <a:gd name="connsiteY433" fmla="*/ 4899 h 24752"/>
                  <a:gd name="connsiteX434" fmla="*/ 1145310 w 2278063"/>
                  <a:gd name="connsiteY434" fmla="*/ 3510 h 24752"/>
                  <a:gd name="connsiteX435" fmla="*/ 1141222 w 2278063"/>
                  <a:gd name="connsiteY435" fmla="*/ 3063 h 24752"/>
                  <a:gd name="connsiteX436" fmla="*/ 1199286 w 2278063"/>
                  <a:gd name="connsiteY436" fmla="*/ 2755 h 24752"/>
                  <a:gd name="connsiteX437" fmla="*/ 1205507 w 2278063"/>
                  <a:gd name="connsiteY437" fmla="*/ 4899 h 24752"/>
                  <a:gd name="connsiteX438" fmla="*/ 1184277 w 2278063"/>
                  <a:gd name="connsiteY438" fmla="*/ 3510 h 24752"/>
                  <a:gd name="connsiteX439" fmla="*/ 1180085 w 2278063"/>
                  <a:gd name="connsiteY439" fmla="*/ 2857 h 24752"/>
                  <a:gd name="connsiteX440" fmla="*/ 2217749 w 2278063"/>
                  <a:gd name="connsiteY440" fmla="*/ 2676 h 24752"/>
                  <a:gd name="connsiteX441" fmla="*/ 2247910 w 2278063"/>
                  <a:gd name="connsiteY441" fmla="*/ 4899 h 24752"/>
                  <a:gd name="connsiteX442" fmla="*/ 2220981 w 2278063"/>
                  <a:gd name="connsiteY442" fmla="*/ 4899 h 24752"/>
                  <a:gd name="connsiteX443" fmla="*/ 2168206 w 2278063"/>
                  <a:gd name="connsiteY443" fmla="*/ 2676 h 24752"/>
                  <a:gd name="connsiteX444" fmla="*/ 2197017 w 2278063"/>
                  <a:gd name="connsiteY444" fmla="*/ 3232 h 24752"/>
                  <a:gd name="connsiteX445" fmla="*/ 2208673 w 2278063"/>
                  <a:gd name="connsiteY445" fmla="*/ 4899 h 24752"/>
                  <a:gd name="connsiteX446" fmla="*/ 2173592 w 2278063"/>
                  <a:gd name="connsiteY446" fmla="*/ 4899 h 24752"/>
                  <a:gd name="connsiteX447" fmla="*/ 2112200 w 2278063"/>
                  <a:gd name="connsiteY447" fmla="*/ 2676 h 24752"/>
                  <a:gd name="connsiteX448" fmla="*/ 2144780 w 2278063"/>
                  <a:gd name="connsiteY448" fmla="*/ 4066 h 24752"/>
                  <a:gd name="connsiteX449" fmla="*/ 2154109 w 2278063"/>
                  <a:gd name="connsiteY449" fmla="*/ 4899 h 24752"/>
                  <a:gd name="connsiteX450" fmla="*/ 2118663 w 2278063"/>
                  <a:gd name="connsiteY450" fmla="*/ 4899 h 24752"/>
                  <a:gd name="connsiteX451" fmla="*/ 2112200 w 2278063"/>
                  <a:gd name="connsiteY451" fmla="*/ 2676 h 24752"/>
                  <a:gd name="connsiteX452" fmla="*/ 2066965 w 2278063"/>
                  <a:gd name="connsiteY452" fmla="*/ 2676 h 24752"/>
                  <a:gd name="connsiteX453" fmla="*/ 2118663 w 2278063"/>
                  <a:gd name="connsiteY453" fmla="*/ 4899 h 24752"/>
                  <a:gd name="connsiteX454" fmla="*/ 2071274 w 2278063"/>
                  <a:gd name="connsiteY454" fmla="*/ 4899 h 24752"/>
                  <a:gd name="connsiteX455" fmla="*/ 2015267 w 2278063"/>
                  <a:gd name="connsiteY455" fmla="*/ 2676 h 24752"/>
                  <a:gd name="connsiteX456" fmla="*/ 2045428 w 2278063"/>
                  <a:gd name="connsiteY456" fmla="*/ 4899 h 24752"/>
                  <a:gd name="connsiteX457" fmla="*/ 2019576 w 2278063"/>
                  <a:gd name="connsiteY457" fmla="*/ 4899 h 24752"/>
                  <a:gd name="connsiteX458" fmla="*/ 1959262 w 2278063"/>
                  <a:gd name="connsiteY458" fmla="*/ 2676 h 24752"/>
                  <a:gd name="connsiteX459" fmla="*/ 1991573 w 2278063"/>
                  <a:gd name="connsiteY459" fmla="*/ 3232 h 24752"/>
                  <a:gd name="connsiteX460" fmla="*/ 2005422 w 2278063"/>
                  <a:gd name="connsiteY460" fmla="*/ 4899 h 24752"/>
                  <a:gd name="connsiteX461" fmla="*/ 1965724 w 2278063"/>
                  <a:gd name="connsiteY461" fmla="*/ 4899 h 24752"/>
                  <a:gd name="connsiteX462" fmla="*/ 1959262 w 2278063"/>
                  <a:gd name="connsiteY462" fmla="*/ 2676 h 24752"/>
                  <a:gd name="connsiteX463" fmla="*/ 1896794 w 2278063"/>
                  <a:gd name="connsiteY463" fmla="*/ 2676 h 24752"/>
                  <a:gd name="connsiteX464" fmla="*/ 1965724 w 2278063"/>
                  <a:gd name="connsiteY464" fmla="*/ 4899 h 24752"/>
                  <a:gd name="connsiteX465" fmla="*/ 1901102 w 2278063"/>
                  <a:gd name="connsiteY465" fmla="*/ 4899 h 24752"/>
                  <a:gd name="connsiteX466" fmla="*/ 1199058 w 2278063"/>
                  <a:gd name="connsiteY466" fmla="*/ 2676 h 24752"/>
                  <a:gd name="connsiteX467" fmla="*/ 1203126 w 2278063"/>
                  <a:gd name="connsiteY467" fmla="*/ 2735 h 24752"/>
                  <a:gd name="connsiteX468" fmla="*/ 1199286 w 2278063"/>
                  <a:gd name="connsiteY468" fmla="*/ 2755 h 24752"/>
                  <a:gd name="connsiteX469" fmla="*/ 934619 w 2278063"/>
                  <a:gd name="connsiteY469" fmla="*/ 2676 h 24752"/>
                  <a:gd name="connsiteX470" fmla="*/ 950983 w 2278063"/>
                  <a:gd name="connsiteY470" fmla="*/ 4072 h 24752"/>
                  <a:gd name="connsiteX471" fmla="*/ 938158 w 2278063"/>
                  <a:gd name="connsiteY471" fmla="*/ 4140 h 24752"/>
                  <a:gd name="connsiteX472" fmla="*/ 790575 w 2278063"/>
                  <a:gd name="connsiteY472" fmla="*/ 2676 h 24752"/>
                  <a:gd name="connsiteX473" fmla="*/ 818524 w 2278063"/>
                  <a:gd name="connsiteY473" fmla="*/ 4066 h 24752"/>
                  <a:gd name="connsiteX474" fmla="*/ 824702 w 2278063"/>
                  <a:gd name="connsiteY474" fmla="*/ 4741 h 24752"/>
                  <a:gd name="connsiteX475" fmla="*/ 794875 w 2278063"/>
                  <a:gd name="connsiteY475" fmla="*/ 4899 h 24752"/>
                  <a:gd name="connsiteX476" fmla="*/ 790575 w 2278063"/>
                  <a:gd name="connsiteY476" fmla="*/ 2676 h 24752"/>
                  <a:gd name="connsiteX477" fmla="*/ 1286462 w 2278063"/>
                  <a:gd name="connsiteY477" fmla="*/ 2293 h 24752"/>
                  <a:gd name="connsiteX478" fmla="*/ 1291504 w 2278063"/>
                  <a:gd name="connsiteY478" fmla="*/ 4899 h 24752"/>
                  <a:gd name="connsiteX479" fmla="*/ 1231306 w 2278063"/>
                  <a:gd name="connsiteY479" fmla="*/ 2676 h 24752"/>
                  <a:gd name="connsiteX480" fmla="*/ 1237756 w 2278063"/>
                  <a:gd name="connsiteY480" fmla="*/ 4899 h 24752"/>
                  <a:gd name="connsiteX481" fmla="*/ 1218407 w 2278063"/>
                  <a:gd name="connsiteY481" fmla="*/ 2954 h 24752"/>
                  <a:gd name="connsiteX482" fmla="*/ 1203126 w 2278063"/>
                  <a:gd name="connsiteY482" fmla="*/ 2735 h 24752"/>
                  <a:gd name="connsiteX483" fmla="*/ 1341050 w 2278063"/>
                  <a:gd name="connsiteY483" fmla="*/ 2003 h 24752"/>
                  <a:gd name="connsiteX484" fmla="*/ 1345251 w 2278063"/>
                  <a:gd name="connsiteY484" fmla="*/ 4899 h 24752"/>
                  <a:gd name="connsiteX485" fmla="*/ 1317707 w 2278063"/>
                  <a:gd name="connsiteY485" fmla="*/ 2127 h 24752"/>
                  <a:gd name="connsiteX486" fmla="*/ 6451 w 2278063"/>
                  <a:gd name="connsiteY486" fmla="*/ 1983 h 24752"/>
                  <a:gd name="connsiteX487" fmla="*/ 43276 w 2278063"/>
                  <a:gd name="connsiteY487" fmla="*/ 12537 h 24752"/>
                  <a:gd name="connsiteX488" fmla="*/ 54743 w 2278063"/>
                  <a:gd name="connsiteY488" fmla="*/ 15562 h 24752"/>
                  <a:gd name="connsiteX489" fmla="*/ 36269 w 2278063"/>
                  <a:gd name="connsiteY489" fmla="*/ 16993 h 24752"/>
                  <a:gd name="connsiteX490" fmla="*/ 23654 w 2278063"/>
                  <a:gd name="connsiteY490" fmla="*/ 10643 h 24752"/>
                  <a:gd name="connsiteX491" fmla="*/ 6451 w 2278063"/>
                  <a:gd name="connsiteY491" fmla="*/ 1983 h 24752"/>
                  <a:gd name="connsiteX492" fmla="*/ 1402921 w 2278063"/>
                  <a:gd name="connsiteY492" fmla="*/ 1675 h 24752"/>
                  <a:gd name="connsiteX493" fmla="*/ 1407599 w 2278063"/>
                  <a:gd name="connsiteY493" fmla="*/ 4899 h 24752"/>
                  <a:gd name="connsiteX494" fmla="*/ 1374006 w 2278063"/>
                  <a:gd name="connsiteY494" fmla="*/ 1843 h 24752"/>
                  <a:gd name="connsiteX495" fmla="*/ 1373686 w 2278063"/>
                  <a:gd name="connsiteY495" fmla="*/ 1830 h 24752"/>
                  <a:gd name="connsiteX496" fmla="*/ 1458836 w 2278063"/>
                  <a:gd name="connsiteY496" fmla="*/ 1379 h 24752"/>
                  <a:gd name="connsiteX497" fmla="*/ 1461346 w 2278063"/>
                  <a:gd name="connsiteY497" fmla="*/ 2676 h 24752"/>
                  <a:gd name="connsiteX498" fmla="*/ 1431248 w 2278063"/>
                  <a:gd name="connsiteY498" fmla="*/ 2399 h 24752"/>
                  <a:gd name="connsiteX499" fmla="*/ 1418756 w 2278063"/>
                  <a:gd name="connsiteY499" fmla="*/ 1591 h 24752"/>
                  <a:gd name="connsiteX500" fmla="*/ 1498929 w 2278063"/>
                  <a:gd name="connsiteY500" fmla="*/ 1166 h 24752"/>
                  <a:gd name="connsiteX501" fmla="*/ 1504344 w 2278063"/>
                  <a:gd name="connsiteY501" fmla="*/ 4899 h 24752"/>
                  <a:gd name="connsiteX502" fmla="*/ 1466460 w 2278063"/>
                  <a:gd name="connsiteY502" fmla="*/ 1339 h 24752"/>
                  <a:gd name="connsiteX503" fmla="*/ 1558856 w 2278063"/>
                  <a:gd name="connsiteY503" fmla="*/ 849 h 24752"/>
                  <a:gd name="connsiteX504" fmla="*/ 1562392 w 2278063"/>
                  <a:gd name="connsiteY504" fmla="*/ 2676 h 24752"/>
                  <a:gd name="connsiteX505" fmla="*/ 1529337 w 2278063"/>
                  <a:gd name="connsiteY505" fmla="*/ 3232 h 24752"/>
                  <a:gd name="connsiteX506" fmla="*/ 1505562 w 2278063"/>
                  <a:gd name="connsiteY506" fmla="*/ 1131 h 24752"/>
                  <a:gd name="connsiteX507" fmla="*/ 1860175 w 2278063"/>
                  <a:gd name="connsiteY507" fmla="*/ 454 h 24752"/>
                  <a:gd name="connsiteX508" fmla="*/ 1882793 w 2278063"/>
                  <a:gd name="connsiteY508" fmla="*/ 4621 h 24752"/>
                  <a:gd name="connsiteX509" fmla="*/ 1885308 w 2278063"/>
                  <a:gd name="connsiteY509" fmla="*/ 4899 h 24752"/>
                  <a:gd name="connsiteX510" fmla="*/ 1865919 w 2278063"/>
                  <a:gd name="connsiteY510" fmla="*/ 4899 h 24752"/>
                  <a:gd name="connsiteX511" fmla="*/ 1799861 w 2278063"/>
                  <a:gd name="connsiteY511" fmla="*/ 454 h 24752"/>
                  <a:gd name="connsiteX512" fmla="*/ 1835134 w 2278063"/>
                  <a:gd name="connsiteY512" fmla="*/ 2954 h 24752"/>
                  <a:gd name="connsiteX513" fmla="*/ 1850842 w 2278063"/>
                  <a:gd name="connsiteY513" fmla="*/ 4899 h 24752"/>
                  <a:gd name="connsiteX514" fmla="*/ 1807042 w 2278063"/>
                  <a:gd name="connsiteY514" fmla="*/ 4899 h 24752"/>
                  <a:gd name="connsiteX515" fmla="*/ 1805246 w 2278063"/>
                  <a:gd name="connsiteY515" fmla="*/ 3788 h 24752"/>
                  <a:gd name="connsiteX516" fmla="*/ 1799861 w 2278063"/>
                  <a:gd name="connsiteY516" fmla="*/ 454 h 24752"/>
                  <a:gd name="connsiteX517" fmla="*/ 1758934 w 2278063"/>
                  <a:gd name="connsiteY517" fmla="*/ 454 h 24752"/>
                  <a:gd name="connsiteX518" fmla="*/ 1793400 w 2278063"/>
                  <a:gd name="connsiteY518" fmla="*/ 4899 h 24752"/>
                  <a:gd name="connsiteX519" fmla="*/ 1765217 w 2278063"/>
                  <a:gd name="connsiteY519" fmla="*/ 4899 h 24752"/>
                  <a:gd name="connsiteX520" fmla="*/ 1764050 w 2278063"/>
                  <a:gd name="connsiteY520" fmla="*/ 3788 h 24752"/>
                  <a:gd name="connsiteX521" fmla="*/ 1758934 w 2278063"/>
                  <a:gd name="connsiteY521" fmla="*/ 454 h 24752"/>
                  <a:gd name="connsiteX522" fmla="*/ 1722315 w 2278063"/>
                  <a:gd name="connsiteY522" fmla="*/ 454 h 24752"/>
                  <a:gd name="connsiteX523" fmla="*/ 1744932 w 2278063"/>
                  <a:gd name="connsiteY523" fmla="*/ 2954 h 24752"/>
                  <a:gd name="connsiteX524" fmla="*/ 1755488 w 2278063"/>
                  <a:gd name="connsiteY524" fmla="*/ 4899 h 24752"/>
                  <a:gd name="connsiteX525" fmla="*/ 1729495 w 2278063"/>
                  <a:gd name="connsiteY525" fmla="*/ 4899 h 24752"/>
                  <a:gd name="connsiteX526" fmla="*/ 1723661 w 2278063"/>
                  <a:gd name="connsiteY526" fmla="*/ 1287 h 24752"/>
                  <a:gd name="connsiteX527" fmla="*/ 1722315 w 2278063"/>
                  <a:gd name="connsiteY527" fmla="*/ 454 h 24752"/>
                  <a:gd name="connsiteX528" fmla="*/ 1668463 w 2278063"/>
                  <a:gd name="connsiteY528" fmla="*/ 454 h 24752"/>
                  <a:gd name="connsiteX529" fmla="*/ 1700774 w 2278063"/>
                  <a:gd name="connsiteY529" fmla="*/ 4621 h 24752"/>
                  <a:gd name="connsiteX530" fmla="*/ 1704367 w 2278063"/>
                  <a:gd name="connsiteY530" fmla="*/ 4899 h 24752"/>
                  <a:gd name="connsiteX531" fmla="*/ 1679234 w 2278063"/>
                  <a:gd name="connsiteY531" fmla="*/ 4899 h 24752"/>
                  <a:gd name="connsiteX532" fmla="*/ 1668463 w 2278063"/>
                  <a:gd name="connsiteY532" fmla="*/ 454 h 24752"/>
                  <a:gd name="connsiteX533" fmla="*/ 1633339 w 2278063"/>
                  <a:gd name="connsiteY533" fmla="*/ 454 h 24752"/>
                  <a:gd name="connsiteX534" fmla="*/ 1646238 w 2278063"/>
                  <a:gd name="connsiteY534" fmla="*/ 7122 h 24752"/>
                  <a:gd name="connsiteX535" fmla="*/ 1605390 w 2278063"/>
                  <a:gd name="connsiteY535" fmla="*/ 2676 h 24752"/>
                  <a:gd name="connsiteX536" fmla="*/ 1609690 w 2278063"/>
                  <a:gd name="connsiteY536" fmla="*/ 4899 h 24752"/>
                  <a:gd name="connsiteX537" fmla="*/ 1583891 w 2278063"/>
                  <a:gd name="connsiteY537" fmla="*/ 1843 h 24752"/>
                  <a:gd name="connsiteX538" fmla="*/ 1564837 w 2278063"/>
                  <a:gd name="connsiteY538" fmla="*/ 817 h 24752"/>
                  <a:gd name="connsiteX539" fmla="*/ 1558092 w 2278063"/>
                  <a:gd name="connsiteY539" fmla="*/ 454 h 24752"/>
                  <a:gd name="connsiteX540" fmla="*/ 1564837 w 2278063"/>
                  <a:gd name="connsiteY540" fmla="*/ 817 h 24752"/>
                  <a:gd name="connsiteX541" fmla="*/ 1558856 w 2278063"/>
                  <a:gd name="connsiteY541" fmla="*/ 849 h 24752"/>
                  <a:gd name="connsiteX542" fmla="*/ 1497895 w 2278063"/>
                  <a:gd name="connsiteY542" fmla="*/ 454 h 24752"/>
                  <a:gd name="connsiteX543" fmla="*/ 1505562 w 2278063"/>
                  <a:gd name="connsiteY543" fmla="*/ 1131 h 24752"/>
                  <a:gd name="connsiteX544" fmla="*/ 1498929 w 2278063"/>
                  <a:gd name="connsiteY544" fmla="*/ 1166 h 24752"/>
                  <a:gd name="connsiteX545" fmla="*/ 1457046 w 2278063"/>
                  <a:gd name="connsiteY545" fmla="*/ 454 h 24752"/>
                  <a:gd name="connsiteX546" fmla="*/ 1466460 w 2278063"/>
                  <a:gd name="connsiteY546" fmla="*/ 1339 h 24752"/>
                  <a:gd name="connsiteX547" fmla="*/ 1458836 w 2278063"/>
                  <a:gd name="connsiteY547" fmla="*/ 1379 h 24752"/>
                  <a:gd name="connsiteX548" fmla="*/ 1401149 w 2278063"/>
                  <a:gd name="connsiteY548" fmla="*/ 454 h 24752"/>
                  <a:gd name="connsiteX549" fmla="*/ 1418756 w 2278063"/>
                  <a:gd name="connsiteY549" fmla="*/ 1591 h 24752"/>
                  <a:gd name="connsiteX550" fmla="*/ 1402921 w 2278063"/>
                  <a:gd name="connsiteY550" fmla="*/ 1675 h 24752"/>
                  <a:gd name="connsiteX551" fmla="*/ 1338802 w 2278063"/>
                  <a:gd name="connsiteY551" fmla="*/ 454 h 24752"/>
                  <a:gd name="connsiteX552" fmla="*/ 1373686 w 2278063"/>
                  <a:gd name="connsiteY552" fmla="*/ 1830 h 24752"/>
                  <a:gd name="connsiteX553" fmla="*/ 1341050 w 2278063"/>
                  <a:gd name="connsiteY553" fmla="*/ 2003 h 24752"/>
                  <a:gd name="connsiteX554" fmla="*/ 1282904 w 2278063"/>
                  <a:gd name="connsiteY554" fmla="*/ 454 h 24752"/>
                  <a:gd name="connsiteX555" fmla="*/ 1314884 w 2278063"/>
                  <a:gd name="connsiteY555" fmla="*/ 1843 h 24752"/>
                  <a:gd name="connsiteX556" fmla="*/ 1317707 w 2278063"/>
                  <a:gd name="connsiteY556" fmla="*/ 2127 h 24752"/>
                  <a:gd name="connsiteX557" fmla="*/ 1286462 w 2278063"/>
                  <a:gd name="connsiteY557" fmla="*/ 2293 h 24752"/>
                  <a:gd name="connsiteX558" fmla="*/ 1164659 w 2278063"/>
                  <a:gd name="connsiteY558" fmla="*/ 454 h 24752"/>
                  <a:gd name="connsiteX559" fmla="*/ 1180085 w 2278063"/>
                  <a:gd name="connsiteY559" fmla="*/ 2857 h 24752"/>
                  <a:gd name="connsiteX560" fmla="*/ 1169417 w 2278063"/>
                  <a:gd name="connsiteY560" fmla="*/ 2913 h 24752"/>
                  <a:gd name="connsiteX561" fmla="*/ 1117361 w 2278063"/>
                  <a:gd name="connsiteY561" fmla="*/ 454 h 24752"/>
                  <a:gd name="connsiteX562" fmla="*/ 1141222 w 2278063"/>
                  <a:gd name="connsiteY562" fmla="*/ 3063 h 24752"/>
                  <a:gd name="connsiteX563" fmla="*/ 1121300 w 2278063"/>
                  <a:gd name="connsiteY563" fmla="*/ 3169 h 24752"/>
                  <a:gd name="connsiteX564" fmla="*/ 1065763 w 2278063"/>
                  <a:gd name="connsiteY564" fmla="*/ 454 h 24752"/>
                  <a:gd name="connsiteX565" fmla="*/ 1087940 w 2278063"/>
                  <a:gd name="connsiteY565" fmla="*/ 3345 h 24752"/>
                  <a:gd name="connsiteX566" fmla="*/ 1070096 w 2278063"/>
                  <a:gd name="connsiteY566" fmla="*/ 3440 h 24752"/>
                  <a:gd name="connsiteX567" fmla="*/ 1029215 w 2278063"/>
                  <a:gd name="connsiteY567" fmla="*/ 454 h 24752"/>
                  <a:gd name="connsiteX568" fmla="*/ 1050714 w 2278063"/>
                  <a:gd name="connsiteY568" fmla="*/ 3510 h 24752"/>
                  <a:gd name="connsiteX569" fmla="*/ 1051184 w 2278063"/>
                  <a:gd name="connsiteY569" fmla="*/ 3540 h 24752"/>
                  <a:gd name="connsiteX570" fmla="*/ 1033318 w 2278063"/>
                  <a:gd name="connsiteY570" fmla="*/ 3635 h 24752"/>
                  <a:gd name="connsiteX571" fmla="*/ 979767 w 2278063"/>
                  <a:gd name="connsiteY571" fmla="*/ 454 h 24752"/>
                  <a:gd name="connsiteX572" fmla="*/ 1008602 w 2278063"/>
                  <a:gd name="connsiteY572" fmla="*/ 3766 h 24752"/>
                  <a:gd name="connsiteX573" fmla="*/ 984206 w 2278063"/>
                  <a:gd name="connsiteY573" fmla="*/ 3895 h 24752"/>
                  <a:gd name="connsiteX574" fmla="*/ 891621 w 2278063"/>
                  <a:gd name="connsiteY574" fmla="*/ 454 h 24752"/>
                  <a:gd name="connsiteX575" fmla="*/ 919301 w 2278063"/>
                  <a:gd name="connsiteY575" fmla="*/ 2954 h 24752"/>
                  <a:gd name="connsiteX576" fmla="*/ 927082 w 2278063"/>
                  <a:gd name="connsiteY576" fmla="*/ 4198 h 24752"/>
                  <a:gd name="connsiteX577" fmla="*/ 897907 w 2278063"/>
                  <a:gd name="connsiteY577" fmla="*/ 4353 h 24752"/>
                  <a:gd name="connsiteX578" fmla="*/ 896996 w 2278063"/>
                  <a:gd name="connsiteY578" fmla="*/ 3788 h 24752"/>
                  <a:gd name="connsiteX579" fmla="*/ 891621 w 2278063"/>
                  <a:gd name="connsiteY579" fmla="*/ 454 h 24752"/>
                  <a:gd name="connsiteX580" fmla="*/ 835723 w 2278063"/>
                  <a:gd name="connsiteY580" fmla="*/ 454 h 24752"/>
                  <a:gd name="connsiteX581" fmla="*/ 869047 w 2278063"/>
                  <a:gd name="connsiteY581" fmla="*/ 3788 h 24752"/>
                  <a:gd name="connsiteX582" fmla="*/ 875864 w 2278063"/>
                  <a:gd name="connsiteY582" fmla="*/ 4470 h 24752"/>
                  <a:gd name="connsiteX583" fmla="*/ 842483 w 2278063"/>
                  <a:gd name="connsiteY583" fmla="*/ 4647 h 24752"/>
                  <a:gd name="connsiteX584" fmla="*/ 841098 w 2278063"/>
                  <a:gd name="connsiteY584" fmla="*/ 3788 h 24752"/>
                  <a:gd name="connsiteX585" fmla="*/ 835723 w 2278063"/>
                  <a:gd name="connsiteY585" fmla="*/ 454 h 2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Lst>
                <a:rect l="l" t="t" r="r" b="b"/>
                <a:pathLst>
                  <a:path w="2278063" h="24752">
                    <a:moveTo>
                      <a:pt x="2182813" y="22044"/>
                    </a:moveTo>
                    <a:cubicBezTo>
                      <a:pt x="2182813" y="22044"/>
                      <a:pt x="2182813" y="22044"/>
                      <a:pt x="2185006" y="22044"/>
                    </a:cubicBezTo>
                    <a:lnTo>
                      <a:pt x="2226659" y="22044"/>
                    </a:lnTo>
                    <a:cubicBezTo>
                      <a:pt x="2226659" y="22044"/>
                      <a:pt x="2226659" y="22044"/>
                      <a:pt x="2228851" y="23632"/>
                    </a:cubicBezTo>
                    <a:cubicBezTo>
                      <a:pt x="2228851" y="23632"/>
                      <a:pt x="2182813" y="22044"/>
                      <a:pt x="2182813" y="22044"/>
                    </a:cubicBezTo>
                    <a:close/>
                    <a:moveTo>
                      <a:pt x="1421125" y="21483"/>
                    </a:moveTo>
                    <a:lnTo>
                      <a:pt x="1424825" y="23631"/>
                    </a:lnTo>
                    <a:cubicBezTo>
                      <a:pt x="1424825" y="23631"/>
                      <a:pt x="1424825" y="23631"/>
                      <a:pt x="1419164" y="22866"/>
                    </a:cubicBezTo>
                    <a:lnTo>
                      <a:pt x="1409242" y="21524"/>
                    </a:lnTo>
                    <a:close/>
                    <a:moveTo>
                      <a:pt x="1480230" y="21276"/>
                    </a:moveTo>
                    <a:lnTo>
                      <a:pt x="1480894" y="21590"/>
                    </a:lnTo>
                    <a:lnTo>
                      <a:pt x="1478438" y="21282"/>
                    </a:lnTo>
                    <a:close/>
                    <a:moveTo>
                      <a:pt x="1535622" y="21083"/>
                    </a:moveTo>
                    <a:lnTo>
                      <a:pt x="1536963" y="21590"/>
                    </a:lnTo>
                    <a:lnTo>
                      <a:pt x="1531151" y="21098"/>
                    </a:lnTo>
                    <a:close/>
                    <a:moveTo>
                      <a:pt x="1591546" y="20887"/>
                    </a:moveTo>
                    <a:lnTo>
                      <a:pt x="1593032" y="21590"/>
                    </a:lnTo>
                    <a:lnTo>
                      <a:pt x="1582315" y="20920"/>
                    </a:lnTo>
                    <a:close/>
                    <a:moveTo>
                      <a:pt x="1639869" y="20719"/>
                    </a:moveTo>
                    <a:lnTo>
                      <a:pt x="1642631" y="21590"/>
                    </a:lnTo>
                    <a:lnTo>
                      <a:pt x="1623526" y="20776"/>
                    </a:lnTo>
                    <a:close/>
                    <a:moveTo>
                      <a:pt x="1688424" y="20549"/>
                    </a:moveTo>
                    <a:lnTo>
                      <a:pt x="1690074" y="21590"/>
                    </a:lnTo>
                    <a:cubicBezTo>
                      <a:pt x="1690074" y="22611"/>
                      <a:pt x="1676596" y="22100"/>
                      <a:pt x="1663118" y="21335"/>
                    </a:cubicBezTo>
                    <a:lnTo>
                      <a:pt x="1653117" y="20672"/>
                    </a:lnTo>
                    <a:close/>
                    <a:moveTo>
                      <a:pt x="1722738" y="20429"/>
                    </a:moveTo>
                    <a:lnTo>
                      <a:pt x="1724578" y="21590"/>
                    </a:lnTo>
                    <a:lnTo>
                      <a:pt x="1713256" y="20462"/>
                    </a:lnTo>
                    <a:close/>
                    <a:moveTo>
                      <a:pt x="1752911" y="20324"/>
                    </a:moveTo>
                    <a:lnTo>
                      <a:pt x="1756925" y="21590"/>
                    </a:lnTo>
                    <a:lnTo>
                      <a:pt x="1745140" y="20351"/>
                    </a:lnTo>
                    <a:close/>
                    <a:moveTo>
                      <a:pt x="1816319" y="20102"/>
                    </a:moveTo>
                    <a:lnTo>
                      <a:pt x="1819464" y="21590"/>
                    </a:lnTo>
                    <a:cubicBezTo>
                      <a:pt x="1819464" y="22611"/>
                      <a:pt x="1802212" y="21590"/>
                      <a:pt x="1784960" y="20569"/>
                    </a:cubicBezTo>
                    <a:lnTo>
                      <a:pt x="1774142" y="20249"/>
                    </a:lnTo>
                    <a:close/>
                    <a:moveTo>
                      <a:pt x="1877151" y="19890"/>
                    </a:moveTo>
                    <a:lnTo>
                      <a:pt x="1879846" y="21590"/>
                    </a:lnTo>
                    <a:cubicBezTo>
                      <a:pt x="1879846" y="22611"/>
                      <a:pt x="1862594" y="21590"/>
                      <a:pt x="1845342" y="20314"/>
                    </a:cubicBezTo>
                    <a:lnTo>
                      <a:pt x="1841645" y="20014"/>
                    </a:lnTo>
                    <a:close/>
                    <a:moveTo>
                      <a:pt x="1925675" y="19720"/>
                    </a:moveTo>
                    <a:lnTo>
                      <a:pt x="1931602" y="21590"/>
                    </a:lnTo>
                    <a:lnTo>
                      <a:pt x="1905235" y="19792"/>
                    </a:lnTo>
                    <a:close/>
                    <a:moveTo>
                      <a:pt x="305287" y="19608"/>
                    </a:moveTo>
                    <a:lnTo>
                      <a:pt x="306150" y="20059"/>
                    </a:lnTo>
                    <a:lnTo>
                      <a:pt x="296657" y="19678"/>
                    </a:lnTo>
                    <a:close/>
                    <a:moveTo>
                      <a:pt x="1974732" y="19549"/>
                    </a:moveTo>
                    <a:cubicBezTo>
                      <a:pt x="1974732" y="19549"/>
                      <a:pt x="1981201" y="21590"/>
                      <a:pt x="1981201" y="21590"/>
                    </a:cubicBezTo>
                    <a:lnTo>
                      <a:pt x="1929474" y="19707"/>
                    </a:lnTo>
                    <a:close/>
                    <a:moveTo>
                      <a:pt x="1925132" y="19549"/>
                    </a:moveTo>
                    <a:lnTo>
                      <a:pt x="1929474" y="19707"/>
                    </a:lnTo>
                    <a:lnTo>
                      <a:pt x="1925675" y="19720"/>
                    </a:lnTo>
                    <a:close/>
                    <a:moveTo>
                      <a:pt x="1750456" y="19549"/>
                    </a:moveTo>
                    <a:lnTo>
                      <a:pt x="1774142" y="20249"/>
                    </a:lnTo>
                    <a:lnTo>
                      <a:pt x="1752911" y="20324"/>
                    </a:lnTo>
                    <a:close/>
                    <a:moveTo>
                      <a:pt x="1636162" y="19549"/>
                    </a:moveTo>
                    <a:lnTo>
                      <a:pt x="1653117" y="20672"/>
                    </a:lnTo>
                    <a:lnTo>
                      <a:pt x="1639869" y="20719"/>
                    </a:lnTo>
                    <a:close/>
                    <a:moveTo>
                      <a:pt x="349793" y="19243"/>
                    </a:moveTo>
                    <a:lnTo>
                      <a:pt x="351327" y="20059"/>
                    </a:lnTo>
                    <a:lnTo>
                      <a:pt x="347412" y="19262"/>
                    </a:lnTo>
                    <a:close/>
                    <a:moveTo>
                      <a:pt x="2178706" y="19133"/>
                    </a:moveTo>
                    <a:cubicBezTo>
                      <a:pt x="2192795" y="19927"/>
                      <a:pt x="2207150" y="20985"/>
                      <a:pt x="2208213" y="19927"/>
                    </a:cubicBezTo>
                    <a:cubicBezTo>
                      <a:pt x="2208213" y="19927"/>
                      <a:pt x="2206087" y="19927"/>
                      <a:pt x="2206087" y="19927"/>
                    </a:cubicBezTo>
                    <a:lnTo>
                      <a:pt x="2152920" y="19927"/>
                    </a:lnTo>
                    <a:lnTo>
                      <a:pt x="2150794" y="19927"/>
                    </a:lnTo>
                    <a:close/>
                    <a:moveTo>
                      <a:pt x="2039850" y="19133"/>
                    </a:moveTo>
                    <a:cubicBezTo>
                      <a:pt x="2052761" y="19927"/>
                      <a:pt x="2065673" y="20985"/>
                      <a:pt x="2066749" y="19927"/>
                    </a:cubicBezTo>
                    <a:cubicBezTo>
                      <a:pt x="2066749" y="19927"/>
                      <a:pt x="2062445" y="19927"/>
                      <a:pt x="2062445" y="19927"/>
                    </a:cubicBezTo>
                    <a:cubicBezTo>
                      <a:pt x="2064597" y="17810"/>
                      <a:pt x="2109788" y="22043"/>
                      <a:pt x="2109788" y="22043"/>
                    </a:cubicBezTo>
                    <a:lnTo>
                      <a:pt x="2019406" y="22043"/>
                    </a:lnTo>
                    <a:cubicBezTo>
                      <a:pt x="2019406" y="22043"/>
                      <a:pt x="2012950" y="19927"/>
                      <a:pt x="2012950" y="19927"/>
                    </a:cubicBezTo>
                    <a:cubicBezTo>
                      <a:pt x="2014026" y="17810"/>
                      <a:pt x="2026938" y="18339"/>
                      <a:pt x="2039850" y="19133"/>
                    </a:cubicBezTo>
                    <a:close/>
                    <a:moveTo>
                      <a:pt x="398768" y="18841"/>
                    </a:moveTo>
                    <a:lnTo>
                      <a:pt x="400807" y="20059"/>
                    </a:lnTo>
                    <a:lnTo>
                      <a:pt x="393827" y="18882"/>
                    </a:lnTo>
                    <a:close/>
                    <a:moveTo>
                      <a:pt x="451433" y="18409"/>
                    </a:moveTo>
                    <a:lnTo>
                      <a:pt x="454589" y="20059"/>
                    </a:lnTo>
                    <a:cubicBezTo>
                      <a:pt x="454589" y="20059"/>
                      <a:pt x="454589" y="20059"/>
                      <a:pt x="445984" y="18935"/>
                    </a:cubicBezTo>
                    <a:lnTo>
                      <a:pt x="442523" y="18482"/>
                    </a:lnTo>
                    <a:close/>
                    <a:moveTo>
                      <a:pt x="498703" y="18022"/>
                    </a:moveTo>
                    <a:lnTo>
                      <a:pt x="506220" y="22308"/>
                    </a:lnTo>
                    <a:lnTo>
                      <a:pt x="486494" y="18122"/>
                    </a:lnTo>
                    <a:close/>
                    <a:moveTo>
                      <a:pt x="545791" y="17636"/>
                    </a:moveTo>
                    <a:lnTo>
                      <a:pt x="557851" y="24557"/>
                    </a:lnTo>
                    <a:cubicBezTo>
                      <a:pt x="557313" y="25120"/>
                      <a:pt x="552338" y="24417"/>
                      <a:pt x="545178" y="23046"/>
                    </a:cubicBezTo>
                    <a:lnTo>
                      <a:pt x="520850" y="17840"/>
                    </a:lnTo>
                    <a:close/>
                    <a:moveTo>
                      <a:pt x="1873376" y="17508"/>
                    </a:moveTo>
                    <a:cubicBezTo>
                      <a:pt x="1873376" y="16487"/>
                      <a:pt x="1887393" y="18018"/>
                      <a:pt x="1901680" y="19549"/>
                    </a:cubicBezTo>
                    <a:lnTo>
                      <a:pt x="1905235" y="19792"/>
                    </a:lnTo>
                    <a:lnTo>
                      <a:pt x="1877151" y="19890"/>
                    </a:lnTo>
                    <a:close/>
                    <a:moveTo>
                      <a:pt x="1810838" y="17508"/>
                    </a:moveTo>
                    <a:lnTo>
                      <a:pt x="1841645" y="20014"/>
                    </a:lnTo>
                    <a:lnTo>
                      <a:pt x="1816319" y="20102"/>
                    </a:lnTo>
                    <a:close/>
                    <a:moveTo>
                      <a:pt x="1718108" y="17508"/>
                    </a:moveTo>
                    <a:lnTo>
                      <a:pt x="1745140" y="20351"/>
                    </a:lnTo>
                    <a:lnTo>
                      <a:pt x="1722738" y="20429"/>
                    </a:lnTo>
                    <a:close/>
                    <a:moveTo>
                      <a:pt x="1683604" y="17508"/>
                    </a:moveTo>
                    <a:lnTo>
                      <a:pt x="1713256" y="20462"/>
                    </a:lnTo>
                    <a:lnTo>
                      <a:pt x="1688424" y="20549"/>
                    </a:lnTo>
                    <a:close/>
                    <a:moveTo>
                      <a:pt x="1584406" y="17508"/>
                    </a:moveTo>
                    <a:cubicBezTo>
                      <a:pt x="1584406" y="17508"/>
                      <a:pt x="1598423" y="19039"/>
                      <a:pt x="1612710" y="20314"/>
                    </a:cubicBezTo>
                    <a:lnTo>
                      <a:pt x="1623526" y="20776"/>
                    </a:lnTo>
                    <a:lnTo>
                      <a:pt x="1591546" y="20887"/>
                    </a:lnTo>
                    <a:close/>
                    <a:moveTo>
                      <a:pt x="1526180" y="17508"/>
                    </a:moveTo>
                    <a:cubicBezTo>
                      <a:pt x="1527259" y="16487"/>
                      <a:pt x="1543971" y="18018"/>
                      <a:pt x="1560415" y="19549"/>
                    </a:cubicBezTo>
                    <a:lnTo>
                      <a:pt x="1582315" y="20920"/>
                    </a:lnTo>
                    <a:lnTo>
                      <a:pt x="1535622" y="21083"/>
                    </a:lnTo>
                    <a:close/>
                    <a:moveTo>
                      <a:pt x="1472268" y="17508"/>
                    </a:moveTo>
                    <a:cubicBezTo>
                      <a:pt x="1472268" y="16487"/>
                      <a:pt x="1487902" y="17508"/>
                      <a:pt x="1503807" y="18784"/>
                    </a:cubicBezTo>
                    <a:lnTo>
                      <a:pt x="1531151" y="21098"/>
                    </a:lnTo>
                    <a:lnTo>
                      <a:pt x="1480230" y="21276"/>
                    </a:lnTo>
                    <a:close/>
                    <a:moveTo>
                      <a:pt x="1379538" y="17508"/>
                    </a:moveTo>
                    <a:lnTo>
                      <a:pt x="1409242" y="21524"/>
                    </a:lnTo>
                    <a:lnTo>
                      <a:pt x="1390321" y="21590"/>
                    </a:lnTo>
                    <a:cubicBezTo>
                      <a:pt x="1390321" y="21590"/>
                      <a:pt x="1379538" y="17508"/>
                      <a:pt x="1379538" y="17508"/>
                    </a:cubicBezTo>
                    <a:close/>
                    <a:moveTo>
                      <a:pt x="597768" y="17210"/>
                    </a:moveTo>
                    <a:lnTo>
                      <a:pt x="598725" y="17810"/>
                    </a:lnTo>
                    <a:cubicBezTo>
                      <a:pt x="604104" y="21184"/>
                      <a:pt x="609482" y="24557"/>
                      <a:pt x="609482" y="24557"/>
                    </a:cubicBezTo>
                    <a:lnTo>
                      <a:pt x="574283" y="17402"/>
                    </a:lnTo>
                    <a:close/>
                    <a:moveTo>
                      <a:pt x="0" y="17137"/>
                    </a:moveTo>
                    <a:lnTo>
                      <a:pt x="20429" y="18219"/>
                    </a:lnTo>
                    <a:lnTo>
                      <a:pt x="6451" y="19302"/>
                    </a:lnTo>
                    <a:cubicBezTo>
                      <a:pt x="6451" y="19302"/>
                      <a:pt x="0" y="17137"/>
                      <a:pt x="0" y="17137"/>
                    </a:cubicBezTo>
                    <a:close/>
                    <a:moveTo>
                      <a:pt x="36269" y="16993"/>
                    </a:moveTo>
                    <a:lnTo>
                      <a:pt x="40857" y="19302"/>
                    </a:lnTo>
                    <a:lnTo>
                      <a:pt x="20429" y="18219"/>
                    </a:lnTo>
                    <a:close/>
                    <a:moveTo>
                      <a:pt x="652649" y="16760"/>
                    </a:moveTo>
                    <a:lnTo>
                      <a:pt x="663264" y="22308"/>
                    </a:lnTo>
                    <a:cubicBezTo>
                      <a:pt x="662188" y="23433"/>
                      <a:pt x="643365" y="20622"/>
                      <a:pt x="624810" y="17529"/>
                    </a:cubicBezTo>
                    <a:lnTo>
                      <a:pt x="621863" y="17012"/>
                    </a:lnTo>
                    <a:close/>
                    <a:moveTo>
                      <a:pt x="684420" y="16499"/>
                    </a:moveTo>
                    <a:lnTo>
                      <a:pt x="695533" y="22308"/>
                    </a:lnTo>
                    <a:cubicBezTo>
                      <a:pt x="695533" y="22308"/>
                      <a:pt x="695533" y="22308"/>
                      <a:pt x="688273" y="20622"/>
                    </a:cubicBezTo>
                    <a:lnTo>
                      <a:pt x="671001" y="16609"/>
                    </a:lnTo>
                    <a:close/>
                    <a:moveTo>
                      <a:pt x="723507" y="16179"/>
                    </a:moveTo>
                    <a:lnTo>
                      <a:pt x="734256" y="22308"/>
                    </a:lnTo>
                    <a:lnTo>
                      <a:pt x="705640" y="16325"/>
                    </a:lnTo>
                    <a:close/>
                    <a:moveTo>
                      <a:pt x="780608" y="15710"/>
                    </a:moveTo>
                    <a:lnTo>
                      <a:pt x="794492" y="22308"/>
                    </a:lnTo>
                    <a:lnTo>
                      <a:pt x="754786" y="15922"/>
                    </a:lnTo>
                    <a:close/>
                    <a:moveTo>
                      <a:pt x="816476" y="15416"/>
                    </a:moveTo>
                    <a:lnTo>
                      <a:pt x="818157" y="16405"/>
                    </a:lnTo>
                    <a:cubicBezTo>
                      <a:pt x="824610" y="19497"/>
                      <a:pt x="831064" y="22308"/>
                      <a:pt x="831064" y="22308"/>
                    </a:cubicBezTo>
                    <a:cubicBezTo>
                      <a:pt x="831064" y="22308"/>
                      <a:pt x="816005" y="18935"/>
                      <a:pt x="800946" y="15842"/>
                    </a:cubicBezTo>
                    <a:lnTo>
                      <a:pt x="799156" y="15558"/>
                    </a:lnTo>
                    <a:close/>
                    <a:moveTo>
                      <a:pt x="854626" y="15103"/>
                    </a:moveTo>
                    <a:lnTo>
                      <a:pt x="857955" y="16686"/>
                    </a:lnTo>
                    <a:cubicBezTo>
                      <a:pt x="863871" y="19497"/>
                      <a:pt x="869787" y="22308"/>
                      <a:pt x="869787" y="22308"/>
                    </a:cubicBezTo>
                    <a:cubicBezTo>
                      <a:pt x="869787" y="22308"/>
                      <a:pt x="869787" y="22308"/>
                      <a:pt x="861720" y="20622"/>
                    </a:cubicBezTo>
                    <a:lnTo>
                      <a:pt x="836057" y="15256"/>
                    </a:lnTo>
                    <a:close/>
                    <a:moveTo>
                      <a:pt x="914378" y="14614"/>
                    </a:moveTo>
                    <a:lnTo>
                      <a:pt x="927872" y="22308"/>
                    </a:lnTo>
                    <a:cubicBezTo>
                      <a:pt x="926797" y="23433"/>
                      <a:pt x="906897" y="19497"/>
                      <a:pt x="886998" y="15842"/>
                    </a:cubicBezTo>
                    <a:lnTo>
                      <a:pt x="881279" y="14885"/>
                    </a:lnTo>
                    <a:close/>
                    <a:moveTo>
                      <a:pt x="70945" y="14307"/>
                    </a:moveTo>
                    <a:lnTo>
                      <a:pt x="81713" y="21466"/>
                    </a:lnTo>
                    <a:cubicBezTo>
                      <a:pt x="81176" y="22008"/>
                      <a:pt x="76203" y="21060"/>
                      <a:pt x="69046" y="19335"/>
                    </a:cubicBezTo>
                    <a:lnTo>
                      <a:pt x="54743" y="15562"/>
                    </a:lnTo>
                    <a:close/>
                    <a:moveTo>
                      <a:pt x="958915" y="14248"/>
                    </a:moveTo>
                    <a:lnTo>
                      <a:pt x="961217" y="15561"/>
                    </a:lnTo>
                    <a:cubicBezTo>
                      <a:pt x="967133" y="18935"/>
                      <a:pt x="973049" y="22308"/>
                      <a:pt x="973049" y="22308"/>
                    </a:cubicBezTo>
                    <a:cubicBezTo>
                      <a:pt x="973049" y="22308"/>
                      <a:pt x="973049" y="22308"/>
                      <a:pt x="964444" y="20622"/>
                    </a:cubicBezTo>
                    <a:lnTo>
                      <a:pt x="933014" y="14461"/>
                    </a:lnTo>
                    <a:close/>
                    <a:moveTo>
                      <a:pt x="994159" y="13959"/>
                    </a:moveTo>
                    <a:lnTo>
                      <a:pt x="998058" y="16405"/>
                    </a:lnTo>
                    <a:cubicBezTo>
                      <a:pt x="1004781" y="19497"/>
                      <a:pt x="1011772" y="22308"/>
                      <a:pt x="1011772" y="22308"/>
                    </a:cubicBezTo>
                    <a:cubicBezTo>
                      <a:pt x="1010697" y="22308"/>
                      <a:pt x="995638" y="18373"/>
                      <a:pt x="980579" y="14718"/>
                    </a:cubicBezTo>
                    <a:lnTo>
                      <a:pt x="977301" y="14098"/>
                    </a:lnTo>
                    <a:close/>
                    <a:moveTo>
                      <a:pt x="1027965" y="13682"/>
                    </a:moveTo>
                    <a:lnTo>
                      <a:pt x="1032209" y="16405"/>
                    </a:lnTo>
                    <a:cubicBezTo>
                      <a:pt x="1038125" y="19497"/>
                      <a:pt x="1044041" y="22308"/>
                      <a:pt x="1044041" y="22308"/>
                    </a:cubicBezTo>
                    <a:cubicBezTo>
                      <a:pt x="1044041" y="24557"/>
                      <a:pt x="1029520" y="20622"/>
                      <a:pt x="1014999" y="16405"/>
                    </a:cubicBezTo>
                    <a:lnTo>
                      <a:pt x="1006238" y="13860"/>
                    </a:lnTo>
                    <a:close/>
                    <a:moveTo>
                      <a:pt x="1057646" y="13439"/>
                    </a:moveTo>
                    <a:lnTo>
                      <a:pt x="1064479" y="16686"/>
                    </a:lnTo>
                    <a:cubicBezTo>
                      <a:pt x="1070395" y="19497"/>
                      <a:pt x="1076311" y="22308"/>
                      <a:pt x="1076311" y="22308"/>
                    </a:cubicBezTo>
                    <a:cubicBezTo>
                      <a:pt x="1076311" y="23433"/>
                      <a:pt x="1062327" y="20059"/>
                      <a:pt x="1048344" y="16405"/>
                    </a:cubicBezTo>
                    <a:lnTo>
                      <a:pt x="1038010" y="13600"/>
                    </a:lnTo>
                    <a:close/>
                    <a:moveTo>
                      <a:pt x="1105914" y="13043"/>
                    </a:moveTo>
                    <a:lnTo>
                      <a:pt x="1112883" y="16686"/>
                    </a:lnTo>
                    <a:cubicBezTo>
                      <a:pt x="1118799" y="19497"/>
                      <a:pt x="1124715" y="22308"/>
                      <a:pt x="1123639" y="22308"/>
                    </a:cubicBezTo>
                    <a:cubicBezTo>
                      <a:pt x="1123639" y="23433"/>
                      <a:pt x="1106429" y="19497"/>
                      <a:pt x="1088950" y="15842"/>
                    </a:cubicBezTo>
                    <a:lnTo>
                      <a:pt x="1075488" y="13293"/>
                    </a:lnTo>
                    <a:close/>
                    <a:moveTo>
                      <a:pt x="1152811" y="12659"/>
                    </a:moveTo>
                    <a:lnTo>
                      <a:pt x="1161287" y="16686"/>
                    </a:lnTo>
                    <a:cubicBezTo>
                      <a:pt x="1167203" y="19497"/>
                      <a:pt x="1173119" y="22308"/>
                      <a:pt x="1173119" y="22308"/>
                    </a:cubicBezTo>
                    <a:cubicBezTo>
                      <a:pt x="1173119" y="22308"/>
                      <a:pt x="1155371" y="18935"/>
                      <a:pt x="1137623" y="15842"/>
                    </a:cubicBezTo>
                    <a:lnTo>
                      <a:pt x="1116204" y="12959"/>
                    </a:lnTo>
                    <a:close/>
                    <a:moveTo>
                      <a:pt x="1207837" y="12207"/>
                    </a:moveTo>
                    <a:lnTo>
                      <a:pt x="1218027" y="16967"/>
                    </a:lnTo>
                    <a:cubicBezTo>
                      <a:pt x="1224212" y="20059"/>
                      <a:pt x="1230128" y="23433"/>
                      <a:pt x="1229052" y="24557"/>
                    </a:cubicBezTo>
                    <a:cubicBezTo>
                      <a:pt x="1229052" y="24557"/>
                      <a:pt x="1209691" y="20622"/>
                      <a:pt x="1190060" y="16967"/>
                    </a:cubicBezTo>
                    <a:lnTo>
                      <a:pt x="1160020" y="12599"/>
                    </a:lnTo>
                    <a:close/>
                    <a:moveTo>
                      <a:pt x="103360" y="11797"/>
                    </a:moveTo>
                    <a:lnTo>
                      <a:pt x="118269" y="19302"/>
                    </a:lnTo>
                    <a:cubicBezTo>
                      <a:pt x="118269" y="19843"/>
                      <a:pt x="114237" y="18896"/>
                      <a:pt x="108156" y="17238"/>
                    </a:cubicBezTo>
                    <a:lnTo>
                      <a:pt x="91996" y="12677"/>
                    </a:lnTo>
                    <a:close/>
                    <a:moveTo>
                      <a:pt x="1266668" y="11725"/>
                    </a:moveTo>
                    <a:lnTo>
                      <a:pt x="1274498" y="16686"/>
                    </a:lnTo>
                    <a:cubicBezTo>
                      <a:pt x="1279607" y="19497"/>
                      <a:pt x="1284985" y="22308"/>
                      <a:pt x="1284985" y="22308"/>
                    </a:cubicBezTo>
                    <a:cubicBezTo>
                      <a:pt x="1284985" y="22308"/>
                      <a:pt x="1265086" y="18373"/>
                      <a:pt x="1245187" y="14999"/>
                    </a:cubicBezTo>
                    <a:lnTo>
                      <a:pt x="1225477" y="12063"/>
                    </a:lnTo>
                    <a:close/>
                    <a:moveTo>
                      <a:pt x="1401103" y="11384"/>
                    </a:moveTo>
                    <a:cubicBezTo>
                      <a:pt x="1401103" y="10364"/>
                      <a:pt x="1420512" y="13426"/>
                      <a:pt x="1440190" y="16487"/>
                    </a:cubicBezTo>
                    <a:lnTo>
                      <a:pt x="1478438" y="21282"/>
                    </a:lnTo>
                    <a:lnTo>
                      <a:pt x="1421125" y="21483"/>
                    </a:lnTo>
                    <a:lnTo>
                      <a:pt x="1412964" y="16742"/>
                    </a:lnTo>
                    <a:cubicBezTo>
                      <a:pt x="1407034" y="13936"/>
                      <a:pt x="1401103" y="11384"/>
                      <a:pt x="1401103" y="11384"/>
                    </a:cubicBezTo>
                    <a:close/>
                    <a:moveTo>
                      <a:pt x="1313546" y="11341"/>
                    </a:moveTo>
                    <a:lnTo>
                      <a:pt x="1325591" y="16967"/>
                    </a:lnTo>
                    <a:cubicBezTo>
                      <a:pt x="1331776" y="20059"/>
                      <a:pt x="1337692" y="23433"/>
                      <a:pt x="1336616" y="24557"/>
                    </a:cubicBezTo>
                    <a:cubicBezTo>
                      <a:pt x="1336616" y="24557"/>
                      <a:pt x="1318868" y="20622"/>
                      <a:pt x="1301120" y="16967"/>
                    </a:cubicBezTo>
                    <a:lnTo>
                      <a:pt x="1269465" y="11702"/>
                    </a:lnTo>
                    <a:close/>
                    <a:moveTo>
                      <a:pt x="1347373" y="11063"/>
                    </a:moveTo>
                    <a:cubicBezTo>
                      <a:pt x="1347373" y="11063"/>
                      <a:pt x="1373188" y="24557"/>
                      <a:pt x="1373188" y="24557"/>
                    </a:cubicBezTo>
                    <a:cubicBezTo>
                      <a:pt x="1371575" y="26244"/>
                      <a:pt x="1338499" y="16545"/>
                      <a:pt x="1322062" y="12539"/>
                    </a:cubicBezTo>
                    <a:lnTo>
                      <a:pt x="1314610" y="11332"/>
                    </a:lnTo>
                    <a:close/>
                    <a:moveTo>
                      <a:pt x="1312952" y="11063"/>
                    </a:moveTo>
                    <a:lnTo>
                      <a:pt x="1314610" y="11332"/>
                    </a:lnTo>
                    <a:lnTo>
                      <a:pt x="1313546" y="11341"/>
                    </a:lnTo>
                    <a:close/>
                    <a:moveTo>
                      <a:pt x="1265624" y="11063"/>
                    </a:moveTo>
                    <a:lnTo>
                      <a:pt x="1269465" y="11702"/>
                    </a:lnTo>
                    <a:lnTo>
                      <a:pt x="1266668" y="11725"/>
                    </a:lnTo>
                    <a:close/>
                    <a:moveTo>
                      <a:pt x="1149454" y="11063"/>
                    </a:moveTo>
                    <a:lnTo>
                      <a:pt x="1160020" y="12599"/>
                    </a:lnTo>
                    <a:lnTo>
                      <a:pt x="1152811" y="12659"/>
                    </a:lnTo>
                    <a:close/>
                    <a:moveTo>
                      <a:pt x="1102126" y="11063"/>
                    </a:moveTo>
                    <a:lnTo>
                      <a:pt x="1116204" y="12959"/>
                    </a:lnTo>
                    <a:lnTo>
                      <a:pt x="1105914" y="13043"/>
                    </a:lnTo>
                    <a:close/>
                    <a:moveTo>
                      <a:pt x="1052647" y="11063"/>
                    </a:moveTo>
                    <a:cubicBezTo>
                      <a:pt x="1053185" y="9939"/>
                      <a:pt x="1057890" y="10220"/>
                      <a:pt x="1064647" y="11239"/>
                    </a:cubicBezTo>
                    <a:lnTo>
                      <a:pt x="1075488" y="13293"/>
                    </a:lnTo>
                    <a:lnTo>
                      <a:pt x="1057646" y="13439"/>
                    </a:lnTo>
                    <a:close/>
                    <a:moveTo>
                      <a:pt x="846123" y="11063"/>
                    </a:moveTo>
                    <a:cubicBezTo>
                      <a:pt x="846661" y="9939"/>
                      <a:pt x="851905" y="10220"/>
                      <a:pt x="859501" y="11239"/>
                    </a:cubicBezTo>
                    <a:lnTo>
                      <a:pt x="881279" y="14885"/>
                    </a:lnTo>
                    <a:lnTo>
                      <a:pt x="854626" y="15103"/>
                    </a:lnTo>
                    <a:close/>
                    <a:moveTo>
                      <a:pt x="770828" y="11063"/>
                    </a:moveTo>
                    <a:lnTo>
                      <a:pt x="799156" y="15558"/>
                    </a:lnTo>
                    <a:lnTo>
                      <a:pt x="780608" y="15710"/>
                    </a:lnTo>
                    <a:lnTo>
                      <a:pt x="773786" y="12469"/>
                    </a:lnTo>
                    <a:cubicBezTo>
                      <a:pt x="770828" y="11063"/>
                      <a:pt x="770828" y="11063"/>
                      <a:pt x="770828" y="11063"/>
                    </a:cubicBezTo>
                    <a:close/>
                    <a:moveTo>
                      <a:pt x="587969" y="11063"/>
                    </a:moveTo>
                    <a:lnTo>
                      <a:pt x="621863" y="17012"/>
                    </a:lnTo>
                    <a:lnTo>
                      <a:pt x="597768" y="17210"/>
                    </a:lnTo>
                    <a:close/>
                    <a:moveTo>
                      <a:pt x="385748" y="11063"/>
                    </a:moveTo>
                    <a:lnTo>
                      <a:pt x="442523" y="18482"/>
                    </a:lnTo>
                    <a:lnTo>
                      <a:pt x="398768" y="18841"/>
                    </a:lnTo>
                    <a:lnTo>
                      <a:pt x="393277" y="15561"/>
                    </a:lnTo>
                    <a:cubicBezTo>
                      <a:pt x="389513" y="13312"/>
                      <a:pt x="385748" y="11063"/>
                      <a:pt x="385748" y="11063"/>
                    </a:cubicBezTo>
                    <a:close/>
                    <a:moveTo>
                      <a:pt x="288940" y="11063"/>
                    </a:moveTo>
                    <a:cubicBezTo>
                      <a:pt x="290016" y="8814"/>
                      <a:pt x="305613" y="11063"/>
                      <a:pt x="320940" y="13875"/>
                    </a:cubicBezTo>
                    <a:lnTo>
                      <a:pt x="347412" y="19262"/>
                    </a:lnTo>
                    <a:lnTo>
                      <a:pt x="305287" y="19608"/>
                    </a:lnTo>
                    <a:lnTo>
                      <a:pt x="297545" y="15561"/>
                    </a:lnTo>
                    <a:cubicBezTo>
                      <a:pt x="293243" y="13312"/>
                      <a:pt x="288940" y="11063"/>
                      <a:pt x="288940" y="11063"/>
                    </a:cubicBezTo>
                    <a:close/>
                    <a:moveTo>
                      <a:pt x="1217825" y="10923"/>
                    </a:moveTo>
                    <a:lnTo>
                      <a:pt x="1225477" y="12063"/>
                    </a:lnTo>
                    <a:lnTo>
                      <a:pt x="1207837" y="12207"/>
                    </a:lnTo>
                    <a:lnTo>
                      <a:pt x="1205388" y="11063"/>
                    </a:lnTo>
                    <a:cubicBezTo>
                      <a:pt x="1205388" y="9939"/>
                      <a:pt x="1210363" y="10079"/>
                      <a:pt x="1217825" y="10923"/>
                    </a:cubicBezTo>
                    <a:close/>
                    <a:moveTo>
                      <a:pt x="1020377" y="8814"/>
                    </a:moveTo>
                    <a:lnTo>
                      <a:pt x="1038010" y="13600"/>
                    </a:lnTo>
                    <a:lnTo>
                      <a:pt x="1027965" y="13682"/>
                    </a:lnTo>
                    <a:close/>
                    <a:moveTo>
                      <a:pt x="985957" y="8814"/>
                    </a:moveTo>
                    <a:cubicBezTo>
                      <a:pt x="985957" y="8252"/>
                      <a:pt x="989587" y="9095"/>
                      <a:pt x="995032" y="10606"/>
                    </a:cubicBezTo>
                    <a:lnTo>
                      <a:pt x="1006238" y="13860"/>
                    </a:lnTo>
                    <a:lnTo>
                      <a:pt x="994159" y="13959"/>
                    </a:lnTo>
                    <a:close/>
                    <a:moveTo>
                      <a:pt x="949385" y="8814"/>
                    </a:moveTo>
                    <a:lnTo>
                      <a:pt x="977301" y="14098"/>
                    </a:lnTo>
                    <a:lnTo>
                      <a:pt x="958915" y="14248"/>
                    </a:lnTo>
                    <a:close/>
                    <a:moveTo>
                      <a:pt x="904208" y="8814"/>
                    </a:moveTo>
                    <a:lnTo>
                      <a:pt x="933014" y="14461"/>
                    </a:lnTo>
                    <a:lnTo>
                      <a:pt x="914378" y="14614"/>
                    </a:lnTo>
                    <a:lnTo>
                      <a:pt x="907166" y="10501"/>
                    </a:lnTo>
                    <a:cubicBezTo>
                      <a:pt x="904208" y="8814"/>
                      <a:pt x="904208" y="8814"/>
                      <a:pt x="904208" y="8814"/>
                    </a:cubicBezTo>
                    <a:close/>
                    <a:moveTo>
                      <a:pt x="805249" y="8814"/>
                    </a:moveTo>
                    <a:lnTo>
                      <a:pt x="836057" y="15256"/>
                    </a:lnTo>
                    <a:lnTo>
                      <a:pt x="816476" y="15416"/>
                    </a:lnTo>
                    <a:close/>
                    <a:moveTo>
                      <a:pt x="710592" y="8814"/>
                    </a:moveTo>
                    <a:cubicBezTo>
                      <a:pt x="710592" y="8814"/>
                      <a:pt x="731567" y="12188"/>
                      <a:pt x="752542" y="15561"/>
                    </a:cubicBezTo>
                    <a:lnTo>
                      <a:pt x="754786" y="15922"/>
                    </a:lnTo>
                    <a:lnTo>
                      <a:pt x="723507" y="16179"/>
                    </a:lnTo>
                    <a:lnTo>
                      <a:pt x="722424" y="15561"/>
                    </a:lnTo>
                    <a:cubicBezTo>
                      <a:pt x="716508" y="12188"/>
                      <a:pt x="710592" y="8814"/>
                      <a:pt x="710592" y="8814"/>
                    </a:cubicBezTo>
                    <a:close/>
                    <a:moveTo>
                      <a:pt x="669718" y="8814"/>
                    </a:moveTo>
                    <a:cubicBezTo>
                      <a:pt x="669718" y="8814"/>
                      <a:pt x="685852" y="12188"/>
                      <a:pt x="701987" y="15561"/>
                    </a:cubicBezTo>
                    <a:lnTo>
                      <a:pt x="705640" y="16325"/>
                    </a:lnTo>
                    <a:lnTo>
                      <a:pt x="684420" y="16499"/>
                    </a:lnTo>
                    <a:lnTo>
                      <a:pt x="682626" y="15561"/>
                    </a:lnTo>
                    <a:cubicBezTo>
                      <a:pt x="676172" y="12188"/>
                      <a:pt x="669718" y="8814"/>
                      <a:pt x="669718" y="8814"/>
                    </a:cubicBezTo>
                    <a:close/>
                    <a:moveTo>
                      <a:pt x="637448" y="8814"/>
                    </a:moveTo>
                    <a:lnTo>
                      <a:pt x="671001" y="16609"/>
                    </a:lnTo>
                    <a:lnTo>
                      <a:pt x="652649" y="16760"/>
                    </a:lnTo>
                    <a:lnTo>
                      <a:pt x="640675" y="10501"/>
                    </a:lnTo>
                    <a:cubicBezTo>
                      <a:pt x="637448" y="8814"/>
                      <a:pt x="637448" y="8814"/>
                      <a:pt x="637448" y="8814"/>
                    </a:cubicBezTo>
                    <a:close/>
                    <a:moveTo>
                      <a:pt x="532035" y="8814"/>
                    </a:moveTo>
                    <a:cubicBezTo>
                      <a:pt x="532035" y="8814"/>
                      <a:pt x="551397" y="12750"/>
                      <a:pt x="570759" y="16686"/>
                    </a:cubicBezTo>
                    <a:lnTo>
                      <a:pt x="574283" y="17402"/>
                    </a:lnTo>
                    <a:lnTo>
                      <a:pt x="545791" y="17636"/>
                    </a:lnTo>
                    <a:lnTo>
                      <a:pt x="544136" y="16686"/>
                    </a:lnTo>
                    <a:cubicBezTo>
                      <a:pt x="537414" y="13312"/>
                      <a:pt x="530960" y="9939"/>
                      <a:pt x="532035" y="8814"/>
                    </a:cubicBezTo>
                    <a:close/>
                    <a:moveTo>
                      <a:pt x="482556" y="8814"/>
                    </a:moveTo>
                    <a:cubicBezTo>
                      <a:pt x="482556" y="8814"/>
                      <a:pt x="500842" y="13312"/>
                      <a:pt x="519397" y="17529"/>
                    </a:cubicBezTo>
                    <a:lnTo>
                      <a:pt x="520850" y="17840"/>
                    </a:lnTo>
                    <a:lnTo>
                      <a:pt x="498703" y="18022"/>
                    </a:lnTo>
                    <a:lnTo>
                      <a:pt x="485514" y="10501"/>
                    </a:lnTo>
                    <a:cubicBezTo>
                      <a:pt x="482556" y="8814"/>
                      <a:pt x="482556" y="8814"/>
                      <a:pt x="482556" y="8814"/>
                    </a:cubicBezTo>
                    <a:close/>
                    <a:moveTo>
                      <a:pt x="433076" y="8814"/>
                    </a:moveTo>
                    <a:cubicBezTo>
                      <a:pt x="434152" y="7690"/>
                      <a:pt x="452438" y="11063"/>
                      <a:pt x="470455" y="14718"/>
                    </a:cubicBezTo>
                    <a:lnTo>
                      <a:pt x="486494" y="18122"/>
                    </a:lnTo>
                    <a:lnTo>
                      <a:pt x="451433" y="18409"/>
                    </a:lnTo>
                    <a:lnTo>
                      <a:pt x="443833" y="14437"/>
                    </a:lnTo>
                    <a:cubicBezTo>
                      <a:pt x="438454" y="11626"/>
                      <a:pt x="433076" y="8814"/>
                      <a:pt x="433076" y="8814"/>
                    </a:cubicBezTo>
                    <a:close/>
                    <a:moveTo>
                      <a:pt x="155292" y="7775"/>
                    </a:moveTo>
                    <a:lnTo>
                      <a:pt x="161276" y="10913"/>
                    </a:lnTo>
                    <a:cubicBezTo>
                      <a:pt x="167727" y="14431"/>
                      <a:pt x="174178" y="18219"/>
                      <a:pt x="174178" y="19302"/>
                    </a:cubicBezTo>
                    <a:cubicBezTo>
                      <a:pt x="173103" y="20384"/>
                      <a:pt x="152137" y="15513"/>
                      <a:pt x="131171" y="10913"/>
                    </a:cubicBezTo>
                    <a:lnTo>
                      <a:pt x="126666" y="9992"/>
                    </a:lnTo>
                    <a:close/>
                    <a:moveTo>
                      <a:pt x="460277" y="5110"/>
                    </a:moveTo>
                    <a:cubicBezTo>
                      <a:pt x="460277" y="5110"/>
                      <a:pt x="466726" y="7227"/>
                      <a:pt x="466726" y="7227"/>
                    </a:cubicBezTo>
                    <a:lnTo>
                      <a:pt x="446365" y="5795"/>
                    </a:lnTo>
                    <a:close/>
                    <a:moveTo>
                      <a:pt x="281854" y="4978"/>
                    </a:moveTo>
                    <a:cubicBezTo>
                      <a:pt x="281854" y="4978"/>
                      <a:pt x="290513" y="8947"/>
                      <a:pt x="290513" y="8947"/>
                    </a:cubicBezTo>
                    <a:lnTo>
                      <a:pt x="267680" y="6977"/>
                    </a:lnTo>
                    <a:close/>
                    <a:moveTo>
                      <a:pt x="242888" y="4978"/>
                    </a:moveTo>
                    <a:cubicBezTo>
                      <a:pt x="243971" y="3986"/>
                      <a:pt x="255877" y="5474"/>
                      <a:pt x="267512" y="6962"/>
                    </a:cubicBezTo>
                    <a:lnTo>
                      <a:pt x="267680" y="6977"/>
                    </a:lnTo>
                    <a:lnTo>
                      <a:pt x="253712" y="8947"/>
                    </a:lnTo>
                    <a:cubicBezTo>
                      <a:pt x="253712" y="8947"/>
                      <a:pt x="242888" y="4978"/>
                      <a:pt x="242888" y="4978"/>
                    </a:cubicBezTo>
                    <a:close/>
                    <a:moveTo>
                      <a:pt x="2247910" y="4899"/>
                    </a:moveTo>
                    <a:lnTo>
                      <a:pt x="2275909" y="4899"/>
                    </a:lnTo>
                    <a:cubicBezTo>
                      <a:pt x="2273755" y="4899"/>
                      <a:pt x="2278063" y="7122"/>
                      <a:pt x="2278063" y="7122"/>
                    </a:cubicBezTo>
                    <a:close/>
                    <a:moveTo>
                      <a:pt x="2208673" y="4899"/>
                    </a:moveTo>
                    <a:lnTo>
                      <a:pt x="2220981" y="4899"/>
                    </a:lnTo>
                    <a:lnTo>
                      <a:pt x="2224212" y="7122"/>
                    </a:lnTo>
                    <a:close/>
                    <a:moveTo>
                      <a:pt x="2154109" y="4899"/>
                    </a:moveTo>
                    <a:lnTo>
                      <a:pt x="2173592" y="4899"/>
                    </a:lnTo>
                    <a:lnTo>
                      <a:pt x="2178976" y="7122"/>
                    </a:lnTo>
                    <a:close/>
                    <a:moveTo>
                      <a:pt x="2045428" y="4899"/>
                    </a:moveTo>
                    <a:lnTo>
                      <a:pt x="2071274" y="4899"/>
                    </a:lnTo>
                    <a:lnTo>
                      <a:pt x="2075581" y="7122"/>
                    </a:lnTo>
                    <a:close/>
                    <a:moveTo>
                      <a:pt x="2005422" y="4899"/>
                    </a:moveTo>
                    <a:lnTo>
                      <a:pt x="2019576" y="4899"/>
                    </a:lnTo>
                    <a:lnTo>
                      <a:pt x="2023884" y="7122"/>
                    </a:lnTo>
                    <a:close/>
                    <a:moveTo>
                      <a:pt x="1885308" y="4899"/>
                    </a:moveTo>
                    <a:lnTo>
                      <a:pt x="1901102" y="4899"/>
                    </a:lnTo>
                    <a:lnTo>
                      <a:pt x="1905410" y="7122"/>
                    </a:lnTo>
                    <a:close/>
                    <a:moveTo>
                      <a:pt x="1850842" y="4899"/>
                    </a:moveTo>
                    <a:lnTo>
                      <a:pt x="1865919" y="4899"/>
                    </a:lnTo>
                    <a:lnTo>
                      <a:pt x="1868791" y="7122"/>
                    </a:lnTo>
                    <a:close/>
                    <a:moveTo>
                      <a:pt x="1793400" y="4899"/>
                    </a:moveTo>
                    <a:lnTo>
                      <a:pt x="1807042" y="4899"/>
                    </a:lnTo>
                    <a:lnTo>
                      <a:pt x="1810631" y="7122"/>
                    </a:lnTo>
                    <a:cubicBezTo>
                      <a:pt x="1810631" y="7122"/>
                      <a:pt x="1810631" y="7122"/>
                      <a:pt x="1804169" y="6288"/>
                    </a:cubicBezTo>
                    <a:close/>
                    <a:moveTo>
                      <a:pt x="1755488" y="4899"/>
                    </a:moveTo>
                    <a:lnTo>
                      <a:pt x="1765217" y="4899"/>
                    </a:lnTo>
                    <a:lnTo>
                      <a:pt x="1767550" y="7122"/>
                    </a:lnTo>
                    <a:close/>
                    <a:moveTo>
                      <a:pt x="1704367" y="4899"/>
                    </a:moveTo>
                    <a:lnTo>
                      <a:pt x="1729495" y="4899"/>
                    </a:lnTo>
                    <a:lnTo>
                      <a:pt x="1733085" y="7122"/>
                    </a:lnTo>
                    <a:close/>
                    <a:moveTo>
                      <a:pt x="842483" y="4647"/>
                    </a:moveTo>
                    <a:lnTo>
                      <a:pt x="846473" y="7122"/>
                    </a:lnTo>
                    <a:lnTo>
                      <a:pt x="824702" y="4741"/>
                    </a:lnTo>
                    <a:close/>
                    <a:moveTo>
                      <a:pt x="585210" y="4581"/>
                    </a:moveTo>
                    <a:cubicBezTo>
                      <a:pt x="585210" y="4581"/>
                      <a:pt x="585210" y="4581"/>
                      <a:pt x="587375" y="4581"/>
                    </a:cubicBezTo>
                    <a:lnTo>
                      <a:pt x="581020" y="4889"/>
                    </a:lnTo>
                    <a:close/>
                    <a:moveTo>
                      <a:pt x="539750" y="4581"/>
                    </a:moveTo>
                    <a:cubicBezTo>
                      <a:pt x="539750" y="4581"/>
                      <a:pt x="551115" y="5375"/>
                      <a:pt x="562751" y="5772"/>
                    </a:cubicBezTo>
                    <a:lnTo>
                      <a:pt x="581020" y="4889"/>
                    </a:lnTo>
                    <a:lnTo>
                      <a:pt x="541915" y="7756"/>
                    </a:lnTo>
                    <a:cubicBezTo>
                      <a:pt x="541915" y="7756"/>
                      <a:pt x="539750" y="4581"/>
                      <a:pt x="539750" y="4581"/>
                    </a:cubicBezTo>
                    <a:close/>
                    <a:moveTo>
                      <a:pt x="897907" y="4353"/>
                    </a:moveTo>
                    <a:lnTo>
                      <a:pt x="902370" y="7122"/>
                    </a:lnTo>
                    <a:lnTo>
                      <a:pt x="875864" y="4470"/>
                    </a:lnTo>
                    <a:close/>
                    <a:moveTo>
                      <a:pt x="323361" y="4316"/>
                    </a:moveTo>
                    <a:cubicBezTo>
                      <a:pt x="324974" y="943"/>
                      <a:pt x="366521" y="12750"/>
                      <a:pt x="388101" y="17916"/>
                    </a:cubicBezTo>
                    <a:lnTo>
                      <a:pt x="393827" y="18882"/>
                    </a:lnTo>
                    <a:lnTo>
                      <a:pt x="349793" y="19243"/>
                    </a:lnTo>
                    <a:lnTo>
                      <a:pt x="336537" y="12188"/>
                    </a:lnTo>
                    <a:cubicBezTo>
                      <a:pt x="329277" y="8252"/>
                      <a:pt x="322285" y="4316"/>
                      <a:pt x="323361" y="4316"/>
                    </a:cubicBezTo>
                    <a:close/>
                    <a:moveTo>
                      <a:pt x="222250" y="4316"/>
                    </a:moveTo>
                    <a:cubicBezTo>
                      <a:pt x="222250" y="4316"/>
                      <a:pt x="268234" y="15702"/>
                      <a:pt x="292133" y="19497"/>
                    </a:cubicBezTo>
                    <a:lnTo>
                      <a:pt x="296657" y="19678"/>
                    </a:lnTo>
                    <a:lnTo>
                      <a:pt x="250217" y="20059"/>
                    </a:lnTo>
                    <a:cubicBezTo>
                      <a:pt x="250217" y="20059"/>
                      <a:pt x="222250" y="4316"/>
                      <a:pt x="222250" y="4316"/>
                    </a:cubicBezTo>
                    <a:close/>
                    <a:moveTo>
                      <a:pt x="202133" y="4148"/>
                    </a:moveTo>
                    <a:cubicBezTo>
                      <a:pt x="202133" y="4148"/>
                      <a:pt x="236538" y="19302"/>
                      <a:pt x="234388" y="21466"/>
                    </a:cubicBezTo>
                    <a:cubicBezTo>
                      <a:pt x="233313" y="22549"/>
                      <a:pt x="212347" y="18219"/>
                      <a:pt x="191381" y="13619"/>
                    </a:cubicBezTo>
                    <a:lnTo>
                      <a:pt x="162360" y="7228"/>
                    </a:lnTo>
                    <a:lnTo>
                      <a:pt x="177329" y="6069"/>
                    </a:lnTo>
                    <a:close/>
                    <a:moveTo>
                      <a:pt x="148374" y="4148"/>
                    </a:moveTo>
                    <a:lnTo>
                      <a:pt x="162360" y="7228"/>
                    </a:lnTo>
                    <a:lnTo>
                      <a:pt x="155292" y="7775"/>
                    </a:lnTo>
                    <a:close/>
                    <a:moveTo>
                      <a:pt x="88164" y="4148"/>
                    </a:moveTo>
                    <a:cubicBezTo>
                      <a:pt x="88702" y="3065"/>
                      <a:pt x="94212" y="3607"/>
                      <a:pt x="102209" y="4993"/>
                    </a:cubicBezTo>
                    <a:lnTo>
                      <a:pt x="126666" y="9992"/>
                    </a:lnTo>
                    <a:lnTo>
                      <a:pt x="103360" y="11797"/>
                    </a:lnTo>
                    <a:lnTo>
                      <a:pt x="103217" y="11725"/>
                    </a:lnTo>
                    <a:cubicBezTo>
                      <a:pt x="95691" y="7936"/>
                      <a:pt x="88164" y="4148"/>
                      <a:pt x="88164" y="4148"/>
                    </a:cubicBezTo>
                    <a:close/>
                    <a:moveTo>
                      <a:pt x="51608" y="4148"/>
                    </a:moveTo>
                    <a:cubicBezTo>
                      <a:pt x="52146" y="3066"/>
                      <a:pt x="56581" y="3607"/>
                      <a:pt x="62931" y="4994"/>
                    </a:cubicBezTo>
                    <a:lnTo>
                      <a:pt x="79130" y="9196"/>
                    </a:lnTo>
                    <a:lnTo>
                      <a:pt x="85745" y="10913"/>
                    </a:lnTo>
                    <a:lnTo>
                      <a:pt x="91996" y="12677"/>
                    </a:lnTo>
                    <a:lnTo>
                      <a:pt x="70945" y="14307"/>
                    </a:lnTo>
                    <a:lnTo>
                      <a:pt x="67467" y="11995"/>
                    </a:lnTo>
                    <a:cubicBezTo>
                      <a:pt x="59672" y="7936"/>
                      <a:pt x="51608" y="4148"/>
                      <a:pt x="51608" y="4148"/>
                    </a:cubicBezTo>
                    <a:close/>
                    <a:moveTo>
                      <a:pt x="938158" y="4140"/>
                    </a:moveTo>
                    <a:lnTo>
                      <a:pt x="945369" y="7122"/>
                    </a:lnTo>
                    <a:lnTo>
                      <a:pt x="927082" y="4198"/>
                    </a:lnTo>
                    <a:close/>
                    <a:moveTo>
                      <a:pt x="984206" y="3895"/>
                    </a:moveTo>
                    <a:lnTo>
                      <a:pt x="988367" y="7122"/>
                    </a:lnTo>
                    <a:cubicBezTo>
                      <a:pt x="987292" y="8233"/>
                      <a:pt x="973855" y="6566"/>
                      <a:pt x="960687" y="4899"/>
                    </a:cubicBezTo>
                    <a:lnTo>
                      <a:pt x="950983" y="4072"/>
                    </a:lnTo>
                    <a:close/>
                    <a:moveTo>
                      <a:pt x="1033318" y="3635"/>
                    </a:moveTo>
                    <a:lnTo>
                      <a:pt x="1037815" y="7122"/>
                    </a:lnTo>
                    <a:cubicBezTo>
                      <a:pt x="1036740" y="8233"/>
                      <a:pt x="1022765" y="6010"/>
                      <a:pt x="1008791" y="3788"/>
                    </a:cubicBezTo>
                    <a:lnTo>
                      <a:pt x="1008602" y="3766"/>
                    </a:lnTo>
                    <a:close/>
                    <a:moveTo>
                      <a:pt x="1070096" y="3440"/>
                    </a:moveTo>
                    <a:lnTo>
                      <a:pt x="1072213" y="4899"/>
                    </a:lnTo>
                    <a:lnTo>
                      <a:pt x="1051184" y="3540"/>
                    </a:lnTo>
                    <a:close/>
                    <a:moveTo>
                      <a:pt x="1121300" y="3169"/>
                    </a:moveTo>
                    <a:lnTo>
                      <a:pt x="1123811" y="4899"/>
                    </a:lnTo>
                    <a:cubicBezTo>
                      <a:pt x="1123811" y="7122"/>
                      <a:pt x="1109836" y="6010"/>
                      <a:pt x="1095593" y="4343"/>
                    </a:cubicBezTo>
                    <a:lnTo>
                      <a:pt x="1087940" y="3345"/>
                    </a:lnTo>
                    <a:close/>
                    <a:moveTo>
                      <a:pt x="363538" y="2993"/>
                    </a:moveTo>
                    <a:cubicBezTo>
                      <a:pt x="363538" y="2993"/>
                      <a:pt x="412982" y="9343"/>
                      <a:pt x="415132" y="7227"/>
                    </a:cubicBezTo>
                    <a:cubicBezTo>
                      <a:pt x="415132" y="7227"/>
                      <a:pt x="406533" y="5110"/>
                      <a:pt x="406533" y="2993"/>
                    </a:cubicBezTo>
                    <a:lnTo>
                      <a:pt x="446365" y="5795"/>
                    </a:lnTo>
                    <a:lnTo>
                      <a:pt x="374287" y="9343"/>
                    </a:lnTo>
                    <a:cubicBezTo>
                      <a:pt x="374287" y="9343"/>
                      <a:pt x="363538" y="5110"/>
                      <a:pt x="363538" y="2993"/>
                    </a:cubicBezTo>
                    <a:close/>
                    <a:moveTo>
                      <a:pt x="1169417" y="2913"/>
                    </a:moveTo>
                    <a:lnTo>
                      <a:pt x="1173259" y="4899"/>
                    </a:lnTo>
                    <a:cubicBezTo>
                      <a:pt x="1173259" y="6011"/>
                      <a:pt x="1159284" y="4899"/>
                      <a:pt x="1145310" y="3510"/>
                    </a:cubicBezTo>
                    <a:lnTo>
                      <a:pt x="1141222" y="3063"/>
                    </a:lnTo>
                    <a:close/>
                    <a:moveTo>
                      <a:pt x="1199286" y="2755"/>
                    </a:moveTo>
                    <a:lnTo>
                      <a:pt x="1205507" y="4899"/>
                    </a:lnTo>
                    <a:cubicBezTo>
                      <a:pt x="1204432" y="6011"/>
                      <a:pt x="1194220" y="4899"/>
                      <a:pt x="1184277" y="3510"/>
                    </a:cubicBezTo>
                    <a:lnTo>
                      <a:pt x="1180085" y="2857"/>
                    </a:lnTo>
                    <a:close/>
                    <a:moveTo>
                      <a:pt x="2217749" y="2676"/>
                    </a:moveTo>
                    <a:lnTo>
                      <a:pt x="2247910" y="4899"/>
                    </a:lnTo>
                    <a:lnTo>
                      <a:pt x="2220981" y="4899"/>
                    </a:lnTo>
                    <a:close/>
                    <a:moveTo>
                      <a:pt x="2168206" y="2676"/>
                    </a:moveTo>
                    <a:cubicBezTo>
                      <a:pt x="2169283" y="454"/>
                      <a:pt x="2183285" y="1565"/>
                      <a:pt x="2197017" y="3232"/>
                    </a:cubicBezTo>
                    <a:lnTo>
                      <a:pt x="2208673" y="4899"/>
                    </a:lnTo>
                    <a:lnTo>
                      <a:pt x="2173592" y="4899"/>
                    </a:lnTo>
                    <a:close/>
                    <a:moveTo>
                      <a:pt x="2112200" y="2676"/>
                    </a:moveTo>
                    <a:cubicBezTo>
                      <a:pt x="2112200" y="1565"/>
                      <a:pt x="2128356" y="2676"/>
                      <a:pt x="2144780" y="4066"/>
                    </a:cubicBezTo>
                    <a:lnTo>
                      <a:pt x="2154109" y="4899"/>
                    </a:lnTo>
                    <a:lnTo>
                      <a:pt x="2118663" y="4899"/>
                    </a:lnTo>
                    <a:cubicBezTo>
                      <a:pt x="2118663" y="4899"/>
                      <a:pt x="2112200" y="2676"/>
                      <a:pt x="2112200" y="2676"/>
                    </a:cubicBezTo>
                    <a:close/>
                    <a:moveTo>
                      <a:pt x="2066965" y="2676"/>
                    </a:moveTo>
                    <a:cubicBezTo>
                      <a:pt x="2066965" y="454"/>
                      <a:pt x="2116508" y="7122"/>
                      <a:pt x="2118663" y="4899"/>
                    </a:cubicBezTo>
                    <a:lnTo>
                      <a:pt x="2071274" y="4899"/>
                    </a:lnTo>
                    <a:close/>
                    <a:moveTo>
                      <a:pt x="2015267" y="2676"/>
                    </a:moveTo>
                    <a:lnTo>
                      <a:pt x="2045428" y="4899"/>
                    </a:lnTo>
                    <a:lnTo>
                      <a:pt x="2019576" y="4899"/>
                    </a:lnTo>
                    <a:close/>
                    <a:moveTo>
                      <a:pt x="1959262" y="2676"/>
                    </a:moveTo>
                    <a:cubicBezTo>
                      <a:pt x="1959262" y="454"/>
                      <a:pt x="1975417" y="1565"/>
                      <a:pt x="1991573" y="3232"/>
                    </a:cubicBezTo>
                    <a:lnTo>
                      <a:pt x="2005422" y="4899"/>
                    </a:lnTo>
                    <a:lnTo>
                      <a:pt x="1965724" y="4899"/>
                    </a:lnTo>
                    <a:cubicBezTo>
                      <a:pt x="1959262" y="2676"/>
                      <a:pt x="1959262" y="2676"/>
                      <a:pt x="1959262" y="2676"/>
                    </a:cubicBezTo>
                    <a:close/>
                    <a:moveTo>
                      <a:pt x="1896794" y="2676"/>
                    </a:moveTo>
                    <a:cubicBezTo>
                      <a:pt x="1896794" y="2676"/>
                      <a:pt x="1965724" y="4899"/>
                      <a:pt x="1965724" y="4899"/>
                    </a:cubicBezTo>
                    <a:lnTo>
                      <a:pt x="1901102" y="4899"/>
                    </a:lnTo>
                    <a:close/>
                    <a:moveTo>
                      <a:pt x="1199058" y="2676"/>
                    </a:moveTo>
                    <a:lnTo>
                      <a:pt x="1203126" y="2735"/>
                    </a:lnTo>
                    <a:lnTo>
                      <a:pt x="1199286" y="2755"/>
                    </a:lnTo>
                    <a:close/>
                    <a:moveTo>
                      <a:pt x="934619" y="2676"/>
                    </a:moveTo>
                    <a:lnTo>
                      <a:pt x="950983" y="4072"/>
                    </a:lnTo>
                    <a:lnTo>
                      <a:pt x="938158" y="4140"/>
                    </a:lnTo>
                    <a:close/>
                    <a:moveTo>
                      <a:pt x="790575" y="2676"/>
                    </a:moveTo>
                    <a:cubicBezTo>
                      <a:pt x="790575" y="1565"/>
                      <a:pt x="804550" y="2676"/>
                      <a:pt x="818524" y="4066"/>
                    </a:cubicBezTo>
                    <a:lnTo>
                      <a:pt x="824702" y="4741"/>
                    </a:lnTo>
                    <a:lnTo>
                      <a:pt x="794875" y="4899"/>
                    </a:lnTo>
                    <a:cubicBezTo>
                      <a:pt x="794875" y="4899"/>
                      <a:pt x="790575" y="2676"/>
                      <a:pt x="790575" y="2676"/>
                    </a:cubicBezTo>
                    <a:close/>
                    <a:moveTo>
                      <a:pt x="1286462" y="2293"/>
                    </a:moveTo>
                    <a:lnTo>
                      <a:pt x="1291504" y="4899"/>
                    </a:lnTo>
                    <a:cubicBezTo>
                      <a:pt x="1291504" y="4899"/>
                      <a:pt x="1231306" y="2676"/>
                      <a:pt x="1231306" y="2676"/>
                    </a:cubicBezTo>
                    <a:cubicBezTo>
                      <a:pt x="1231306" y="2676"/>
                      <a:pt x="1237756" y="4899"/>
                      <a:pt x="1237756" y="4899"/>
                    </a:cubicBezTo>
                    <a:cubicBezTo>
                      <a:pt x="1237756" y="4899"/>
                      <a:pt x="1228081" y="3788"/>
                      <a:pt x="1218407" y="2954"/>
                    </a:cubicBezTo>
                    <a:lnTo>
                      <a:pt x="1203126" y="2735"/>
                    </a:lnTo>
                    <a:close/>
                    <a:moveTo>
                      <a:pt x="1341050" y="2003"/>
                    </a:moveTo>
                    <a:lnTo>
                      <a:pt x="1345251" y="4899"/>
                    </a:lnTo>
                    <a:lnTo>
                      <a:pt x="1317707" y="2127"/>
                    </a:lnTo>
                    <a:close/>
                    <a:moveTo>
                      <a:pt x="6451" y="1983"/>
                    </a:moveTo>
                    <a:cubicBezTo>
                      <a:pt x="6451" y="1983"/>
                      <a:pt x="24729" y="7395"/>
                      <a:pt x="43276" y="12537"/>
                    </a:cubicBezTo>
                    <a:lnTo>
                      <a:pt x="54743" y="15562"/>
                    </a:lnTo>
                    <a:lnTo>
                      <a:pt x="36269" y="16993"/>
                    </a:lnTo>
                    <a:lnTo>
                      <a:pt x="23654" y="10643"/>
                    </a:lnTo>
                    <a:cubicBezTo>
                      <a:pt x="15053" y="6313"/>
                      <a:pt x="6451" y="1983"/>
                      <a:pt x="6451" y="1983"/>
                    </a:cubicBezTo>
                    <a:close/>
                    <a:moveTo>
                      <a:pt x="1402921" y="1675"/>
                    </a:moveTo>
                    <a:lnTo>
                      <a:pt x="1407599" y="4899"/>
                    </a:lnTo>
                    <a:cubicBezTo>
                      <a:pt x="1407599" y="4899"/>
                      <a:pt x="1390937" y="3232"/>
                      <a:pt x="1374006" y="1843"/>
                    </a:cubicBezTo>
                    <a:lnTo>
                      <a:pt x="1373686" y="1830"/>
                    </a:lnTo>
                    <a:close/>
                    <a:moveTo>
                      <a:pt x="1458836" y="1379"/>
                    </a:moveTo>
                    <a:lnTo>
                      <a:pt x="1461346" y="2676"/>
                    </a:lnTo>
                    <a:cubicBezTo>
                      <a:pt x="1461346" y="3788"/>
                      <a:pt x="1446297" y="3232"/>
                      <a:pt x="1431248" y="2399"/>
                    </a:cubicBezTo>
                    <a:lnTo>
                      <a:pt x="1418756" y="1591"/>
                    </a:lnTo>
                    <a:close/>
                    <a:moveTo>
                      <a:pt x="1498929" y="1166"/>
                    </a:moveTo>
                    <a:lnTo>
                      <a:pt x="1504344" y="4899"/>
                    </a:lnTo>
                    <a:lnTo>
                      <a:pt x="1466460" y="1339"/>
                    </a:lnTo>
                    <a:close/>
                    <a:moveTo>
                      <a:pt x="1558856" y="849"/>
                    </a:moveTo>
                    <a:lnTo>
                      <a:pt x="1562392" y="2676"/>
                    </a:lnTo>
                    <a:cubicBezTo>
                      <a:pt x="1561317" y="4899"/>
                      <a:pt x="1545192" y="4343"/>
                      <a:pt x="1529337" y="3232"/>
                    </a:cubicBezTo>
                    <a:lnTo>
                      <a:pt x="1505562" y="1131"/>
                    </a:lnTo>
                    <a:close/>
                    <a:moveTo>
                      <a:pt x="1860175" y="454"/>
                    </a:moveTo>
                    <a:cubicBezTo>
                      <a:pt x="1860175" y="454"/>
                      <a:pt x="1871484" y="2676"/>
                      <a:pt x="1882793" y="4621"/>
                    </a:cubicBezTo>
                    <a:lnTo>
                      <a:pt x="1885308" y="4899"/>
                    </a:lnTo>
                    <a:lnTo>
                      <a:pt x="1865919" y="4899"/>
                    </a:lnTo>
                    <a:close/>
                    <a:moveTo>
                      <a:pt x="1799861" y="454"/>
                    </a:moveTo>
                    <a:cubicBezTo>
                      <a:pt x="1800938" y="-658"/>
                      <a:pt x="1818171" y="1010"/>
                      <a:pt x="1835134" y="2954"/>
                    </a:cubicBezTo>
                    <a:lnTo>
                      <a:pt x="1850842" y="4899"/>
                    </a:lnTo>
                    <a:lnTo>
                      <a:pt x="1807042" y="4899"/>
                    </a:lnTo>
                    <a:lnTo>
                      <a:pt x="1805246" y="3788"/>
                    </a:lnTo>
                    <a:cubicBezTo>
                      <a:pt x="1802554" y="2121"/>
                      <a:pt x="1799861" y="454"/>
                      <a:pt x="1799861" y="454"/>
                    </a:cubicBezTo>
                    <a:close/>
                    <a:moveTo>
                      <a:pt x="1758934" y="454"/>
                    </a:moveTo>
                    <a:lnTo>
                      <a:pt x="1793400" y="4899"/>
                    </a:lnTo>
                    <a:lnTo>
                      <a:pt x="1765217" y="4899"/>
                    </a:lnTo>
                    <a:lnTo>
                      <a:pt x="1764050" y="3788"/>
                    </a:lnTo>
                    <a:cubicBezTo>
                      <a:pt x="1761626" y="2121"/>
                      <a:pt x="1758934" y="454"/>
                      <a:pt x="1758934" y="454"/>
                    </a:cubicBezTo>
                    <a:close/>
                    <a:moveTo>
                      <a:pt x="1722315" y="454"/>
                    </a:moveTo>
                    <a:cubicBezTo>
                      <a:pt x="1722315" y="-658"/>
                      <a:pt x="1733624" y="1010"/>
                      <a:pt x="1744932" y="2954"/>
                    </a:cubicBezTo>
                    <a:lnTo>
                      <a:pt x="1755488" y="4899"/>
                    </a:lnTo>
                    <a:lnTo>
                      <a:pt x="1729495" y="4899"/>
                    </a:lnTo>
                    <a:lnTo>
                      <a:pt x="1723661" y="1287"/>
                    </a:lnTo>
                    <a:cubicBezTo>
                      <a:pt x="1722315" y="454"/>
                      <a:pt x="1722315" y="454"/>
                      <a:pt x="1722315" y="454"/>
                    </a:cubicBezTo>
                    <a:close/>
                    <a:moveTo>
                      <a:pt x="1668463" y="454"/>
                    </a:moveTo>
                    <a:cubicBezTo>
                      <a:pt x="1668463" y="454"/>
                      <a:pt x="1684619" y="2676"/>
                      <a:pt x="1700774" y="4621"/>
                    </a:cubicBezTo>
                    <a:lnTo>
                      <a:pt x="1704367" y="4899"/>
                    </a:lnTo>
                    <a:lnTo>
                      <a:pt x="1679234" y="4899"/>
                    </a:lnTo>
                    <a:cubicBezTo>
                      <a:pt x="1679234" y="4899"/>
                      <a:pt x="1668463" y="454"/>
                      <a:pt x="1668463" y="454"/>
                    </a:cubicBezTo>
                    <a:close/>
                    <a:moveTo>
                      <a:pt x="1633339" y="454"/>
                    </a:moveTo>
                    <a:cubicBezTo>
                      <a:pt x="1633339" y="454"/>
                      <a:pt x="1646238" y="4899"/>
                      <a:pt x="1646238" y="7122"/>
                    </a:cubicBezTo>
                    <a:cubicBezTo>
                      <a:pt x="1646238" y="7122"/>
                      <a:pt x="1605390" y="2676"/>
                      <a:pt x="1605390" y="2676"/>
                    </a:cubicBezTo>
                    <a:cubicBezTo>
                      <a:pt x="1605390" y="2676"/>
                      <a:pt x="1609690" y="4899"/>
                      <a:pt x="1609690" y="4899"/>
                    </a:cubicBezTo>
                    <a:cubicBezTo>
                      <a:pt x="1609690" y="4899"/>
                      <a:pt x="1596790" y="3232"/>
                      <a:pt x="1583891" y="1843"/>
                    </a:cubicBezTo>
                    <a:lnTo>
                      <a:pt x="1564837" y="817"/>
                    </a:lnTo>
                    <a:close/>
                    <a:moveTo>
                      <a:pt x="1558092" y="454"/>
                    </a:moveTo>
                    <a:lnTo>
                      <a:pt x="1564837" y="817"/>
                    </a:lnTo>
                    <a:lnTo>
                      <a:pt x="1558856" y="849"/>
                    </a:lnTo>
                    <a:close/>
                    <a:moveTo>
                      <a:pt x="1497895" y="454"/>
                    </a:moveTo>
                    <a:lnTo>
                      <a:pt x="1505562" y="1131"/>
                    </a:lnTo>
                    <a:lnTo>
                      <a:pt x="1498929" y="1166"/>
                    </a:lnTo>
                    <a:close/>
                    <a:moveTo>
                      <a:pt x="1457046" y="454"/>
                    </a:moveTo>
                    <a:lnTo>
                      <a:pt x="1466460" y="1339"/>
                    </a:lnTo>
                    <a:lnTo>
                      <a:pt x="1458836" y="1379"/>
                    </a:lnTo>
                    <a:close/>
                    <a:moveTo>
                      <a:pt x="1401149" y="454"/>
                    </a:moveTo>
                    <a:lnTo>
                      <a:pt x="1418756" y="1591"/>
                    </a:lnTo>
                    <a:lnTo>
                      <a:pt x="1402921" y="1675"/>
                    </a:lnTo>
                    <a:close/>
                    <a:moveTo>
                      <a:pt x="1338802" y="454"/>
                    </a:moveTo>
                    <a:lnTo>
                      <a:pt x="1373686" y="1830"/>
                    </a:lnTo>
                    <a:lnTo>
                      <a:pt x="1341050" y="2003"/>
                    </a:lnTo>
                    <a:close/>
                    <a:moveTo>
                      <a:pt x="1282904" y="454"/>
                    </a:moveTo>
                    <a:cubicBezTo>
                      <a:pt x="1283979" y="-658"/>
                      <a:pt x="1299566" y="454"/>
                      <a:pt x="1314884" y="1843"/>
                    </a:cubicBezTo>
                    <a:lnTo>
                      <a:pt x="1317707" y="2127"/>
                    </a:lnTo>
                    <a:lnTo>
                      <a:pt x="1286462" y="2293"/>
                    </a:lnTo>
                    <a:close/>
                    <a:moveTo>
                      <a:pt x="1164659" y="454"/>
                    </a:moveTo>
                    <a:lnTo>
                      <a:pt x="1180085" y="2857"/>
                    </a:lnTo>
                    <a:lnTo>
                      <a:pt x="1169417" y="2913"/>
                    </a:lnTo>
                    <a:close/>
                    <a:moveTo>
                      <a:pt x="1117361" y="454"/>
                    </a:moveTo>
                    <a:lnTo>
                      <a:pt x="1141222" y="3063"/>
                    </a:lnTo>
                    <a:lnTo>
                      <a:pt x="1121300" y="3169"/>
                    </a:lnTo>
                    <a:close/>
                    <a:moveTo>
                      <a:pt x="1065763" y="454"/>
                    </a:moveTo>
                    <a:lnTo>
                      <a:pt x="1087940" y="3345"/>
                    </a:lnTo>
                    <a:lnTo>
                      <a:pt x="1070096" y="3440"/>
                    </a:lnTo>
                    <a:close/>
                    <a:moveTo>
                      <a:pt x="1029215" y="454"/>
                    </a:moveTo>
                    <a:cubicBezTo>
                      <a:pt x="1029215" y="454"/>
                      <a:pt x="1039964" y="2121"/>
                      <a:pt x="1050714" y="3510"/>
                    </a:cubicBezTo>
                    <a:lnTo>
                      <a:pt x="1051184" y="3540"/>
                    </a:lnTo>
                    <a:lnTo>
                      <a:pt x="1033318" y="3635"/>
                    </a:lnTo>
                    <a:close/>
                    <a:moveTo>
                      <a:pt x="979767" y="454"/>
                    </a:moveTo>
                    <a:lnTo>
                      <a:pt x="1008602" y="3766"/>
                    </a:lnTo>
                    <a:lnTo>
                      <a:pt x="984206" y="3895"/>
                    </a:lnTo>
                    <a:close/>
                    <a:moveTo>
                      <a:pt x="891621" y="454"/>
                    </a:moveTo>
                    <a:cubicBezTo>
                      <a:pt x="892696" y="-658"/>
                      <a:pt x="906133" y="1010"/>
                      <a:pt x="919301" y="2954"/>
                    </a:cubicBezTo>
                    <a:lnTo>
                      <a:pt x="927082" y="4198"/>
                    </a:lnTo>
                    <a:lnTo>
                      <a:pt x="897907" y="4353"/>
                    </a:lnTo>
                    <a:lnTo>
                      <a:pt x="896996" y="3788"/>
                    </a:lnTo>
                    <a:cubicBezTo>
                      <a:pt x="894308" y="2121"/>
                      <a:pt x="891621" y="454"/>
                      <a:pt x="891621" y="454"/>
                    </a:cubicBezTo>
                    <a:close/>
                    <a:moveTo>
                      <a:pt x="835723" y="454"/>
                    </a:moveTo>
                    <a:cubicBezTo>
                      <a:pt x="835723" y="454"/>
                      <a:pt x="852385" y="2121"/>
                      <a:pt x="869047" y="3788"/>
                    </a:cubicBezTo>
                    <a:lnTo>
                      <a:pt x="875864" y="4470"/>
                    </a:lnTo>
                    <a:lnTo>
                      <a:pt x="842483" y="4647"/>
                    </a:lnTo>
                    <a:lnTo>
                      <a:pt x="841098" y="3788"/>
                    </a:lnTo>
                    <a:cubicBezTo>
                      <a:pt x="838411" y="2121"/>
                      <a:pt x="835723" y="454"/>
                      <a:pt x="835723" y="454"/>
                    </a:cubicBezTo>
                    <a:close/>
                  </a:path>
                </a:pathLst>
              </a:custGeom>
              <a:noFill/>
              <a:ln w="14288" cap="rnd">
                <a:solidFill>
                  <a:schemeClr val="accent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Autofit/>
              </a:bodyPr>
              <a:lstStyle/>
              <a:p>
                <a:pPr defTabSz="685800">
                  <a:defRPr/>
                </a:pPr>
                <a:endParaRPr lang="zh-CN" altLang="en-US" sz="1400" kern="0" dirty="0">
                  <a:solidFill>
                    <a:prstClr val="black"/>
                  </a:solidFill>
                </a:endParaRPr>
              </a:p>
            </p:txBody>
          </p:sp>
        </p:grpSp>
        <p:sp>
          <p:nvSpPr>
            <p:cNvPr id="170" name="PA_自由: 形状 169"/>
            <p:cNvSpPr/>
            <p:nvPr>
              <p:custDataLst>
                <p:tags r:id="rId12"/>
              </p:custDataLst>
            </p:nvPr>
          </p:nvSpPr>
          <p:spPr>
            <a:xfrm>
              <a:off x="2344499" y="2690064"/>
              <a:ext cx="710603" cy="992497"/>
            </a:xfrm>
            <a:custGeom>
              <a:avLst/>
              <a:gdLst>
                <a:gd name="connsiteX0" fmla="*/ 591312 w 1249680"/>
                <a:gd name="connsiteY0" fmla="*/ 0 h 1706880"/>
                <a:gd name="connsiteX1" fmla="*/ 670560 w 1249680"/>
                <a:gd name="connsiteY1" fmla="*/ 0 h 1706880"/>
                <a:gd name="connsiteX2" fmla="*/ 1249680 w 1249680"/>
                <a:gd name="connsiteY2" fmla="*/ 1103376 h 1706880"/>
                <a:gd name="connsiteX3" fmla="*/ 1060704 w 1249680"/>
                <a:gd name="connsiteY3" fmla="*/ 1408176 h 1706880"/>
                <a:gd name="connsiteX4" fmla="*/ 762000 w 1249680"/>
                <a:gd name="connsiteY4" fmla="*/ 1304544 h 1706880"/>
                <a:gd name="connsiteX5" fmla="*/ 420624 w 1249680"/>
                <a:gd name="connsiteY5" fmla="*/ 1706880 h 1706880"/>
                <a:gd name="connsiteX6" fmla="*/ 316992 w 1249680"/>
                <a:gd name="connsiteY6" fmla="*/ 1146048 h 1706880"/>
                <a:gd name="connsiteX7" fmla="*/ 0 w 1249680"/>
                <a:gd name="connsiteY7" fmla="*/ 1176528 h 1706880"/>
                <a:gd name="connsiteX8" fmla="*/ 591312 w 1249680"/>
                <a:gd name="connsiteY8" fmla="*/ 0 h 1706880"/>
                <a:gd name="connsiteX0-1" fmla="*/ 658241 w 1316609"/>
                <a:gd name="connsiteY0-2" fmla="*/ 0 h 1706880"/>
                <a:gd name="connsiteX1-3" fmla="*/ 737489 w 1316609"/>
                <a:gd name="connsiteY1-4" fmla="*/ 0 h 1706880"/>
                <a:gd name="connsiteX2-5" fmla="*/ 1316609 w 1316609"/>
                <a:gd name="connsiteY2-6" fmla="*/ 1103376 h 1706880"/>
                <a:gd name="connsiteX3-7" fmla="*/ 1127633 w 1316609"/>
                <a:gd name="connsiteY3-8" fmla="*/ 1408176 h 1706880"/>
                <a:gd name="connsiteX4-9" fmla="*/ 828929 w 1316609"/>
                <a:gd name="connsiteY4-10" fmla="*/ 1304544 h 1706880"/>
                <a:gd name="connsiteX5-11" fmla="*/ 487553 w 1316609"/>
                <a:gd name="connsiteY5-12" fmla="*/ 1706880 h 1706880"/>
                <a:gd name="connsiteX6-13" fmla="*/ 383921 w 1316609"/>
                <a:gd name="connsiteY6-14" fmla="*/ 1146048 h 1706880"/>
                <a:gd name="connsiteX7-15" fmla="*/ 0 w 1316609"/>
                <a:gd name="connsiteY7-16" fmla="*/ 1172427 h 1706880"/>
                <a:gd name="connsiteX8-17" fmla="*/ 658241 w 1316609"/>
                <a:gd name="connsiteY8-18" fmla="*/ 0 h 1706880"/>
                <a:gd name="connsiteX0-19" fmla="*/ 658241 w 1329995"/>
                <a:gd name="connsiteY0-20" fmla="*/ 0 h 1706880"/>
                <a:gd name="connsiteX1-21" fmla="*/ 737489 w 1329995"/>
                <a:gd name="connsiteY1-22" fmla="*/ 0 h 1706880"/>
                <a:gd name="connsiteX2-23" fmla="*/ 1329995 w 1329995"/>
                <a:gd name="connsiteY2-24" fmla="*/ 1103376 h 1706880"/>
                <a:gd name="connsiteX3-25" fmla="*/ 1127633 w 1329995"/>
                <a:gd name="connsiteY3-26" fmla="*/ 1408176 h 1706880"/>
                <a:gd name="connsiteX4-27" fmla="*/ 828929 w 1329995"/>
                <a:gd name="connsiteY4-28" fmla="*/ 1304544 h 1706880"/>
                <a:gd name="connsiteX5-29" fmla="*/ 487553 w 1329995"/>
                <a:gd name="connsiteY5-30" fmla="*/ 1706880 h 1706880"/>
                <a:gd name="connsiteX6-31" fmla="*/ 383921 w 1329995"/>
                <a:gd name="connsiteY6-32" fmla="*/ 1146048 h 1706880"/>
                <a:gd name="connsiteX7-33" fmla="*/ 0 w 1329995"/>
                <a:gd name="connsiteY7-34" fmla="*/ 1172427 h 1706880"/>
                <a:gd name="connsiteX8-35" fmla="*/ 658241 w 1329995"/>
                <a:gd name="connsiteY8-36" fmla="*/ 0 h 1706880"/>
                <a:gd name="connsiteX0-37" fmla="*/ 658241 w 1329995"/>
                <a:gd name="connsiteY0-38" fmla="*/ 0 h 1706880"/>
                <a:gd name="connsiteX1-39" fmla="*/ 719642 w 1329995"/>
                <a:gd name="connsiteY1-40" fmla="*/ 0 h 1706880"/>
                <a:gd name="connsiteX2-41" fmla="*/ 1329995 w 1329995"/>
                <a:gd name="connsiteY2-42" fmla="*/ 1103376 h 1706880"/>
                <a:gd name="connsiteX3-43" fmla="*/ 1127633 w 1329995"/>
                <a:gd name="connsiteY3-44" fmla="*/ 1408176 h 1706880"/>
                <a:gd name="connsiteX4-45" fmla="*/ 828929 w 1329995"/>
                <a:gd name="connsiteY4-46" fmla="*/ 1304544 h 1706880"/>
                <a:gd name="connsiteX5-47" fmla="*/ 487553 w 1329995"/>
                <a:gd name="connsiteY5-48" fmla="*/ 1706880 h 1706880"/>
                <a:gd name="connsiteX6-49" fmla="*/ 383921 w 1329995"/>
                <a:gd name="connsiteY6-50" fmla="*/ 1146048 h 1706880"/>
                <a:gd name="connsiteX7-51" fmla="*/ 0 w 1329995"/>
                <a:gd name="connsiteY7-52" fmla="*/ 1172427 h 1706880"/>
                <a:gd name="connsiteX8-53" fmla="*/ 658241 w 1329995"/>
                <a:gd name="connsiteY8-54" fmla="*/ 0 h 17068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9995" h="1706880">
                  <a:moveTo>
                    <a:pt x="658241" y="0"/>
                  </a:moveTo>
                  <a:lnTo>
                    <a:pt x="719642" y="0"/>
                  </a:lnTo>
                  <a:lnTo>
                    <a:pt x="1329995" y="1103376"/>
                  </a:lnTo>
                  <a:lnTo>
                    <a:pt x="1127633" y="1408176"/>
                  </a:lnTo>
                  <a:lnTo>
                    <a:pt x="828929" y="1304544"/>
                  </a:lnTo>
                  <a:lnTo>
                    <a:pt x="487553" y="1706880"/>
                  </a:lnTo>
                  <a:lnTo>
                    <a:pt x="383921" y="1146048"/>
                  </a:lnTo>
                  <a:lnTo>
                    <a:pt x="0" y="1172427"/>
                  </a:lnTo>
                  <a:lnTo>
                    <a:pt x="658241" y="0"/>
                  </a:lnTo>
                  <a:close/>
                </a:path>
              </a:pathLst>
            </a:custGeom>
            <a:solidFill>
              <a:sysClr val="window" lastClr="FFFFFF"/>
            </a:solidFill>
            <a:ln w="12700" cap="flat" cmpd="sng" algn="ctr">
              <a:noFill/>
              <a:prstDash val="solid"/>
              <a:miter lim="800000"/>
            </a:ln>
            <a:effectLst/>
          </p:spPr>
          <p:txBody>
            <a:bodyPr lIns="68580" tIns="34290" rIns="68580" bIns="34290" rtlCol="0" anchor="ctr"/>
            <a:lstStyle/>
            <a:p>
              <a:pPr algn="ctr" defTabSz="685800">
                <a:defRPr/>
              </a:pPr>
              <a:endParaRPr lang="zh-CN" altLang="en-US" sz="1400" kern="0" dirty="0">
                <a:solidFill>
                  <a:prstClr val="white"/>
                </a:solidFill>
                <a:latin typeface="微软雅黑 Light" panose="020B0502040204020203" pitchFamily="34" charset="-122"/>
                <a:ea typeface="微软雅黑 Light" panose="020B0502040204020203" pitchFamily="34" charset="-122"/>
              </a:endParaRPr>
            </a:p>
          </p:txBody>
        </p:sp>
      </p:grpSp>
      <p:sp>
        <p:nvSpPr>
          <p:cNvPr id="172" name="PA_矩形 171"/>
          <p:cNvSpPr/>
          <p:nvPr>
            <p:custDataLst>
              <p:tags r:id="rId1"/>
            </p:custDataLst>
          </p:nvPr>
        </p:nvSpPr>
        <p:spPr>
          <a:xfrm>
            <a:off x="3303359" y="1846522"/>
            <a:ext cx="3682571" cy="438582"/>
          </a:xfrm>
          <a:prstGeom prst="rect">
            <a:avLst/>
          </a:prstGeom>
        </p:spPr>
        <p:txBody>
          <a:bodyPr wrap="square" lIns="68580" tIns="34290" rIns="68580" bIns="34290">
            <a:spAutoFit/>
          </a:bodyPr>
          <a:lstStyle/>
          <a:p>
            <a:r>
              <a:rPr lang="zh-CN" altLang="en-US" sz="1200" dirty="0">
                <a:solidFill>
                  <a:schemeClr val="tx1">
                    <a:lumMod val="50000"/>
                    <a:lumOff val="50000"/>
                  </a:schemeClr>
                </a:solidFill>
                <a:latin typeface="微软雅黑" panose="020B0503020204020204" charset="-122"/>
                <a:ea typeface="微软雅黑" panose="020B0503020204020204" charset="-122"/>
              </a:rPr>
              <a:t>A straw can't throw a wall, a wood can't stand a beam.      一根稻草抛不过墙，一根木头架不起梁。</a:t>
            </a:r>
          </a:p>
        </p:txBody>
      </p:sp>
      <p:cxnSp>
        <p:nvCxnSpPr>
          <p:cNvPr id="175" name="PA_直接连接符 174"/>
          <p:cNvCxnSpPr>
            <a:stCxn id="177" idx="4"/>
          </p:cNvCxnSpPr>
          <p:nvPr>
            <p:custDataLst>
              <p:tags r:id="rId2"/>
            </p:custDataLst>
          </p:nvPr>
        </p:nvCxnSpPr>
        <p:spPr>
          <a:xfrm>
            <a:off x="3070789" y="1881404"/>
            <a:ext cx="0" cy="297695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76" name="PA_矩形 175"/>
          <p:cNvSpPr/>
          <p:nvPr>
            <p:custDataLst>
              <p:tags r:id="rId3"/>
            </p:custDataLst>
          </p:nvPr>
        </p:nvSpPr>
        <p:spPr>
          <a:xfrm>
            <a:off x="3527884" y="1232022"/>
            <a:ext cx="3034665" cy="375920"/>
          </a:xfrm>
          <a:prstGeom prst="rect">
            <a:avLst/>
          </a:prstGeom>
          <a:solidFill>
            <a:schemeClr val="accent3"/>
          </a:solidFill>
        </p:spPr>
        <p:txBody>
          <a:bodyPr wrap="square" lIns="68580" tIns="34290" rIns="68580" bIns="34290">
            <a:spAutoFit/>
          </a:bodyPr>
          <a:lstStyle/>
          <a:p>
            <a:r>
              <a:rPr lang="en-US" altLang="zh-CN" sz="2000" dirty="0">
                <a:solidFill>
                  <a:schemeClr val="bg1"/>
                </a:solidFill>
                <a:latin typeface="+mj-ea"/>
                <a:ea typeface="+mj-ea"/>
              </a:rPr>
              <a:t>cooperation </a:t>
            </a:r>
            <a:r>
              <a:rPr lang="zh-CN" altLang="en-US" sz="2000" dirty="0">
                <a:solidFill>
                  <a:schemeClr val="bg1"/>
                </a:solidFill>
                <a:latin typeface="+mj-ea"/>
                <a:ea typeface="+mj-ea"/>
              </a:rPr>
              <a:t>合作</a:t>
            </a:r>
            <a:r>
              <a:rPr lang="en-US" altLang="zh-CN" sz="2000" dirty="0">
                <a:solidFill>
                  <a:schemeClr val="bg1"/>
                </a:solidFill>
                <a:latin typeface="+mj-ea"/>
                <a:ea typeface="+mj-ea"/>
              </a:rPr>
              <a:t>=</a:t>
            </a:r>
            <a:r>
              <a:rPr lang="zh-CN" altLang="en-US" sz="2000" dirty="0">
                <a:solidFill>
                  <a:schemeClr val="bg1"/>
                </a:solidFill>
                <a:latin typeface="+mj-ea"/>
                <a:ea typeface="+mj-ea"/>
              </a:rPr>
              <a:t>共赢</a:t>
            </a:r>
            <a:r>
              <a:rPr lang="en-US" altLang="zh-CN" sz="1500" dirty="0">
                <a:solidFill>
                  <a:schemeClr val="bg1"/>
                </a:solidFill>
                <a:latin typeface="+mj-ea"/>
                <a:ea typeface="+mj-ea"/>
              </a:rPr>
              <a:t> </a:t>
            </a:r>
            <a:endParaRPr lang="zh-CN" altLang="en-US" sz="1500" dirty="0">
              <a:solidFill>
                <a:schemeClr val="bg1"/>
              </a:solidFill>
              <a:latin typeface="+mj-ea"/>
              <a:ea typeface="+mj-ea"/>
            </a:endParaRPr>
          </a:p>
        </p:txBody>
      </p:sp>
      <p:sp>
        <p:nvSpPr>
          <p:cNvPr id="177" name="PA_椭圆 176"/>
          <p:cNvSpPr/>
          <p:nvPr>
            <p:custDataLst>
              <p:tags r:id="rId4"/>
            </p:custDataLst>
          </p:nvPr>
        </p:nvSpPr>
        <p:spPr>
          <a:xfrm>
            <a:off x="3033020" y="1805842"/>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75" name="组合 3">
            <a:extLst>
              <a:ext uri="{FF2B5EF4-FFF2-40B4-BE49-F238E27FC236}">
                <a16:creationId xmlns:a16="http://schemas.microsoft.com/office/drawing/2014/main" id="{CE1C434C-C9AE-4681-B51F-8D76B98E0A5D}"/>
              </a:ext>
            </a:extLst>
          </p:cNvPr>
          <p:cNvGrpSpPr/>
          <p:nvPr/>
        </p:nvGrpSpPr>
        <p:grpSpPr>
          <a:xfrm>
            <a:off x="3852178" y="2390544"/>
            <a:ext cx="2544176" cy="2296830"/>
            <a:chOff x="3727083" y="3561602"/>
            <a:chExt cx="3392235" cy="3061496"/>
          </a:xfrm>
        </p:grpSpPr>
        <p:sp>
          <p:nvSpPr>
            <p:cNvPr id="76" name="矩形 75">
              <a:extLst>
                <a:ext uri="{FF2B5EF4-FFF2-40B4-BE49-F238E27FC236}">
                  <a16:creationId xmlns:a16="http://schemas.microsoft.com/office/drawing/2014/main" id="{905879E7-C381-4F44-86C2-63D8E88DC6A6}"/>
                </a:ext>
              </a:extLst>
            </p:cNvPr>
            <p:cNvSpPr/>
            <p:nvPr/>
          </p:nvSpPr>
          <p:spPr>
            <a:xfrm>
              <a:off x="3799818" y="5197563"/>
              <a:ext cx="3319500" cy="443490"/>
            </a:xfrm>
            <a:prstGeom prst="rect">
              <a:avLst/>
            </a:prstGeom>
          </p:spPr>
          <p:txBody>
            <a:bodyPr wrap="square">
              <a:spAutoFit/>
            </a:bodyPr>
            <a:lstStyle/>
            <a:p>
              <a:pPr>
                <a:lnSpc>
                  <a:spcPct val="130000"/>
                </a:lnSpc>
                <a:spcBef>
                  <a:spcPct val="0"/>
                </a:spcBef>
                <a:buNone/>
              </a:pPr>
              <a:r>
                <a:rPr lang="zh-CN" altLang="en-US" sz="1400" dirty="0">
                  <a:solidFill>
                    <a:schemeClr val="tx1">
                      <a:lumMod val="75000"/>
                      <a:lumOff val="25000"/>
                    </a:schemeClr>
                  </a:solidFill>
                  <a:latin typeface="楷体" panose="02010609060101010101" charset="-122"/>
                  <a:ea typeface="楷体" panose="02010609060101010101" charset="-122"/>
                  <a:sym typeface="微软雅黑" panose="020B0503020204020204" charset="-122"/>
                </a:rPr>
                <a:t>可以弥补个人不足。</a:t>
              </a:r>
            </a:p>
          </p:txBody>
        </p:sp>
        <p:sp>
          <p:nvSpPr>
            <p:cNvPr id="77" name="矩形 76">
              <a:extLst>
                <a:ext uri="{FF2B5EF4-FFF2-40B4-BE49-F238E27FC236}">
                  <a16:creationId xmlns:a16="http://schemas.microsoft.com/office/drawing/2014/main" id="{3BF536CF-DC8E-456E-9415-84FA8D08B370}"/>
                </a:ext>
              </a:extLst>
            </p:cNvPr>
            <p:cNvSpPr/>
            <p:nvPr/>
          </p:nvSpPr>
          <p:spPr>
            <a:xfrm>
              <a:off x="3727083" y="3561602"/>
              <a:ext cx="3055801" cy="697411"/>
            </a:xfrm>
            <a:prstGeom prst="rect">
              <a:avLst/>
            </a:prstGeom>
          </p:spPr>
          <p:txBody>
            <a:bodyPr wrap="square">
              <a:spAutoFit/>
            </a:bodyPr>
            <a:lstStyle/>
            <a:p>
              <a:r>
                <a:rPr lang="zh-CN" altLang="en-US" sz="1400" dirty="0">
                  <a:solidFill>
                    <a:schemeClr val="tx1">
                      <a:lumMod val="75000"/>
                      <a:lumOff val="25000"/>
                    </a:schemeClr>
                  </a:solidFill>
                  <a:latin typeface="楷体" panose="02010609060101010101" charset="-122"/>
                  <a:ea typeface="楷体" panose="02010609060101010101" charset="-122"/>
                </a:rPr>
                <a:t>可以发挥整体效能，提高工作效率。</a:t>
              </a:r>
            </a:p>
          </p:txBody>
        </p:sp>
        <p:sp>
          <p:nvSpPr>
            <p:cNvPr id="78" name="矩形 77">
              <a:extLst>
                <a:ext uri="{FF2B5EF4-FFF2-40B4-BE49-F238E27FC236}">
                  <a16:creationId xmlns:a16="http://schemas.microsoft.com/office/drawing/2014/main" id="{139A7660-2F6D-4239-89D8-670E8C4EC6A8}"/>
                </a:ext>
              </a:extLst>
            </p:cNvPr>
            <p:cNvSpPr/>
            <p:nvPr/>
          </p:nvSpPr>
          <p:spPr>
            <a:xfrm>
              <a:off x="3820729" y="5927351"/>
              <a:ext cx="2868507" cy="695747"/>
            </a:xfrm>
            <a:prstGeom prst="rect">
              <a:avLst/>
            </a:prstGeom>
          </p:spPr>
          <p:txBody>
            <a:bodyPr wrap="square">
              <a:spAutoFit/>
            </a:bodyPr>
            <a:lstStyle/>
            <a:p>
              <a:r>
                <a:rPr lang="zh-CN" altLang="en-US" sz="1400" dirty="0">
                  <a:solidFill>
                    <a:schemeClr val="tx1">
                      <a:lumMod val="75000"/>
                      <a:lumOff val="25000"/>
                    </a:schemeClr>
                  </a:solidFill>
                  <a:latin typeface="楷体" panose="02010609060101010101" charset="-122"/>
                  <a:ea typeface="楷体" panose="02010609060101010101" charset="-122"/>
                </a:rPr>
                <a:t>团队精神和团队氛围会产生强大的动力。</a:t>
              </a:r>
            </a:p>
          </p:txBody>
        </p:sp>
        <p:sp>
          <p:nvSpPr>
            <p:cNvPr id="79" name="矩形 78">
              <a:extLst>
                <a:ext uri="{FF2B5EF4-FFF2-40B4-BE49-F238E27FC236}">
                  <a16:creationId xmlns:a16="http://schemas.microsoft.com/office/drawing/2014/main" id="{F41A2E03-85E7-45A1-93D0-E12F2E506791}"/>
                </a:ext>
              </a:extLst>
            </p:cNvPr>
            <p:cNvSpPr/>
            <p:nvPr/>
          </p:nvSpPr>
          <p:spPr>
            <a:xfrm>
              <a:off x="3752562" y="4264073"/>
              <a:ext cx="3319500" cy="816809"/>
            </a:xfrm>
            <a:prstGeom prst="rect">
              <a:avLst/>
            </a:prstGeom>
          </p:spPr>
          <p:txBody>
            <a:bodyPr wrap="square">
              <a:spAutoFit/>
            </a:bodyPr>
            <a:lstStyle/>
            <a:p>
              <a:pPr>
                <a:lnSpc>
                  <a:spcPct val="130000"/>
                </a:lnSpc>
                <a:spcBef>
                  <a:spcPct val="0"/>
                </a:spcBef>
                <a:buNone/>
              </a:pPr>
              <a:r>
                <a:rPr lang="zh-CN" altLang="en-US" sz="1400" dirty="0">
                  <a:solidFill>
                    <a:schemeClr val="tx1">
                      <a:lumMod val="75000"/>
                      <a:lumOff val="25000"/>
                    </a:schemeClr>
                  </a:solidFill>
                  <a:latin typeface="楷体" panose="02010609060101010101" charset="-122"/>
                  <a:ea typeface="楷体" panose="02010609060101010101" charset="-122"/>
                  <a:sym typeface="微软雅黑" panose="020B0503020204020204" charset="-122"/>
                </a:rPr>
                <a:t>能充分发挥每个人的特长优势。</a:t>
              </a:r>
            </a:p>
          </p:txBody>
        </p:sp>
      </p:grpSp>
      <p:sp>
        <p:nvSpPr>
          <p:cNvPr id="80" name="矩形 79">
            <a:extLst>
              <a:ext uri="{FF2B5EF4-FFF2-40B4-BE49-F238E27FC236}">
                <a16:creationId xmlns:a16="http://schemas.microsoft.com/office/drawing/2014/main" id="{DAA1BCD1-E134-4EAC-AB64-BF45028FB1DF}"/>
              </a:ext>
            </a:extLst>
          </p:cNvPr>
          <p:cNvSpPr/>
          <p:nvPr/>
        </p:nvSpPr>
        <p:spPr>
          <a:xfrm>
            <a:off x="3875785" y="741787"/>
            <a:ext cx="2244637" cy="437515"/>
          </a:xfrm>
          <a:prstGeom prst="rect">
            <a:avLst/>
          </a:prstGeom>
        </p:spPr>
        <p:txBody>
          <a:bodyPr wrap="square" lIns="68580" tIns="34290" rIns="68580" bIns="34290">
            <a:spAutoFit/>
          </a:bodyPr>
          <a:lstStyle/>
          <a:p>
            <a:pPr algn="ctr"/>
            <a:r>
              <a:rPr lang="zh-CN" altLang="en-US" sz="2400" dirty="0">
                <a:solidFill>
                  <a:schemeClr val="accent1"/>
                </a:solidFill>
                <a:latin typeface="微软雅黑" panose="020B0503020204020204" charset="-122"/>
                <a:ea typeface="微软雅黑" panose="020B0503020204020204" charset="-122"/>
              </a:rPr>
              <a:t>分工要合理</a:t>
            </a: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par>
                                <p:cTn id="8" presetID="10" presetClass="entr" presetSubtype="0" fill="hold" nodeType="withEffect">
                                  <p:stCondLst>
                                    <p:cond delay="390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500"/>
                                        <p:tgtEl>
                                          <p:spTgt spid="175"/>
                                        </p:tgtEl>
                                      </p:cBhvr>
                                    </p:animEffect>
                                  </p:childTnLst>
                                </p:cTn>
                              </p:par>
                              <p:par>
                                <p:cTn id="11" presetID="10" presetClass="entr" presetSubtype="0" fill="hold" grpId="0" nodeType="withEffect">
                                  <p:stCondLst>
                                    <p:cond delay="4200"/>
                                  </p:stCondLst>
                                  <p:childTnLst>
                                    <p:set>
                                      <p:cBhvr>
                                        <p:cTn id="12" dur="1" fill="hold">
                                          <p:stCondLst>
                                            <p:cond delay="0"/>
                                          </p:stCondLst>
                                        </p:cTn>
                                        <p:tgtEl>
                                          <p:spTgt spid="176"/>
                                        </p:tgtEl>
                                        <p:attrNameLst>
                                          <p:attrName>style.visibility</p:attrName>
                                        </p:attrNameLst>
                                      </p:cBhvr>
                                      <p:to>
                                        <p:strVal val="visible"/>
                                      </p:to>
                                    </p:set>
                                    <p:animEffect transition="in" filter="fade">
                                      <p:cBhvr>
                                        <p:cTn id="13" dur="500"/>
                                        <p:tgtEl>
                                          <p:spTgt spid="176"/>
                                        </p:tgtEl>
                                      </p:cBhvr>
                                    </p:animEffect>
                                  </p:childTnLst>
                                </p:cTn>
                              </p:par>
                              <p:par>
                                <p:cTn id="14" presetID="10" presetClass="entr" presetSubtype="0" fill="hold" grpId="0" nodeType="withEffect">
                                  <p:stCondLst>
                                    <p:cond delay="4500"/>
                                  </p:stCondLst>
                                  <p:childTnLst>
                                    <p:set>
                                      <p:cBhvr>
                                        <p:cTn id="15" dur="1" fill="hold">
                                          <p:stCondLst>
                                            <p:cond delay="0"/>
                                          </p:stCondLst>
                                        </p:cTn>
                                        <p:tgtEl>
                                          <p:spTgt spid="177"/>
                                        </p:tgtEl>
                                        <p:attrNameLst>
                                          <p:attrName>style.visibility</p:attrName>
                                        </p:attrNameLst>
                                      </p:cBhvr>
                                      <p:to>
                                        <p:strVal val="visible"/>
                                      </p:to>
                                    </p:set>
                                    <p:animEffect transition="in" filter="fade">
                                      <p:cBhvr>
                                        <p:cTn id="16" dur="500"/>
                                        <p:tgtEl>
                                          <p:spTgt spid="177"/>
                                        </p:tgtEl>
                                      </p:cBhvr>
                                    </p:animEffect>
                                  </p:childTnLst>
                                </p:cTn>
                              </p:par>
                            </p:childTnLst>
                          </p:cTn>
                        </p:par>
                        <p:par>
                          <p:cTn id="17" fill="hold">
                            <p:stCondLst>
                              <p:cond delay="5000"/>
                            </p:stCondLst>
                            <p:childTnLst>
                              <p:par>
                                <p:cTn id="18" presetID="14" presetClass="entr" presetSubtype="10" fill="hold"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randombar(horizontal)">
                                      <p:cBhvr>
                                        <p:cTn id="20" dur="500"/>
                                        <p:tgtEl>
                                          <p:spTgt spid="75"/>
                                        </p:tgtEl>
                                      </p:cBhvr>
                                    </p:animEffect>
                                  </p:childTnLst>
                                </p:cTn>
                              </p:par>
                            </p:childTnLst>
                          </p:cTn>
                        </p:par>
                        <p:par>
                          <p:cTn id="21" fill="hold">
                            <p:stCondLst>
                              <p:cond delay="5500"/>
                            </p:stCondLst>
                            <p:childTnLst>
                              <p:par>
                                <p:cTn id="22" presetID="2" presetClass="entr" presetSubtype="2"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500" fill="hold"/>
                                        <p:tgtEl>
                                          <p:spTgt spid="80"/>
                                        </p:tgtEl>
                                        <p:attrNameLst>
                                          <p:attrName>ppt_x</p:attrName>
                                        </p:attrNameLst>
                                      </p:cBhvr>
                                      <p:tavLst>
                                        <p:tav tm="0">
                                          <p:val>
                                            <p:strVal val="1+#ppt_w/2"/>
                                          </p:val>
                                        </p:tav>
                                        <p:tav tm="100000">
                                          <p:val>
                                            <p:strVal val="#ppt_x"/>
                                          </p:val>
                                        </p:tav>
                                      </p:tavLst>
                                    </p:anim>
                                    <p:anim calcmode="lin" valueType="num">
                                      <p:cBhvr additive="base">
                                        <p:cTn id="25"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6" grpId="0" bldLvl="0" animBg="1" autoUpdateAnimBg="0"/>
      <p:bldP spid="177" grpId="0" animBg="1" autoUpdateAnimBg="0"/>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icture 2"/>
          <p:cNvPicPr>
            <a:picLocks noChangeAspect="1" noChangeArrowheads="1"/>
          </p:cNvPicPr>
          <p:nvPr/>
        </p:nvPicPr>
        <p:blipFill>
          <a:blip r:embed="rId3" cstate="print">
            <a:duotone>
              <a:schemeClr val="accent4">
                <a:shade val="45000"/>
                <a:satMod val="135000"/>
              </a:schemeClr>
              <a:prstClr val="white"/>
            </a:duotone>
          </a:blip>
          <a:srcRect/>
          <a:stretch>
            <a:fillRect/>
          </a:stretch>
        </p:blipFill>
        <p:spPr bwMode="auto">
          <a:xfrm>
            <a:off x="-16909" y="0"/>
            <a:ext cx="9144000" cy="5145088"/>
          </a:xfrm>
          <a:prstGeom prst="rect">
            <a:avLst/>
          </a:prstGeom>
          <a:noFill/>
          <a:ln w="9525">
            <a:noFill/>
            <a:miter lim="800000"/>
            <a:headEnd/>
            <a:tailEnd/>
          </a:ln>
          <a:effectLst/>
        </p:spPr>
      </p:pic>
      <p:grpSp>
        <p:nvGrpSpPr>
          <p:cNvPr id="2" name="组合 67"/>
          <p:cNvGrpSpPr/>
          <p:nvPr/>
        </p:nvGrpSpPr>
        <p:grpSpPr>
          <a:xfrm>
            <a:off x="2616209" y="1766651"/>
            <a:ext cx="608210" cy="2489748"/>
            <a:chOff x="937883" y="1113596"/>
            <a:chExt cx="956856" cy="2488979"/>
          </a:xfrm>
        </p:grpSpPr>
        <p:sp>
          <p:nvSpPr>
            <p:cNvPr id="69" name="文本框 38"/>
            <p:cNvSpPr txBox="1"/>
            <p:nvPr/>
          </p:nvSpPr>
          <p:spPr>
            <a:xfrm rot="5400000">
              <a:off x="430119" y="2368504"/>
              <a:ext cx="1741835" cy="726307"/>
            </a:xfrm>
            <a:prstGeom prst="rect">
              <a:avLst/>
            </a:prstGeom>
            <a:noFill/>
          </p:spPr>
          <p:txBody>
            <a:bodyPr wrap="square" rtlCol="0">
              <a:spAutoFit/>
            </a:bodyPr>
            <a:lstStyle/>
            <a:p>
              <a:pPr algn="r"/>
              <a:r>
                <a:rPr lang="en-US" altLang="zh-CN" sz="2400" b="1" dirty="0">
                  <a:solidFill>
                    <a:schemeClr val="tx1">
                      <a:lumMod val="75000"/>
                      <a:lumOff val="25000"/>
                    </a:schemeClr>
                  </a:solidFill>
                  <a:latin typeface="hakuyoxingshu7000" pitchFamily="2" charset="-122"/>
                  <a:ea typeface="hakuyoxingshu7000" pitchFamily="2" charset="-122"/>
                  <a:cs typeface="hakuyoxingshu7000" pitchFamily="2" charset="-122"/>
                </a:rPr>
                <a:t>CONTENTS</a:t>
              </a:r>
              <a:endParaRPr lang="zh-CN" altLang="en-US" sz="2400" b="1"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70" name="文本框 11"/>
            <p:cNvSpPr txBox="1"/>
            <p:nvPr/>
          </p:nvSpPr>
          <p:spPr>
            <a:xfrm>
              <a:off x="1229192" y="1113596"/>
              <a:ext cx="665547" cy="1323030"/>
            </a:xfrm>
            <a:prstGeom prst="rect">
              <a:avLst/>
            </a:prstGeom>
            <a:noFill/>
          </p:spPr>
          <p:txBody>
            <a:bodyPr wrap="square" rtlCol="0">
              <a:spAutoFit/>
            </a:bodyPr>
            <a:lstStyle/>
            <a:p>
              <a:r>
                <a:rPr lang="zh-CN" altLang="en-US" sz="4000" b="1" dirty="0">
                  <a:solidFill>
                    <a:schemeClr val="tx1">
                      <a:lumMod val="75000"/>
                      <a:lumOff val="25000"/>
                    </a:schemeClr>
                  </a:solidFill>
                  <a:latin typeface="方正舒体" panose="02010601030101010101" pitchFamily="2" charset="-122"/>
                  <a:ea typeface="方正舒体" panose="02010601030101010101" pitchFamily="2" charset="-122"/>
                  <a:cs typeface="hakuyoxingshu7000" pitchFamily="2" charset="-122"/>
                </a:rPr>
                <a:t>目录</a:t>
              </a:r>
            </a:p>
          </p:txBody>
        </p:sp>
      </p:grpSp>
      <p:sp>
        <p:nvSpPr>
          <p:cNvPr id="71" name="文本框 18"/>
          <p:cNvSpPr txBox="1"/>
          <p:nvPr/>
        </p:nvSpPr>
        <p:spPr>
          <a:xfrm>
            <a:off x="5029043" y="1766651"/>
            <a:ext cx="1107996" cy="369332"/>
          </a:xfrm>
          <a:prstGeom prst="rect">
            <a:avLst/>
          </a:prstGeom>
          <a:noFill/>
        </p:spPr>
        <p:txBody>
          <a:bodyPr wrap="none" rtlCol="0">
            <a:spAutoFit/>
          </a:bodyPr>
          <a:lstStyle/>
          <a:p>
            <a:r>
              <a:rPr lang="zh-CN"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项目介绍</a:t>
            </a:r>
          </a:p>
        </p:txBody>
      </p:sp>
      <p:grpSp>
        <p:nvGrpSpPr>
          <p:cNvPr id="3" name="组合 71"/>
          <p:cNvGrpSpPr/>
          <p:nvPr/>
        </p:nvGrpSpPr>
        <p:grpSpPr>
          <a:xfrm>
            <a:off x="4555561" y="1693682"/>
            <a:ext cx="466305" cy="523220"/>
            <a:chOff x="3516782" y="2047768"/>
            <a:chExt cx="466305" cy="523058"/>
          </a:xfrm>
        </p:grpSpPr>
        <p:sp>
          <p:nvSpPr>
            <p:cNvPr id="73" name="文本框 16"/>
            <p:cNvSpPr txBox="1"/>
            <p:nvPr/>
          </p:nvSpPr>
          <p:spPr>
            <a:xfrm>
              <a:off x="3516782" y="2047768"/>
              <a:ext cx="394660" cy="523058"/>
            </a:xfrm>
            <a:prstGeom prst="rect">
              <a:avLst/>
            </a:prstGeom>
            <a:noFill/>
          </p:spPr>
          <p:txBody>
            <a:bodyPr wrap="none" rtlCol="0">
              <a:spAutoFit/>
            </a:bodyPr>
            <a:lstStyle/>
            <a:p>
              <a:pPr algn="ct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1</a:t>
              </a:r>
              <a:endPar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cxnSp>
          <p:nvCxnSpPr>
            <p:cNvPr id="74" name="直接连接符 73"/>
            <p:cNvCxnSpPr/>
            <p:nvPr/>
          </p:nvCxnSpPr>
          <p:spPr>
            <a:xfrm flipH="1">
              <a:off x="3736631" y="2227402"/>
              <a:ext cx="246456" cy="24645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5063362" y="3534334"/>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经验收获</a:t>
            </a:r>
          </a:p>
        </p:txBody>
      </p:sp>
      <p:grpSp>
        <p:nvGrpSpPr>
          <p:cNvPr id="4" name="组合 75"/>
          <p:cNvGrpSpPr/>
          <p:nvPr/>
        </p:nvGrpSpPr>
        <p:grpSpPr>
          <a:xfrm>
            <a:off x="4563563" y="3492167"/>
            <a:ext cx="497640" cy="523220"/>
            <a:chOff x="6073086" y="2057986"/>
            <a:chExt cx="497640" cy="523058"/>
          </a:xfrm>
        </p:grpSpPr>
        <p:sp>
          <p:nvSpPr>
            <p:cNvPr id="77" name="文本框 20"/>
            <p:cNvSpPr txBox="1"/>
            <p:nvPr/>
          </p:nvSpPr>
          <p:spPr>
            <a:xfrm>
              <a:off x="6073086" y="2057986"/>
              <a:ext cx="394660" cy="523058"/>
            </a:xfrm>
            <a:prstGeom prst="rect">
              <a:avLst/>
            </a:prstGeom>
            <a:noFill/>
          </p:spPr>
          <p:txBody>
            <a:bodyPr wrap="none" rtlCol="0">
              <a:spAutoFit/>
            </a:bodyPr>
            <a:lstStyle/>
            <a:p>
              <a:pPr algn="ct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4</a:t>
              </a:r>
              <a:endPar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cxnSp>
          <p:nvCxnSpPr>
            <p:cNvPr id="78" name="直接连接符 77"/>
            <p:cNvCxnSpPr/>
            <p:nvPr/>
          </p:nvCxnSpPr>
          <p:spPr>
            <a:xfrm flipH="1">
              <a:off x="6324270" y="2227402"/>
              <a:ext cx="246456" cy="24645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5029043" y="2346212"/>
            <a:ext cx="184731" cy="369332"/>
          </a:xfrm>
          <a:prstGeom prst="rect">
            <a:avLst/>
          </a:prstGeom>
          <a:noFill/>
        </p:spPr>
        <p:txBody>
          <a:bodyPr wrap="none" rtlCol="0">
            <a:spAutoFit/>
          </a:bodyPr>
          <a:lstStyle/>
          <a:p>
            <a:endParaRPr 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5" name="组合 79"/>
          <p:cNvGrpSpPr/>
          <p:nvPr/>
        </p:nvGrpSpPr>
        <p:grpSpPr>
          <a:xfrm>
            <a:off x="4555560" y="2273243"/>
            <a:ext cx="466305" cy="523220"/>
            <a:chOff x="3516782" y="2627150"/>
            <a:chExt cx="466305" cy="523058"/>
          </a:xfrm>
        </p:grpSpPr>
        <p:sp>
          <p:nvSpPr>
            <p:cNvPr id="81" name="文本框 23"/>
            <p:cNvSpPr txBox="1"/>
            <p:nvPr/>
          </p:nvSpPr>
          <p:spPr>
            <a:xfrm>
              <a:off x="3516782" y="2627150"/>
              <a:ext cx="394660" cy="523058"/>
            </a:xfrm>
            <a:prstGeom prst="rect">
              <a:avLst/>
            </a:prstGeom>
            <a:noFill/>
          </p:spPr>
          <p:txBody>
            <a:bodyPr wrap="none" rtlCol="0">
              <a:spAutoFit/>
            </a:bodyPr>
            <a:lstStyle/>
            <a:p>
              <a:pPr algn="ct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2</a:t>
              </a:r>
              <a:endPar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cxnSp>
          <p:nvCxnSpPr>
            <p:cNvPr id="82" name="直接连接符 81"/>
            <p:cNvCxnSpPr/>
            <p:nvPr/>
          </p:nvCxnSpPr>
          <p:spPr>
            <a:xfrm flipH="1">
              <a:off x="3736631" y="2806784"/>
              <a:ext cx="246456" cy="24645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5029043" y="2920132"/>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困难不足</a:t>
            </a:r>
          </a:p>
        </p:txBody>
      </p:sp>
      <p:grpSp>
        <p:nvGrpSpPr>
          <p:cNvPr id="6" name="组合 87"/>
          <p:cNvGrpSpPr/>
          <p:nvPr/>
        </p:nvGrpSpPr>
        <p:grpSpPr>
          <a:xfrm>
            <a:off x="4555560" y="2847163"/>
            <a:ext cx="466305" cy="523220"/>
            <a:chOff x="3516782" y="3200893"/>
            <a:chExt cx="466305" cy="523058"/>
          </a:xfrm>
        </p:grpSpPr>
        <p:sp>
          <p:nvSpPr>
            <p:cNvPr id="89" name="文本框 29"/>
            <p:cNvSpPr txBox="1"/>
            <p:nvPr/>
          </p:nvSpPr>
          <p:spPr>
            <a:xfrm>
              <a:off x="3516782" y="3200893"/>
              <a:ext cx="394660" cy="523058"/>
            </a:xfrm>
            <a:prstGeom prst="rect">
              <a:avLst/>
            </a:prstGeom>
            <a:noFill/>
          </p:spPr>
          <p:txBody>
            <a:bodyPr wrap="none" rtlCol="0">
              <a:spAutoFit/>
            </a:bodyPr>
            <a:lstStyle/>
            <a:p>
              <a:pPr algn="ct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3</a:t>
              </a:r>
              <a:endPar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cxnSp>
          <p:nvCxnSpPr>
            <p:cNvPr id="90" name="直接连接符 89"/>
            <p:cNvCxnSpPr/>
            <p:nvPr/>
          </p:nvCxnSpPr>
          <p:spPr>
            <a:xfrm flipH="1">
              <a:off x="3736631" y="3380527"/>
              <a:ext cx="246456" cy="24645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972788" y="1636440"/>
            <a:ext cx="0" cy="257105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27" name="Picture 3" descr="C:\Users\Administrator\Desktop\新建文件夹 (2)\1cc2297d16466f9de0c873384f923ff9.png"/>
          <p:cNvPicPr>
            <a:picLocks noChangeAspect="1" noChangeArrowheads="1"/>
          </p:cNvPicPr>
          <p:nvPr/>
        </p:nvPicPr>
        <p:blipFill>
          <a:blip r:embed="rId4" cstate="print"/>
          <a:srcRect b="48963"/>
          <a:stretch>
            <a:fillRect/>
          </a:stretch>
        </p:blipFill>
        <p:spPr bwMode="auto">
          <a:xfrm rot="10800000">
            <a:off x="1475656" y="-4909"/>
            <a:ext cx="2281107" cy="2029113"/>
          </a:xfrm>
          <a:prstGeom prst="rect">
            <a:avLst/>
          </a:prstGeom>
          <a:noFill/>
        </p:spPr>
      </p:pic>
      <p:sp>
        <p:nvSpPr>
          <p:cNvPr id="7" name="文本框 6">
            <a:extLst>
              <a:ext uri="{FF2B5EF4-FFF2-40B4-BE49-F238E27FC236}">
                <a16:creationId xmlns:a16="http://schemas.microsoft.com/office/drawing/2014/main" id="{66DEDE55-895A-473D-9614-739E9074C84E}"/>
              </a:ext>
            </a:extLst>
          </p:cNvPr>
          <p:cNvSpPr txBox="1"/>
          <p:nvPr/>
        </p:nvSpPr>
        <p:spPr>
          <a:xfrm>
            <a:off x="5071698" y="2309385"/>
            <a:ext cx="1107996"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功能介绍</a:t>
            </a: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2" presetClass="entr" presetSubtype="1" fill="hold" nodeType="withEffect">
                                  <p:stCondLst>
                                    <p:cond delay="800"/>
                                  </p:stCondLst>
                                  <p:childTnLst>
                                    <p:set>
                                      <p:cBhvr>
                                        <p:cTn id="12" dur="1" fill="hold">
                                          <p:stCondLst>
                                            <p:cond delay="0"/>
                                          </p:stCondLst>
                                        </p:cTn>
                                        <p:tgtEl>
                                          <p:spTgt spid="227"/>
                                        </p:tgtEl>
                                        <p:attrNameLst>
                                          <p:attrName>style.visibility</p:attrName>
                                        </p:attrNameLst>
                                      </p:cBhvr>
                                      <p:to>
                                        <p:strVal val="visible"/>
                                      </p:to>
                                    </p:set>
                                    <p:anim calcmode="lin" valueType="num">
                                      <p:cBhvr additive="base">
                                        <p:cTn id="13" dur="500" fill="hold"/>
                                        <p:tgtEl>
                                          <p:spTgt spid="227"/>
                                        </p:tgtEl>
                                        <p:attrNameLst>
                                          <p:attrName>ppt_x</p:attrName>
                                        </p:attrNameLst>
                                      </p:cBhvr>
                                      <p:tavLst>
                                        <p:tav tm="0">
                                          <p:val>
                                            <p:strVal val="#ppt_x"/>
                                          </p:val>
                                        </p:tav>
                                        <p:tav tm="100000">
                                          <p:val>
                                            <p:strVal val="#ppt_x"/>
                                          </p:val>
                                        </p:tav>
                                      </p:tavLst>
                                    </p:anim>
                                    <p:anim calcmode="lin" valueType="num">
                                      <p:cBhvr additive="base">
                                        <p:cTn id="14" dur="500" fill="hold"/>
                                        <p:tgtEl>
                                          <p:spTgt spid="227"/>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1" fill="hold" nodeType="afterEffect">
                                  <p:stCondLst>
                                    <p:cond delay="0"/>
                                  </p:stCondLst>
                                  <p:childTnLst>
                                    <p:set>
                                      <p:cBhvr>
                                        <p:cTn id="17" dur="1" fill="hold">
                                          <p:stCondLst>
                                            <p:cond delay="0"/>
                                          </p:stCondLst>
                                        </p:cTn>
                                        <p:tgtEl>
                                          <p:spTgt spid="95"/>
                                        </p:tgtEl>
                                        <p:attrNameLst>
                                          <p:attrName>style.visibility</p:attrName>
                                        </p:attrNameLst>
                                      </p:cBhvr>
                                      <p:to>
                                        <p:strVal val="visible"/>
                                      </p:to>
                                    </p:set>
                                    <p:anim calcmode="lin" valueType="num">
                                      <p:cBhvr additive="base">
                                        <p:cTn id="18" dur="500" fill="hold"/>
                                        <p:tgtEl>
                                          <p:spTgt spid="95"/>
                                        </p:tgtEl>
                                        <p:attrNameLst>
                                          <p:attrName>ppt_x</p:attrName>
                                        </p:attrNameLst>
                                      </p:cBhvr>
                                      <p:tavLst>
                                        <p:tav tm="0">
                                          <p:val>
                                            <p:strVal val="#ppt_x"/>
                                          </p:val>
                                        </p:tav>
                                        <p:tav tm="100000">
                                          <p:val>
                                            <p:strVal val="#ppt_x"/>
                                          </p:val>
                                        </p:tav>
                                      </p:tavLst>
                                    </p:anim>
                                    <p:anim calcmode="lin" valueType="num">
                                      <p:cBhvr additive="base">
                                        <p:cTn id="19" dur="500" fill="hold"/>
                                        <p:tgtEl>
                                          <p:spTgt spid="95"/>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childTnLst>
                                </p:cTn>
                              </p:par>
                              <p:par>
                                <p:cTn id="24" presetID="56" presetClass="path" presetSubtype="0" accel="50000" decel="50000" fill="hold" nodeType="withEffect">
                                  <p:stCondLst>
                                    <p:cond delay="0"/>
                                  </p:stCondLst>
                                  <p:childTnLst>
                                    <p:animMotion origin="layout" path="M -0.03733 0.04136 L 4.72222E-6 -9.87654E-7 " pathEditMode="relative" rAng="0" ptsTypes="AA">
                                      <p:cBhvr>
                                        <p:cTn id="25" dur="700" fill="hold"/>
                                        <p:tgtEl>
                                          <p:spTgt spid="3"/>
                                        </p:tgtEl>
                                        <p:attrNameLst>
                                          <p:attrName>ppt_x</p:attrName>
                                          <p:attrName>ppt_y</p:attrName>
                                        </p:attrNameLst>
                                      </p:cBhvr>
                                      <p:rCtr x="1858" y="-2068"/>
                                    </p:animMotion>
                                  </p:childTnLst>
                                </p:cTn>
                              </p:par>
                              <p:par>
                                <p:cTn id="26" presetID="22" presetClass="entr" presetSubtype="8" fill="hold" grpId="0" nodeType="withEffect">
                                  <p:stCondLst>
                                    <p:cond delay="250"/>
                                  </p:stCondLst>
                                  <p:childTnLst>
                                    <p:set>
                                      <p:cBhvr>
                                        <p:cTn id="27" dur="1" fill="hold">
                                          <p:stCondLst>
                                            <p:cond delay="0"/>
                                          </p:stCondLst>
                                        </p:cTn>
                                        <p:tgtEl>
                                          <p:spTgt spid="71"/>
                                        </p:tgtEl>
                                        <p:attrNameLst>
                                          <p:attrName>style.visibility</p:attrName>
                                        </p:attrNameLst>
                                      </p:cBhvr>
                                      <p:to>
                                        <p:strVal val="visible"/>
                                      </p:to>
                                    </p:set>
                                    <p:animEffect transition="in" filter="wipe(left)">
                                      <p:cBhvr>
                                        <p:cTn id="28" dur="500"/>
                                        <p:tgtEl>
                                          <p:spTgt spid="71"/>
                                        </p:tgtEl>
                                      </p:cBhvr>
                                    </p:animEffect>
                                  </p:childTnLst>
                                </p:cTn>
                              </p:par>
                              <p:par>
                                <p:cTn id="29" presetID="10" presetClass="entr" presetSubtype="0" fill="hold" nodeType="withEffect">
                                  <p:stCondLst>
                                    <p:cond delay="25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par>
                                <p:cTn id="32" presetID="56" presetClass="path" presetSubtype="0" accel="50000" decel="50000" fill="hold" nodeType="withEffect">
                                  <p:stCondLst>
                                    <p:cond delay="250"/>
                                  </p:stCondLst>
                                  <p:childTnLst>
                                    <p:animMotion origin="layout" path="M -0.03733 0.04104 L 4.44444E-6 4.69136E-6 " pathEditMode="relative" rAng="0" ptsTypes="AA">
                                      <p:cBhvr>
                                        <p:cTn id="33" dur="700" fill="hold"/>
                                        <p:tgtEl>
                                          <p:spTgt spid="5"/>
                                        </p:tgtEl>
                                        <p:attrNameLst>
                                          <p:attrName>ppt_x</p:attrName>
                                          <p:attrName>ppt_y</p:attrName>
                                        </p:attrNameLst>
                                      </p:cBhvr>
                                      <p:rCtr x="1858" y="-2068"/>
                                    </p:animMotion>
                                  </p:childTnLst>
                                </p:cTn>
                              </p:par>
                              <p:par>
                                <p:cTn id="34" presetID="22" presetClass="entr" presetSubtype="8" fill="hold" grpId="0" nodeType="withEffect" nodePh="1">
                                  <p:stCondLst>
                                    <p:cond delay="500"/>
                                  </p:stCondLst>
                                  <p:endCondLst>
                                    <p:cond evt="begin" delay="0">
                                      <p:tn val="34"/>
                                    </p:cond>
                                  </p:endCondLst>
                                  <p:childTnLst>
                                    <p:set>
                                      <p:cBhvr>
                                        <p:cTn id="35" dur="1" fill="hold">
                                          <p:stCondLst>
                                            <p:cond delay="0"/>
                                          </p:stCondLst>
                                        </p:cTn>
                                        <p:tgtEl>
                                          <p:spTgt spid="79"/>
                                        </p:tgtEl>
                                        <p:attrNameLst>
                                          <p:attrName>style.visibility</p:attrName>
                                        </p:attrNameLst>
                                      </p:cBhvr>
                                      <p:to>
                                        <p:strVal val="visible"/>
                                      </p:to>
                                    </p:set>
                                    <p:animEffect transition="in" filter="wipe(left)">
                                      <p:cBhvr>
                                        <p:cTn id="36" dur="500"/>
                                        <p:tgtEl>
                                          <p:spTgt spid="79"/>
                                        </p:tgtEl>
                                      </p:cBhvr>
                                    </p:animEffect>
                                  </p:childTnLst>
                                </p:cTn>
                              </p:par>
                              <p:par>
                                <p:cTn id="37" presetID="10" presetClass="entr" presetSubtype="0" fill="hold" nodeType="withEffect">
                                  <p:stCondLst>
                                    <p:cond delay="50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childTnLst>
                                </p:cTn>
                              </p:par>
                              <p:par>
                                <p:cTn id="40" presetID="56" presetClass="path" presetSubtype="0" accel="50000" decel="50000" fill="hold" nodeType="withEffect">
                                  <p:stCondLst>
                                    <p:cond delay="500"/>
                                  </p:stCondLst>
                                  <p:childTnLst>
                                    <p:animMotion origin="layout" path="M -0.03733 0.04104 L 4.44444E-6 4.93827E-6 " pathEditMode="relative" rAng="0" ptsTypes="AA">
                                      <p:cBhvr>
                                        <p:cTn id="41" dur="700" fill="hold"/>
                                        <p:tgtEl>
                                          <p:spTgt spid="6"/>
                                        </p:tgtEl>
                                        <p:attrNameLst>
                                          <p:attrName>ppt_x</p:attrName>
                                          <p:attrName>ppt_y</p:attrName>
                                        </p:attrNameLst>
                                      </p:cBhvr>
                                      <p:rCtr x="1858" y="-2068"/>
                                    </p:animMotion>
                                  </p:childTnLst>
                                </p:cTn>
                              </p:par>
                              <p:par>
                                <p:cTn id="42" presetID="22" presetClass="entr" presetSubtype="8" fill="hold" grpId="0" nodeType="withEffect">
                                  <p:stCondLst>
                                    <p:cond delay="750"/>
                                  </p:stCondLst>
                                  <p:childTnLst>
                                    <p:set>
                                      <p:cBhvr>
                                        <p:cTn id="43" dur="1" fill="hold">
                                          <p:stCondLst>
                                            <p:cond delay="0"/>
                                          </p:stCondLst>
                                        </p:cTn>
                                        <p:tgtEl>
                                          <p:spTgt spid="87"/>
                                        </p:tgtEl>
                                        <p:attrNameLst>
                                          <p:attrName>style.visibility</p:attrName>
                                        </p:attrNameLst>
                                      </p:cBhvr>
                                      <p:to>
                                        <p:strVal val="visible"/>
                                      </p:to>
                                    </p:set>
                                    <p:animEffect transition="in" filter="wipe(left)">
                                      <p:cBhvr>
                                        <p:cTn id="44" dur="500"/>
                                        <p:tgtEl>
                                          <p:spTgt spid="87"/>
                                        </p:tgtEl>
                                      </p:cBhvr>
                                    </p:animEffect>
                                  </p:childTnLst>
                                </p:cTn>
                              </p:par>
                              <p:par>
                                <p:cTn id="45" presetID="10" presetClass="entr" presetSubtype="0" fill="hold" nodeType="withEffect">
                                  <p:stCondLst>
                                    <p:cond delay="100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childTnLst>
                                </p:cTn>
                              </p:par>
                              <p:par>
                                <p:cTn id="48" presetID="56" presetClass="path" presetSubtype="0" accel="50000" decel="50000" fill="hold" nodeType="withEffect">
                                  <p:stCondLst>
                                    <p:cond delay="1000"/>
                                  </p:stCondLst>
                                  <p:childTnLst>
                                    <p:animMotion origin="layout" path="M -0.03733 0.04136 L 1.94444E-6 -2.83951E-6 " pathEditMode="relative" rAng="0" ptsTypes="AA">
                                      <p:cBhvr>
                                        <p:cTn id="49" dur="700" fill="hold"/>
                                        <p:tgtEl>
                                          <p:spTgt spid="4"/>
                                        </p:tgtEl>
                                        <p:attrNameLst>
                                          <p:attrName>ppt_x</p:attrName>
                                          <p:attrName>ppt_y</p:attrName>
                                        </p:attrNameLst>
                                      </p:cBhvr>
                                      <p:rCtr x="1858" y="-2068"/>
                                    </p:animMotion>
                                  </p:childTnLst>
                                </p:cTn>
                              </p:par>
                              <p:par>
                                <p:cTn id="50" presetID="22" presetClass="entr" presetSubtype="8" fill="hold" grpId="0" nodeType="withEffect">
                                  <p:stCondLst>
                                    <p:cond delay="1250"/>
                                  </p:stCondLst>
                                  <p:childTnLst>
                                    <p:set>
                                      <p:cBhvr>
                                        <p:cTn id="51" dur="1" fill="hold">
                                          <p:stCondLst>
                                            <p:cond delay="0"/>
                                          </p:stCondLst>
                                        </p:cTn>
                                        <p:tgtEl>
                                          <p:spTgt spid="75"/>
                                        </p:tgtEl>
                                        <p:attrNameLst>
                                          <p:attrName>style.visibility</p:attrName>
                                        </p:attrNameLst>
                                      </p:cBhvr>
                                      <p:to>
                                        <p:strVal val="visible"/>
                                      </p:to>
                                    </p:set>
                                    <p:animEffect transition="in" filter="wipe(left)">
                                      <p:cBhvr>
                                        <p:cTn id="5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059832" y="2028735"/>
            <a:ext cx="3971352" cy="746358"/>
          </a:xfrm>
          <a:prstGeom prst="rect">
            <a:avLst/>
          </a:prstGeom>
          <a:noFill/>
        </p:spPr>
        <p:txBody>
          <a:bodyPr wrap="square" lIns="68580" tIns="34290" rIns="68580" bIns="34290" rtlCol="0">
            <a:spAutoFit/>
          </a:bodyPr>
          <a:lstStyle/>
          <a:p>
            <a:r>
              <a:rPr lang="zh-CN" altLang="en-US" sz="4400" b="1" dirty="0">
                <a:solidFill>
                  <a:schemeClr val="accent1"/>
                </a:solidFill>
                <a:latin typeface="方正舒体" panose="02010601030101010101" pitchFamily="2" charset="-122"/>
                <a:ea typeface="方正舒体" panose="02010601030101010101" pitchFamily="2" charset="-122"/>
                <a:cs typeface="hakuyoxingshu7000" pitchFamily="2" charset="-122"/>
              </a:rPr>
              <a:t>一、项目介绍</a:t>
            </a:r>
          </a:p>
        </p:txBody>
      </p:sp>
      <p:grpSp>
        <p:nvGrpSpPr>
          <p:cNvPr id="8" name="组合 7">
            <a:extLst>
              <a:ext uri="{FF2B5EF4-FFF2-40B4-BE49-F238E27FC236}">
                <a16:creationId xmlns:a16="http://schemas.microsoft.com/office/drawing/2014/main" id="{7A48A746-71C0-4FD4-9925-C079750432F5}"/>
              </a:ext>
            </a:extLst>
          </p:cNvPr>
          <p:cNvGrpSpPr/>
          <p:nvPr/>
        </p:nvGrpSpPr>
        <p:grpSpPr>
          <a:xfrm>
            <a:off x="251520" y="1096380"/>
            <a:ext cx="2045416" cy="3565012"/>
            <a:chOff x="4622351" y="1860286"/>
            <a:chExt cx="2045416" cy="3565012"/>
          </a:xfrm>
        </p:grpSpPr>
        <p:sp>
          <p:nvSpPr>
            <p:cNvPr id="16" name="Freeform 12">
              <a:extLst>
                <a:ext uri="{FF2B5EF4-FFF2-40B4-BE49-F238E27FC236}">
                  <a16:creationId xmlns:a16="http://schemas.microsoft.com/office/drawing/2014/main" id="{0F6EB692-6733-4F30-819F-0B7041B07DA0}"/>
                </a:ext>
              </a:extLst>
            </p:cNvPr>
            <p:cNvSpPr>
              <a:spLocks noEditPoints="1"/>
            </p:cNvSpPr>
            <p:nvPr/>
          </p:nvSpPr>
          <p:spPr bwMode="auto">
            <a:xfrm rot="1055194">
              <a:off x="6060204" y="2134158"/>
              <a:ext cx="193806" cy="30920"/>
            </a:xfrm>
            <a:custGeom>
              <a:avLst/>
              <a:gdLst>
                <a:gd name="T0" fmla="*/ 44 w 62"/>
                <a:gd name="T1" fmla="*/ 3 h 10"/>
                <a:gd name="T2" fmla="*/ 42 w 62"/>
                <a:gd name="T3" fmla="*/ 3 h 10"/>
                <a:gd name="T4" fmla="*/ 32 w 62"/>
                <a:gd name="T5" fmla="*/ 5 h 10"/>
                <a:gd name="T6" fmla="*/ 35 w 62"/>
                <a:gd name="T7" fmla="*/ 5 h 10"/>
                <a:gd name="T8" fmla="*/ 29 w 62"/>
                <a:gd name="T9" fmla="*/ 6 h 10"/>
                <a:gd name="T10" fmla="*/ 35 w 62"/>
                <a:gd name="T11" fmla="*/ 5 h 10"/>
                <a:gd name="T12" fmla="*/ 30 w 62"/>
                <a:gd name="T13" fmla="*/ 5 h 10"/>
                <a:gd name="T14" fmla="*/ 12 w 62"/>
                <a:gd name="T15" fmla="*/ 8 h 10"/>
                <a:gd name="T16" fmla="*/ 25 w 62"/>
                <a:gd name="T17" fmla="*/ 6 h 10"/>
                <a:gd name="T18" fmla="*/ 24 w 62"/>
                <a:gd name="T19" fmla="*/ 6 h 10"/>
                <a:gd name="T20" fmla="*/ 19 w 62"/>
                <a:gd name="T21" fmla="*/ 7 h 10"/>
                <a:gd name="T22" fmla="*/ 49 w 62"/>
                <a:gd name="T23" fmla="*/ 2 h 10"/>
                <a:gd name="T24" fmla="*/ 48 w 62"/>
                <a:gd name="T25" fmla="*/ 2 h 10"/>
                <a:gd name="T26" fmla="*/ 49 w 62"/>
                <a:gd name="T27" fmla="*/ 2 h 10"/>
                <a:gd name="T28" fmla="*/ 17 w 62"/>
                <a:gd name="T29" fmla="*/ 8 h 10"/>
                <a:gd name="T30" fmla="*/ 21 w 62"/>
                <a:gd name="T31" fmla="*/ 7 h 10"/>
                <a:gd name="T32" fmla="*/ 18 w 62"/>
                <a:gd name="T33" fmla="*/ 7 h 10"/>
                <a:gd name="T34" fmla="*/ 14 w 62"/>
                <a:gd name="T35" fmla="*/ 8 h 10"/>
                <a:gd name="T36" fmla="*/ 15 w 62"/>
                <a:gd name="T37" fmla="*/ 8 h 10"/>
                <a:gd name="T38" fmla="*/ 40 w 62"/>
                <a:gd name="T39" fmla="*/ 4 h 10"/>
                <a:gd name="T40" fmla="*/ 37 w 62"/>
                <a:gd name="T41" fmla="*/ 4 h 10"/>
                <a:gd name="T42" fmla="*/ 44 w 62"/>
                <a:gd name="T43" fmla="*/ 3 h 10"/>
                <a:gd name="T44" fmla="*/ 37 w 62"/>
                <a:gd name="T45" fmla="*/ 4 h 10"/>
                <a:gd name="T46" fmla="*/ 35 w 62"/>
                <a:gd name="T47" fmla="*/ 5 h 10"/>
                <a:gd name="T48" fmla="*/ 29 w 62"/>
                <a:gd name="T49" fmla="*/ 6 h 10"/>
                <a:gd name="T50" fmla="*/ 25 w 62"/>
                <a:gd name="T51" fmla="*/ 6 h 10"/>
                <a:gd name="T52" fmla="*/ 42 w 62"/>
                <a:gd name="T53" fmla="*/ 3 h 10"/>
                <a:gd name="T54" fmla="*/ 16 w 62"/>
                <a:gd name="T55" fmla="*/ 8 h 10"/>
                <a:gd name="T56" fmla="*/ 20 w 62"/>
                <a:gd name="T57" fmla="*/ 7 h 10"/>
                <a:gd name="T58" fmla="*/ 30 w 62"/>
                <a:gd name="T59" fmla="*/ 5 h 10"/>
                <a:gd name="T60" fmla="*/ 29 w 62"/>
                <a:gd name="T61" fmla="*/ 6 h 10"/>
                <a:gd name="T62" fmla="*/ 21 w 62"/>
                <a:gd name="T63" fmla="*/ 7 h 10"/>
                <a:gd name="T64" fmla="*/ 24 w 62"/>
                <a:gd name="T65" fmla="*/ 6 h 10"/>
                <a:gd name="T66" fmla="*/ 29 w 62"/>
                <a:gd name="T67" fmla="*/ 5 h 10"/>
                <a:gd name="T68" fmla="*/ 37 w 62"/>
                <a:gd name="T69" fmla="*/ 4 h 10"/>
                <a:gd name="T70" fmla="*/ 38 w 62"/>
                <a:gd name="T71" fmla="*/ 4 h 10"/>
                <a:gd name="T72" fmla="*/ 41 w 62"/>
                <a:gd name="T73" fmla="*/ 4 h 10"/>
                <a:gd name="T74" fmla="*/ 45 w 62"/>
                <a:gd name="T75" fmla="*/ 3 h 10"/>
                <a:gd name="T76" fmla="*/ 31 w 62"/>
                <a:gd name="T77" fmla="*/ 5 h 10"/>
                <a:gd name="T78" fmla="*/ 36 w 62"/>
                <a:gd name="T79" fmla="*/ 4 h 10"/>
                <a:gd name="T80" fmla="*/ 36 w 62"/>
                <a:gd name="T81" fmla="*/ 4 h 10"/>
                <a:gd name="T82" fmla="*/ 31 w 62"/>
                <a:gd name="T83" fmla="*/ 5 h 10"/>
                <a:gd name="T84" fmla="*/ 37 w 62"/>
                <a:gd name="T85" fmla="*/ 4 h 10"/>
                <a:gd name="T86" fmla="*/ 29 w 62"/>
                <a:gd name="T87" fmla="*/ 6 h 10"/>
                <a:gd name="T88" fmla="*/ 24 w 62"/>
                <a:gd name="T89" fmla="*/ 6 h 10"/>
                <a:gd name="T90" fmla="*/ 41 w 62"/>
                <a:gd name="T91" fmla="*/ 4 h 10"/>
                <a:gd name="T92" fmla="*/ 29 w 62"/>
                <a:gd name="T93" fmla="*/ 6 h 10"/>
                <a:gd name="T94" fmla="*/ 13 w 62"/>
                <a:gd name="T95" fmla="*/ 8 h 10"/>
                <a:gd name="T96" fmla="*/ 44 w 62"/>
                <a:gd name="T97" fmla="*/ 3 h 10"/>
                <a:gd name="T98" fmla="*/ 33 w 62"/>
                <a:gd name="T99" fmla="*/ 5 h 10"/>
                <a:gd name="T100" fmla="*/ 36 w 62"/>
                <a:gd name="T101" fmla="*/ 5 h 10"/>
                <a:gd name="T102" fmla="*/ 50 w 62"/>
                <a:gd name="T103" fmla="*/ 2 h 10"/>
                <a:gd name="T104" fmla="*/ 37 w 62"/>
                <a:gd name="T105" fmla="*/ 4 h 10"/>
                <a:gd name="T106" fmla="*/ 15 w 62"/>
                <a:gd name="T107" fmla="*/ 8 h 10"/>
                <a:gd name="T108" fmla="*/ 43 w 62"/>
                <a:gd name="T109" fmla="*/ 3 h 10"/>
                <a:gd name="T110" fmla="*/ 49 w 62"/>
                <a:gd name="T111" fmla="*/ 2 h 10"/>
                <a:gd name="T112" fmla="*/ 46 w 62"/>
                <a:gd name="T113" fmla="*/ 3 h 10"/>
                <a:gd name="T114" fmla="*/ 54 w 62"/>
                <a:gd name="T115" fmla="*/ 1 h 10"/>
                <a:gd name="T116" fmla="*/ 52 w 62"/>
                <a:gd name="T117" fmla="*/ 2 h 10"/>
                <a:gd name="T118" fmla="*/ 46 w 62"/>
                <a:gd name="T119" fmla="*/ 3 h 10"/>
                <a:gd name="T120" fmla="*/ 45 w 62"/>
                <a:gd name="T121" fmla="*/ 3 h 10"/>
                <a:gd name="T122" fmla="*/ 47 w 62"/>
                <a:gd name="T123" fmla="*/ 3 h 10"/>
                <a:gd name="T124" fmla="*/ 46 w 62"/>
                <a:gd name="T1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10">
                  <a:moveTo>
                    <a:pt x="46" y="3"/>
                  </a:moveTo>
                  <a:cubicBezTo>
                    <a:pt x="47" y="3"/>
                    <a:pt x="47" y="3"/>
                    <a:pt x="48" y="3"/>
                  </a:cubicBezTo>
                  <a:cubicBezTo>
                    <a:pt x="48" y="3"/>
                    <a:pt x="48" y="3"/>
                    <a:pt x="48" y="3"/>
                  </a:cubicBezTo>
                  <a:cubicBezTo>
                    <a:pt x="47" y="3"/>
                    <a:pt x="47" y="3"/>
                    <a:pt x="47" y="3"/>
                  </a:cubicBezTo>
                  <a:cubicBezTo>
                    <a:pt x="46" y="3"/>
                    <a:pt x="47" y="3"/>
                    <a:pt x="46" y="3"/>
                  </a:cubicBezTo>
                  <a:moveTo>
                    <a:pt x="44" y="3"/>
                  </a:moveTo>
                  <a:cubicBezTo>
                    <a:pt x="45" y="3"/>
                    <a:pt x="45" y="3"/>
                    <a:pt x="45" y="3"/>
                  </a:cubicBezTo>
                  <a:cubicBezTo>
                    <a:pt x="45" y="3"/>
                    <a:pt x="44" y="3"/>
                    <a:pt x="44" y="3"/>
                  </a:cubicBezTo>
                  <a:cubicBezTo>
                    <a:pt x="44" y="3"/>
                    <a:pt x="45" y="3"/>
                    <a:pt x="44" y="3"/>
                  </a:cubicBezTo>
                  <a:cubicBezTo>
                    <a:pt x="44" y="3"/>
                    <a:pt x="44" y="3"/>
                    <a:pt x="44" y="3"/>
                  </a:cubicBezTo>
                  <a:moveTo>
                    <a:pt x="47" y="3"/>
                  </a:moveTo>
                  <a:cubicBezTo>
                    <a:pt x="47" y="3"/>
                    <a:pt x="47" y="3"/>
                    <a:pt x="47" y="3"/>
                  </a:cubicBezTo>
                  <a:cubicBezTo>
                    <a:pt x="47" y="3"/>
                    <a:pt x="47" y="3"/>
                    <a:pt x="47" y="3"/>
                  </a:cubicBezTo>
                  <a:moveTo>
                    <a:pt x="43" y="3"/>
                  </a:moveTo>
                  <a:cubicBezTo>
                    <a:pt x="43" y="3"/>
                    <a:pt x="43" y="3"/>
                    <a:pt x="43" y="3"/>
                  </a:cubicBezTo>
                  <a:cubicBezTo>
                    <a:pt x="43" y="3"/>
                    <a:pt x="44" y="3"/>
                    <a:pt x="44" y="3"/>
                  </a:cubicBezTo>
                  <a:cubicBezTo>
                    <a:pt x="44" y="3"/>
                    <a:pt x="44" y="3"/>
                    <a:pt x="44" y="3"/>
                  </a:cubicBezTo>
                  <a:cubicBezTo>
                    <a:pt x="44" y="3"/>
                    <a:pt x="44" y="3"/>
                    <a:pt x="44" y="3"/>
                  </a:cubicBezTo>
                  <a:cubicBezTo>
                    <a:pt x="43" y="3"/>
                    <a:pt x="43" y="3"/>
                    <a:pt x="42" y="3"/>
                  </a:cubicBezTo>
                  <a:cubicBezTo>
                    <a:pt x="43" y="3"/>
                    <a:pt x="43" y="3"/>
                    <a:pt x="44" y="3"/>
                  </a:cubicBezTo>
                  <a:cubicBezTo>
                    <a:pt x="43" y="3"/>
                    <a:pt x="43" y="3"/>
                    <a:pt x="42" y="4"/>
                  </a:cubicBezTo>
                  <a:cubicBezTo>
                    <a:pt x="42" y="4"/>
                    <a:pt x="42" y="4"/>
                    <a:pt x="41" y="4"/>
                  </a:cubicBezTo>
                  <a:cubicBezTo>
                    <a:pt x="41" y="4"/>
                    <a:pt x="42" y="3"/>
                    <a:pt x="42" y="3"/>
                  </a:cubicBezTo>
                  <a:cubicBezTo>
                    <a:pt x="42" y="3"/>
                    <a:pt x="42" y="3"/>
                    <a:pt x="42" y="4"/>
                  </a:cubicBezTo>
                  <a:cubicBezTo>
                    <a:pt x="42" y="4"/>
                    <a:pt x="42" y="4"/>
                    <a:pt x="43" y="3"/>
                  </a:cubicBezTo>
                  <a:cubicBezTo>
                    <a:pt x="44" y="3"/>
                    <a:pt x="42" y="3"/>
                    <a:pt x="42" y="3"/>
                  </a:cubicBezTo>
                  <a:cubicBezTo>
                    <a:pt x="42" y="3"/>
                    <a:pt x="42" y="3"/>
                    <a:pt x="43" y="3"/>
                  </a:cubicBezTo>
                  <a:cubicBezTo>
                    <a:pt x="42" y="4"/>
                    <a:pt x="42" y="3"/>
                    <a:pt x="41" y="4"/>
                  </a:cubicBezTo>
                  <a:cubicBezTo>
                    <a:pt x="40" y="4"/>
                    <a:pt x="40" y="4"/>
                    <a:pt x="40" y="4"/>
                  </a:cubicBezTo>
                  <a:cubicBezTo>
                    <a:pt x="40" y="4"/>
                    <a:pt x="41" y="4"/>
                    <a:pt x="41" y="4"/>
                  </a:cubicBezTo>
                  <a:cubicBezTo>
                    <a:pt x="41" y="4"/>
                    <a:pt x="41" y="4"/>
                    <a:pt x="41" y="4"/>
                  </a:cubicBezTo>
                  <a:cubicBezTo>
                    <a:pt x="42" y="3"/>
                    <a:pt x="44" y="3"/>
                    <a:pt x="44" y="3"/>
                  </a:cubicBezTo>
                  <a:cubicBezTo>
                    <a:pt x="44" y="3"/>
                    <a:pt x="42" y="3"/>
                    <a:pt x="42" y="3"/>
                  </a:cubicBezTo>
                  <a:cubicBezTo>
                    <a:pt x="42" y="4"/>
                    <a:pt x="42" y="4"/>
                    <a:pt x="42" y="4"/>
                  </a:cubicBezTo>
                  <a:cubicBezTo>
                    <a:pt x="42" y="3"/>
                    <a:pt x="43" y="3"/>
                    <a:pt x="44" y="3"/>
                  </a:cubicBezTo>
                  <a:cubicBezTo>
                    <a:pt x="44" y="3"/>
                    <a:pt x="43" y="3"/>
                    <a:pt x="43" y="3"/>
                  </a:cubicBezTo>
                  <a:moveTo>
                    <a:pt x="47" y="3"/>
                  </a:moveTo>
                  <a:cubicBezTo>
                    <a:pt x="47" y="3"/>
                    <a:pt x="47" y="3"/>
                    <a:pt x="47" y="3"/>
                  </a:cubicBezTo>
                  <a:cubicBezTo>
                    <a:pt x="47" y="3"/>
                    <a:pt x="47" y="3"/>
                    <a:pt x="47" y="3"/>
                  </a:cubicBezTo>
                  <a:moveTo>
                    <a:pt x="47" y="3"/>
                  </a:moveTo>
                  <a:cubicBezTo>
                    <a:pt x="47" y="3"/>
                    <a:pt x="47" y="3"/>
                    <a:pt x="47" y="3"/>
                  </a:cubicBezTo>
                  <a:cubicBezTo>
                    <a:pt x="47" y="3"/>
                    <a:pt x="46" y="3"/>
                    <a:pt x="46" y="3"/>
                  </a:cubicBezTo>
                  <a:cubicBezTo>
                    <a:pt x="46" y="3"/>
                    <a:pt x="46" y="3"/>
                    <a:pt x="46" y="3"/>
                  </a:cubicBezTo>
                  <a:cubicBezTo>
                    <a:pt x="46" y="3"/>
                    <a:pt x="46" y="3"/>
                    <a:pt x="47" y="3"/>
                  </a:cubicBezTo>
                  <a:moveTo>
                    <a:pt x="48" y="3"/>
                  </a:moveTo>
                  <a:cubicBezTo>
                    <a:pt x="47" y="3"/>
                    <a:pt x="47" y="3"/>
                    <a:pt x="47" y="3"/>
                  </a:cubicBezTo>
                  <a:cubicBezTo>
                    <a:pt x="47" y="3"/>
                    <a:pt x="47" y="3"/>
                    <a:pt x="46" y="3"/>
                  </a:cubicBezTo>
                  <a:cubicBezTo>
                    <a:pt x="46" y="3"/>
                    <a:pt x="47" y="3"/>
                    <a:pt x="48" y="3"/>
                  </a:cubicBezTo>
                  <a:moveTo>
                    <a:pt x="44" y="3"/>
                  </a:moveTo>
                  <a:cubicBezTo>
                    <a:pt x="44" y="3"/>
                    <a:pt x="44" y="3"/>
                    <a:pt x="44" y="3"/>
                  </a:cubicBezTo>
                  <a:cubicBezTo>
                    <a:pt x="43" y="3"/>
                    <a:pt x="44" y="3"/>
                    <a:pt x="43" y="3"/>
                  </a:cubicBezTo>
                  <a:cubicBezTo>
                    <a:pt x="43" y="3"/>
                    <a:pt x="43" y="3"/>
                    <a:pt x="43" y="3"/>
                  </a:cubicBezTo>
                  <a:cubicBezTo>
                    <a:pt x="44" y="3"/>
                    <a:pt x="44" y="3"/>
                    <a:pt x="44" y="3"/>
                  </a:cubicBezTo>
                  <a:cubicBezTo>
                    <a:pt x="44" y="3"/>
                    <a:pt x="44" y="3"/>
                    <a:pt x="44" y="3"/>
                  </a:cubicBezTo>
                  <a:moveTo>
                    <a:pt x="45" y="3"/>
                  </a:moveTo>
                  <a:cubicBezTo>
                    <a:pt x="45" y="3"/>
                    <a:pt x="45" y="3"/>
                    <a:pt x="45" y="3"/>
                  </a:cubicBezTo>
                  <a:cubicBezTo>
                    <a:pt x="45" y="3"/>
                    <a:pt x="45" y="3"/>
                    <a:pt x="45" y="3"/>
                  </a:cubicBezTo>
                  <a:moveTo>
                    <a:pt x="30" y="5"/>
                  </a:moveTo>
                  <a:cubicBezTo>
                    <a:pt x="31" y="5"/>
                    <a:pt x="30" y="5"/>
                    <a:pt x="30" y="5"/>
                  </a:cubicBezTo>
                  <a:cubicBezTo>
                    <a:pt x="30" y="5"/>
                    <a:pt x="30" y="5"/>
                    <a:pt x="30" y="5"/>
                  </a:cubicBezTo>
                  <a:cubicBezTo>
                    <a:pt x="30" y="5"/>
                    <a:pt x="31" y="5"/>
                    <a:pt x="31" y="5"/>
                  </a:cubicBezTo>
                  <a:cubicBezTo>
                    <a:pt x="31" y="5"/>
                    <a:pt x="31" y="5"/>
                    <a:pt x="31" y="5"/>
                  </a:cubicBezTo>
                  <a:cubicBezTo>
                    <a:pt x="31" y="5"/>
                    <a:pt x="30" y="5"/>
                    <a:pt x="30" y="5"/>
                  </a:cubicBezTo>
                  <a:cubicBezTo>
                    <a:pt x="30" y="5"/>
                    <a:pt x="30" y="5"/>
                    <a:pt x="30" y="5"/>
                  </a:cubicBezTo>
                  <a:cubicBezTo>
                    <a:pt x="30" y="5"/>
                    <a:pt x="30" y="5"/>
                    <a:pt x="31" y="5"/>
                  </a:cubicBezTo>
                  <a:cubicBezTo>
                    <a:pt x="31" y="5"/>
                    <a:pt x="30" y="5"/>
                    <a:pt x="30" y="5"/>
                  </a:cubicBezTo>
                  <a:cubicBezTo>
                    <a:pt x="30" y="5"/>
                    <a:pt x="30" y="5"/>
                    <a:pt x="30" y="5"/>
                  </a:cubicBezTo>
                  <a:cubicBezTo>
                    <a:pt x="29" y="6"/>
                    <a:pt x="30" y="5"/>
                    <a:pt x="29" y="6"/>
                  </a:cubicBezTo>
                  <a:cubicBezTo>
                    <a:pt x="29" y="6"/>
                    <a:pt x="29" y="6"/>
                    <a:pt x="29" y="6"/>
                  </a:cubicBezTo>
                  <a:cubicBezTo>
                    <a:pt x="30" y="5"/>
                    <a:pt x="29" y="6"/>
                    <a:pt x="30" y="5"/>
                  </a:cubicBezTo>
                  <a:moveTo>
                    <a:pt x="26" y="6"/>
                  </a:moveTo>
                  <a:cubicBezTo>
                    <a:pt x="25" y="6"/>
                    <a:pt x="26" y="6"/>
                    <a:pt x="25" y="6"/>
                  </a:cubicBezTo>
                  <a:cubicBezTo>
                    <a:pt x="25" y="6"/>
                    <a:pt x="25" y="6"/>
                    <a:pt x="25" y="6"/>
                  </a:cubicBezTo>
                  <a:cubicBezTo>
                    <a:pt x="27" y="6"/>
                    <a:pt x="26" y="6"/>
                    <a:pt x="26" y="6"/>
                  </a:cubicBezTo>
                  <a:moveTo>
                    <a:pt x="25" y="6"/>
                  </a:moveTo>
                  <a:cubicBezTo>
                    <a:pt x="25" y="6"/>
                    <a:pt x="26" y="6"/>
                    <a:pt x="26" y="6"/>
                  </a:cubicBezTo>
                  <a:cubicBezTo>
                    <a:pt x="26" y="6"/>
                    <a:pt x="25" y="6"/>
                    <a:pt x="25" y="6"/>
                  </a:cubicBezTo>
                  <a:cubicBezTo>
                    <a:pt x="25" y="6"/>
                    <a:pt x="25" y="6"/>
                    <a:pt x="25" y="6"/>
                  </a:cubicBezTo>
                  <a:cubicBezTo>
                    <a:pt x="26" y="6"/>
                    <a:pt x="26" y="6"/>
                    <a:pt x="26" y="6"/>
                  </a:cubicBezTo>
                  <a:cubicBezTo>
                    <a:pt x="26" y="6"/>
                    <a:pt x="27" y="6"/>
                    <a:pt x="27" y="6"/>
                  </a:cubicBezTo>
                  <a:cubicBezTo>
                    <a:pt x="27" y="6"/>
                    <a:pt x="27" y="6"/>
                    <a:pt x="27" y="6"/>
                  </a:cubicBezTo>
                  <a:cubicBezTo>
                    <a:pt x="26" y="6"/>
                    <a:pt x="26" y="6"/>
                    <a:pt x="26" y="6"/>
                  </a:cubicBezTo>
                  <a:cubicBezTo>
                    <a:pt x="25" y="6"/>
                    <a:pt x="25" y="6"/>
                    <a:pt x="25" y="6"/>
                  </a:cubicBezTo>
                  <a:cubicBezTo>
                    <a:pt x="24" y="6"/>
                    <a:pt x="25" y="6"/>
                    <a:pt x="24" y="6"/>
                  </a:cubicBezTo>
                  <a:cubicBezTo>
                    <a:pt x="25" y="6"/>
                    <a:pt x="25" y="6"/>
                    <a:pt x="25" y="6"/>
                  </a:cubicBezTo>
                  <a:cubicBezTo>
                    <a:pt x="26" y="6"/>
                    <a:pt x="26" y="6"/>
                    <a:pt x="26" y="6"/>
                  </a:cubicBezTo>
                  <a:cubicBezTo>
                    <a:pt x="26" y="6"/>
                    <a:pt x="26" y="6"/>
                    <a:pt x="26" y="6"/>
                  </a:cubicBezTo>
                  <a:cubicBezTo>
                    <a:pt x="26" y="6"/>
                    <a:pt x="26" y="6"/>
                    <a:pt x="27" y="6"/>
                  </a:cubicBezTo>
                  <a:cubicBezTo>
                    <a:pt x="27" y="6"/>
                    <a:pt x="26" y="6"/>
                    <a:pt x="26" y="6"/>
                  </a:cubicBezTo>
                  <a:cubicBezTo>
                    <a:pt x="25" y="6"/>
                    <a:pt x="26" y="6"/>
                    <a:pt x="25" y="6"/>
                  </a:cubicBezTo>
                  <a:cubicBezTo>
                    <a:pt x="25" y="6"/>
                    <a:pt x="25" y="6"/>
                    <a:pt x="25" y="6"/>
                  </a:cubicBezTo>
                  <a:cubicBezTo>
                    <a:pt x="25" y="6"/>
                    <a:pt x="25" y="6"/>
                    <a:pt x="24" y="6"/>
                  </a:cubicBezTo>
                  <a:cubicBezTo>
                    <a:pt x="24" y="6"/>
                    <a:pt x="25" y="6"/>
                    <a:pt x="25" y="6"/>
                  </a:cubicBezTo>
                  <a:moveTo>
                    <a:pt x="26" y="6"/>
                  </a:moveTo>
                  <a:cubicBezTo>
                    <a:pt x="26" y="6"/>
                    <a:pt x="25" y="6"/>
                    <a:pt x="25" y="6"/>
                  </a:cubicBezTo>
                  <a:cubicBezTo>
                    <a:pt x="26" y="6"/>
                    <a:pt x="26" y="6"/>
                    <a:pt x="26" y="6"/>
                  </a:cubicBezTo>
                  <a:moveTo>
                    <a:pt x="43" y="3"/>
                  </a:moveTo>
                  <a:cubicBezTo>
                    <a:pt x="43" y="3"/>
                    <a:pt x="43" y="3"/>
                    <a:pt x="42" y="3"/>
                  </a:cubicBezTo>
                  <a:cubicBezTo>
                    <a:pt x="42" y="3"/>
                    <a:pt x="42" y="3"/>
                    <a:pt x="42" y="3"/>
                  </a:cubicBezTo>
                  <a:cubicBezTo>
                    <a:pt x="42" y="3"/>
                    <a:pt x="42" y="3"/>
                    <a:pt x="42" y="3"/>
                  </a:cubicBezTo>
                  <a:cubicBezTo>
                    <a:pt x="42" y="3"/>
                    <a:pt x="42" y="3"/>
                    <a:pt x="42" y="3"/>
                  </a:cubicBezTo>
                  <a:cubicBezTo>
                    <a:pt x="42" y="3"/>
                    <a:pt x="43" y="3"/>
                    <a:pt x="43" y="3"/>
                  </a:cubicBezTo>
                  <a:moveTo>
                    <a:pt x="24" y="6"/>
                  </a:moveTo>
                  <a:cubicBezTo>
                    <a:pt x="24" y="6"/>
                    <a:pt x="26" y="6"/>
                    <a:pt x="26" y="6"/>
                  </a:cubicBezTo>
                  <a:cubicBezTo>
                    <a:pt x="25" y="6"/>
                    <a:pt x="25" y="6"/>
                    <a:pt x="24" y="6"/>
                  </a:cubicBezTo>
                  <a:moveTo>
                    <a:pt x="26" y="6"/>
                  </a:moveTo>
                  <a:cubicBezTo>
                    <a:pt x="26" y="6"/>
                    <a:pt x="26" y="6"/>
                    <a:pt x="26" y="6"/>
                  </a:cubicBezTo>
                  <a:cubicBezTo>
                    <a:pt x="26" y="6"/>
                    <a:pt x="26" y="6"/>
                    <a:pt x="26" y="6"/>
                  </a:cubicBezTo>
                  <a:moveTo>
                    <a:pt x="47" y="3"/>
                  </a:moveTo>
                  <a:cubicBezTo>
                    <a:pt x="47" y="3"/>
                    <a:pt x="47" y="3"/>
                    <a:pt x="47" y="3"/>
                  </a:cubicBezTo>
                  <a:cubicBezTo>
                    <a:pt x="48" y="3"/>
                    <a:pt x="48" y="3"/>
                    <a:pt x="48" y="3"/>
                  </a:cubicBezTo>
                  <a:cubicBezTo>
                    <a:pt x="48" y="3"/>
                    <a:pt x="48" y="3"/>
                    <a:pt x="48" y="3"/>
                  </a:cubicBezTo>
                  <a:cubicBezTo>
                    <a:pt x="47" y="3"/>
                    <a:pt x="48" y="3"/>
                    <a:pt x="47" y="3"/>
                  </a:cubicBezTo>
                  <a:moveTo>
                    <a:pt x="24" y="6"/>
                  </a:moveTo>
                  <a:cubicBezTo>
                    <a:pt x="23" y="7"/>
                    <a:pt x="23" y="6"/>
                    <a:pt x="22" y="7"/>
                  </a:cubicBezTo>
                  <a:cubicBezTo>
                    <a:pt x="23" y="7"/>
                    <a:pt x="22" y="7"/>
                    <a:pt x="23" y="7"/>
                  </a:cubicBezTo>
                  <a:cubicBezTo>
                    <a:pt x="24" y="6"/>
                    <a:pt x="23" y="7"/>
                    <a:pt x="23" y="7"/>
                  </a:cubicBezTo>
                  <a:cubicBezTo>
                    <a:pt x="23" y="6"/>
                    <a:pt x="24" y="6"/>
                    <a:pt x="24" y="6"/>
                  </a:cubicBezTo>
                  <a:moveTo>
                    <a:pt x="16" y="8"/>
                  </a:moveTo>
                  <a:cubicBezTo>
                    <a:pt x="14" y="8"/>
                    <a:pt x="15" y="8"/>
                    <a:pt x="15" y="8"/>
                  </a:cubicBezTo>
                  <a:cubicBezTo>
                    <a:pt x="16" y="8"/>
                    <a:pt x="15" y="8"/>
                    <a:pt x="16" y="8"/>
                  </a:cubicBezTo>
                  <a:cubicBezTo>
                    <a:pt x="16" y="8"/>
                    <a:pt x="16" y="8"/>
                    <a:pt x="16" y="8"/>
                  </a:cubicBezTo>
                  <a:moveTo>
                    <a:pt x="44" y="3"/>
                  </a:moveTo>
                  <a:cubicBezTo>
                    <a:pt x="44" y="3"/>
                    <a:pt x="46" y="3"/>
                    <a:pt x="46" y="3"/>
                  </a:cubicBezTo>
                  <a:cubicBezTo>
                    <a:pt x="46" y="3"/>
                    <a:pt x="46" y="3"/>
                    <a:pt x="47" y="3"/>
                  </a:cubicBezTo>
                  <a:cubicBezTo>
                    <a:pt x="46" y="3"/>
                    <a:pt x="46" y="3"/>
                    <a:pt x="46" y="3"/>
                  </a:cubicBezTo>
                  <a:cubicBezTo>
                    <a:pt x="46" y="3"/>
                    <a:pt x="46" y="3"/>
                    <a:pt x="46" y="3"/>
                  </a:cubicBezTo>
                  <a:cubicBezTo>
                    <a:pt x="46" y="3"/>
                    <a:pt x="46" y="3"/>
                    <a:pt x="46" y="3"/>
                  </a:cubicBezTo>
                  <a:cubicBezTo>
                    <a:pt x="46" y="3"/>
                    <a:pt x="45" y="3"/>
                    <a:pt x="45" y="3"/>
                  </a:cubicBezTo>
                  <a:cubicBezTo>
                    <a:pt x="44" y="3"/>
                    <a:pt x="45" y="3"/>
                    <a:pt x="44" y="3"/>
                  </a:cubicBezTo>
                  <a:cubicBezTo>
                    <a:pt x="44" y="3"/>
                    <a:pt x="44" y="3"/>
                    <a:pt x="44" y="3"/>
                  </a:cubicBezTo>
                  <a:cubicBezTo>
                    <a:pt x="44" y="3"/>
                    <a:pt x="44" y="3"/>
                    <a:pt x="45" y="3"/>
                  </a:cubicBezTo>
                  <a:cubicBezTo>
                    <a:pt x="45" y="3"/>
                    <a:pt x="45" y="3"/>
                    <a:pt x="44" y="3"/>
                  </a:cubicBezTo>
                  <a:moveTo>
                    <a:pt x="23" y="7"/>
                  </a:moveTo>
                  <a:cubicBezTo>
                    <a:pt x="23" y="7"/>
                    <a:pt x="23" y="7"/>
                    <a:pt x="23" y="7"/>
                  </a:cubicBezTo>
                  <a:cubicBezTo>
                    <a:pt x="23" y="7"/>
                    <a:pt x="22" y="7"/>
                    <a:pt x="22" y="7"/>
                  </a:cubicBezTo>
                  <a:cubicBezTo>
                    <a:pt x="22" y="7"/>
                    <a:pt x="22" y="7"/>
                    <a:pt x="22" y="7"/>
                  </a:cubicBezTo>
                  <a:cubicBezTo>
                    <a:pt x="22" y="7"/>
                    <a:pt x="22" y="7"/>
                    <a:pt x="22" y="7"/>
                  </a:cubicBezTo>
                  <a:cubicBezTo>
                    <a:pt x="23" y="7"/>
                    <a:pt x="23" y="7"/>
                    <a:pt x="23" y="6"/>
                  </a:cubicBezTo>
                  <a:cubicBezTo>
                    <a:pt x="23" y="7"/>
                    <a:pt x="23" y="7"/>
                    <a:pt x="23" y="7"/>
                  </a:cubicBezTo>
                  <a:moveTo>
                    <a:pt x="32" y="5"/>
                  </a:moveTo>
                  <a:cubicBezTo>
                    <a:pt x="32" y="5"/>
                    <a:pt x="32" y="5"/>
                    <a:pt x="32" y="5"/>
                  </a:cubicBezTo>
                  <a:cubicBezTo>
                    <a:pt x="32" y="5"/>
                    <a:pt x="33" y="5"/>
                    <a:pt x="33" y="5"/>
                  </a:cubicBezTo>
                  <a:cubicBezTo>
                    <a:pt x="33" y="5"/>
                    <a:pt x="32" y="5"/>
                    <a:pt x="32" y="5"/>
                  </a:cubicBezTo>
                  <a:cubicBezTo>
                    <a:pt x="32" y="5"/>
                    <a:pt x="33" y="5"/>
                    <a:pt x="33" y="5"/>
                  </a:cubicBezTo>
                  <a:cubicBezTo>
                    <a:pt x="32" y="5"/>
                    <a:pt x="31" y="5"/>
                    <a:pt x="31" y="5"/>
                  </a:cubicBezTo>
                  <a:cubicBezTo>
                    <a:pt x="31" y="5"/>
                    <a:pt x="32" y="5"/>
                    <a:pt x="32" y="5"/>
                  </a:cubicBezTo>
                  <a:moveTo>
                    <a:pt x="31" y="5"/>
                  </a:moveTo>
                  <a:cubicBezTo>
                    <a:pt x="31" y="5"/>
                    <a:pt x="31" y="5"/>
                    <a:pt x="30" y="5"/>
                  </a:cubicBezTo>
                  <a:cubicBezTo>
                    <a:pt x="30" y="5"/>
                    <a:pt x="30" y="5"/>
                    <a:pt x="31" y="5"/>
                  </a:cubicBezTo>
                  <a:cubicBezTo>
                    <a:pt x="30" y="5"/>
                    <a:pt x="30" y="5"/>
                    <a:pt x="29" y="6"/>
                  </a:cubicBezTo>
                  <a:cubicBezTo>
                    <a:pt x="29" y="6"/>
                    <a:pt x="29" y="6"/>
                    <a:pt x="29" y="6"/>
                  </a:cubicBezTo>
                  <a:cubicBezTo>
                    <a:pt x="30" y="5"/>
                    <a:pt x="30" y="5"/>
                    <a:pt x="30" y="5"/>
                  </a:cubicBezTo>
                  <a:cubicBezTo>
                    <a:pt x="30" y="5"/>
                    <a:pt x="30" y="5"/>
                    <a:pt x="30" y="5"/>
                  </a:cubicBezTo>
                  <a:cubicBezTo>
                    <a:pt x="30" y="5"/>
                    <a:pt x="31" y="5"/>
                    <a:pt x="31" y="5"/>
                  </a:cubicBezTo>
                  <a:close/>
                  <a:moveTo>
                    <a:pt x="35" y="5"/>
                  </a:moveTo>
                  <a:cubicBezTo>
                    <a:pt x="35" y="5"/>
                    <a:pt x="35" y="5"/>
                    <a:pt x="35" y="5"/>
                  </a:cubicBezTo>
                  <a:cubicBezTo>
                    <a:pt x="34" y="5"/>
                    <a:pt x="34" y="5"/>
                    <a:pt x="33" y="5"/>
                  </a:cubicBezTo>
                  <a:cubicBezTo>
                    <a:pt x="33" y="5"/>
                    <a:pt x="34" y="5"/>
                    <a:pt x="34" y="5"/>
                  </a:cubicBezTo>
                  <a:cubicBezTo>
                    <a:pt x="34" y="5"/>
                    <a:pt x="34" y="5"/>
                    <a:pt x="33" y="5"/>
                  </a:cubicBezTo>
                  <a:cubicBezTo>
                    <a:pt x="33" y="5"/>
                    <a:pt x="33" y="5"/>
                    <a:pt x="33" y="5"/>
                  </a:cubicBezTo>
                  <a:cubicBezTo>
                    <a:pt x="33" y="5"/>
                    <a:pt x="33" y="5"/>
                    <a:pt x="32" y="5"/>
                  </a:cubicBezTo>
                  <a:cubicBezTo>
                    <a:pt x="32" y="5"/>
                    <a:pt x="33" y="5"/>
                    <a:pt x="33" y="5"/>
                  </a:cubicBezTo>
                  <a:cubicBezTo>
                    <a:pt x="32" y="5"/>
                    <a:pt x="32" y="5"/>
                    <a:pt x="32" y="5"/>
                  </a:cubicBezTo>
                  <a:cubicBezTo>
                    <a:pt x="32" y="5"/>
                    <a:pt x="32" y="5"/>
                    <a:pt x="32" y="5"/>
                  </a:cubicBezTo>
                  <a:cubicBezTo>
                    <a:pt x="32" y="5"/>
                    <a:pt x="32" y="5"/>
                    <a:pt x="31" y="5"/>
                  </a:cubicBezTo>
                  <a:cubicBezTo>
                    <a:pt x="32" y="5"/>
                    <a:pt x="32" y="5"/>
                    <a:pt x="32" y="5"/>
                  </a:cubicBezTo>
                  <a:cubicBezTo>
                    <a:pt x="33" y="5"/>
                    <a:pt x="33" y="5"/>
                    <a:pt x="33" y="5"/>
                  </a:cubicBezTo>
                  <a:cubicBezTo>
                    <a:pt x="33" y="5"/>
                    <a:pt x="33" y="5"/>
                    <a:pt x="33" y="5"/>
                  </a:cubicBezTo>
                  <a:cubicBezTo>
                    <a:pt x="33" y="5"/>
                    <a:pt x="32" y="5"/>
                    <a:pt x="32" y="5"/>
                  </a:cubicBezTo>
                  <a:cubicBezTo>
                    <a:pt x="32" y="5"/>
                    <a:pt x="32" y="5"/>
                    <a:pt x="32" y="5"/>
                  </a:cubicBezTo>
                  <a:cubicBezTo>
                    <a:pt x="32" y="5"/>
                    <a:pt x="32" y="5"/>
                    <a:pt x="32" y="5"/>
                  </a:cubicBezTo>
                  <a:cubicBezTo>
                    <a:pt x="33" y="5"/>
                    <a:pt x="33" y="5"/>
                    <a:pt x="33" y="5"/>
                  </a:cubicBezTo>
                  <a:cubicBezTo>
                    <a:pt x="34" y="5"/>
                    <a:pt x="34" y="5"/>
                    <a:pt x="35" y="5"/>
                  </a:cubicBezTo>
                  <a:cubicBezTo>
                    <a:pt x="35" y="5"/>
                    <a:pt x="34" y="5"/>
                    <a:pt x="34" y="5"/>
                  </a:cubicBezTo>
                  <a:cubicBezTo>
                    <a:pt x="34" y="5"/>
                    <a:pt x="35" y="5"/>
                    <a:pt x="35" y="5"/>
                  </a:cubicBezTo>
                  <a:moveTo>
                    <a:pt x="29" y="6"/>
                  </a:moveTo>
                  <a:cubicBezTo>
                    <a:pt x="29" y="6"/>
                    <a:pt x="29" y="6"/>
                    <a:pt x="29" y="6"/>
                  </a:cubicBezTo>
                  <a:cubicBezTo>
                    <a:pt x="29" y="6"/>
                    <a:pt x="29" y="6"/>
                    <a:pt x="29" y="6"/>
                  </a:cubicBezTo>
                  <a:cubicBezTo>
                    <a:pt x="29" y="6"/>
                    <a:pt x="30" y="5"/>
                    <a:pt x="30" y="5"/>
                  </a:cubicBezTo>
                  <a:cubicBezTo>
                    <a:pt x="31" y="5"/>
                    <a:pt x="29" y="6"/>
                    <a:pt x="30" y="5"/>
                  </a:cubicBezTo>
                  <a:cubicBezTo>
                    <a:pt x="29" y="5"/>
                    <a:pt x="29" y="6"/>
                    <a:pt x="29" y="6"/>
                  </a:cubicBezTo>
                  <a:moveTo>
                    <a:pt x="29" y="5"/>
                  </a:moveTo>
                  <a:cubicBezTo>
                    <a:pt x="29" y="6"/>
                    <a:pt x="29" y="5"/>
                    <a:pt x="29" y="6"/>
                  </a:cubicBezTo>
                  <a:cubicBezTo>
                    <a:pt x="29" y="6"/>
                    <a:pt x="29" y="6"/>
                    <a:pt x="28" y="6"/>
                  </a:cubicBezTo>
                  <a:cubicBezTo>
                    <a:pt x="29" y="6"/>
                    <a:pt x="30" y="5"/>
                    <a:pt x="30" y="5"/>
                  </a:cubicBezTo>
                  <a:cubicBezTo>
                    <a:pt x="31" y="5"/>
                    <a:pt x="29" y="6"/>
                    <a:pt x="30" y="5"/>
                  </a:cubicBezTo>
                  <a:cubicBezTo>
                    <a:pt x="30" y="5"/>
                    <a:pt x="30" y="5"/>
                    <a:pt x="29" y="5"/>
                  </a:cubicBezTo>
                  <a:moveTo>
                    <a:pt x="31" y="5"/>
                  </a:moveTo>
                  <a:cubicBezTo>
                    <a:pt x="31" y="5"/>
                    <a:pt x="31" y="5"/>
                    <a:pt x="31" y="5"/>
                  </a:cubicBezTo>
                  <a:cubicBezTo>
                    <a:pt x="31" y="5"/>
                    <a:pt x="32" y="5"/>
                    <a:pt x="32" y="5"/>
                  </a:cubicBezTo>
                  <a:cubicBezTo>
                    <a:pt x="31" y="5"/>
                    <a:pt x="31" y="5"/>
                    <a:pt x="31" y="5"/>
                  </a:cubicBezTo>
                  <a:moveTo>
                    <a:pt x="34" y="5"/>
                  </a:moveTo>
                  <a:cubicBezTo>
                    <a:pt x="35" y="5"/>
                    <a:pt x="35" y="5"/>
                    <a:pt x="35" y="5"/>
                  </a:cubicBezTo>
                  <a:cubicBezTo>
                    <a:pt x="35" y="5"/>
                    <a:pt x="35" y="5"/>
                    <a:pt x="34" y="5"/>
                  </a:cubicBezTo>
                  <a:cubicBezTo>
                    <a:pt x="35" y="5"/>
                    <a:pt x="35" y="5"/>
                    <a:pt x="35" y="5"/>
                  </a:cubicBezTo>
                  <a:cubicBezTo>
                    <a:pt x="35" y="5"/>
                    <a:pt x="35" y="5"/>
                    <a:pt x="34" y="5"/>
                  </a:cubicBezTo>
                  <a:moveTo>
                    <a:pt x="35" y="5"/>
                  </a:moveTo>
                  <a:cubicBezTo>
                    <a:pt x="35" y="5"/>
                    <a:pt x="35" y="5"/>
                    <a:pt x="35" y="5"/>
                  </a:cubicBezTo>
                  <a:cubicBezTo>
                    <a:pt x="34" y="5"/>
                    <a:pt x="35" y="5"/>
                    <a:pt x="34" y="5"/>
                  </a:cubicBezTo>
                  <a:cubicBezTo>
                    <a:pt x="35" y="5"/>
                    <a:pt x="35" y="5"/>
                    <a:pt x="35" y="5"/>
                  </a:cubicBezTo>
                  <a:cubicBezTo>
                    <a:pt x="35" y="5"/>
                    <a:pt x="36" y="4"/>
                    <a:pt x="35" y="5"/>
                  </a:cubicBezTo>
                  <a:moveTo>
                    <a:pt x="34" y="5"/>
                  </a:moveTo>
                  <a:cubicBezTo>
                    <a:pt x="33" y="5"/>
                    <a:pt x="33" y="5"/>
                    <a:pt x="33" y="5"/>
                  </a:cubicBezTo>
                  <a:cubicBezTo>
                    <a:pt x="33" y="5"/>
                    <a:pt x="33" y="5"/>
                    <a:pt x="32" y="5"/>
                  </a:cubicBezTo>
                  <a:cubicBezTo>
                    <a:pt x="32" y="5"/>
                    <a:pt x="32" y="5"/>
                    <a:pt x="31" y="5"/>
                  </a:cubicBezTo>
                  <a:cubicBezTo>
                    <a:pt x="32" y="5"/>
                    <a:pt x="32" y="5"/>
                    <a:pt x="32" y="5"/>
                  </a:cubicBezTo>
                  <a:cubicBezTo>
                    <a:pt x="32" y="5"/>
                    <a:pt x="32" y="5"/>
                    <a:pt x="32" y="5"/>
                  </a:cubicBezTo>
                  <a:cubicBezTo>
                    <a:pt x="32" y="5"/>
                    <a:pt x="32" y="5"/>
                    <a:pt x="32" y="5"/>
                  </a:cubicBezTo>
                  <a:cubicBezTo>
                    <a:pt x="33" y="5"/>
                    <a:pt x="32" y="5"/>
                    <a:pt x="33" y="5"/>
                  </a:cubicBezTo>
                  <a:cubicBezTo>
                    <a:pt x="33" y="5"/>
                    <a:pt x="33" y="5"/>
                    <a:pt x="34" y="5"/>
                  </a:cubicBezTo>
                  <a:cubicBezTo>
                    <a:pt x="33" y="5"/>
                    <a:pt x="33" y="5"/>
                    <a:pt x="33" y="5"/>
                  </a:cubicBezTo>
                  <a:cubicBezTo>
                    <a:pt x="33" y="5"/>
                    <a:pt x="33" y="5"/>
                    <a:pt x="32" y="5"/>
                  </a:cubicBezTo>
                  <a:cubicBezTo>
                    <a:pt x="33" y="5"/>
                    <a:pt x="33" y="5"/>
                    <a:pt x="34" y="5"/>
                  </a:cubicBezTo>
                  <a:cubicBezTo>
                    <a:pt x="34" y="5"/>
                    <a:pt x="34" y="5"/>
                    <a:pt x="34" y="5"/>
                  </a:cubicBezTo>
                  <a:moveTo>
                    <a:pt x="29" y="6"/>
                  </a:moveTo>
                  <a:cubicBezTo>
                    <a:pt x="29" y="6"/>
                    <a:pt x="29" y="6"/>
                    <a:pt x="29" y="6"/>
                  </a:cubicBezTo>
                  <a:cubicBezTo>
                    <a:pt x="28" y="6"/>
                    <a:pt x="29" y="6"/>
                    <a:pt x="29" y="6"/>
                  </a:cubicBezTo>
                  <a:cubicBezTo>
                    <a:pt x="29" y="6"/>
                    <a:pt x="29" y="6"/>
                    <a:pt x="29" y="6"/>
                  </a:cubicBezTo>
                  <a:cubicBezTo>
                    <a:pt x="29" y="5"/>
                    <a:pt x="30" y="5"/>
                    <a:pt x="29" y="6"/>
                  </a:cubicBezTo>
                  <a:moveTo>
                    <a:pt x="30" y="5"/>
                  </a:moveTo>
                  <a:cubicBezTo>
                    <a:pt x="29" y="6"/>
                    <a:pt x="28" y="6"/>
                    <a:pt x="28" y="6"/>
                  </a:cubicBezTo>
                  <a:cubicBezTo>
                    <a:pt x="29" y="6"/>
                    <a:pt x="30" y="5"/>
                    <a:pt x="30" y="5"/>
                  </a:cubicBezTo>
                  <a:cubicBezTo>
                    <a:pt x="30" y="5"/>
                    <a:pt x="30" y="5"/>
                    <a:pt x="31" y="5"/>
                  </a:cubicBezTo>
                  <a:cubicBezTo>
                    <a:pt x="30" y="5"/>
                    <a:pt x="31" y="5"/>
                    <a:pt x="30" y="5"/>
                  </a:cubicBezTo>
                  <a:cubicBezTo>
                    <a:pt x="29" y="5"/>
                    <a:pt x="30" y="5"/>
                    <a:pt x="29" y="6"/>
                  </a:cubicBezTo>
                  <a:cubicBezTo>
                    <a:pt x="29" y="6"/>
                    <a:pt x="30" y="5"/>
                    <a:pt x="30" y="5"/>
                  </a:cubicBezTo>
                  <a:moveTo>
                    <a:pt x="27" y="6"/>
                  </a:moveTo>
                  <a:cubicBezTo>
                    <a:pt x="26" y="6"/>
                    <a:pt x="27" y="6"/>
                    <a:pt x="26" y="6"/>
                  </a:cubicBezTo>
                  <a:cubicBezTo>
                    <a:pt x="26" y="6"/>
                    <a:pt x="26" y="6"/>
                    <a:pt x="26" y="6"/>
                  </a:cubicBezTo>
                  <a:cubicBezTo>
                    <a:pt x="27" y="6"/>
                    <a:pt x="28" y="6"/>
                    <a:pt x="27" y="6"/>
                  </a:cubicBezTo>
                  <a:cubicBezTo>
                    <a:pt x="27" y="6"/>
                    <a:pt x="27" y="6"/>
                    <a:pt x="27" y="6"/>
                  </a:cubicBezTo>
                  <a:moveTo>
                    <a:pt x="32" y="5"/>
                  </a:moveTo>
                  <a:cubicBezTo>
                    <a:pt x="32" y="5"/>
                    <a:pt x="31" y="5"/>
                    <a:pt x="31" y="5"/>
                  </a:cubicBezTo>
                  <a:cubicBezTo>
                    <a:pt x="31" y="5"/>
                    <a:pt x="32" y="5"/>
                    <a:pt x="32" y="5"/>
                  </a:cubicBezTo>
                  <a:cubicBezTo>
                    <a:pt x="33" y="5"/>
                    <a:pt x="34" y="5"/>
                    <a:pt x="34" y="5"/>
                  </a:cubicBezTo>
                  <a:cubicBezTo>
                    <a:pt x="33" y="5"/>
                    <a:pt x="33" y="5"/>
                    <a:pt x="32" y="5"/>
                  </a:cubicBezTo>
                  <a:cubicBezTo>
                    <a:pt x="32" y="5"/>
                    <a:pt x="33" y="5"/>
                    <a:pt x="34" y="5"/>
                  </a:cubicBezTo>
                  <a:cubicBezTo>
                    <a:pt x="34" y="5"/>
                    <a:pt x="34" y="5"/>
                    <a:pt x="34" y="5"/>
                  </a:cubicBezTo>
                  <a:cubicBezTo>
                    <a:pt x="33" y="5"/>
                    <a:pt x="33" y="5"/>
                    <a:pt x="32" y="5"/>
                  </a:cubicBezTo>
                  <a:cubicBezTo>
                    <a:pt x="32" y="5"/>
                    <a:pt x="32" y="5"/>
                    <a:pt x="32" y="5"/>
                  </a:cubicBezTo>
                  <a:cubicBezTo>
                    <a:pt x="32" y="5"/>
                    <a:pt x="31" y="5"/>
                    <a:pt x="31" y="5"/>
                  </a:cubicBezTo>
                  <a:cubicBezTo>
                    <a:pt x="31" y="5"/>
                    <a:pt x="32" y="5"/>
                    <a:pt x="32" y="5"/>
                  </a:cubicBezTo>
                  <a:moveTo>
                    <a:pt x="30" y="5"/>
                  </a:moveTo>
                  <a:cubicBezTo>
                    <a:pt x="29" y="6"/>
                    <a:pt x="29" y="5"/>
                    <a:pt x="29" y="6"/>
                  </a:cubicBezTo>
                  <a:cubicBezTo>
                    <a:pt x="31" y="5"/>
                    <a:pt x="29" y="6"/>
                    <a:pt x="30" y="5"/>
                  </a:cubicBezTo>
                  <a:moveTo>
                    <a:pt x="35" y="5"/>
                  </a:moveTo>
                  <a:cubicBezTo>
                    <a:pt x="36" y="4"/>
                    <a:pt x="36" y="4"/>
                    <a:pt x="36" y="4"/>
                  </a:cubicBezTo>
                  <a:cubicBezTo>
                    <a:pt x="36" y="4"/>
                    <a:pt x="36" y="4"/>
                    <a:pt x="36" y="4"/>
                  </a:cubicBezTo>
                  <a:cubicBezTo>
                    <a:pt x="37" y="4"/>
                    <a:pt x="37" y="4"/>
                    <a:pt x="37" y="4"/>
                  </a:cubicBezTo>
                  <a:cubicBezTo>
                    <a:pt x="38" y="4"/>
                    <a:pt x="37" y="4"/>
                    <a:pt x="37" y="4"/>
                  </a:cubicBezTo>
                  <a:cubicBezTo>
                    <a:pt x="37" y="4"/>
                    <a:pt x="37" y="4"/>
                    <a:pt x="38" y="4"/>
                  </a:cubicBezTo>
                  <a:cubicBezTo>
                    <a:pt x="37" y="4"/>
                    <a:pt x="37" y="4"/>
                    <a:pt x="36" y="4"/>
                  </a:cubicBezTo>
                  <a:cubicBezTo>
                    <a:pt x="36" y="4"/>
                    <a:pt x="37" y="4"/>
                    <a:pt x="37" y="4"/>
                  </a:cubicBezTo>
                  <a:cubicBezTo>
                    <a:pt x="37" y="4"/>
                    <a:pt x="37" y="4"/>
                    <a:pt x="37" y="4"/>
                  </a:cubicBezTo>
                  <a:cubicBezTo>
                    <a:pt x="37" y="4"/>
                    <a:pt x="37" y="4"/>
                    <a:pt x="38" y="4"/>
                  </a:cubicBezTo>
                  <a:cubicBezTo>
                    <a:pt x="38" y="4"/>
                    <a:pt x="37" y="4"/>
                    <a:pt x="37" y="4"/>
                  </a:cubicBezTo>
                  <a:cubicBezTo>
                    <a:pt x="37" y="4"/>
                    <a:pt x="37" y="4"/>
                    <a:pt x="37" y="4"/>
                  </a:cubicBezTo>
                  <a:cubicBezTo>
                    <a:pt x="37" y="4"/>
                    <a:pt x="37" y="4"/>
                    <a:pt x="38" y="4"/>
                  </a:cubicBezTo>
                  <a:cubicBezTo>
                    <a:pt x="38" y="4"/>
                    <a:pt x="38" y="4"/>
                    <a:pt x="38" y="4"/>
                  </a:cubicBezTo>
                  <a:cubicBezTo>
                    <a:pt x="38" y="4"/>
                    <a:pt x="38" y="4"/>
                    <a:pt x="37" y="4"/>
                  </a:cubicBezTo>
                  <a:cubicBezTo>
                    <a:pt x="38" y="4"/>
                    <a:pt x="38" y="4"/>
                    <a:pt x="38" y="4"/>
                  </a:cubicBezTo>
                  <a:cubicBezTo>
                    <a:pt x="39" y="4"/>
                    <a:pt x="39" y="4"/>
                    <a:pt x="39" y="4"/>
                  </a:cubicBezTo>
                  <a:cubicBezTo>
                    <a:pt x="40" y="4"/>
                    <a:pt x="39" y="4"/>
                    <a:pt x="40" y="4"/>
                  </a:cubicBezTo>
                  <a:cubicBezTo>
                    <a:pt x="40" y="4"/>
                    <a:pt x="41" y="4"/>
                    <a:pt x="41" y="4"/>
                  </a:cubicBezTo>
                  <a:cubicBezTo>
                    <a:pt x="41" y="4"/>
                    <a:pt x="40" y="4"/>
                    <a:pt x="40" y="4"/>
                  </a:cubicBezTo>
                  <a:cubicBezTo>
                    <a:pt x="40" y="4"/>
                    <a:pt x="40" y="4"/>
                    <a:pt x="41" y="4"/>
                  </a:cubicBezTo>
                  <a:cubicBezTo>
                    <a:pt x="40" y="4"/>
                    <a:pt x="40" y="4"/>
                    <a:pt x="40" y="4"/>
                  </a:cubicBezTo>
                  <a:cubicBezTo>
                    <a:pt x="40" y="4"/>
                    <a:pt x="40" y="4"/>
                    <a:pt x="41" y="4"/>
                  </a:cubicBezTo>
                  <a:cubicBezTo>
                    <a:pt x="40" y="4"/>
                    <a:pt x="40" y="4"/>
                    <a:pt x="40" y="4"/>
                  </a:cubicBezTo>
                  <a:cubicBezTo>
                    <a:pt x="40" y="4"/>
                    <a:pt x="40" y="4"/>
                    <a:pt x="40" y="4"/>
                  </a:cubicBezTo>
                  <a:cubicBezTo>
                    <a:pt x="40" y="4"/>
                    <a:pt x="39" y="4"/>
                    <a:pt x="39" y="4"/>
                  </a:cubicBezTo>
                  <a:cubicBezTo>
                    <a:pt x="39" y="4"/>
                    <a:pt x="39" y="4"/>
                    <a:pt x="39" y="4"/>
                  </a:cubicBezTo>
                  <a:cubicBezTo>
                    <a:pt x="39" y="4"/>
                    <a:pt x="38" y="4"/>
                    <a:pt x="39" y="4"/>
                  </a:cubicBezTo>
                  <a:cubicBezTo>
                    <a:pt x="39" y="4"/>
                    <a:pt x="39" y="4"/>
                    <a:pt x="39" y="4"/>
                  </a:cubicBezTo>
                  <a:cubicBezTo>
                    <a:pt x="38" y="4"/>
                    <a:pt x="39" y="4"/>
                    <a:pt x="38" y="4"/>
                  </a:cubicBezTo>
                  <a:cubicBezTo>
                    <a:pt x="38" y="4"/>
                    <a:pt x="38" y="4"/>
                    <a:pt x="39" y="4"/>
                  </a:cubicBezTo>
                  <a:cubicBezTo>
                    <a:pt x="38" y="4"/>
                    <a:pt x="39" y="4"/>
                    <a:pt x="38" y="4"/>
                  </a:cubicBezTo>
                  <a:cubicBezTo>
                    <a:pt x="38" y="4"/>
                    <a:pt x="38" y="4"/>
                    <a:pt x="37" y="4"/>
                  </a:cubicBezTo>
                  <a:cubicBezTo>
                    <a:pt x="37" y="4"/>
                    <a:pt x="37" y="4"/>
                    <a:pt x="36" y="4"/>
                  </a:cubicBezTo>
                  <a:cubicBezTo>
                    <a:pt x="36" y="4"/>
                    <a:pt x="36" y="4"/>
                    <a:pt x="36" y="4"/>
                  </a:cubicBezTo>
                  <a:cubicBezTo>
                    <a:pt x="36" y="4"/>
                    <a:pt x="36" y="4"/>
                    <a:pt x="36" y="4"/>
                  </a:cubicBezTo>
                  <a:cubicBezTo>
                    <a:pt x="36" y="4"/>
                    <a:pt x="36" y="4"/>
                    <a:pt x="36" y="4"/>
                  </a:cubicBezTo>
                  <a:cubicBezTo>
                    <a:pt x="36" y="4"/>
                    <a:pt x="37" y="4"/>
                    <a:pt x="37" y="4"/>
                  </a:cubicBezTo>
                  <a:cubicBezTo>
                    <a:pt x="37" y="4"/>
                    <a:pt x="36" y="4"/>
                    <a:pt x="36" y="4"/>
                  </a:cubicBezTo>
                  <a:cubicBezTo>
                    <a:pt x="36" y="4"/>
                    <a:pt x="36" y="4"/>
                    <a:pt x="36" y="4"/>
                  </a:cubicBezTo>
                  <a:cubicBezTo>
                    <a:pt x="37" y="4"/>
                    <a:pt x="37" y="4"/>
                    <a:pt x="38" y="4"/>
                  </a:cubicBezTo>
                  <a:cubicBezTo>
                    <a:pt x="37" y="4"/>
                    <a:pt x="37" y="4"/>
                    <a:pt x="37" y="4"/>
                  </a:cubicBezTo>
                  <a:cubicBezTo>
                    <a:pt x="36" y="4"/>
                    <a:pt x="36" y="4"/>
                    <a:pt x="35" y="5"/>
                  </a:cubicBezTo>
                  <a:cubicBezTo>
                    <a:pt x="36" y="4"/>
                    <a:pt x="36" y="4"/>
                    <a:pt x="36" y="4"/>
                  </a:cubicBezTo>
                  <a:cubicBezTo>
                    <a:pt x="36" y="4"/>
                    <a:pt x="36" y="4"/>
                    <a:pt x="35" y="5"/>
                  </a:cubicBezTo>
                  <a:cubicBezTo>
                    <a:pt x="35" y="5"/>
                    <a:pt x="35" y="5"/>
                    <a:pt x="35" y="5"/>
                  </a:cubicBezTo>
                  <a:cubicBezTo>
                    <a:pt x="36" y="4"/>
                    <a:pt x="36" y="4"/>
                    <a:pt x="36" y="4"/>
                  </a:cubicBezTo>
                  <a:cubicBezTo>
                    <a:pt x="36" y="4"/>
                    <a:pt x="36" y="4"/>
                    <a:pt x="35" y="5"/>
                  </a:cubicBezTo>
                  <a:moveTo>
                    <a:pt x="36" y="4"/>
                  </a:moveTo>
                  <a:cubicBezTo>
                    <a:pt x="36" y="4"/>
                    <a:pt x="37" y="4"/>
                    <a:pt x="37" y="4"/>
                  </a:cubicBezTo>
                  <a:cubicBezTo>
                    <a:pt x="36" y="4"/>
                    <a:pt x="36" y="4"/>
                    <a:pt x="36" y="4"/>
                  </a:cubicBezTo>
                  <a:cubicBezTo>
                    <a:pt x="37" y="4"/>
                    <a:pt x="38" y="4"/>
                    <a:pt x="38" y="4"/>
                  </a:cubicBezTo>
                  <a:cubicBezTo>
                    <a:pt x="37" y="4"/>
                    <a:pt x="37" y="4"/>
                    <a:pt x="36" y="4"/>
                  </a:cubicBezTo>
                  <a:moveTo>
                    <a:pt x="37" y="4"/>
                  </a:moveTo>
                  <a:cubicBezTo>
                    <a:pt x="37" y="4"/>
                    <a:pt x="38" y="4"/>
                    <a:pt x="38" y="4"/>
                  </a:cubicBezTo>
                  <a:cubicBezTo>
                    <a:pt x="38" y="4"/>
                    <a:pt x="38" y="4"/>
                    <a:pt x="38" y="4"/>
                  </a:cubicBezTo>
                  <a:cubicBezTo>
                    <a:pt x="38" y="4"/>
                    <a:pt x="38" y="4"/>
                    <a:pt x="39" y="4"/>
                  </a:cubicBezTo>
                  <a:cubicBezTo>
                    <a:pt x="37" y="4"/>
                    <a:pt x="38" y="4"/>
                    <a:pt x="37" y="4"/>
                  </a:cubicBezTo>
                  <a:moveTo>
                    <a:pt x="37" y="4"/>
                  </a:moveTo>
                  <a:cubicBezTo>
                    <a:pt x="36" y="4"/>
                    <a:pt x="36" y="4"/>
                    <a:pt x="36" y="4"/>
                  </a:cubicBezTo>
                  <a:cubicBezTo>
                    <a:pt x="37" y="4"/>
                    <a:pt x="37" y="4"/>
                    <a:pt x="38" y="4"/>
                  </a:cubicBezTo>
                  <a:cubicBezTo>
                    <a:pt x="38" y="4"/>
                    <a:pt x="38" y="4"/>
                    <a:pt x="37" y="4"/>
                  </a:cubicBezTo>
                  <a:moveTo>
                    <a:pt x="39" y="4"/>
                  </a:moveTo>
                  <a:cubicBezTo>
                    <a:pt x="39" y="4"/>
                    <a:pt x="40" y="4"/>
                    <a:pt x="40" y="4"/>
                  </a:cubicBezTo>
                  <a:cubicBezTo>
                    <a:pt x="40" y="4"/>
                    <a:pt x="40" y="4"/>
                    <a:pt x="39" y="4"/>
                  </a:cubicBezTo>
                  <a:cubicBezTo>
                    <a:pt x="39" y="4"/>
                    <a:pt x="39" y="4"/>
                    <a:pt x="39" y="4"/>
                  </a:cubicBezTo>
                  <a:moveTo>
                    <a:pt x="38" y="4"/>
                  </a:moveTo>
                  <a:cubicBezTo>
                    <a:pt x="38" y="4"/>
                    <a:pt x="38" y="4"/>
                    <a:pt x="38" y="4"/>
                  </a:cubicBezTo>
                  <a:cubicBezTo>
                    <a:pt x="38" y="4"/>
                    <a:pt x="38" y="4"/>
                    <a:pt x="38" y="4"/>
                  </a:cubicBezTo>
                  <a:moveTo>
                    <a:pt x="36" y="4"/>
                  </a:moveTo>
                  <a:cubicBezTo>
                    <a:pt x="34" y="5"/>
                    <a:pt x="36" y="4"/>
                    <a:pt x="37" y="4"/>
                  </a:cubicBezTo>
                  <a:cubicBezTo>
                    <a:pt x="37" y="4"/>
                    <a:pt x="36" y="4"/>
                    <a:pt x="36" y="4"/>
                  </a:cubicBezTo>
                  <a:moveTo>
                    <a:pt x="25" y="6"/>
                  </a:moveTo>
                  <a:cubicBezTo>
                    <a:pt x="25" y="6"/>
                    <a:pt x="24" y="6"/>
                    <a:pt x="24" y="6"/>
                  </a:cubicBezTo>
                  <a:cubicBezTo>
                    <a:pt x="25" y="6"/>
                    <a:pt x="25" y="6"/>
                    <a:pt x="26" y="6"/>
                  </a:cubicBezTo>
                  <a:cubicBezTo>
                    <a:pt x="26" y="6"/>
                    <a:pt x="26" y="6"/>
                    <a:pt x="25" y="6"/>
                  </a:cubicBezTo>
                  <a:moveTo>
                    <a:pt x="33" y="5"/>
                  </a:moveTo>
                  <a:cubicBezTo>
                    <a:pt x="33" y="5"/>
                    <a:pt x="33" y="5"/>
                    <a:pt x="33" y="5"/>
                  </a:cubicBezTo>
                  <a:cubicBezTo>
                    <a:pt x="33" y="5"/>
                    <a:pt x="33" y="5"/>
                    <a:pt x="33" y="5"/>
                  </a:cubicBezTo>
                  <a:moveTo>
                    <a:pt x="32" y="5"/>
                  </a:moveTo>
                  <a:cubicBezTo>
                    <a:pt x="33" y="5"/>
                    <a:pt x="33" y="5"/>
                    <a:pt x="33" y="5"/>
                  </a:cubicBezTo>
                  <a:cubicBezTo>
                    <a:pt x="33" y="5"/>
                    <a:pt x="33" y="5"/>
                    <a:pt x="33" y="5"/>
                  </a:cubicBezTo>
                  <a:cubicBezTo>
                    <a:pt x="33" y="5"/>
                    <a:pt x="33" y="5"/>
                    <a:pt x="32" y="5"/>
                  </a:cubicBezTo>
                  <a:moveTo>
                    <a:pt x="35" y="5"/>
                  </a:moveTo>
                  <a:cubicBezTo>
                    <a:pt x="36" y="4"/>
                    <a:pt x="36" y="4"/>
                    <a:pt x="36" y="4"/>
                  </a:cubicBezTo>
                  <a:cubicBezTo>
                    <a:pt x="36" y="4"/>
                    <a:pt x="36" y="4"/>
                    <a:pt x="36" y="4"/>
                  </a:cubicBezTo>
                  <a:cubicBezTo>
                    <a:pt x="35" y="5"/>
                    <a:pt x="35" y="5"/>
                    <a:pt x="35" y="5"/>
                  </a:cubicBezTo>
                  <a:moveTo>
                    <a:pt x="29" y="6"/>
                  </a:moveTo>
                  <a:cubicBezTo>
                    <a:pt x="29" y="6"/>
                    <a:pt x="29" y="6"/>
                    <a:pt x="29" y="6"/>
                  </a:cubicBezTo>
                  <a:cubicBezTo>
                    <a:pt x="29" y="6"/>
                    <a:pt x="29" y="5"/>
                    <a:pt x="30" y="5"/>
                  </a:cubicBezTo>
                  <a:cubicBezTo>
                    <a:pt x="30" y="5"/>
                    <a:pt x="30" y="5"/>
                    <a:pt x="30" y="5"/>
                  </a:cubicBezTo>
                  <a:cubicBezTo>
                    <a:pt x="30" y="5"/>
                    <a:pt x="29" y="6"/>
                    <a:pt x="29" y="6"/>
                  </a:cubicBezTo>
                  <a:cubicBezTo>
                    <a:pt x="30" y="5"/>
                    <a:pt x="30" y="5"/>
                    <a:pt x="30" y="5"/>
                  </a:cubicBezTo>
                  <a:cubicBezTo>
                    <a:pt x="29" y="6"/>
                    <a:pt x="29" y="6"/>
                    <a:pt x="28" y="6"/>
                  </a:cubicBezTo>
                  <a:cubicBezTo>
                    <a:pt x="29" y="6"/>
                    <a:pt x="29" y="6"/>
                    <a:pt x="29" y="6"/>
                  </a:cubicBezTo>
                  <a:cubicBezTo>
                    <a:pt x="30" y="5"/>
                    <a:pt x="29" y="6"/>
                    <a:pt x="30" y="5"/>
                  </a:cubicBezTo>
                  <a:cubicBezTo>
                    <a:pt x="30" y="5"/>
                    <a:pt x="30" y="5"/>
                    <a:pt x="30" y="5"/>
                  </a:cubicBezTo>
                  <a:cubicBezTo>
                    <a:pt x="30" y="5"/>
                    <a:pt x="30" y="5"/>
                    <a:pt x="30" y="5"/>
                  </a:cubicBezTo>
                  <a:cubicBezTo>
                    <a:pt x="30" y="5"/>
                    <a:pt x="30" y="5"/>
                    <a:pt x="30" y="5"/>
                  </a:cubicBezTo>
                  <a:cubicBezTo>
                    <a:pt x="30" y="5"/>
                    <a:pt x="30" y="5"/>
                    <a:pt x="29" y="6"/>
                  </a:cubicBezTo>
                  <a:moveTo>
                    <a:pt x="45" y="3"/>
                  </a:moveTo>
                  <a:cubicBezTo>
                    <a:pt x="46" y="3"/>
                    <a:pt x="46" y="3"/>
                    <a:pt x="46" y="3"/>
                  </a:cubicBezTo>
                  <a:cubicBezTo>
                    <a:pt x="45" y="3"/>
                    <a:pt x="45" y="3"/>
                    <a:pt x="45" y="3"/>
                  </a:cubicBezTo>
                  <a:moveTo>
                    <a:pt x="32" y="5"/>
                  </a:moveTo>
                  <a:cubicBezTo>
                    <a:pt x="32" y="5"/>
                    <a:pt x="32" y="5"/>
                    <a:pt x="31" y="5"/>
                  </a:cubicBezTo>
                  <a:cubicBezTo>
                    <a:pt x="32" y="5"/>
                    <a:pt x="32" y="5"/>
                    <a:pt x="32" y="5"/>
                  </a:cubicBezTo>
                  <a:cubicBezTo>
                    <a:pt x="32" y="5"/>
                    <a:pt x="32" y="5"/>
                    <a:pt x="32" y="5"/>
                  </a:cubicBezTo>
                  <a:cubicBezTo>
                    <a:pt x="32" y="5"/>
                    <a:pt x="32" y="5"/>
                    <a:pt x="33" y="5"/>
                  </a:cubicBezTo>
                  <a:cubicBezTo>
                    <a:pt x="33" y="5"/>
                    <a:pt x="33" y="5"/>
                    <a:pt x="32" y="5"/>
                  </a:cubicBezTo>
                  <a:moveTo>
                    <a:pt x="32" y="5"/>
                  </a:moveTo>
                  <a:cubicBezTo>
                    <a:pt x="33" y="5"/>
                    <a:pt x="32" y="5"/>
                    <a:pt x="33" y="5"/>
                  </a:cubicBezTo>
                  <a:cubicBezTo>
                    <a:pt x="32" y="5"/>
                    <a:pt x="33" y="5"/>
                    <a:pt x="32" y="5"/>
                  </a:cubicBezTo>
                  <a:cubicBezTo>
                    <a:pt x="31" y="5"/>
                    <a:pt x="33" y="5"/>
                    <a:pt x="32" y="5"/>
                  </a:cubicBezTo>
                  <a:moveTo>
                    <a:pt x="35" y="5"/>
                  </a:moveTo>
                  <a:cubicBezTo>
                    <a:pt x="35" y="5"/>
                    <a:pt x="34" y="5"/>
                    <a:pt x="34" y="5"/>
                  </a:cubicBezTo>
                  <a:cubicBezTo>
                    <a:pt x="35" y="5"/>
                    <a:pt x="34" y="5"/>
                    <a:pt x="35" y="5"/>
                  </a:cubicBezTo>
                  <a:cubicBezTo>
                    <a:pt x="35" y="5"/>
                    <a:pt x="35" y="5"/>
                    <a:pt x="35" y="5"/>
                  </a:cubicBezTo>
                  <a:cubicBezTo>
                    <a:pt x="34" y="5"/>
                    <a:pt x="35" y="5"/>
                    <a:pt x="35" y="5"/>
                  </a:cubicBezTo>
                  <a:moveTo>
                    <a:pt x="11" y="9"/>
                  </a:moveTo>
                  <a:cubicBezTo>
                    <a:pt x="12" y="8"/>
                    <a:pt x="14" y="8"/>
                    <a:pt x="15" y="8"/>
                  </a:cubicBezTo>
                  <a:cubicBezTo>
                    <a:pt x="15" y="8"/>
                    <a:pt x="15" y="8"/>
                    <a:pt x="15" y="8"/>
                  </a:cubicBezTo>
                  <a:cubicBezTo>
                    <a:pt x="15" y="8"/>
                    <a:pt x="15" y="8"/>
                    <a:pt x="15" y="8"/>
                  </a:cubicBezTo>
                  <a:cubicBezTo>
                    <a:pt x="16" y="8"/>
                    <a:pt x="16" y="8"/>
                    <a:pt x="16" y="8"/>
                  </a:cubicBezTo>
                  <a:cubicBezTo>
                    <a:pt x="16" y="8"/>
                    <a:pt x="17" y="8"/>
                    <a:pt x="16" y="8"/>
                  </a:cubicBezTo>
                  <a:cubicBezTo>
                    <a:pt x="16" y="8"/>
                    <a:pt x="16" y="8"/>
                    <a:pt x="15" y="8"/>
                  </a:cubicBezTo>
                  <a:cubicBezTo>
                    <a:pt x="15" y="8"/>
                    <a:pt x="15" y="8"/>
                    <a:pt x="15" y="8"/>
                  </a:cubicBezTo>
                  <a:cubicBezTo>
                    <a:pt x="14" y="8"/>
                    <a:pt x="14" y="8"/>
                    <a:pt x="14" y="8"/>
                  </a:cubicBezTo>
                  <a:cubicBezTo>
                    <a:pt x="15" y="8"/>
                    <a:pt x="16" y="8"/>
                    <a:pt x="16" y="8"/>
                  </a:cubicBezTo>
                  <a:cubicBezTo>
                    <a:pt x="16" y="8"/>
                    <a:pt x="15" y="8"/>
                    <a:pt x="16" y="8"/>
                  </a:cubicBezTo>
                  <a:cubicBezTo>
                    <a:pt x="15" y="8"/>
                    <a:pt x="15" y="8"/>
                    <a:pt x="15" y="8"/>
                  </a:cubicBezTo>
                  <a:cubicBezTo>
                    <a:pt x="15" y="8"/>
                    <a:pt x="15" y="8"/>
                    <a:pt x="14" y="8"/>
                  </a:cubicBezTo>
                  <a:cubicBezTo>
                    <a:pt x="15" y="8"/>
                    <a:pt x="15" y="8"/>
                    <a:pt x="17" y="8"/>
                  </a:cubicBezTo>
                  <a:cubicBezTo>
                    <a:pt x="17" y="8"/>
                    <a:pt x="17" y="8"/>
                    <a:pt x="17" y="8"/>
                  </a:cubicBezTo>
                  <a:cubicBezTo>
                    <a:pt x="16" y="8"/>
                    <a:pt x="16" y="8"/>
                    <a:pt x="15" y="8"/>
                  </a:cubicBezTo>
                  <a:cubicBezTo>
                    <a:pt x="16" y="8"/>
                    <a:pt x="15" y="8"/>
                    <a:pt x="16" y="8"/>
                  </a:cubicBezTo>
                  <a:cubicBezTo>
                    <a:pt x="16" y="8"/>
                    <a:pt x="16" y="8"/>
                    <a:pt x="16" y="8"/>
                  </a:cubicBezTo>
                  <a:cubicBezTo>
                    <a:pt x="16" y="8"/>
                    <a:pt x="16" y="8"/>
                    <a:pt x="15" y="8"/>
                  </a:cubicBezTo>
                  <a:cubicBezTo>
                    <a:pt x="16" y="8"/>
                    <a:pt x="15" y="8"/>
                    <a:pt x="14" y="8"/>
                  </a:cubicBezTo>
                  <a:cubicBezTo>
                    <a:pt x="14" y="8"/>
                    <a:pt x="14" y="8"/>
                    <a:pt x="12" y="8"/>
                  </a:cubicBezTo>
                  <a:cubicBezTo>
                    <a:pt x="12" y="8"/>
                    <a:pt x="13" y="8"/>
                    <a:pt x="13" y="8"/>
                  </a:cubicBezTo>
                  <a:cubicBezTo>
                    <a:pt x="12" y="8"/>
                    <a:pt x="12" y="8"/>
                    <a:pt x="11" y="8"/>
                  </a:cubicBezTo>
                  <a:cubicBezTo>
                    <a:pt x="11" y="8"/>
                    <a:pt x="11" y="8"/>
                    <a:pt x="11" y="8"/>
                  </a:cubicBezTo>
                  <a:cubicBezTo>
                    <a:pt x="12" y="8"/>
                    <a:pt x="12" y="8"/>
                    <a:pt x="12" y="8"/>
                  </a:cubicBezTo>
                  <a:cubicBezTo>
                    <a:pt x="12" y="8"/>
                    <a:pt x="12" y="8"/>
                    <a:pt x="12" y="8"/>
                  </a:cubicBezTo>
                  <a:cubicBezTo>
                    <a:pt x="12" y="8"/>
                    <a:pt x="12" y="8"/>
                    <a:pt x="12" y="8"/>
                  </a:cubicBezTo>
                  <a:cubicBezTo>
                    <a:pt x="12" y="8"/>
                    <a:pt x="12" y="8"/>
                    <a:pt x="12" y="8"/>
                  </a:cubicBezTo>
                  <a:cubicBezTo>
                    <a:pt x="11" y="8"/>
                    <a:pt x="11" y="8"/>
                    <a:pt x="11" y="8"/>
                  </a:cubicBezTo>
                  <a:cubicBezTo>
                    <a:pt x="11" y="8"/>
                    <a:pt x="11" y="8"/>
                    <a:pt x="11" y="8"/>
                  </a:cubicBezTo>
                  <a:cubicBezTo>
                    <a:pt x="11" y="8"/>
                    <a:pt x="11" y="8"/>
                    <a:pt x="11" y="8"/>
                  </a:cubicBezTo>
                  <a:cubicBezTo>
                    <a:pt x="10" y="9"/>
                    <a:pt x="10" y="9"/>
                    <a:pt x="10" y="9"/>
                  </a:cubicBezTo>
                  <a:cubicBezTo>
                    <a:pt x="11" y="8"/>
                    <a:pt x="12" y="8"/>
                    <a:pt x="13" y="8"/>
                  </a:cubicBezTo>
                  <a:cubicBezTo>
                    <a:pt x="13" y="8"/>
                    <a:pt x="13" y="8"/>
                    <a:pt x="13" y="8"/>
                  </a:cubicBezTo>
                  <a:cubicBezTo>
                    <a:pt x="13" y="8"/>
                    <a:pt x="12" y="8"/>
                    <a:pt x="11" y="8"/>
                  </a:cubicBezTo>
                  <a:cubicBezTo>
                    <a:pt x="11" y="8"/>
                    <a:pt x="11" y="8"/>
                    <a:pt x="11" y="8"/>
                  </a:cubicBezTo>
                  <a:cubicBezTo>
                    <a:pt x="10" y="9"/>
                    <a:pt x="11" y="9"/>
                    <a:pt x="10" y="9"/>
                  </a:cubicBezTo>
                  <a:cubicBezTo>
                    <a:pt x="9" y="9"/>
                    <a:pt x="10" y="9"/>
                    <a:pt x="9" y="9"/>
                  </a:cubicBezTo>
                  <a:cubicBezTo>
                    <a:pt x="10" y="9"/>
                    <a:pt x="10" y="9"/>
                    <a:pt x="10" y="9"/>
                  </a:cubicBezTo>
                  <a:cubicBezTo>
                    <a:pt x="10" y="9"/>
                    <a:pt x="10" y="9"/>
                    <a:pt x="10" y="9"/>
                  </a:cubicBezTo>
                  <a:cubicBezTo>
                    <a:pt x="9" y="9"/>
                    <a:pt x="9" y="9"/>
                    <a:pt x="9" y="9"/>
                  </a:cubicBezTo>
                  <a:cubicBezTo>
                    <a:pt x="8" y="9"/>
                    <a:pt x="8" y="9"/>
                    <a:pt x="8" y="9"/>
                  </a:cubicBezTo>
                  <a:cubicBezTo>
                    <a:pt x="8" y="9"/>
                    <a:pt x="9" y="9"/>
                    <a:pt x="9" y="9"/>
                  </a:cubicBezTo>
                  <a:cubicBezTo>
                    <a:pt x="9" y="9"/>
                    <a:pt x="8" y="9"/>
                    <a:pt x="8" y="9"/>
                  </a:cubicBezTo>
                  <a:cubicBezTo>
                    <a:pt x="7" y="9"/>
                    <a:pt x="7" y="9"/>
                    <a:pt x="7" y="9"/>
                  </a:cubicBezTo>
                  <a:cubicBezTo>
                    <a:pt x="8" y="9"/>
                    <a:pt x="10" y="9"/>
                    <a:pt x="11" y="9"/>
                  </a:cubicBezTo>
                  <a:moveTo>
                    <a:pt x="14" y="8"/>
                  </a:moveTo>
                  <a:cubicBezTo>
                    <a:pt x="13" y="8"/>
                    <a:pt x="13" y="8"/>
                    <a:pt x="13" y="8"/>
                  </a:cubicBezTo>
                  <a:cubicBezTo>
                    <a:pt x="14" y="8"/>
                    <a:pt x="13" y="8"/>
                    <a:pt x="14" y="8"/>
                  </a:cubicBezTo>
                  <a:moveTo>
                    <a:pt x="13" y="8"/>
                  </a:moveTo>
                  <a:cubicBezTo>
                    <a:pt x="13" y="8"/>
                    <a:pt x="13" y="8"/>
                    <a:pt x="11" y="8"/>
                  </a:cubicBezTo>
                  <a:cubicBezTo>
                    <a:pt x="11" y="8"/>
                    <a:pt x="13" y="8"/>
                    <a:pt x="13" y="8"/>
                  </a:cubicBezTo>
                  <a:cubicBezTo>
                    <a:pt x="13" y="8"/>
                    <a:pt x="13" y="8"/>
                    <a:pt x="13" y="8"/>
                  </a:cubicBezTo>
                  <a:cubicBezTo>
                    <a:pt x="13" y="8"/>
                    <a:pt x="13" y="8"/>
                    <a:pt x="13" y="8"/>
                  </a:cubicBezTo>
                  <a:cubicBezTo>
                    <a:pt x="13" y="8"/>
                    <a:pt x="15" y="8"/>
                    <a:pt x="13" y="8"/>
                  </a:cubicBezTo>
                  <a:moveTo>
                    <a:pt x="12" y="8"/>
                  </a:moveTo>
                  <a:cubicBezTo>
                    <a:pt x="12" y="8"/>
                    <a:pt x="12" y="8"/>
                    <a:pt x="12" y="8"/>
                  </a:cubicBezTo>
                  <a:cubicBezTo>
                    <a:pt x="12" y="8"/>
                    <a:pt x="12" y="8"/>
                    <a:pt x="13" y="8"/>
                  </a:cubicBezTo>
                  <a:cubicBezTo>
                    <a:pt x="13" y="8"/>
                    <a:pt x="13" y="8"/>
                    <a:pt x="13" y="8"/>
                  </a:cubicBezTo>
                  <a:cubicBezTo>
                    <a:pt x="12" y="8"/>
                    <a:pt x="13" y="8"/>
                    <a:pt x="12" y="8"/>
                  </a:cubicBezTo>
                  <a:moveTo>
                    <a:pt x="14" y="8"/>
                  </a:moveTo>
                  <a:cubicBezTo>
                    <a:pt x="14" y="8"/>
                    <a:pt x="14" y="8"/>
                    <a:pt x="14" y="8"/>
                  </a:cubicBezTo>
                  <a:cubicBezTo>
                    <a:pt x="13" y="8"/>
                    <a:pt x="14" y="8"/>
                    <a:pt x="14" y="8"/>
                  </a:cubicBezTo>
                  <a:moveTo>
                    <a:pt x="11" y="8"/>
                  </a:moveTo>
                  <a:cubicBezTo>
                    <a:pt x="11" y="8"/>
                    <a:pt x="12" y="8"/>
                    <a:pt x="12" y="8"/>
                  </a:cubicBezTo>
                  <a:cubicBezTo>
                    <a:pt x="12" y="8"/>
                    <a:pt x="12" y="8"/>
                    <a:pt x="12" y="8"/>
                  </a:cubicBezTo>
                  <a:lnTo>
                    <a:pt x="11" y="8"/>
                  </a:lnTo>
                  <a:close/>
                  <a:moveTo>
                    <a:pt x="10" y="9"/>
                  </a:moveTo>
                  <a:cubicBezTo>
                    <a:pt x="10" y="9"/>
                    <a:pt x="12" y="8"/>
                    <a:pt x="12" y="8"/>
                  </a:cubicBezTo>
                  <a:cubicBezTo>
                    <a:pt x="12" y="8"/>
                    <a:pt x="11" y="9"/>
                    <a:pt x="10" y="9"/>
                  </a:cubicBezTo>
                  <a:moveTo>
                    <a:pt x="9" y="9"/>
                  </a:moveTo>
                  <a:cubicBezTo>
                    <a:pt x="9" y="9"/>
                    <a:pt x="9" y="9"/>
                    <a:pt x="9" y="9"/>
                  </a:cubicBezTo>
                  <a:cubicBezTo>
                    <a:pt x="10" y="9"/>
                    <a:pt x="10" y="9"/>
                    <a:pt x="10" y="9"/>
                  </a:cubicBezTo>
                  <a:cubicBezTo>
                    <a:pt x="9" y="9"/>
                    <a:pt x="10" y="9"/>
                    <a:pt x="9" y="9"/>
                  </a:cubicBezTo>
                  <a:moveTo>
                    <a:pt x="25" y="6"/>
                  </a:moveTo>
                  <a:cubicBezTo>
                    <a:pt x="25" y="6"/>
                    <a:pt x="25" y="6"/>
                    <a:pt x="24" y="6"/>
                  </a:cubicBezTo>
                  <a:cubicBezTo>
                    <a:pt x="24" y="6"/>
                    <a:pt x="25" y="6"/>
                    <a:pt x="25" y="6"/>
                  </a:cubicBezTo>
                  <a:cubicBezTo>
                    <a:pt x="25" y="6"/>
                    <a:pt x="25" y="6"/>
                    <a:pt x="25" y="6"/>
                  </a:cubicBezTo>
                  <a:moveTo>
                    <a:pt x="24" y="6"/>
                  </a:moveTo>
                  <a:cubicBezTo>
                    <a:pt x="24" y="6"/>
                    <a:pt x="24" y="6"/>
                    <a:pt x="23" y="6"/>
                  </a:cubicBezTo>
                  <a:cubicBezTo>
                    <a:pt x="24" y="6"/>
                    <a:pt x="23" y="6"/>
                    <a:pt x="24" y="6"/>
                  </a:cubicBezTo>
                  <a:moveTo>
                    <a:pt x="24" y="6"/>
                  </a:moveTo>
                  <a:cubicBezTo>
                    <a:pt x="24" y="6"/>
                    <a:pt x="26" y="6"/>
                    <a:pt x="24" y="6"/>
                  </a:cubicBezTo>
                  <a:cubicBezTo>
                    <a:pt x="24" y="6"/>
                    <a:pt x="25" y="6"/>
                    <a:pt x="25" y="6"/>
                  </a:cubicBezTo>
                  <a:cubicBezTo>
                    <a:pt x="24" y="6"/>
                    <a:pt x="24" y="6"/>
                    <a:pt x="24" y="6"/>
                  </a:cubicBezTo>
                  <a:cubicBezTo>
                    <a:pt x="24" y="6"/>
                    <a:pt x="24" y="6"/>
                    <a:pt x="24" y="6"/>
                  </a:cubicBezTo>
                  <a:cubicBezTo>
                    <a:pt x="23" y="7"/>
                    <a:pt x="26" y="6"/>
                    <a:pt x="23" y="6"/>
                  </a:cubicBezTo>
                  <a:cubicBezTo>
                    <a:pt x="23" y="6"/>
                    <a:pt x="24" y="6"/>
                    <a:pt x="24" y="6"/>
                  </a:cubicBezTo>
                  <a:moveTo>
                    <a:pt x="25" y="6"/>
                  </a:moveTo>
                  <a:cubicBezTo>
                    <a:pt x="25" y="6"/>
                    <a:pt x="25" y="6"/>
                    <a:pt x="25" y="6"/>
                  </a:cubicBezTo>
                  <a:cubicBezTo>
                    <a:pt x="24" y="6"/>
                    <a:pt x="24" y="6"/>
                    <a:pt x="24" y="6"/>
                  </a:cubicBezTo>
                  <a:cubicBezTo>
                    <a:pt x="24" y="6"/>
                    <a:pt x="25" y="6"/>
                    <a:pt x="26" y="6"/>
                  </a:cubicBezTo>
                  <a:cubicBezTo>
                    <a:pt x="26" y="6"/>
                    <a:pt x="26" y="6"/>
                    <a:pt x="26" y="6"/>
                  </a:cubicBezTo>
                  <a:cubicBezTo>
                    <a:pt x="26" y="6"/>
                    <a:pt x="26" y="6"/>
                    <a:pt x="26" y="6"/>
                  </a:cubicBezTo>
                  <a:cubicBezTo>
                    <a:pt x="25" y="6"/>
                    <a:pt x="25" y="6"/>
                    <a:pt x="25" y="6"/>
                  </a:cubicBezTo>
                  <a:moveTo>
                    <a:pt x="27" y="6"/>
                  </a:moveTo>
                  <a:cubicBezTo>
                    <a:pt x="26" y="6"/>
                    <a:pt x="27" y="6"/>
                    <a:pt x="26" y="6"/>
                  </a:cubicBezTo>
                  <a:cubicBezTo>
                    <a:pt x="25" y="6"/>
                    <a:pt x="24" y="6"/>
                    <a:pt x="24" y="6"/>
                  </a:cubicBezTo>
                  <a:cubicBezTo>
                    <a:pt x="26" y="6"/>
                    <a:pt x="25" y="6"/>
                    <a:pt x="25" y="6"/>
                  </a:cubicBezTo>
                  <a:cubicBezTo>
                    <a:pt x="26" y="6"/>
                    <a:pt x="25" y="6"/>
                    <a:pt x="27" y="6"/>
                  </a:cubicBezTo>
                  <a:moveTo>
                    <a:pt x="27" y="6"/>
                  </a:moveTo>
                  <a:cubicBezTo>
                    <a:pt x="27" y="6"/>
                    <a:pt x="26" y="6"/>
                    <a:pt x="26" y="6"/>
                  </a:cubicBezTo>
                  <a:cubicBezTo>
                    <a:pt x="27" y="6"/>
                    <a:pt x="27" y="6"/>
                    <a:pt x="27" y="6"/>
                  </a:cubicBezTo>
                  <a:close/>
                  <a:moveTo>
                    <a:pt x="26" y="6"/>
                  </a:moveTo>
                  <a:cubicBezTo>
                    <a:pt x="26" y="6"/>
                    <a:pt x="26" y="6"/>
                    <a:pt x="26" y="6"/>
                  </a:cubicBezTo>
                  <a:cubicBezTo>
                    <a:pt x="26" y="6"/>
                    <a:pt x="26" y="6"/>
                    <a:pt x="27" y="6"/>
                  </a:cubicBezTo>
                  <a:cubicBezTo>
                    <a:pt x="27" y="6"/>
                    <a:pt x="27" y="6"/>
                    <a:pt x="26" y="6"/>
                  </a:cubicBezTo>
                  <a:moveTo>
                    <a:pt x="22" y="7"/>
                  </a:moveTo>
                  <a:cubicBezTo>
                    <a:pt x="22" y="7"/>
                    <a:pt x="21" y="7"/>
                    <a:pt x="22" y="7"/>
                  </a:cubicBezTo>
                  <a:cubicBezTo>
                    <a:pt x="22" y="7"/>
                    <a:pt x="22" y="7"/>
                    <a:pt x="22" y="7"/>
                  </a:cubicBezTo>
                  <a:cubicBezTo>
                    <a:pt x="22" y="7"/>
                    <a:pt x="22" y="7"/>
                    <a:pt x="22" y="7"/>
                  </a:cubicBezTo>
                  <a:moveTo>
                    <a:pt x="26" y="6"/>
                  </a:moveTo>
                  <a:cubicBezTo>
                    <a:pt x="26" y="6"/>
                    <a:pt x="25" y="6"/>
                    <a:pt x="25" y="6"/>
                  </a:cubicBezTo>
                  <a:cubicBezTo>
                    <a:pt x="25" y="6"/>
                    <a:pt x="26" y="6"/>
                    <a:pt x="27" y="6"/>
                  </a:cubicBezTo>
                  <a:cubicBezTo>
                    <a:pt x="27" y="6"/>
                    <a:pt x="27" y="6"/>
                    <a:pt x="26" y="6"/>
                  </a:cubicBezTo>
                  <a:cubicBezTo>
                    <a:pt x="26" y="6"/>
                    <a:pt x="26" y="6"/>
                    <a:pt x="26" y="6"/>
                  </a:cubicBezTo>
                  <a:moveTo>
                    <a:pt x="22" y="7"/>
                  </a:moveTo>
                  <a:cubicBezTo>
                    <a:pt x="21" y="7"/>
                    <a:pt x="22" y="7"/>
                    <a:pt x="21" y="7"/>
                  </a:cubicBezTo>
                  <a:cubicBezTo>
                    <a:pt x="22" y="7"/>
                    <a:pt x="22" y="7"/>
                    <a:pt x="22" y="7"/>
                  </a:cubicBezTo>
                  <a:moveTo>
                    <a:pt x="24" y="6"/>
                  </a:moveTo>
                  <a:cubicBezTo>
                    <a:pt x="25" y="6"/>
                    <a:pt x="24" y="6"/>
                    <a:pt x="25" y="6"/>
                  </a:cubicBezTo>
                  <a:cubicBezTo>
                    <a:pt x="25" y="6"/>
                    <a:pt x="25" y="6"/>
                    <a:pt x="26" y="6"/>
                  </a:cubicBezTo>
                  <a:cubicBezTo>
                    <a:pt x="25" y="6"/>
                    <a:pt x="25" y="6"/>
                    <a:pt x="24" y="6"/>
                  </a:cubicBezTo>
                  <a:moveTo>
                    <a:pt x="25" y="6"/>
                  </a:moveTo>
                  <a:cubicBezTo>
                    <a:pt x="24" y="6"/>
                    <a:pt x="24" y="6"/>
                    <a:pt x="24" y="6"/>
                  </a:cubicBezTo>
                  <a:cubicBezTo>
                    <a:pt x="23" y="7"/>
                    <a:pt x="24" y="6"/>
                    <a:pt x="24" y="6"/>
                  </a:cubicBezTo>
                  <a:cubicBezTo>
                    <a:pt x="24" y="6"/>
                    <a:pt x="25" y="6"/>
                    <a:pt x="25" y="6"/>
                  </a:cubicBezTo>
                  <a:cubicBezTo>
                    <a:pt x="25" y="6"/>
                    <a:pt x="24" y="6"/>
                    <a:pt x="24" y="6"/>
                  </a:cubicBezTo>
                  <a:cubicBezTo>
                    <a:pt x="24" y="6"/>
                    <a:pt x="24" y="6"/>
                    <a:pt x="24" y="6"/>
                  </a:cubicBezTo>
                  <a:cubicBezTo>
                    <a:pt x="25" y="6"/>
                    <a:pt x="25" y="6"/>
                    <a:pt x="25" y="6"/>
                  </a:cubicBezTo>
                  <a:cubicBezTo>
                    <a:pt x="25" y="6"/>
                    <a:pt x="25" y="6"/>
                    <a:pt x="26" y="6"/>
                  </a:cubicBezTo>
                  <a:cubicBezTo>
                    <a:pt x="26" y="6"/>
                    <a:pt x="26" y="6"/>
                    <a:pt x="26" y="6"/>
                  </a:cubicBezTo>
                  <a:cubicBezTo>
                    <a:pt x="26" y="6"/>
                    <a:pt x="26" y="6"/>
                    <a:pt x="26" y="6"/>
                  </a:cubicBezTo>
                  <a:cubicBezTo>
                    <a:pt x="25" y="6"/>
                    <a:pt x="25" y="6"/>
                    <a:pt x="25" y="6"/>
                  </a:cubicBezTo>
                  <a:cubicBezTo>
                    <a:pt x="25" y="6"/>
                    <a:pt x="26" y="6"/>
                    <a:pt x="26" y="6"/>
                  </a:cubicBezTo>
                  <a:cubicBezTo>
                    <a:pt x="26" y="6"/>
                    <a:pt x="26" y="6"/>
                    <a:pt x="26" y="6"/>
                  </a:cubicBezTo>
                  <a:cubicBezTo>
                    <a:pt x="26" y="6"/>
                    <a:pt x="25" y="6"/>
                    <a:pt x="25" y="6"/>
                  </a:cubicBezTo>
                  <a:cubicBezTo>
                    <a:pt x="25" y="6"/>
                    <a:pt x="25" y="6"/>
                    <a:pt x="25" y="6"/>
                  </a:cubicBezTo>
                  <a:moveTo>
                    <a:pt x="21" y="7"/>
                  </a:moveTo>
                  <a:cubicBezTo>
                    <a:pt x="21" y="7"/>
                    <a:pt x="21" y="7"/>
                    <a:pt x="21" y="7"/>
                  </a:cubicBezTo>
                  <a:cubicBezTo>
                    <a:pt x="21" y="7"/>
                    <a:pt x="21" y="7"/>
                    <a:pt x="21" y="7"/>
                  </a:cubicBezTo>
                  <a:cubicBezTo>
                    <a:pt x="21" y="7"/>
                    <a:pt x="21" y="7"/>
                    <a:pt x="21" y="7"/>
                  </a:cubicBezTo>
                  <a:cubicBezTo>
                    <a:pt x="21" y="7"/>
                    <a:pt x="21" y="7"/>
                    <a:pt x="21" y="7"/>
                  </a:cubicBezTo>
                  <a:cubicBezTo>
                    <a:pt x="22" y="7"/>
                    <a:pt x="22" y="7"/>
                    <a:pt x="22" y="7"/>
                  </a:cubicBezTo>
                  <a:cubicBezTo>
                    <a:pt x="22" y="7"/>
                    <a:pt x="22" y="7"/>
                    <a:pt x="22" y="7"/>
                  </a:cubicBezTo>
                  <a:cubicBezTo>
                    <a:pt x="22" y="7"/>
                    <a:pt x="23" y="7"/>
                    <a:pt x="23" y="7"/>
                  </a:cubicBezTo>
                  <a:cubicBezTo>
                    <a:pt x="22" y="7"/>
                    <a:pt x="22" y="7"/>
                    <a:pt x="22" y="7"/>
                  </a:cubicBezTo>
                  <a:cubicBezTo>
                    <a:pt x="22" y="7"/>
                    <a:pt x="21" y="7"/>
                    <a:pt x="22" y="7"/>
                  </a:cubicBezTo>
                  <a:cubicBezTo>
                    <a:pt x="22" y="7"/>
                    <a:pt x="22" y="7"/>
                    <a:pt x="21" y="7"/>
                  </a:cubicBezTo>
                  <a:moveTo>
                    <a:pt x="27" y="6"/>
                  </a:moveTo>
                  <a:cubicBezTo>
                    <a:pt x="26" y="6"/>
                    <a:pt x="26" y="6"/>
                    <a:pt x="26" y="6"/>
                  </a:cubicBezTo>
                  <a:cubicBezTo>
                    <a:pt x="27" y="6"/>
                    <a:pt x="26" y="6"/>
                    <a:pt x="27" y="6"/>
                  </a:cubicBezTo>
                  <a:moveTo>
                    <a:pt x="34" y="5"/>
                  </a:moveTo>
                  <a:cubicBezTo>
                    <a:pt x="34" y="5"/>
                    <a:pt x="34" y="5"/>
                    <a:pt x="34" y="5"/>
                  </a:cubicBezTo>
                  <a:cubicBezTo>
                    <a:pt x="34" y="5"/>
                    <a:pt x="34" y="5"/>
                    <a:pt x="34" y="5"/>
                  </a:cubicBezTo>
                  <a:cubicBezTo>
                    <a:pt x="34" y="5"/>
                    <a:pt x="34" y="5"/>
                    <a:pt x="34" y="5"/>
                  </a:cubicBezTo>
                  <a:cubicBezTo>
                    <a:pt x="34" y="5"/>
                    <a:pt x="34" y="5"/>
                    <a:pt x="34" y="5"/>
                  </a:cubicBezTo>
                  <a:cubicBezTo>
                    <a:pt x="34" y="5"/>
                    <a:pt x="34" y="5"/>
                    <a:pt x="34" y="5"/>
                  </a:cubicBezTo>
                  <a:cubicBezTo>
                    <a:pt x="35" y="5"/>
                    <a:pt x="34" y="5"/>
                    <a:pt x="34" y="5"/>
                  </a:cubicBezTo>
                  <a:cubicBezTo>
                    <a:pt x="34" y="5"/>
                    <a:pt x="34" y="5"/>
                    <a:pt x="34" y="5"/>
                  </a:cubicBezTo>
                  <a:moveTo>
                    <a:pt x="28" y="6"/>
                  </a:moveTo>
                  <a:cubicBezTo>
                    <a:pt x="29" y="6"/>
                    <a:pt x="29" y="6"/>
                    <a:pt x="30" y="5"/>
                  </a:cubicBezTo>
                  <a:cubicBezTo>
                    <a:pt x="30" y="5"/>
                    <a:pt x="30" y="5"/>
                    <a:pt x="29" y="6"/>
                  </a:cubicBezTo>
                  <a:cubicBezTo>
                    <a:pt x="29" y="6"/>
                    <a:pt x="29" y="6"/>
                    <a:pt x="28" y="6"/>
                  </a:cubicBezTo>
                  <a:moveTo>
                    <a:pt x="29" y="6"/>
                  </a:moveTo>
                  <a:cubicBezTo>
                    <a:pt x="29" y="6"/>
                    <a:pt x="30" y="5"/>
                    <a:pt x="31" y="5"/>
                  </a:cubicBezTo>
                  <a:cubicBezTo>
                    <a:pt x="30" y="5"/>
                    <a:pt x="30" y="5"/>
                    <a:pt x="29" y="6"/>
                  </a:cubicBezTo>
                  <a:close/>
                  <a:moveTo>
                    <a:pt x="34" y="5"/>
                  </a:moveTo>
                  <a:cubicBezTo>
                    <a:pt x="34" y="5"/>
                    <a:pt x="34" y="5"/>
                    <a:pt x="34" y="5"/>
                  </a:cubicBezTo>
                  <a:cubicBezTo>
                    <a:pt x="34" y="5"/>
                    <a:pt x="34" y="5"/>
                    <a:pt x="34" y="5"/>
                  </a:cubicBezTo>
                  <a:moveTo>
                    <a:pt x="19" y="7"/>
                  </a:moveTo>
                  <a:cubicBezTo>
                    <a:pt x="19" y="7"/>
                    <a:pt x="19" y="7"/>
                    <a:pt x="19" y="7"/>
                  </a:cubicBezTo>
                  <a:cubicBezTo>
                    <a:pt x="21" y="7"/>
                    <a:pt x="19" y="7"/>
                    <a:pt x="21" y="7"/>
                  </a:cubicBezTo>
                  <a:cubicBezTo>
                    <a:pt x="20" y="7"/>
                    <a:pt x="20" y="7"/>
                    <a:pt x="19" y="7"/>
                  </a:cubicBezTo>
                  <a:moveTo>
                    <a:pt x="19" y="7"/>
                  </a:moveTo>
                  <a:cubicBezTo>
                    <a:pt x="18" y="7"/>
                    <a:pt x="19" y="7"/>
                    <a:pt x="19" y="7"/>
                  </a:cubicBezTo>
                  <a:cubicBezTo>
                    <a:pt x="19" y="7"/>
                    <a:pt x="19" y="7"/>
                    <a:pt x="19" y="7"/>
                  </a:cubicBezTo>
                  <a:cubicBezTo>
                    <a:pt x="19" y="7"/>
                    <a:pt x="19" y="7"/>
                    <a:pt x="19" y="7"/>
                  </a:cubicBezTo>
                  <a:cubicBezTo>
                    <a:pt x="19" y="7"/>
                    <a:pt x="20" y="7"/>
                    <a:pt x="20" y="7"/>
                  </a:cubicBezTo>
                  <a:cubicBezTo>
                    <a:pt x="20" y="7"/>
                    <a:pt x="19" y="7"/>
                    <a:pt x="19" y="7"/>
                  </a:cubicBezTo>
                  <a:cubicBezTo>
                    <a:pt x="19" y="7"/>
                    <a:pt x="20" y="7"/>
                    <a:pt x="19" y="7"/>
                  </a:cubicBezTo>
                  <a:cubicBezTo>
                    <a:pt x="19" y="7"/>
                    <a:pt x="19" y="7"/>
                    <a:pt x="19" y="7"/>
                  </a:cubicBezTo>
                  <a:moveTo>
                    <a:pt x="32" y="5"/>
                  </a:moveTo>
                  <a:cubicBezTo>
                    <a:pt x="33" y="5"/>
                    <a:pt x="33" y="5"/>
                    <a:pt x="33" y="5"/>
                  </a:cubicBezTo>
                  <a:cubicBezTo>
                    <a:pt x="32" y="5"/>
                    <a:pt x="33" y="5"/>
                    <a:pt x="32" y="5"/>
                  </a:cubicBezTo>
                  <a:moveTo>
                    <a:pt x="28" y="6"/>
                  </a:moveTo>
                  <a:cubicBezTo>
                    <a:pt x="29" y="6"/>
                    <a:pt x="29" y="6"/>
                    <a:pt x="29" y="6"/>
                  </a:cubicBezTo>
                  <a:cubicBezTo>
                    <a:pt x="31" y="5"/>
                    <a:pt x="30" y="5"/>
                    <a:pt x="30" y="5"/>
                  </a:cubicBezTo>
                  <a:cubicBezTo>
                    <a:pt x="30" y="5"/>
                    <a:pt x="31" y="5"/>
                    <a:pt x="31" y="5"/>
                  </a:cubicBezTo>
                  <a:cubicBezTo>
                    <a:pt x="31" y="5"/>
                    <a:pt x="31" y="5"/>
                    <a:pt x="31" y="5"/>
                  </a:cubicBezTo>
                  <a:cubicBezTo>
                    <a:pt x="31" y="5"/>
                    <a:pt x="31" y="5"/>
                    <a:pt x="30" y="5"/>
                  </a:cubicBezTo>
                  <a:cubicBezTo>
                    <a:pt x="30" y="5"/>
                    <a:pt x="31" y="5"/>
                    <a:pt x="30" y="5"/>
                  </a:cubicBezTo>
                  <a:cubicBezTo>
                    <a:pt x="30" y="5"/>
                    <a:pt x="29" y="6"/>
                    <a:pt x="29" y="6"/>
                  </a:cubicBezTo>
                  <a:cubicBezTo>
                    <a:pt x="29" y="6"/>
                    <a:pt x="29" y="6"/>
                    <a:pt x="30" y="5"/>
                  </a:cubicBezTo>
                  <a:cubicBezTo>
                    <a:pt x="29" y="6"/>
                    <a:pt x="31" y="5"/>
                    <a:pt x="28" y="6"/>
                  </a:cubicBezTo>
                  <a:moveTo>
                    <a:pt x="21" y="7"/>
                  </a:moveTo>
                  <a:cubicBezTo>
                    <a:pt x="21" y="7"/>
                    <a:pt x="21" y="7"/>
                    <a:pt x="21" y="7"/>
                  </a:cubicBezTo>
                  <a:cubicBezTo>
                    <a:pt x="21" y="7"/>
                    <a:pt x="21" y="7"/>
                    <a:pt x="21" y="7"/>
                  </a:cubicBezTo>
                  <a:cubicBezTo>
                    <a:pt x="21" y="7"/>
                    <a:pt x="22" y="7"/>
                    <a:pt x="21" y="7"/>
                  </a:cubicBezTo>
                  <a:moveTo>
                    <a:pt x="43" y="3"/>
                  </a:moveTo>
                  <a:cubicBezTo>
                    <a:pt x="43" y="3"/>
                    <a:pt x="43" y="3"/>
                    <a:pt x="43" y="3"/>
                  </a:cubicBezTo>
                  <a:cubicBezTo>
                    <a:pt x="43" y="3"/>
                    <a:pt x="43" y="3"/>
                    <a:pt x="43" y="3"/>
                  </a:cubicBezTo>
                  <a:moveTo>
                    <a:pt x="44" y="3"/>
                  </a:moveTo>
                  <a:cubicBezTo>
                    <a:pt x="44" y="3"/>
                    <a:pt x="44" y="3"/>
                    <a:pt x="44" y="3"/>
                  </a:cubicBezTo>
                  <a:cubicBezTo>
                    <a:pt x="44" y="3"/>
                    <a:pt x="44" y="3"/>
                    <a:pt x="44" y="3"/>
                  </a:cubicBezTo>
                  <a:moveTo>
                    <a:pt x="43" y="3"/>
                  </a:moveTo>
                  <a:cubicBezTo>
                    <a:pt x="43" y="3"/>
                    <a:pt x="43" y="3"/>
                    <a:pt x="43" y="3"/>
                  </a:cubicBezTo>
                  <a:cubicBezTo>
                    <a:pt x="43" y="3"/>
                    <a:pt x="43" y="3"/>
                    <a:pt x="43" y="3"/>
                  </a:cubicBezTo>
                  <a:moveTo>
                    <a:pt x="46" y="3"/>
                  </a:moveTo>
                  <a:cubicBezTo>
                    <a:pt x="46" y="3"/>
                    <a:pt x="46" y="3"/>
                    <a:pt x="46" y="3"/>
                  </a:cubicBezTo>
                  <a:cubicBezTo>
                    <a:pt x="46" y="3"/>
                    <a:pt x="46" y="3"/>
                    <a:pt x="46" y="3"/>
                  </a:cubicBezTo>
                  <a:moveTo>
                    <a:pt x="42" y="3"/>
                  </a:moveTo>
                  <a:cubicBezTo>
                    <a:pt x="42" y="3"/>
                    <a:pt x="42" y="3"/>
                    <a:pt x="42" y="3"/>
                  </a:cubicBezTo>
                  <a:cubicBezTo>
                    <a:pt x="42" y="3"/>
                    <a:pt x="42" y="3"/>
                    <a:pt x="42" y="3"/>
                  </a:cubicBezTo>
                  <a:moveTo>
                    <a:pt x="48" y="2"/>
                  </a:moveTo>
                  <a:cubicBezTo>
                    <a:pt x="48" y="2"/>
                    <a:pt x="49" y="2"/>
                    <a:pt x="49" y="2"/>
                  </a:cubicBezTo>
                  <a:cubicBezTo>
                    <a:pt x="50" y="2"/>
                    <a:pt x="49" y="2"/>
                    <a:pt x="50" y="2"/>
                  </a:cubicBezTo>
                  <a:cubicBezTo>
                    <a:pt x="49" y="2"/>
                    <a:pt x="50" y="2"/>
                    <a:pt x="49" y="2"/>
                  </a:cubicBezTo>
                  <a:cubicBezTo>
                    <a:pt x="49" y="2"/>
                    <a:pt x="49" y="2"/>
                    <a:pt x="49" y="2"/>
                  </a:cubicBezTo>
                  <a:cubicBezTo>
                    <a:pt x="49" y="2"/>
                    <a:pt x="49" y="2"/>
                    <a:pt x="49" y="2"/>
                  </a:cubicBezTo>
                  <a:cubicBezTo>
                    <a:pt x="49" y="2"/>
                    <a:pt x="49" y="2"/>
                    <a:pt x="50" y="2"/>
                  </a:cubicBezTo>
                  <a:cubicBezTo>
                    <a:pt x="49" y="2"/>
                    <a:pt x="50" y="2"/>
                    <a:pt x="49" y="2"/>
                  </a:cubicBezTo>
                  <a:cubicBezTo>
                    <a:pt x="49" y="2"/>
                    <a:pt x="50" y="2"/>
                    <a:pt x="50" y="2"/>
                  </a:cubicBezTo>
                  <a:cubicBezTo>
                    <a:pt x="49" y="2"/>
                    <a:pt x="49" y="2"/>
                    <a:pt x="49" y="2"/>
                  </a:cubicBezTo>
                  <a:cubicBezTo>
                    <a:pt x="49" y="2"/>
                    <a:pt x="49" y="2"/>
                    <a:pt x="48" y="2"/>
                  </a:cubicBezTo>
                  <a:cubicBezTo>
                    <a:pt x="49" y="2"/>
                    <a:pt x="49" y="2"/>
                    <a:pt x="49" y="2"/>
                  </a:cubicBezTo>
                  <a:cubicBezTo>
                    <a:pt x="49" y="2"/>
                    <a:pt x="49" y="2"/>
                    <a:pt x="48" y="2"/>
                  </a:cubicBezTo>
                  <a:moveTo>
                    <a:pt x="42" y="3"/>
                  </a:moveTo>
                  <a:cubicBezTo>
                    <a:pt x="43" y="3"/>
                    <a:pt x="43" y="3"/>
                    <a:pt x="43" y="3"/>
                  </a:cubicBezTo>
                  <a:cubicBezTo>
                    <a:pt x="42" y="3"/>
                    <a:pt x="43" y="3"/>
                    <a:pt x="42" y="3"/>
                  </a:cubicBezTo>
                  <a:moveTo>
                    <a:pt x="46" y="3"/>
                  </a:moveTo>
                  <a:cubicBezTo>
                    <a:pt x="45" y="3"/>
                    <a:pt x="45" y="3"/>
                    <a:pt x="45" y="3"/>
                  </a:cubicBezTo>
                  <a:cubicBezTo>
                    <a:pt x="45" y="3"/>
                    <a:pt x="46" y="3"/>
                    <a:pt x="46" y="3"/>
                  </a:cubicBezTo>
                  <a:cubicBezTo>
                    <a:pt x="46" y="3"/>
                    <a:pt x="46" y="3"/>
                    <a:pt x="46" y="3"/>
                  </a:cubicBezTo>
                  <a:cubicBezTo>
                    <a:pt x="45" y="3"/>
                    <a:pt x="45" y="3"/>
                    <a:pt x="44" y="3"/>
                  </a:cubicBezTo>
                  <a:cubicBezTo>
                    <a:pt x="45" y="3"/>
                    <a:pt x="44" y="3"/>
                    <a:pt x="45" y="3"/>
                  </a:cubicBezTo>
                  <a:cubicBezTo>
                    <a:pt x="45" y="3"/>
                    <a:pt x="45" y="3"/>
                    <a:pt x="44" y="3"/>
                  </a:cubicBezTo>
                  <a:cubicBezTo>
                    <a:pt x="46" y="3"/>
                    <a:pt x="45" y="3"/>
                    <a:pt x="45" y="3"/>
                  </a:cubicBezTo>
                  <a:cubicBezTo>
                    <a:pt x="47" y="3"/>
                    <a:pt x="47" y="3"/>
                    <a:pt x="47" y="3"/>
                  </a:cubicBezTo>
                  <a:cubicBezTo>
                    <a:pt x="46" y="3"/>
                    <a:pt x="46" y="3"/>
                    <a:pt x="46" y="3"/>
                  </a:cubicBezTo>
                  <a:moveTo>
                    <a:pt x="47" y="3"/>
                  </a:moveTo>
                  <a:cubicBezTo>
                    <a:pt x="47" y="3"/>
                    <a:pt x="47" y="3"/>
                    <a:pt x="47" y="3"/>
                  </a:cubicBezTo>
                  <a:cubicBezTo>
                    <a:pt x="47" y="3"/>
                    <a:pt x="47" y="3"/>
                    <a:pt x="47" y="3"/>
                  </a:cubicBezTo>
                  <a:moveTo>
                    <a:pt x="51" y="2"/>
                  </a:moveTo>
                  <a:cubicBezTo>
                    <a:pt x="51" y="2"/>
                    <a:pt x="51" y="2"/>
                    <a:pt x="51" y="2"/>
                  </a:cubicBezTo>
                  <a:cubicBezTo>
                    <a:pt x="51" y="2"/>
                    <a:pt x="51" y="2"/>
                    <a:pt x="51" y="2"/>
                  </a:cubicBezTo>
                  <a:moveTo>
                    <a:pt x="47" y="3"/>
                  </a:moveTo>
                  <a:cubicBezTo>
                    <a:pt x="47" y="3"/>
                    <a:pt x="47" y="3"/>
                    <a:pt x="48" y="3"/>
                  </a:cubicBezTo>
                  <a:cubicBezTo>
                    <a:pt x="47" y="3"/>
                    <a:pt x="47" y="3"/>
                    <a:pt x="47" y="3"/>
                  </a:cubicBezTo>
                  <a:moveTo>
                    <a:pt x="46" y="3"/>
                  </a:moveTo>
                  <a:cubicBezTo>
                    <a:pt x="46" y="3"/>
                    <a:pt x="47" y="3"/>
                    <a:pt x="47" y="3"/>
                  </a:cubicBezTo>
                  <a:cubicBezTo>
                    <a:pt x="47" y="3"/>
                    <a:pt x="47" y="3"/>
                    <a:pt x="47" y="3"/>
                  </a:cubicBezTo>
                  <a:cubicBezTo>
                    <a:pt x="47" y="3"/>
                    <a:pt x="47" y="3"/>
                    <a:pt x="46" y="3"/>
                  </a:cubicBezTo>
                  <a:moveTo>
                    <a:pt x="42" y="3"/>
                  </a:moveTo>
                  <a:cubicBezTo>
                    <a:pt x="42" y="3"/>
                    <a:pt x="42" y="3"/>
                    <a:pt x="43" y="3"/>
                  </a:cubicBezTo>
                  <a:cubicBezTo>
                    <a:pt x="43" y="3"/>
                    <a:pt x="43" y="3"/>
                    <a:pt x="43" y="3"/>
                  </a:cubicBezTo>
                  <a:cubicBezTo>
                    <a:pt x="43" y="3"/>
                    <a:pt x="43" y="3"/>
                    <a:pt x="43" y="3"/>
                  </a:cubicBezTo>
                  <a:cubicBezTo>
                    <a:pt x="42" y="3"/>
                    <a:pt x="42" y="3"/>
                    <a:pt x="42" y="3"/>
                  </a:cubicBezTo>
                  <a:moveTo>
                    <a:pt x="47" y="3"/>
                  </a:moveTo>
                  <a:cubicBezTo>
                    <a:pt x="47" y="3"/>
                    <a:pt x="46" y="3"/>
                    <a:pt x="45" y="3"/>
                  </a:cubicBezTo>
                  <a:cubicBezTo>
                    <a:pt x="45" y="3"/>
                    <a:pt x="46" y="3"/>
                    <a:pt x="47" y="3"/>
                  </a:cubicBezTo>
                  <a:moveTo>
                    <a:pt x="50" y="2"/>
                  </a:moveTo>
                  <a:cubicBezTo>
                    <a:pt x="50" y="2"/>
                    <a:pt x="50" y="2"/>
                    <a:pt x="49" y="2"/>
                  </a:cubicBezTo>
                  <a:cubicBezTo>
                    <a:pt x="49" y="2"/>
                    <a:pt x="50" y="2"/>
                    <a:pt x="50" y="2"/>
                  </a:cubicBezTo>
                  <a:moveTo>
                    <a:pt x="50" y="2"/>
                  </a:moveTo>
                  <a:cubicBezTo>
                    <a:pt x="51" y="2"/>
                    <a:pt x="50" y="2"/>
                    <a:pt x="50" y="2"/>
                  </a:cubicBezTo>
                  <a:cubicBezTo>
                    <a:pt x="50" y="2"/>
                    <a:pt x="50" y="2"/>
                    <a:pt x="50" y="2"/>
                  </a:cubicBezTo>
                  <a:cubicBezTo>
                    <a:pt x="50" y="2"/>
                    <a:pt x="50" y="2"/>
                    <a:pt x="50" y="2"/>
                  </a:cubicBezTo>
                  <a:cubicBezTo>
                    <a:pt x="49" y="2"/>
                    <a:pt x="50" y="2"/>
                    <a:pt x="50" y="2"/>
                  </a:cubicBezTo>
                  <a:cubicBezTo>
                    <a:pt x="49" y="2"/>
                    <a:pt x="49" y="2"/>
                    <a:pt x="48" y="2"/>
                  </a:cubicBezTo>
                  <a:cubicBezTo>
                    <a:pt x="47" y="3"/>
                    <a:pt x="49" y="2"/>
                    <a:pt x="49" y="2"/>
                  </a:cubicBezTo>
                  <a:cubicBezTo>
                    <a:pt x="48" y="2"/>
                    <a:pt x="48" y="3"/>
                    <a:pt x="47" y="3"/>
                  </a:cubicBezTo>
                  <a:cubicBezTo>
                    <a:pt x="48" y="2"/>
                    <a:pt x="48" y="3"/>
                    <a:pt x="48" y="2"/>
                  </a:cubicBezTo>
                  <a:cubicBezTo>
                    <a:pt x="48" y="2"/>
                    <a:pt x="48" y="2"/>
                    <a:pt x="48" y="2"/>
                  </a:cubicBezTo>
                  <a:cubicBezTo>
                    <a:pt x="48" y="2"/>
                    <a:pt x="48" y="2"/>
                    <a:pt x="48" y="2"/>
                  </a:cubicBezTo>
                  <a:cubicBezTo>
                    <a:pt x="48" y="2"/>
                    <a:pt x="49" y="2"/>
                    <a:pt x="49" y="2"/>
                  </a:cubicBezTo>
                  <a:cubicBezTo>
                    <a:pt x="49" y="2"/>
                    <a:pt x="48" y="2"/>
                    <a:pt x="48" y="2"/>
                  </a:cubicBezTo>
                  <a:cubicBezTo>
                    <a:pt x="48" y="2"/>
                    <a:pt x="48" y="2"/>
                    <a:pt x="48" y="2"/>
                  </a:cubicBezTo>
                  <a:cubicBezTo>
                    <a:pt x="48" y="2"/>
                    <a:pt x="48" y="2"/>
                    <a:pt x="48" y="2"/>
                  </a:cubicBezTo>
                  <a:cubicBezTo>
                    <a:pt x="49" y="2"/>
                    <a:pt x="49" y="2"/>
                    <a:pt x="49" y="2"/>
                  </a:cubicBezTo>
                  <a:cubicBezTo>
                    <a:pt x="49" y="2"/>
                    <a:pt x="50" y="2"/>
                    <a:pt x="50" y="2"/>
                  </a:cubicBezTo>
                  <a:moveTo>
                    <a:pt x="49" y="2"/>
                  </a:moveTo>
                  <a:cubicBezTo>
                    <a:pt x="49" y="2"/>
                    <a:pt x="49" y="2"/>
                    <a:pt x="50" y="2"/>
                  </a:cubicBezTo>
                  <a:cubicBezTo>
                    <a:pt x="50" y="2"/>
                    <a:pt x="50" y="2"/>
                    <a:pt x="49" y="2"/>
                  </a:cubicBezTo>
                  <a:moveTo>
                    <a:pt x="42" y="3"/>
                  </a:moveTo>
                  <a:cubicBezTo>
                    <a:pt x="42" y="3"/>
                    <a:pt x="42" y="3"/>
                    <a:pt x="42" y="3"/>
                  </a:cubicBezTo>
                  <a:cubicBezTo>
                    <a:pt x="42" y="3"/>
                    <a:pt x="42" y="3"/>
                    <a:pt x="42" y="3"/>
                  </a:cubicBezTo>
                  <a:moveTo>
                    <a:pt x="44" y="3"/>
                  </a:moveTo>
                  <a:cubicBezTo>
                    <a:pt x="43" y="3"/>
                    <a:pt x="44" y="3"/>
                    <a:pt x="43" y="3"/>
                  </a:cubicBezTo>
                  <a:cubicBezTo>
                    <a:pt x="44" y="3"/>
                    <a:pt x="44" y="3"/>
                    <a:pt x="44" y="3"/>
                  </a:cubicBezTo>
                  <a:moveTo>
                    <a:pt x="41" y="4"/>
                  </a:moveTo>
                  <a:cubicBezTo>
                    <a:pt x="42" y="4"/>
                    <a:pt x="42" y="4"/>
                    <a:pt x="42" y="4"/>
                  </a:cubicBezTo>
                  <a:cubicBezTo>
                    <a:pt x="41" y="4"/>
                    <a:pt x="41" y="4"/>
                    <a:pt x="41" y="4"/>
                  </a:cubicBezTo>
                  <a:moveTo>
                    <a:pt x="42" y="4"/>
                  </a:moveTo>
                  <a:cubicBezTo>
                    <a:pt x="42" y="3"/>
                    <a:pt x="42" y="3"/>
                    <a:pt x="42" y="3"/>
                  </a:cubicBezTo>
                  <a:cubicBezTo>
                    <a:pt x="42" y="3"/>
                    <a:pt x="42" y="4"/>
                    <a:pt x="41" y="4"/>
                  </a:cubicBezTo>
                  <a:cubicBezTo>
                    <a:pt x="41" y="4"/>
                    <a:pt x="42" y="4"/>
                    <a:pt x="42" y="4"/>
                  </a:cubicBezTo>
                  <a:moveTo>
                    <a:pt x="36" y="4"/>
                  </a:moveTo>
                  <a:cubicBezTo>
                    <a:pt x="38" y="4"/>
                    <a:pt x="36" y="4"/>
                    <a:pt x="37" y="4"/>
                  </a:cubicBezTo>
                  <a:cubicBezTo>
                    <a:pt x="37" y="4"/>
                    <a:pt x="37" y="4"/>
                    <a:pt x="37" y="4"/>
                  </a:cubicBezTo>
                  <a:cubicBezTo>
                    <a:pt x="37" y="4"/>
                    <a:pt x="37" y="4"/>
                    <a:pt x="36" y="4"/>
                  </a:cubicBezTo>
                  <a:moveTo>
                    <a:pt x="37" y="4"/>
                  </a:moveTo>
                  <a:cubicBezTo>
                    <a:pt x="37" y="4"/>
                    <a:pt x="37" y="4"/>
                    <a:pt x="37" y="4"/>
                  </a:cubicBezTo>
                  <a:cubicBezTo>
                    <a:pt x="36" y="4"/>
                    <a:pt x="36" y="4"/>
                    <a:pt x="37" y="4"/>
                  </a:cubicBezTo>
                  <a:moveTo>
                    <a:pt x="40" y="4"/>
                  </a:moveTo>
                  <a:cubicBezTo>
                    <a:pt x="40" y="4"/>
                    <a:pt x="41" y="4"/>
                    <a:pt x="41" y="4"/>
                  </a:cubicBezTo>
                  <a:cubicBezTo>
                    <a:pt x="41" y="4"/>
                    <a:pt x="41" y="4"/>
                    <a:pt x="40" y="4"/>
                  </a:cubicBezTo>
                  <a:cubicBezTo>
                    <a:pt x="40" y="4"/>
                    <a:pt x="41" y="4"/>
                    <a:pt x="40" y="4"/>
                  </a:cubicBezTo>
                  <a:moveTo>
                    <a:pt x="43" y="3"/>
                  </a:moveTo>
                  <a:cubicBezTo>
                    <a:pt x="43" y="3"/>
                    <a:pt x="43" y="3"/>
                    <a:pt x="43" y="3"/>
                  </a:cubicBezTo>
                  <a:cubicBezTo>
                    <a:pt x="44" y="3"/>
                    <a:pt x="43" y="3"/>
                    <a:pt x="43" y="3"/>
                  </a:cubicBezTo>
                  <a:moveTo>
                    <a:pt x="48" y="3"/>
                  </a:moveTo>
                  <a:cubicBezTo>
                    <a:pt x="50" y="2"/>
                    <a:pt x="50" y="2"/>
                    <a:pt x="49" y="2"/>
                  </a:cubicBezTo>
                  <a:cubicBezTo>
                    <a:pt x="49" y="2"/>
                    <a:pt x="50" y="2"/>
                    <a:pt x="50" y="2"/>
                  </a:cubicBezTo>
                  <a:cubicBezTo>
                    <a:pt x="49" y="2"/>
                    <a:pt x="49" y="2"/>
                    <a:pt x="49" y="2"/>
                  </a:cubicBezTo>
                  <a:cubicBezTo>
                    <a:pt x="49" y="2"/>
                    <a:pt x="49" y="2"/>
                    <a:pt x="49" y="2"/>
                  </a:cubicBezTo>
                  <a:cubicBezTo>
                    <a:pt x="50" y="2"/>
                    <a:pt x="50" y="2"/>
                    <a:pt x="49" y="2"/>
                  </a:cubicBezTo>
                  <a:cubicBezTo>
                    <a:pt x="49" y="2"/>
                    <a:pt x="49" y="2"/>
                    <a:pt x="50" y="2"/>
                  </a:cubicBezTo>
                  <a:cubicBezTo>
                    <a:pt x="49" y="2"/>
                    <a:pt x="50" y="2"/>
                    <a:pt x="50" y="2"/>
                  </a:cubicBezTo>
                  <a:cubicBezTo>
                    <a:pt x="49" y="2"/>
                    <a:pt x="48" y="2"/>
                    <a:pt x="48" y="2"/>
                  </a:cubicBezTo>
                  <a:cubicBezTo>
                    <a:pt x="49" y="2"/>
                    <a:pt x="49" y="2"/>
                    <a:pt x="50" y="2"/>
                  </a:cubicBezTo>
                  <a:cubicBezTo>
                    <a:pt x="50" y="2"/>
                    <a:pt x="50" y="2"/>
                    <a:pt x="49" y="2"/>
                  </a:cubicBezTo>
                  <a:cubicBezTo>
                    <a:pt x="50" y="2"/>
                    <a:pt x="49" y="2"/>
                    <a:pt x="50" y="2"/>
                  </a:cubicBezTo>
                  <a:cubicBezTo>
                    <a:pt x="50" y="2"/>
                    <a:pt x="49" y="2"/>
                    <a:pt x="49" y="2"/>
                  </a:cubicBezTo>
                  <a:cubicBezTo>
                    <a:pt x="50" y="2"/>
                    <a:pt x="50" y="2"/>
                    <a:pt x="49" y="2"/>
                  </a:cubicBezTo>
                  <a:cubicBezTo>
                    <a:pt x="50" y="2"/>
                    <a:pt x="50" y="2"/>
                    <a:pt x="50" y="2"/>
                  </a:cubicBezTo>
                  <a:cubicBezTo>
                    <a:pt x="49" y="2"/>
                    <a:pt x="49" y="2"/>
                    <a:pt x="49" y="2"/>
                  </a:cubicBezTo>
                  <a:cubicBezTo>
                    <a:pt x="49" y="2"/>
                    <a:pt x="49" y="2"/>
                    <a:pt x="49" y="2"/>
                  </a:cubicBezTo>
                  <a:cubicBezTo>
                    <a:pt x="49" y="2"/>
                    <a:pt x="49" y="2"/>
                    <a:pt x="49" y="2"/>
                  </a:cubicBezTo>
                  <a:cubicBezTo>
                    <a:pt x="49" y="2"/>
                    <a:pt x="49" y="2"/>
                    <a:pt x="49" y="2"/>
                  </a:cubicBezTo>
                  <a:cubicBezTo>
                    <a:pt x="49" y="2"/>
                    <a:pt x="49" y="2"/>
                    <a:pt x="49" y="2"/>
                  </a:cubicBezTo>
                  <a:cubicBezTo>
                    <a:pt x="49" y="2"/>
                    <a:pt x="49" y="2"/>
                    <a:pt x="49" y="2"/>
                  </a:cubicBezTo>
                  <a:cubicBezTo>
                    <a:pt x="49" y="2"/>
                    <a:pt x="48" y="2"/>
                    <a:pt x="48" y="2"/>
                  </a:cubicBezTo>
                  <a:cubicBezTo>
                    <a:pt x="48" y="2"/>
                    <a:pt x="49" y="2"/>
                    <a:pt x="49" y="2"/>
                  </a:cubicBezTo>
                  <a:cubicBezTo>
                    <a:pt x="49" y="2"/>
                    <a:pt x="49" y="2"/>
                    <a:pt x="49" y="2"/>
                  </a:cubicBezTo>
                  <a:cubicBezTo>
                    <a:pt x="49" y="2"/>
                    <a:pt x="49" y="2"/>
                    <a:pt x="49" y="2"/>
                  </a:cubicBezTo>
                  <a:cubicBezTo>
                    <a:pt x="49" y="2"/>
                    <a:pt x="49" y="2"/>
                    <a:pt x="49" y="2"/>
                  </a:cubicBezTo>
                  <a:cubicBezTo>
                    <a:pt x="49" y="2"/>
                    <a:pt x="49" y="2"/>
                    <a:pt x="49" y="2"/>
                  </a:cubicBezTo>
                  <a:cubicBezTo>
                    <a:pt x="50" y="2"/>
                    <a:pt x="49" y="2"/>
                    <a:pt x="49" y="2"/>
                  </a:cubicBezTo>
                  <a:cubicBezTo>
                    <a:pt x="49" y="2"/>
                    <a:pt x="49" y="2"/>
                    <a:pt x="49" y="2"/>
                  </a:cubicBezTo>
                  <a:cubicBezTo>
                    <a:pt x="49" y="2"/>
                    <a:pt x="49" y="2"/>
                    <a:pt x="49" y="2"/>
                  </a:cubicBezTo>
                  <a:cubicBezTo>
                    <a:pt x="49" y="2"/>
                    <a:pt x="49" y="2"/>
                    <a:pt x="49" y="2"/>
                  </a:cubicBezTo>
                  <a:cubicBezTo>
                    <a:pt x="49" y="2"/>
                    <a:pt x="49" y="2"/>
                    <a:pt x="49" y="2"/>
                  </a:cubicBezTo>
                  <a:cubicBezTo>
                    <a:pt x="49" y="2"/>
                    <a:pt x="49" y="2"/>
                    <a:pt x="49" y="2"/>
                  </a:cubicBezTo>
                  <a:cubicBezTo>
                    <a:pt x="48" y="2"/>
                    <a:pt x="48" y="3"/>
                    <a:pt x="47" y="3"/>
                  </a:cubicBezTo>
                  <a:cubicBezTo>
                    <a:pt x="47" y="3"/>
                    <a:pt x="47" y="3"/>
                    <a:pt x="47" y="3"/>
                  </a:cubicBezTo>
                  <a:cubicBezTo>
                    <a:pt x="47" y="3"/>
                    <a:pt x="48" y="3"/>
                    <a:pt x="48" y="2"/>
                  </a:cubicBezTo>
                  <a:cubicBezTo>
                    <a:pt x="48" y="2"/>
                    <a:pt x="48" y="2"/>
                    <a:pt x="48" y="2"/>
                  </a:cubicBezTo>
                  <a:cubicBezTo>
                    <a:pt x="48" y="2"/>
                    <a:pt x="49" y="2"/>
                    <a:pt x="49" y="2"/>
                  </a:cubicBezTo>
                  <a:cubicBezTo>
                    <a:pt x="49" y="2"/>
                    <a:pt x="49" y="2"/>
                    <a:pt x="49" y="2"/>
                  </a:cubicBezTo>
                  <a:cubicBezTo>
                    <a:pt x="49" y="2"/>
                    <a:pt x="49" y="2"/>
                    <a:pt x="49" y="2"/>
                  </a:cubicBezTo>
                  <a:cubicBezTo>
                    <a:pt x="49" y="2"/>
                    <a:pt x="49" y="2"/>
                    <a:pt x="49" y="2"/>
                  </a:cubicBezTo>
                  <a:cubicBezTo>
                    <a:pt x="49" y="2"/>
                    <a:pt x="48" y="2"/>
                    <a:pt x="49" y="2"/>
                  </a:cubicBezTo>
                  <a:cubicBezTo>
                    <a:pt x="49" y="2"/>
                    <a:pt x="48" y="2"/>
                    <a:pt x="48" y="2"/>
                  </a:cubicBezTo>
                  <a:cubicBezTo>
                    <a:pt x="49" y="2"/>
                    <a:pt x="49" y="2"/>
                    <a:pt x="49" y="2"/>
                  </a:cubicBezTo>
                  <a:cubicBezTo>
                    <a:pt x="49" y="2"/>
                    <a:pt x="49" y="2"/>
                    <a:pt x="49" y="2"/>
                  </a:cubicBezTo>
                  <a:cubicBezTo>
                    <a:pt x="49" y="2"/>
                    <a:pt x="50" y="2"/>
                    <a:pt x="50" y="2"/>
                  </a:cubicBezTo>
                  <a:cubicBezTo>
                    <a:pt x="51" y="2"/>
                    <a:pt x="51" y="2"/>
                    <a:pt x="51" y="2"/>
                  </a:cubicBezTo>
                  <a:cubicBezTo>
                    <a:pt x="51" y="2"/>
                    <a:pt x="51" y="2"/>
                    <a:pt x="51" y="2"/>
                  </a:cubicBezTo>
                  <a:cubicBezTo>
                    <a:pt x="52" y="2"/>
                    <a:pt x="51" y="2"/>
                    <a:pt x="51" y="2"/>
                  </a:cubicBezTo>
                  <a:cubicBezTo>
                    <a:pt x="51" y="2"/>
                    <a:pt x="51" y="2"/>
                    <a:pt x="51" y="2"/>
                  </a:cubicBezTo>
                  <a:cubicBezTo>
                    <a:pt x="41" y="4"/>
                    <a:pt x="16" y="8"/>
                    <a:pt x="15" y="8"/>
                  </a:cubicBezTo>
                  <a:cubicBezTo>
                    <a:pt x="15" y="8"/>
                    <a:pt x="15" y="8"/>
                    <a:pt x="16" y="8"/>
                  </a:cubicBezTo>
                  <a:cubicBezTo>
                    <a:pt x="16" y="8"/>
                    <a:pt x="15" y="8"/>
                    <a:pt x="16" y="8"/>
                  </a:cubicBezTo>
                  <a:cubicBezTo>
                    <a:pt x="17" y="8"/>
                    <a:pt x="16" y="8"/>
                    <a:pt x="16" y="8"/>
                  </a:cubicBezTo>
                  <a:cubicBezTo>
                    <a:pt x="17" y="8"/>
                    <a:pt x="17" y="8"/>
                    <a:pt x="17" y="8"/>
                  </a:cubicBezTo>
                  <a:cubicBezTo>
                    <a:pt x="17" y="8"/>
                    <a:pt x="16" y="8"/>
                    <a:pt x="16" y="8"/>
                  </a:cubicBezTo>
                  <a:cubicBezTo>
                    <a:pt x="17" y="8"/>
                    <a:pt x="17" y="8"/>
                    <a:pt x="16" y="8"/>
                  </a:cubicBezTo>
                  <a:cubicBezTo>
                    <a:pt x="16" y="8"/>
                    <a:pt x="16" y="8"/>
                    <a:pt x="17" y="8"/>
                  </a:cubicBezTo>
                  <a:cubicBezTo>
                    <a:pt x="16" y="8"/>
                    <a:pt x="16" y="8"/>
                    <a:pt x="17" y="8"/>
                  </a:cubicBezTo>
                  <a:cubicBezTo>
                    <a:pt x="15" y="8"/>
                    <a:pt x="17" y="8"/>
                    <a:pt x="17" y="8"/>
                  </a:cubicBezTo>
                  <a:cubicBezTo>
                    <a:pt x="17" y="8"/>
                    <a:pt x="16" y="8"/>
                    <a:pt x="16" y="8"/>
                  </a:cubicBezTo>
                  <a:cubicBezTo>
                    <a:pt x="16" y="8"/>
                    <a:pt x="16" y="8"/>
                    <a:pt x="16" y="8"/>
                  </a:cubicBezTo>
                  <a:cubicBezTo>
                    <a:pt x="16" y="8"/>
                    <a:pt x="17"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5" y="8"/>
                    <a:pt x="15" y="8"/>
                  </a:cubicBezTo>
                  <a:cubicBezTo>
                    <a:pt x="15" y="8"/>
                    <a:pt x="15" y="8"/>
                    <a:pt x="15" y="8"/>
                  </a:cubicBezTo>
                  <a:cubicBezTo>
                    <a:pt x="16" y="8"/>
                    <a:pt x="17" y="8"/>
                    <a:pt x="17" y="8"/>
                  </a:cubicBezTo>
                  <a:cubicBezTo>
                    <a:pt x="18" y="7"/>
                    <a:pt x="18" y="7"/>
                    <a:pt x="20" y="7"/>
                  </a:cubicBezTo>
                  <a:cubicBezTo>
                    <a:pt x="20" y="7"/>
                    <a:pt x="20" y="7"/>
                    <a:pt x="20" y="7"/>
                  </a:cubicBezTo>
                  <a:cubicBezTo>
                    <a:pt x="20" y="7"/>
                    <a:pt x="20" y="7"/>
                    <a:pt x="19" y="7"/>
                  </a:cubicBezTo>
                  <a:cubicBezTo>
                    <a:pt x="19" y="7"/>
                    <a:pt x="20" y="7"/>
                    <a:pt x="20" y="7"/>
                  </a:cubicBezTo>
                  <a:cubicBezTo>
                    <a:pt x="20" y="7"/>
                    <a:pt x="20" y="7"/>
                    <a:pt x="19" y="7"/>
                  </a:cubicBezTo>
                  <a:cubicBezTo>
                    <a:pt x="20" y="7"/>
                    <a:pt x="20" y="7"/>
                    <a:pt x="21" y="7"/>
                  </a:cubicBezTo>
                  <a:cubicBezTo>
                    <a:pt x="21" y="7"/>
                    <a:pt x="21" y="7"/>
                    <a:pt x="20" y="7"/>
                  </a:cubicBezTo>
                  <a:cubicBezTo>
                    <a:pt x="21" y="7"/>
                    <a:pt x="21" y="7"/>
                    <a:pt x="21" y="7"/>
                  </a:cubicBezTo>
                  <a:cubicBezTo>
                    <a:pt x="21" y="7"/>
                    <a:pt x="21" y="7"/>
                    <a:pt x="22" y="7"/>
                  </a:cubicBezTo>
                  <a:cubicBezTo>
                    <a:pt x="22" y="7"/>
                    <a:pt x="21" y="7"/>
                    <a:pt x="21" y="7"/>
                  </a:cubicBezTo>
                  <a:cubicBezTo>
                    <a:pt x="21" y="7"/>
                    <a:pt x="21" y="7"/>
                    <a:pt x="22" y="7"/>
                  </a:cubicBezTo>
                  <a:cubicBezTo>
                    <a:pt x="22" y="7"/>
                    <a:pt x="22" y="7"/>
                    <a:pt x="21" y="7"/>
                  </a:cubicBezTo>
                  <a:cubicBezTo>
                    <a:pt x="21" y="7"/>
                    <a:pt x="21" y="7"/>
                    <a:pt x="20" y="7"/>
                  </a:cubicBezTo>
                  <a:cubicBezTo>
                    <a:pt x="21" y="7"/>
                    <a:pt x="21" y="7"/>
                    <a:pt x="22" y="7"/>
                  </a:cubicBezTo>
                  <a:cubicBezTo>
                    <a:pt x="21" y="7"/>
                    <a:pt x="21" y="7"/>
                    <a:pt x="21" y="7"/>
                  </a:cubicBezTo>
                  <a:cubicBezTo>
                    <a:pt x="20" y="7"/>
                    <a:pt x="20" y="7"/>
                    <a:pt x="19" y="7"/>
                  </a:cubicBezTo>
                  <a:cubicBezTo>
                    <a:pt x="19" y="7"/>
                    <a:pt x="20" y="7"/>
                    <a:pt x="20" y="7"/>
                  </a:cubicBezTo>
                  <a:cubicBezTo>
                    <a:pt x="20" y="7"/>
                    <a:pt x="20" y="7"/>
                    <a:pt x="20" y="7"/>
                  </a:cubicBezTo>
                  <a:cubicBezTo>
                    <a:pt x="20" y="7"/>
                    <a:pt x="20" y="7"/>
                    <a:pt x="20" y="7"/>
                  </a:cubicBezTo>
                  <a:cubicBezTo>
                    <a:pt x="20" y="7"/>
                    <a:pt x="20" y="7"/>
                    <a:pt x="20" y="7"/>
                  </a:cubicBezTo>
                  <a:cubicBezTo>
                    <a:pt x="20" y="7"/>
                    <a:pt x="19" y="7"/>
                    <a:pt x="19" y="7"/>
                  </a:cubicBezTo>
                  <a:cubicBezTo>
                    <a:pt x="18" y="7"/>
                    <a:pt x="18" y="7"/>
                    <a:pt x="18" y="7"/>
                  </a:cubicBezTo>
                  <a:cubicBezTo>
                    <a:pt x="19" y="7"/>
                    <a:pt x="18" y="7"/>
                    <a:pt x="19" y="7"/>
                  </a:cubicBezTo>
                  <a:cubicBezTo>
                    <a:pt x="20" y="7"/>
                    <a:pt x="19" y="7"/>
                    <a:pt x="18" y="7"/>
                  </a:cubicBezTo>
                  <a:cubicBezTo>
                    <a:pt x="19" y="7"/>
                    <a:pt x="18" y="7"/>
                    <a:pt x="20" y="7"/>
                  </a:cubicBezTo>
                  <a:cubicBezTo>
                    <a:pt x="19" y="7"/>
                    <a:pt x="19" y="7"/>
                    <a:pt x="19" y="7"/>
                  </a:cubicBezTo>
                  <a:cubicBezTo>
                    <a:pt x="19" y="7"/>
                    <a:pt x="19" y="7"/>
                    <a:pt x="19" y="7"/>
                  </a:cubicBezTo>
                  <a:cubicBezTo>
                    <a:pt x="20" y="7"/>
                    <a:pt x="21" y="7"/>
                    <a:pt x="22" y="7"/>
                  </a:cubicBezTo>
                  <a:cubicBezTo>
                    <a:pt x="22" y="7"/>
                    <a:pt x="22" y="7"/>
                    <a:pt x="22" y="7"/>
                  </a:cubicBezTo>
                  <a:cubicBezTo>
                    <a:pt x="21" y="7"/>
                    <a:pt x="21" y="7"/>
                    <a:pt x="21" y="7"/>
                  </a:cubicBezTo>
                  <a:cubicBezTo>
                    <a:pt x="21" y="7"/>
                    <a:pt x="19" y="7"/>
                    <a:pt x="19" y="7"/>
                  </a:cubicBezTo>
                  <a:cubicBezTo>
                    <a:pt x="19" y="7"/>
                    <a:pt x="20" y="7"/>
                    <a:pt x="21" y="7"/>
                  </a:cubicBezTo>
                  <a:cubicBezTo>
                    <a:pt x="21" y="7"/>
                    <a:pt x="21" y="7"/>
                    <a:pt x="21" y="7"/>
                  </a:cubicBezTo>
                  <a:cubicBezTo>
                    <a:pt x="20" y="7"/>
                    <a:pt x="20" y="7"/>
                    <a:pt x="19" y="7"/>
                  </a:cubicBezTo>
                  <a:cubicBezTo>
                    <a:pt x="20" y="7"/>
                    <a:pt x="20" y="7"/>
                    <a:pt x="20" y="7"/>
                  </a:cubicBezTo>
                  <a:cubicBezTo>
                    <a:pt x="20" y="7"/>
                    <a:pt x="21" y="7"/>
                    <a:pt x="21" y="7"/>
                  </a:cubicBezTo>
                  <a:cubicBezTo>
                    <a:pt x="21" y="7"/>
                    <a:pt x="21" y="7"/>
                    <a:pt x="21" y="7"/>
                  </a:cubicBezTo>
                  <a:cubicBezTo>
                    <a:pt x="20" y="7"/>
                    <a:pt x="21" y="7"/>
                    <a:pt x="20" y="7"/>
                  </a:cubicBezTo>
                  <a:cubicBezTo>
                    <a:pt x="19" y="7"/>
                    <a:pt x="20" y="7"/>
                    <a:pt x="19" y="7"/>
                  </a:cubicBezTo>
                  <a:cubicBezTo>
                    <a:pt x="19" y="7"/>
                    <a:pt x="19" y="7"/>
                    <a:pt x="19" y="7"/>
                  </a:cubicBezTo>
                  <a:cubicBezTo>
                    <a:pt x="18" y="7"/>
                    <a:pt x="19" y="7"/>
                    <a:pt x="19" y="7"/>
                  </a:cubicBezTo>
                  <a:cubicBezTo>
                    <a:pt x="19" y="7"/>
                    <a:pt x="19" y="7"/>
                    <a:pt x="19" y="7"/>
                  </a:cubicBezTo>
                  <a:cubicBezTo>
                    <a:pt x="20" y="7"/>
                    <a:pt x="20" y="7"/>
                    <a:pt x="21" y="7"/>
                  </a:cubicBezTo>
                  <a:cubicBezTo>
                    <a:pt x="21" y="7"/>
                    <a:pt x="21" y="7"/>
                    <a:pt x="21" y="7"/>
                  </a:cubicBezTo>
                  <a:cubicBezTo>
                    <a:pt x="20" y="7"/>
                    <a:pt x="19" y="7"/>
                    <a:pt x="18" y="7"/>
                  </a:cubicBezTo>
                  <a:cubicBezTo>
                    <a:pt x="18" y="7"/>
                    <a:pt x="19" y="7"/>
                    <a:pt x="20" y="7"/>
                  </a:cubicBezTo>
                  <a:cubicBezTo>
                    <a:pt x="19" y="7"/>
                    <a:pt x="19" y="7"/>
                    <a:pt x="19" y="7"/>
                  </a:cubicBezTo>
                  <a:cubicBezTo>
                    <a:pt x="19" y="7"/>
                    <a:pt x="19" y="7"/>
                    <a:pt x="20" y="7"/>
                  </a:cubicBezTo>
                  <a:cubicBezTo>
                    <a:pt x="20" y="7"/>
                    <a:pt x="20" y="7"/>
                    <a:pt x="20" y="7"/>
                  </a:cubicBezTo>
                  <a:cubicBezTo>
                    <a:pt x="20" y="7"/>
                    <a:pt x="20" y="7"/>
                    <a:pt x="20" y="7"/>
                  </a:cubicBezTo>
                  <a:cubicBezTo>
                    <a:pt x="20" y="7"/>
                    <a:pt x="19" y="7"/>
                    <a:pt x="19" y="7"/>
                  </a:cubicBezTo>
                  <a:cubicBezTo>
                    <a:pt x="19" y="7"/>
                    <a:pt x="19" y="7"/>
                    <a:pt x="19" y="7"/>
                  </a:cubicBezTo>
                  <a:cubicBezTo>
                    <a:pt x="19" y="7"/>
                    <a:pt x="19" y="7"/>
                    <a:pt x="20" y="7"/>
                  </a:cubicBezTo>
                  <a:cubicBezTo>
                    <a:pt x="20" y="7"/>
                    <a:pt x="20" y="7"/>
                    <a:pt x="20" y="7"/>
                  </a:cubicBezTo>
                  <a:cubicBezTo>
                    <a:pt x="19" y="7"/>
                    <a:pt x="19" y="7"/>
                    <a:pt x="18" y="7"/>
                  </a:cubicBezTo>
                  <a:cubicBezTo>
                    <a:pt x="18" y="7"/>
                    <a:pt x="19" y="7"/>
                    <a:pt x="19" y="7"/>
                  </a:cubicBezTo>
                  <a:cubicBezTo>
                    <a:pt x="19" y="7"/>
                    <a:pt x="19" y="7"/>
                    <a:pt x="19" y="7"/>
                  </a:cubicBezTo>
                  <a:cubicBezTo>
                    <a:pt x="18" y="7"/>
                    <a:pt x="18" y="7"/>
                    <a:pt x="18" y="7"/>
                  </a:cubicBezTo>
                  <a:cubicBezTo>
                    <a:pt x="18" y="7"/>
                    <a:pt x="18" y="7"/>
                    <a:pt x="18" y="7"/>
                  </a:cubicBezTo>
                  <a:cubicBezTo>
                    <a:pt x="18" y="7"/>
                    <a:pt x="18" y="7"/>
                    <a:pt x="18" y="7"/>
                  </a:cubicBezTo>
                  <a:cubicBezTo>
                    <a:pt x="18" y="7"/>
                    <a:pt x="19" y="7"/>
                    <a:pt x="19" y="7"/>
                  </a:cubicBezTo>
                  <a:cubicBezTo>
                    <a:pt x="19" y="7"/>
                    <a:pt x="19" y="7"/>
                    <a:pt x="20" y="7"/>
                  </a:cubicBezTo>
                  <a:cubicBezTo>
                    <a:pt x="19" y="7"/>
                    <a:pt x="19" y="7"/>
                    <a:pt x="18" y="7"/>
                  </a:cubicBezTo>
                  <a:cubicBezTo>
                    <a:pt x="17" y="7"/>
                    <a:pt x="20" y="7"/>
                    <a:pt x="19" y="7"/>
                  </a:cubicBezTo>
                  <a:cubicBezTo>
                    <a:pt x="19" y="7"/>
                    <a:pt x="19" y="7"/>
                    <a:pt x="20" y="7"/>
                  </a:cubicBezTo>
                  <a:cubicBezTo>
                    <a:pt x="19" y="7"/>
                    <a:pt x="19" y="7"/>
                    <a:pt x="19" y="7"/>
                  </a:cubicBezTo>
                  <a:cubicBezTo>
                    <a:pt x="19" y="7"/>
                    <a:pt x="19" y="7"/>
                    <a:pt x="20" y="7"/>
                  </a:cubicBezTo>
                  <a:cubicBezTo>
                    <a:pt x="20" y="7"/>
                    <a:pt x="19" y="7"/>
                    <a:pt x="19" y="7"/>
                  </a:cubicBezTo>
                  <a:cubicBezTo>
                    <a:pt x="19" y="7"/>
                    <a:pt x="18" y="7"/>
                    <a:pt x="18" y="7"/>
                  </a:cubicBezTo>
                  <a:cubicBezTo>
                    <a:pt x="18" y="7"/>
                    <a:pt x="17" y="7"/>
                    <a:pt x="17" y="7"/>
                  </a:cubicBezTo>
                  <a:cubicBezTo>
                    <a:pt x="18" y="7"/>
                    <a:pt x="19" y="7"/>
                    <a:pt x="19" y="7"/>
                  </a:cubicBezTo>
                  <a:cubicBezTo>
                    <a:pt x="19" y="7"/>
                    <a:pt x="19" y="7"/>
                    <a:pt x="18" y="7"/>
                  </a:cubicBezTo>
                  <a:cubicBezTo>
                    <a:pt x="18" y="7"/>
                    <a:pt x="18" y="7"/>
                    <a:pt x="18" y="7"/>
                  </a:cubicBezTo>
                  <a:cubicBezTo>
                    <a:pt x="18" y="7"/>
                    <a:pt x="19" y="7"/>
                    <a:pt x="19" y="7"/>
                  </a:cubicBezTo>
                  <a:cubicBezTo>
                    <a:pt x="19" y="7"/>
                    <a:pt x="18" y="7"/>
                    <a:pt x="18" y="7"/>
                  </a:cubicBezTo>
                  <a:cubicBezTo>
                    <a:pt x="18" y="7"/>
                    <a:pt x="18" y="7"/>
                    <a:pt x="18" y="7"/>
                  </a:cubicBezTo>
                  <a:cubicBezTo>
                    <a:pt x="19" y="7"/>
                    <a:pt x="18" y="7"/>
                    <a:pt x="19" y="7"/>
                  </a:cubicBezTo>
                  <a:cubicBezTo>
                    <a:pt x="19" y="7"/>
                    <a:pt x="18" y="7"/>
                    <a:pt x="17" y="7"/>
                  </a:cubicBezTo>
                  <a:cubicBezTo>
                    <a:pt x="18" y="7"/>
                    <a:pt x="18" y="7"/>
                    <a:pt x="18" y="7"/>
                  </a:cubicBezTo>
                  <a:cubicBezTo>
                    <a:pt x="18" y="7"/>
                    <a:pt x="18" y="7"/>
                    <a:pt x="19" y="7"/>
                  </a:cubicBezTo>
                  <a:cubicBezTo>
                    <a:pt x="19" y="7"/>
                    <a:pt x="19" y="7"/>
                    <a:pt x="19" y="7"/>
                  </a:cubicBezTo>
                  <a:cubicBezTo>
                    <a:pt x="20" y="7"/>
                    <a:pt x="20" y="7"/>
                    <a:pt x="21" y="7"/>
                  </a:cubicBezTo>
                  <a:cubicBezTo>
                    <a:pt x="21" y="7"/>
                    <a:pt x="21" y="7"/>
                    <a:pt x="21" y="7"/>
                  </a:cubicBezTo>
                  <a:cubicBezTo>
                    <a:pt x="21" y="7"/>
                    <a:pt x="20" y="7"/>
                    <a:pt x="19" y="7"/>
                  </a:cubicBezTo>
                  <a:cubicBezTo>
                    <a:pt x="19" y="7"/>
                    <a:pt x="18" y="7"/>
                    <a:pt x="18" y="7"/>
                  </a:cubicBezTo>
                  <a:cubicBezTo>
                    <a:pt x="18" y="7"/>
                    <a:pt x="18" y="7"/>
                    <a:pt x="17" y="7"/>
                  </a:cubicBezTo>
                  <a:cubicBezTo>
                    <a:pt x="18" y="7"/>
                    <a:pt x="17" y="7"/>
                    <a:pt x="18" y="7"/>
                  </a:cubicBezTo>
                  <a:cubicBezTo>
                    <a:pt x="18" y="7"/>
                    <a:pt x="17" y="7"/>
                    <a:pt x="17" y="7"/>
                  </a:cubicBezTo>
                  <a:cubicBezTo>
                    <a:pt x="17" y="7"/>
                    <a:pt x="17" y="7"/>
                    <a:pt x="17" y="7"/>
                  </a:cubicBezTo>
                  <a:cubicBezTo>
                    <a:pt x="17" y="7"/>
                    <a:pt x="18" y="7"/>
                    <a:pt x="18" y="7"/>
                  </a:cubicBezTo>
                  <a:cubicBezTo>
                    <a:pt x="18" y="7"/>
                    <a:pt x="18" y="7"/>
                    <a:pt x="18" y="7"/>
                  </a:cubicBezTo>
                  <a:cubicBezTo>
                    <a:pt x="18" y="7"/>
                    <a:pt x="17" y="7"/>
                    <a:pt x="17" y="7"/>
                  </a:cubicBezTo>
                  <a:cubicBezTo>
                    <a:pt x="16" y="8"/>
                    <a:pt x="17" y="8"/>
                    <a:pt x="16" y="8"/>
                  </a:cubicBezTo>
                  <a:cubicBezTo>
                    <a:pt x="16" y="8"/>
                    <a:pt x="16" y="8"/>
                    <a:pt x="17" y="8"/>
                  </a:cubicBezTo>
                  <a:cubicBezTo>
                    <a:pt x="17" y="7"/>
                    <a:pt x="17" y="7"/>
                    <a:pt x="18" y="7"/>
                  </a:cubicBezTo>
                  <a:cubicBezTo>
                    <a:pt x="18" y="7"/>
                    <a:pt x="18" y="7"/>
                    <a:pt x="18" y="7"/>
                  </a:cubicBezTo>
                  <a:cubicBezTo>
                    <a:pt x="18" y="7"/>
                    <a:pt x="17" y="8"/>
                    <a:pt x="17" y="8"/>
                  </a:cubicBezTo>
                  <a:cubicBezTo>
                    <a:pt x="17" y="7"/>
                    <a:pt x="17" y="8"/>
                    <a:pt x="16" y="8"/>
                  </a:cubicBezTo>
                  <a:cubicBezTo>
                    <a:pt x="17" y="8"/>
                    <a:pt x="17" y="8"/>
                    <a:pt x="17" y="8"/>
                  </a:cubicBezTo>
                  <a:cubicBezTo>
                    <a:pt x="16" y="8"/>
                    <a:pt x="16" y="8"/>
                    <a:pt x="16" y="8"/>
                  </a:cubicBezTo>
                  <a:cubicBezTo>
                    <a:pt x="16" y="8"/>
                    <a:pt x="16" y="8"/>
                    <a:pt x="16" y="8"/>
                  </a:cubicBezTo>
                  <a:cubicBezTo>
                    <a:pt x="17" y="8"/>
                    <a:pt x="17" y="8"/>
                    <a:pt x="17" y="7"/>
                  </a:cubicBezTo>
                  <a:cubicBezTo>
                    <a:pt x="17" y="7"/>
                    <a:pt x="17" y="8"/>
                    <a:pt x="17" y="8"/>
                  </a:cubicBezTo>
                  <a:cubicBezTo>
                    <a:pt x="16" y="8"/>
                    <a:pt x="18" y="7"/>
                    <a:pt x="16" y="8"/>
                  </a:cubicBezTo>
                  <a:cubicBezTo>
                    <a:pt x="16" y="8"/>
                    <a:pt x="17" y="8"/>
                    <a:pt x="17" y="8"/>
                  </a:cubicBezTo>
                  <a:cubicBezTo>
                    <a:pt x="16" y="8"/>
                    <a:pt x="16" y="8"/>
                    <a:pt x="16" y="8"/>
                  </a:cubicBezTo>
                  <a:cubicBezTo>
                    <a:pt x="17" y="8"/>
                    <a:pt x="17" y="8"/>
                    <a:pt x="17" y="8"/>
                  </a:cubicBezTo>
                  <a:cubicBezTo>
                    <a:pt x="17" y="8"/>
                    <a:pt x="16" y="8"/>
                    <a:pt x="16" y="8"/>
                  </a:cubicBezTo>
                  <a:cubicBezTo>
                    <a:pt x="16" y="8"/>
                    <a:pt x="16" y="8"/>
                    <a:pt x="17"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5" y="8"/>
                  </a:cubicBezTo>
                  <a:cubicBezTo>
                    <a:pt x="15" y="8"/>
                    <a:pt x="15" y="8"/>
                    <a:pt x="15" y="8"/>
                  </a:cubicBezTo>
                  <a:cubicBezTo>
                    <a:pt x="15" y="8"/>
                    <a:pt x="15" y="8"/>
                    <a:pt x="15" y="8"/>
                  </a:cubicBezTo>
                  <a:cubicBezTo>
                    <a:pt x="15" y="8"/>
                    <a:pt x="16" y="8"/>
                    <a:pt x="16" y="8"/>
                  </a:cubicBezTo>
                  <a:cubicBezTo>
                    <a:pt x="16" y="8"/>
                    <a:pt x="16" y="8"/>
                    <a:pt x="16" y="8"/>
                  </a:cubicBezTo>
                  <a:cubicBezTo>
                    <a:pt x="15" y="8"/>
                    <a:pt x="15" y="8"/>
                    <a:pt x="15" y="8"/>
                  </a:cubicBezTo>
                  <a:cubicBezTo>
                    <a:pt x="15" y="8"/>
                    <a:pt x="14" y="8"/>
                    <a:pt x="14" y="8"/>
                  </a:cubicBezTo>
                  <a:cubicBezTo>
                    <a:pt x="14" y="8"/>
                    <a:pt x="14" y="8"/>
                    <a:pt x="15" y="8"/>
                  </a:cubicBezTo>
                  <a:cubicBezTo>
                    <a:pt x="13" y="8"/>
                    <a:pt x="13" y="8"/>
                    <a:pt x="13" y="8"/>
                  </a:cubicBezTo>
                  <a:cubicBezTo>
                    <a:pt x="13" y="8"/>
                    <a:pt x="12" y="8"/>
                    <a:pt x="12" y="8"/>
                  </a:cubicBezTo>
                  <a:cubicBezTo>
                    <a:pt x="13" y="8"/>
                    <a:pt x="13" y="8"/>
                    <a:pt x="14" y="8"/>
                  </a:cubicBezTo>
                  <a:cubicBezTo>
                    <a:pt x="13" y="8"/>
                    <a:pt x="13" y="8"/>
                    <a:pt x="12" y="8"/>
                  </a:cubicBezTo>
                  <a:cubicBezTo>
                    <a:pt x="12" y="8"/>
                    <a:pt x="12" y="8"/>
                    <a:pt x="13" y="8"/>
                  </a:cubicBezTo>
                  <a:cubicBezTo>
                    <a:pt x="13" y="8"/>
                    <a:pt x="12" y="8"/>
                    <a:pt x="11" y="8"/>
                  </a:cubicBezTo>
                  <a:cubicBezTo>
                    <a:pt x="11" y="8"/>
                    <a:pt x="12" y="8"/>
                    <a:pt x="12" y="8"/>
                  </a:cubicBezTo>
                  <a:cubicBezTo>
                    <a:pt x="13" y="8"/>
                    <a:pt x="13" y="8"/>
                    <a:pt x="15" y="8"/>
                  </a:cubicBezTo>
                  <a:cubicBezTo>
                    <a:pt x="15" y="8"/>
                    <a:pt x="14" y="8"/>
                    <a:pt x="14" y="8"/>
                  </a:cubicBezTo>
                  <a:cubicBezTo>
                    <a:pt x="14" y="8"/>
                    <a:pt x="15" y="8"/>
                    <a:pt x="16" y="8"/>
                  </a:cubicBezTo>
                  <a:cubicBezTo>
                    <a:pt x="15" y="8"/>
                    <a:pt x="16" y="8"/>
                    <a:pt x="15" y="8"/>
                  </a:cubicBezTo>
                  <a:cubicBezTo>
                    <a:pt x="15" y="8"/>
                    <a:pt x="16" y="8"/>
                    <a:pt x="16" y="8"/>
                  </a:cubicBezTo>
                  <a:cubicBezTo>
                    <a:pt x="16" y="8"/>
                    <a:pt x="15" y="8"/>
                    <a:pt x="15" y="8"/>
                  </a:cubicBezTo>
                  <a:cubicBezTo>
                    <a:pt x="15" y="8"/>
                    <a:pt x="16" y="8"/>
                    <a:pt x="16" y="8"/>
                  </a:cubicBezTo>
                  <a:cubicBezTo>
                    <a:pt x="16" y="8"/>
                    <a:pt x="16" y="8"/>
                    <a:pt x="17" y="8"/>
                  </a:cubicBezTo>
                  <a:cubicBezTo>
                    <a:pt x="16" y="8"/>
                    <a:pt x="16" y="8"/>
                    <a:pt x="16" y="8"/>
                  </a:cubicBezTo>
                  <a:cubicBezTo>
                    <a:pt x="16" y="8"/>
                    <a:pt x="16" y="8"/>
                    <a:pt x="16" y="8"/>
                  </a:cubicBezTo>
                  <a:cubicBezTo>
                    <a:pt x="16" y="8"/>
                    <a:pt x="15" y="8"/>
                    <a:pt x="15" y="8"/>
                  </a:cubicBezTo>
                  <a:cubicBezTo>
                    <a:pt x="15" y="8"/>
                    <a:pt x="15" y="8"/>
                    <a:pt x="15" y="8"/>
                  </a:cubicBezTo>
                  <a:cubicBezTo>
                    <a:pt x="15" y="8"/>
                    <a:pt x="15" y="8"/>
                    <a:pt x="15" y="8"/>
                  </a:cubicBezTo>
                  <a:cubicBezTo>
                    <a:pt x="15" y="8"/>
                    <a:pt x="15" y="8"/>
                    <a:pt x="14" y="8"/>
                  </a:cubicBezTo>
                  <a:cubicBezTo>
                    <a:pt x="15" y="8"/>
                    <a:pt x="15" y="8"/>
                    <a:pt x="14" y="8"/>
                  </a:cubicBezTo>
                  <a:cubicBezTo>
                    <a:pt x="14" y="8"/>
                    <a:pt x="14" y="8"/>
                    <a:pt x="14" y="8"/>
                  </a:cubicBezTo>
                  <a:cubicBezTo>
                    <a:pt x="14" y="8"/>
                    <a:pt x="13" y="8"/>
                    <a:pt x="13" y="8"/>
                  </a:cubicBezTo>
                  <a:cubicBezTo>
                    <a:pt x="13" y="8"/>
                    <a:pt x="14" y="8"/>
                    <a:pt x="14" y="8"/>
                  </a:cubicBezTo>
                  <a:cubicBezTo>
                    <a:pt x="14" y="8"/>
                    <a:pt x="14" y="8"/>
                    <a:pt x="14" y="8"/>
                  </a:cubicBezTo>
                  <a:cubicBezTo>
                    <a:pt x="14" y="8"/>
                    <a:pt x="13" y="8"/>
                    <a:pt x="13" y="8"/>
                  </a:cubicBezTo>
                  <a:cubicBezTo>
                    <a:pt x="13" y="8"/>
                    <a:pt x="13" y="8"/>
                    <a:pt x="13" y="8"/>
                  </a:cubicBezTo>
                  <a:cubicBezTo>
                    <a:pt x="13" y="8"/>
                    <a:pt x="13" y="8"/>
                    <a:pt x="13" y="8"/>
                  </a:cubicBezTo>
                  <a:cubicBezTo>
                    <a:pt x="14" y="8"/>
                    <a:pt x="14" y="8"/>
                    <a:pt x="14" y="8"/>
                  </a:cubicBezTo>
                  <a:cubicBezTo>
                    <a:pt x="14" y="8"/>
                    <a:pt x="14" y="8"/>
                    <a:pt x="14" y="8"/>
                  </a:cubicBezTo>
                  <a:cubicBezTo>
                    <a:pt x="13" y="8"/>
                    <a:pt x="13" y="8"/>
                    <a:pt x="13" y="8"/>
                  </a:cubicBezTo>
                  <a:cubicBezTo>
                    <a:pt x="13" y="8"/>
                    <a:pt x="13" y="8"/>
                    <a:pt x="14" y="8"/>
                  </a:cubicBezTo>
                  <a:cubicBezTo>
                    <a:pt x="14" y="8"/>
                    <a:pt x="13" y="8"/>
                    <a:pt x="13" y="8"/>
                  </a:cubicBezTo>
                  <a:cubicBezTo>
                    <a:pt x="13" y="8"/>
                    <a:pt x="13" y="8"/>
                    <a:pt x="12" y="8"/>
                  </a:cubicBezTo>
                  <a:cubicBezTo>
                    <a:pt x="12" y="8"/>
                    <a:pt x="12" y="8"/>
                    <a:pt x="13" y="8"/>
                  </a:cubicBezTo>
                  <a:cubicBezTo>
                    <a:pt x="14" y="8"/>
                    <a:pt x="14" y="8"/>
                    <a:pt x="14" y="8"/>
                  </a:cubicBezTo>
                  <a:cubicBezTo>
                    <a:pt x="15" y="8"/>
                    <a:pt x="15" y="8"/>
                    <a:pt x="15" y="8"/>
                  </a:cubicBezTo>
                  <a:cubicBezTo>
                    <a:pt x="14" y="8"/>
                    <a:pt x="14" y="8"/>
                    <a:pt x="14" y="8"/>
                  </a:cubicBezTo>
                  <a:cubicBezTo>
                    <a:pt x="14" y="8"/>
                    <a:pt x="15" y="8"/>
                    <a:pt x="14" y="8"/>
                  </a:cubicBezTo>
                  <a:cubicBezTo>
                    <a:pt x="14" y="8"/>
                    <a:pt x="15" y="8"/>
                    <a:pt x="13" y="8"/>
                  </a:cubicBezTo>
                  <a:cubicBezTo>
                    <a:pt x="13" y="8"/>
                    <a:pt x="13" y="8"/>
                    <a:pt x="13" y="8"/>
                  </a:cubicBezTo>
                  <a:cubicBezTo>
                    <a:pt x="13" y="8"/>
                    <a:pt x="13" y="8"/>
                    <a:pt x="13" y="8"/>
                  </a:cubicBezTo>
                  <a:cubicBezTo>
                    <a:pt x="13" y="8"/>
                    <a:pt x="13" y="8"/>
                    <a:pt x="13" y="8"/>
                  </a:cubicBezTo>
                  <a:cubicBezTo>
                    <a:pt x="12" y="8"/>
                    <a:pt x="13" y="8"/>
                    <a:pt x="12" y="8"/>
                  </a:cubicBezTo>
                  <a:cubicBezTo>
                    <a:pt x="12" y="8"/>
                    <a:pt x="13" y="8"/>
                    <a:pt x="12" y="8"/>
                  </a:cubicBezTo>
                  <a:cubicBezTo>
                    <a:pt x="12" y="8"/>
                    <a:pt x="11" y="8"/>
                    <a:pt x="11" y="8"/>
                  </a:cubicBezTo>
                  <a:cubicBezTo>
                    <a:pt x="11" y="8"/>
                    <a:pt x="12" y="8"/>
                    <a:pt x="11" y="8"/>
                  </a:cubicBezTo>
                  <a:cubicBezTo>
                    <a:pt x="12" y="8"/>
                    <a:pt x="12" y="8"/>
                    <a:pt x="13" y="8"/>
                  </a:cubicBezTo>
                  <a:cubicBezTo>
                    <a:pt x="13" y="8"/>
                    <a:pt x="14" y="8"/>
                    <a:pt x="14" y="8"/>
                  </a:cubicBezTo>
                  <a:cubicBezTo>
                    <a:pt x="14" y="8"/>
                    <a:pt x="14" y="8"/>
                    <a:pt x="14" y="8"/>
                  </a:cubicBezTo>
                  <a:cubicBezTo>
                    <a:pt x="15" y="8"/>
                    <a:pt x="17" y="8"/>
                    <a:pt x="18" y="7"/>
                  </a:cubicBezTo>
                  <a:cubicBezTo>
                    <a:pt x="17" y="7"/>
                    <a:pt x="17" y="7"/>
                    <a:pt x="17" y="8"/>
                  </a:cubicBezTo>
                  <a:cubicBezTo>
                    <a:pt x="17" y="8"/>
                    <a:pt x="17" y="7"/>
                    <a:pt x="17" y="7"/>
                  </a:cubicBezTo>
                  <a:cubicBezTo>
                    <a:pt x="17" y="8"/>
                    <a:pt x="17" y="7"/>
                    <a:pt x="17" y="8"/>
                  </a:cubicBezTo>
                  <a:cubicBezTo>
                    <a:pt x="16" y="8"/>
                    <a:pt x="16" y="8"/>
                    <a:pt x="16" y="8"/>
                  </a:cubicBezTo>
                  <a:cubicBezTo>
                    <a:pt x="15" y="8"/>
                    <a:pt x="15" y="8"/>
                    <a:pt x="15" y="8"/>
                  </a:cubicBezTo>
                  <a:cubicBezTo>
                    <a:pt x="14" y="8"/>
                    <a:pt x="15" y="8"/>
                    <a:pt x="15" y="8"/>
                  </a:cubicBezTo>
                  <a:cubicBezTo>
                    <a:pt x="16" y="8"/>
                    <a:pt x="16" y="8"/>
                    <a:pt x="17" y="7"/>
                  </a:cubicBezTo>
                  <a:cubicBezTo>
                    <a:pt x="18" y="7"/>
                    <a:pt x="20" y="7"/>
                    <a:pt x="20" y="7"/>
                  </a:cubicBezTo>
                  <a:cubicBezTo>
                    <a:pt x="21" y="7"/>
                    <a:pt x="22" y="7"/>
                    <a:pt x="22" y="7"/>
                  </a:cubicBezTo>
                  <a:cubicBezTo>
                    <a:pt x="23" y="6"/>
                    <a:pt x="24" y="6"/>
                    <a:pt x="25" y="6"/>
                  </a:cubicBezTo>
                  <a:cubicBezTo>
                    <a:pt x="25" y="6"/>
                    <a:pt x="26" y="6"/>
                    <a:pt x="26" y="6"/>
                  </a:cubicBezTo>
                  <a:cubicBezTo>
                    <a:pt x="26" y="6"/>
                    <a:pt x="26" y="6"/>
                    <a:pt x="26" y="6"/>
                  </a:cubicBezTo>
                  <a:cubicBezTo>
                    <a:pt x="27" y="6"/>
                    <a:pt x="27" y="6"/>
                    <a:pt x="27" y="6"/>
                  </a:cubicBezTo>
                  <a:cubicBezTo>
                    <a:pt x="28" y="6"/>
                    <a:pt x="28" y="6"/>
                    <a:pt x="28" y="6"/>
                  </a:cubicBezTo>
                  <a:cubicBezTo>
                    <a:pt x="28" y="6"/>
                    <a:pt x="29" y="6"/>
                    <a:pt x="29" y="6"/>
                  </a:cubicBezTo>
                  <a:cubicBezTo>
                    <a:pt x="29" y="6"/>
                    <a:pt x="29" y="6"/>
                    <a:pt x="29" y="6"/>
                  </a:cubicBezTo>
                  <a:cubicBezTo>
                    <a:pt x="30" y="5"/>
                    <a:pt x="31" y="5"/>
                    <a:pt x="31" y="5"/>
                  </a:cubicBezTo>
                  <a:cubicBezTo>
                    <a:pt x="31" y="5"/>
                    <a:pt x="30" y="5"/>
                    <a:pt x="30" y="5"/>
                  </a:cubicBezTo>
                  <a:cubicBezTo>
                    <a:pt x="31" y="5"/>
                    <a:pt x="31" y="5"/>
                    <a:pt x="32" y="5"/>
                  </a:cubicBezTo>
                  <a:cubicBezTo>
                    <a:pt x="32" y="5"/>
                    <a:pt x="32" y="5"/>
                    <a:pt x="32" y="5"/>
                  </a:cubicBezTo>
                  <a:cubicBezTo>
                    <a:pt x="32" y="5"/>
                    <a:pt x="33" y="5"/>
                    <a:pt x="33" y="5"/>
                  </a:cubicBezTo>
                  <a:cubicBezTo>
                    <a:pt x="32" y="5"/>
                    <a:pt x="32" y="5"/>
                    <a:pt x="30" y="5"/>
                  </a:cubicBezTo>
                  <a:cubicBezTo>
                    <a:pt x="30" y="5"/>
                    <a:pt x="30" y="5"/>
                    <a:pt x="30" y="5"/>
                  </a:cubicBezTo>
                  <a:cubicBezTo>
                    <a:pt x="32" y="5"/>
                    <a:pt x="33" y="5"/>
                    <a:pt x="34" y="5"/>
                  </a:cubicBezTo>
                  <a:cubicBezTo>
                    <a:pt x="35" y="5"/>
                    <a:pt x="36" y="4"/>
                    <a:pt x="37" y="4"/>
                  </a:cubicBezTo>
                  <a:cubicBezTo>
                    <a:pt x="37" y="4"/>
                    <a:pt x="37" y="4"/>
                    <a:pt x="37" y="4"/>
                  </a:cubicBezTo>
                  <a:cubicBezTo>
                    <a:pt x="38" y="4"/>
                    <a:pt x="38" y="4"/>
                    <a:pt x="39" y="4"/>
                  </a:cubicBezTo>
                  <a:cubicBezTo>
                    <a:pt x="39" y="4"/>
                    <a:pt x="39" y="4"/>
                    <a:pt x="39" y="4"/>
                  </a:cubicBezTo>
                  <a:cubicBezTo>
                    <a:pt x="38" y="4"/>
                    <a:pt x="37" y="4"/>
                    <a:pt x="37" y="4"/>
                  </a:cubicBezTo>
                  <a:cubicBezTo>
                    <a:pt x="37" y="4"/>
                    <a:pt x="38" y="4"/>
                    <a:pt x="38" y="4"/>
                  </a:cubicBezTo>
                  <a:cubicBezTo>
                    <a:pt x="38" y="4"/>
                    <a:pt x="38" y="4"/>
                    <a:pt x="38" y="4"/>
                  </a:cubicBezTo>
                  <a:cubicBezTo>
                    <a:pt x="37" y="4"/>
                    <a:pt x="37" y="4"/>
                    <a:pt x="37" y="4"/>
                  </a:cubicBezTo>
                  <a:cubicBezTo>
                    <a:pt x="37" y="4"/>
                    <a:pt x="37" y="4"/>
                    <a:pt x="37" y="4"/>
                  </a:cubicBezTo>
                  <a:cubicBezTo>
                    <a:pt x="38" y="4"/>
                    <a:pt x="37" y="4"/>
                    <a:pt x="38" y="4"/>
                  </a:cubicBezTo>
                  <a:cubicBezTo>
                    <a:pt x="38" y="4"/>
                    <a:pt x="38" y="4"/>
                    <a:pt x="38" y="4"/>
                  </a:cubicBezTo>
                  <a:cubicBezTo>
                    <a:pt x="38" y="4"/>
                    <a:pt x="39" y="4"/>
                    <a:pt x="39" y="4"/>
                  </a:cubicBezTo>
                  <a:cubicBezTo>
                    <a:pt x="39" y="4"/>
                    <a:pt x="39" y="4"/>
                    <a:pt x="40" y="4"/>
                  </a:cubicBezTo>
                  <a:cubicBezTo>
                    <a:pt x="41" y="4"/>
                    <a:pt x="41" y="4"/>
                    <a:pt x="41" y="4"/>
                  </a:cubicBezTo>
                  <a:cubicBezTo>
                    <a:pt x="42" y="3"/>
                    <a:pt x="41" y="4"/>
                    <a:pt x="42" y="4"/>
                  </a:cubicBezTo>
                  <a:cubicBezTo>
                    <a:pt x="42" y="3"/>
                    <a:pt x="42" y="3"/>
                    <a:pt x="42" y="3"/>
                  </a:cubicBezTo>
                  <a:cubicBezTo>
                    <a:pt x="41" y="4"/>
                    <a:pt x="43" y="3"/>
                    <a:pt x="41" y="4"/>
                  </a:cubicBezTo>
                  <a:cubicBezTo>
                    <a:pt x="41" y="4"/>
                    <a:pt x="41" y="4"/>
                    <a:pt x="42" y="3"/>
                  </a:cubicBezTo>
                  <a:cubicBezTo>
                    <a:pt x="41" y="4"/>
                    <a:pt x="42" y="4"/>
                    <a:pt x="41" y="4"/>
                  </a:cubicBezTo>
                  <a:cubicBezTo>
                    <a:pt x="41" y="4"/>
                    <a:pt x="41" y="4"/>
                    <a:pt x="40" y="4"/>
                  </a:cubicBezTo>
                  <a:cubicBezTo>
                    <a:pt x="41" y="4"/>
                    <a:pt x="41" y="4"/>
                    <a:pt x="42" y="3"/>
                  </a:cubicBezTo>
                  <a:cubicBezTo>
                    <a:pt x="42" y="3"/>
                    <a:pt x="41" y="4"/>
                    <a:pt x="42" y="4"/>
                  </a:cubicBezTo>
                  <a:cubicBezTo>
                    <a:pt x="42" y="4"/>
                    <a:pt x="42" y="4"/>
                    <a:pt x="42" y="4"/>
                  </a:cubicBezTo>
                  <a:cubicBezTo>
                    <a:pt x="42" y="4"/>
                    <a:pt x="41" y="4"/>
                    <a:pt x="41" y="4"/>
                  </a:cubicBezTo>
                  <a:cubicBezTo>
                    <a:pt x="42" y="3"/>
                    <a:pt x="40" y="4"/>
                    <a:pt x="42" y="3"/>
                  </a:cubicBezTo>
                  <a:cubicBezTo>
                    <a:pt x="42" y="4"/>
                    <a:pt x="41" y="4"/>
                    <a:pt x="41" y="4"/>
                  </a:cubicBezTo>
                  <a:cubicBezTo>
                    <a:pt x="41" y="4"/>
                    <a:pt x="41" y="4"/>
                    <a:pt x="41" y="4"/>
                  </a:cubicBezTo>
                  <a:cubicBezTo>
                    <a:pt x="41" y="4"/>
                    <a:pt x="41" y="4"/>
                    <a:pt x="41" y="4"/>
                  </a:cubicBezTo>
                  <a:cubicBezTo>
                    <a:pt x="41" y="4"/>
                    <a:pt x="41" y="4"/>
                    <a:pt x="41" y="4"/>
                  </a:cubicBezTo>
                  <a:cubicBezTo>
                    <a:pt x="41" y="4"/>
                    <a:pt x="41" y="4"/>
                    <a:pt x="41" y="4"/>
                  </a:cubicBezTo>
                  <a:cubicBezTo>
                    <a:pt x="41" y="4"/>
                    <a:pt x="41" y="4"/>
                    <a:pt x="40" y="4"/>
                  </a:cubicBezTo>
                  <a:cubicBezTo>
                    <a:pt x="40" y="4"/>
                    <a:pt x="41" y="4"/>
                    <a:pt x="41" y="4"/>
                  </a:cubicBezTo>
                  <a:cubicBezTo>
                    <a:pt x="41" y="4"/>
                    <a:pt x="41" y="4"/>
                    <a:pt x="40" y="4"/>
                  </a:cubicBezTo>
                  <a:cubicBezTo>
                    <a:pt x="40" y="4"/>
                    <a:pt x="40" y="4"/>
                    <a:pt x="40" y="4"/>
                  </a:cubicBezTo>
                  <a:cubicBezTo>
                    <a:pt x="40" y="4"/>
                    <a:pt x="40" y="4"/>
                    <a:pt x="39" y="4"/>
                  </a:cubicBezTo>
                  <a:cubicBezTo>
                    <a:pt x="39" y="4"/>
                    <a:pt x="40" y="4"/>
                    <a:pt x="40" y="4"/>
                  </a:cubicBezTo>
                  <a:cubicBezTo>
                    <a:pt x="40" y="4"/>
                    <a:pt x="40" y="4"/>
                    <a:pt x="41" y="4"/>
                  </a:cubicBezTo>
                  <a:cubicBezTo>
                    <a:pt x="39" y="4"/>
                    <a:pt x="40" y="4"/>
                    <a:pt x="40" y="4"/>
                  </a:cubicBezTo>
                  <a:cubicBezTo>
                    <a:pt x="40" y="4"/>
                    <a:pt x="40" y="4"/>
                    <a:pt x="40" y="4"/>
                  </a:cubicBezTo>
                  <a:cubicBezTo>
                    <a:pt x="40" y="4"/>
                    <a:pt x="40" y="4"/>
                    <a:pt x="40" y="4"/>
                  </a:cubicBezTo>
                  <a:cubicBezTo>
                    <a:pt x="40" y="4"/>
                    <a:pt x="40" y="4"/>
                    <a:pt x="39" y="4"/>
                  </a:cubicBezTo>
                  <a:cubicBezTo>
                    <a:pt x="39" y="4"/>
                    <a:pt x="40" y="4"/>
                    <a:pt x="40" y="4"/>
                  </a:cubicBezTo>
                  <a:cubicBezTo>
                    <a:pt x="40" y="4"/>
                    <a:pt x="40" y="4"/>
                    <a:pt x="41" y="4"/>
                  </a:cubicBezTo>
                  <a:cubicBezTo>
                    <a:pt x="40" y="4"/>
                    <a:pt x="40" y="4"/>
                    <a:pt x="40" y="4"/>
                  </a:cubicBezTo>
                  <a:cubicBezTo>
                    <a:pt x="41" y="4"/>
                    <a:pt x="42" y="3"/>
                    <a:pt x="41" y="4"/>
                  </a:cubicBezTo>
                  <a:cubicBezTo>
                    <a:pt x="41" y="4"/>
                    <a:pt x="42" y="4"/>
                    <a:pt x="42" y="3"/>
                  </a:cubicBezTo>
                  <a:cubicBezTo>
                    <a:pt x="42" y="4"/>
                    <a:pt x="41" y="4"/>
                    <a:pt x="41" y="4"/>
                  </a:cubicBezTo>
                  <a:cubicBezTo>
                    <a:pt x="40" y="4"/>
                    <a:pt x="40" y="4"/>
                    <a:pt x="40" y="4"/>
                  </a:cubicBezTo>
                  <a:cubicBezTo>
                    <a:pt x="40" y="4"/>
                    <a:pt x="42" y="3"/>
                    <a:pt x="41" y="4"/>
                  </a:cubicBezTo>
                  <a:cubicBezTo>
                    <a:pt x="41" y="4"/>
                    <a:pt x="41" y="4"/>
                    <a:pt x="41" y="4"/>
                  </a:cubicBezTo>
                  <a:cubicBezTo>
                    <a:pt x="40" y="4"/>
                    <a:pt x="40" y="4"/>
                    <a:pt x="39" y="4"/>
                  </a:cubicBezTo>
                  <a:cubicBezTo>
                    <a:pt x="39" y="4"/>
                    <a:pt x="39" y="4"/>
                    <a:pt x="39" y="4"/>
                  </a:cubicBezTo>
                  <a:cubicBezTo>
                    <a:pt x="38" y="4"/>
                    <a:pt x="37" y="4"/>
                    <a:pt x="36" y="4"/>
                  </a:cubicBezTo>
                  <a:cubicBezTo>
                    <a:pt x="35" y="5"/>
                    <a:pt x="36" y="4"/>
                    <a:pt x="35" y="5"/>
                  </a:cubicBezTo>
                  <a:cubicBezTo>
                    <a:pt x="35" y="5"/>
                    <a:pt x="35" y="5"/>
                    <a:pt x="36" y="4"/>
                  </a:cubicBezTo>
                  <a:cubicBezTo>
                    <a:pt x="36" y="4"/>
                    <a:pt x="36" y="4"/>
                    <a:pt x="36" y="4"/>
                  </a:cubicBezTo>
                  <a:cubicBezTo>
                    <a:pt x="35" y="5"/>
                    <a:pt x="35" y="5"/>
                    <a:pt x="35" y="5"/>
                  </a:cubicBezTo>
                  <a:cubicBezTo>
                    <a:pt x="34" y="5"/>
                    <a:pt x="35" y="5"/>
                    <a:pt x="35" y="5"/>
                  </a:cubicBezTo>
                  <a:cubicBezTo>
                    <a:pt x="36" y="4"/>
                    <a:pt x="36" y="4"/>
                    <a:pt x="37" y="4"/>
                  </a:cubicBezTo>
                  <a:cubicBezTo>
                    <a:pt x="37" y="4"/>
                    <a:pt x="37" y="4"/>
                    <a:pt x="36" y="4"/>
                  </a:cubicBezTo>
                  <a:cubicBezTo>
                    <a:pt x="36" y="4"/>
                    <a:pt x="36" y="4"/>
                    <a:pt x="36" y="4"/>
                  </a:cubicBezTo>
                  <a:cubicBezTo>
                    <a:pt x="35" y="5"/>
                    <a:pt x="36" y="4"/>
                    <a:pt x="35" y="5"/>
                  </a:cubicBezTo>
                  <a:cubicBezTo>
                    <a:pt x="35" y="5"/>
                    <a:pt x="35" y="5"/>
                    <a:pt x="35" y="5"/>
                  </a:cubicBezTo>
                  <a:cubicBezTo>
                    <a:pt x="35" y="5"/>
                    <a:pt x="34" y="5"/>
                    <a:pt x="34" y="5"/>
                  </a:cubicBezTo>
                  <a:cubicBezTo>
                    <a:pt x="34" y="5"/>
                    <a:pt x="34" y="5"/>
                    <a:pt x="34" y="5"/>
                  </a:cubicBezTo>
                  <a:cubicBezTo>
                    <a:pt x="33" y="5"/>
                    <a:pt x="33" y="5"/>
                    <a:pt x="32" y="5"/>
                  </a:cubicBezTo>
                  <a:cubicBezTo>
                    <a:pt x="32" y="5"/>
                    <a:pt x="32" y="5"/>
                    <a:pt x="31" y="5"/>
                  </a:cubicBezTo>
                  <a:cubicBezTo>
                    <a:pt x="32" y="5"/>
                    <a:pt x="32" y="5"/>
                    <a:pt x="33" y="5"/>
                  </a:cubicBezTo>
                  <a:cubicBezTo>
                    <a:pt x="33" y="5"/>
                    <a:pt x="33" y="5"/>
                    <a:pt x="34" y="5"/>
                  </a:cubicBezTo>
                  <a:cubicBezTo>
                    <a:pt x="34" y="5"/>
                    <a:pt x="33" y="5"/>
                    <a:pt x="33" y="5"/>
                  </a:cubicBezTo>
                  <a:cubicBezTo>
                    <a:pt x="33" y="5"/>
                    <a:pt x="33" y="5"/>
                    <a:pt x="33" y="5"/>
                  </a:cubicBezTo>
                  <a:cubicBezTo>
                    <a:pt x="34" y="5"/>
                    <a:pt x="34" y="5"/>
                    <a:pt x="34" y="5"/>
                  </a:cubicBezTo>
                  <a:cubicBezTo>
                    <a:pt x="34" y="5"/>
                    <a:pt x="33" y="5"/>
                    <a:pt x="33" y="5"/>
                  </a:cubicBezTo>
                  <a:cubicBezTo>
                    <a:pt x="33" y="5"/>
                    <a:pt x="33" y="5"/>
                    <a:pt x="34" y="5"/>
                  </a:cubicBezTo>
                  <a:cubicBezTo>
                    <a:pt x="33" y="5"/>
                    <a:pt x="33" y="5"/>
                    <a:pt x="32" y="5"/>
                  </a:cubicBezTo>
                  <a:cubicBezTo>
                    <a:pt x="32" y="5"/>
                    <a:pt x="33" y="5"/>
                    <a:pt x="33" y="5"/>
                  </a:cubicBezTo>
                  <a:cubicBezTo>
                    <a:pt x="34" y="5"/>
                    <a:pt x="33" y="5"/>
                    <a:pt x="33" y="5"/>
                  </a:cubicBezTo>
                  <a:cubicBezTo>
                    <a:pt x="33" y="5"/>
                    <a:pt x="34" y="5"/>
                    <a:pt x="34" y="5"/>
                  </a:cubicBezTo>
                  <a:cubicBezTo>
                    <a:pt x="34" y="5"/>
                    <a:pt x="35" y="5"/>
                    <a:pt x="35" y="5"/>
                  </a:cubicBezTo>
                  <a:cubicBezTo>
                    <a:pt x="36" y="4"/>
                    <a:pt x="37" y="4"/>
                    <a:pt x="37" y="4"/>
                  </a:cubicBezTo>
                  <a:cubicBezTo>
                    <a:pt x="37" y="4"/>
                    <a:pt x="37" y="4"/>
                    <a:pt x="37" y="4"/>
                  </a:cubicBezTo>
                  <a:cubicBezTo>
                    <a:pt x="37" y="4"/>
                    <a:pt x="37" y="4"/>
                    <a:pt x="37" y="4"/>
                  </a:cubicBezTo>
                  <a:cubicBezTo>
                    <a:pt x="37" y="4"/>
                    <a:pt x="36" y="4"/>
                    <a:pt x="36" y="4"/>
                  </a:cubicBezTo>
                  <a:cubicBezTo>
                    <a:pt x="37" y="4"/>
                    <a:pt x="36" y="4"/>
                    <a:pt x="37" y="4"/>
                  </a:cubicBezTo>
                  <a:cubicBezTo>
                    <a:pt x="37" y="4"/>
                    <a:pt x="37" y="4"/>
                    <a:pt x="37" y="4"/>
                  </a:cubicBezTo>
                  <a:cubicBezTo>
                    <a:pt x="37" y="4"/>
                    <a:pt x="37" y="4"/>
                    <a:pt x="37" y="4"/>
                  </a:cubicBezTo>
                  <a:cubicBezTo>
                    <a:pt x="38" y="4"/>
                    <a:pt x="38" y="4"/>
                    <a:pt x="39" y="4"/>
                  </a:cubicBezTo>
                  <a:cubicBezTo>
                    <a:pt x="39" y="4"/>
                    <a:pt x="40" y="4"/>
                    <a:pt x="40" y="4"/>
                  </a:cubicBezTo>
                  <a:cubicBezTo>
                    <a:pt x="41" y="4"/>
                    <a:pt x="41" y="4"/>
                    <a:pt x="42" y="3"/>
                  </a:cubicBezTo>
                  <a:cubicBezTo>
                    <a:pt x="42" y="3"/>
                    <a:pt x="41" y="4"/>
                    <a:pt x="41" y="4"/>
                  </a:cubicBezTo>
                  <a:cubicBezTo>
                    <a:pt x="41" y="4"/>
                    <a:pt x="42" y="4"/>
                    <a:pt x="42" y="4"/>
                  </a:cubicBezTo>
                  <a:cubicBezTo>
                    <a:pt x="42" y="4"/>
                    <a:pt x="41" y="4"/>
                    <a:pt x="41" y="4"/>
                  </a:cubicBezTo>
                  <a:cubicBezTo>
                    <a:pt x="41" y="4"/>
                    <a:pt x="41" y="4"/>
                    <a:pt x="41" y="4"/>
                  </a:cubicBezTo>
                  <a:cubicBezTo>
                    <a:pt x="41" y="4"/>
                    <a:pt x="41" y="4"/>
                    <a:pt x="41" y="4"/>
                  </a:cubicBezTo>
                  <a:cubicBezTo>
                    <a:pt x="41" y="4"/>
                    <a:pt x="41" y="4"/>
                    <a:pt x="42" y="4"/>
                  </a:cubicBezTo>
                  <a:cubicBezTo>
                    <a:pt x="41" y="4"/>
                    <a:pt x="41" y="4"/>
                    <a:pt x="41" y="4"/>
                  </a:cubicBezTo>
                  <a:cubicBezTo>
                    <a:pt x="41" y="4"/>
                    <a:pt x="41" y="4"/>
                    <a:pt x="42" y="4"/>
                  </a:cubicBezTo>
                  <a:cubicBezTo>
                    <a:pt x="41" y="4"/>
                    <a:pt x="41" y="4"/>
                    <a:pt x="41" y="4"/>
                  </a:cubicBezTo>
                  <a:cubicBezTo>
                    <a:pt x="41" y="4"/>
                    <a:pt x="41" y="4"/>
                    <a:pt x="41" y="4"/>
                  </a:cubicBezTo>
                  <a:cubicBezTo>
                    <a:pt x="41" y="4"/>
                    <a:pt x="41" y="4"/>
                    <a:pt x="42" y="4"/>
                  </a:cubicBezTo>
                  <a:cubicBezTo>
                    <a:pt x="41" y="4"/>
                    <a:pt x="41" y="4"/>
                    <a:pt x="41" y="4"/>
                  </a:cubicBezTo>
                  <a:cubicBezTo>
                    <a:pt x="41" y="4"/>
                    <a:pt x="41" y="4"/>
                    <a:pt x="42" y="3"/>
                  </a:cubicBezTo>
                  <a:cubicBezTo>
                    <a:pt x="42" y="4"/>
                    <a:pt x="41" y="4"/>
                    <a:pt x="42" y="4"/>
                  </a:cubicBezTo>
                  <a:cubicBezTo>
                    <a:pt x="42" y="3"/>
                    <a:pt x="42" y="3"/>
                    <a:pt x="42" y="3"/>
                  </a:cubicBezTo>
                  <a:cubicBezTo>
                    <a:pt x="43" y="3"/>
                    <a:pt x="42" y="3"/>
                    <a:pt x="43" y="3"/>
                  </a:cubicBezTo>
                  <a:cubicBezTo>
                    <a:pt x="43" y="3"/>
                    <a:pt x="43" y="3"/>
                    <a:pt x="43" y="3"/>
                  </a:cubicBezTo>
                  <a:cubicBezTo>
                    <a:pt x="43" y="3"/>
                    <a:pt x="43" y="3"/>
                    <a:pt x="43" y="3"/>
                  </a:cubicBezTo>
                  <a:cubicBezTo>
                    <a:pt x="43" y="3"/>
                    <a:pt x="43" y="3"/>
                    <a:pt x="43" y="3"/>
                  </a:cubicBezTo>
                  <a:cubicBezTo>
                    <a:pt x="43" y="3"/>
                    <a:pt x="43" y="3"/>
                    <a:pt x="43" y="3"/>
                  </a:cubicBezTo>
                  <a:cubicBezTo>
                    <a:pt x="43" y="3"/>
                    <a:pt x="43" y="3"/>
                    <a:pt x="43" y="3"/>
                  </a:cubicBezTo>
                  <a:cubicBezTo>
                    <a:pt x="43" y="3"/>
                    <a:pt x="43" y="3"/>
                    <a:pt x="43" y="3"/>
                  </a:cubicBezTo>
                  <a:cubicBezTo>
                    <a:pt x="43" y="3"/>
                    <a:pt x="43" y="3"/>
                    <a:pt x="43" y="3"/>
                  </a:cubicBezTo>
                  <a:cubicBezTo>
                    <a:pt x="43" y="3"/>
                    <a:pt x="44" y="3"/>
                    <a:pt x="44" y="3"/>
                  </a:cubicBezTo>
                  <a:cubicBezTo>
                    <a:pt x="44" y="3"/>
                    <a:pt x="43" y="3"/>
                    <a:pt x="43" y="3"/>
                  </a:cubicBezTo>
                  <a:cubicBezTo>
                    <a:pt x="43" y="3"/>
                    <a:pt x="44" y="3"/>
                    <a:pt x="44" y="3"/>
                  </a:cubicBezTo>
                  <a:cubicBezTo>
                    <a:pt x="44" y="3"/>
                    <a:pt x="44" y="3"/>
                    <a:pt x="44" y="3"/>
                  </a:cubicBezTo>
                  <a:cubicBezTo>
                    <a:pt x="44" y="3"/>
                    <a:pt x="44" y="3"/>
                    <a:pt x="44" y="3"/>
                  </a:cubicBezTo>
                  <a:cubicBezTo>
                    <a:pt x="44" y="3"/>
                    <a:pt x="44" y="3"/>
                    <a:pt x="44" y="3"/>
                  </a:cubicBezTo>
                  <a:cubicBezTo>
                    <a:pt x="44" y="3"/>
                    <a:pt x="44" y="3"/>
                    <a:pt x="44" y="3"/>
                  </a:cubicBezTo>
                  <a:cubicBezTo>
                    <a:pt x="44" y="3"/>
                    <a:pt x="44" y="3"/>
                    <a:pt x="44" y="3"/>
                  </a:cubicBezTo>
                  <a:cubicBezTo>
                    <a:pt x="44" y="3"/>
                    <a:pt x="44" y="3"/>
                    <a:pt x="44" y="3"/>
                  </a:cubicBezTo>
                  <a:cubicBezTo>
                    <a:pt x="44" y="3"/>
                    <a:pt x="44" y="3"/>
                    <a:pt x="44" y="3"/>
                  </a:cubicBezTo>
                  <a:cubicBezTo>
                    <a:pt x="44" y="3"/>
                    <a:pt x="45" y="3"/>
                    <a:pt x="45" y="3"/>
                  </a:cubicBezTo>
                  <a:cubicBezTo>
                    <a:pt x="45" y="3"/>
                    <a:pt x="44" y="3"/>
                    <a:pt x="44" y="3"/>
                  </a:cubicBezTo>
                  <a:cubicBezTo>
                    <a:pt x="44" y="3"/>
                    <a:pt x="45" y="3"/>
                    <a:pt x="44" y="3"/>
                  </a:cubicBezTo>
                  <a:cubicBezTo>
                    <a:pt x="45" y="3"/>
                    <a:pt x="45" y="3"/>
                    <a:pt x="45" y="3"/>
                  </a:cubicBezTo>
                  <a:cubicBezTo>
                    <a:pt x="45" y="3"/>
                    <a:pt x="45" y="3"/>
                    <a:pt x="45" y="3"/>
                  </a:cubicBezTo>
                  <a:cubicBezTo>
                    <a:pt x="45" y="3"/>
                    <a:pt x="45" y="3"/>
                    <a:pt x="45" y="3"/>
                  </a:cubicBezTo>
                  <a:cubicBezTo>
                    <a:pt x="45" y="3"/>
                    <a:pt x="44" y="3"/>
                    <a:pt x="44" y="3"/>
                  </a:cubicBezTo>
                  <a:cubicBezTo>
                    <a:pt x="44" y="3"/>
                    <a:pt x="44" y="3"/>
                    <a:pt x="44" y="3"/>
                  </a:cubicBezTo>
                  <a:cubicBezTo>
                    <a:pt x="44" y="3"/>
                    <a:pt x="45" y="3"/>
                    <a:pt x="45" y="3"/>
                  </a:cubicBezTo>
                  <a:cubicBezTo>
                    <a:pt x="45" y="3"/>
                    <a:pt x="44" y="3"/>
                    <a:pt x="44" y="3"/>
                  </a:cubicBezTo>
                  <a:cubicBezTo>
                    <a:pt x="44" y="3"/>
                    <a:pt x="45" y="3"/>
                    <a:pt x="45" y="3"/>
                  </a:cubicBezTo>
                  <a:cubicBezTo>
                    <a:pt x="45" y="3"/>
                    <a:pt x="44" y="3"/>
                    <a:pt x="44" y="3"/>
                  </a:cubicBezTo>
                  <a:cubicBezTo>
                    <a:pt x="44" y="3"/>
                    <a:pt x="45" y="3"/>
                    <a:pt x="44" y="3"/>
                  </a:cubicBezTo>
                  <a:cubicBezTo>
                    <a:pt x="45" y="3"/>
                    <a:pt x="45" y="3"/>
                    <a:pt x="45" y="3"/>
                  </a:cubicBezTo>
                  <a:cubicBezTo>
                    <a:pt x="45" y="3"/>
                    <a:pt x="45" y="3"/>
                    <a:pt x="45" y="3"/>
                  </a:cubicBezTo>
                  <a:cubicBezTo>
                    <a:pt x="45" y="3"/>
                    <a:pt x="46" y="3"/>
                    <a:pt x="45" y="3"/>
                  </a:cubicBezTo>
                  <a:cubicBezTo>
                    <a:pt x="45" y="3"/>
                    <a:pt x="45" y="3"/>
                    <a:pt x="45" y="3"/>
                  </a:cubicBezTo>
                  <a:cubicBezTo>
                    <a:pt x="45" y="3"/>
                    <a:pt x="45" y="3"/>
                    <a:pt x="45" y="3"/>
                  </a:cubicBezTo>
                  <a:cubicBezTo>
                    <a:pt x="46" y="3"/>
                    <a:pt x="46" y="3"/>
                    <a:pt x="45" y="3"/>
                  </a:cubicBezTo>
                  <a:cubicBezTo>
                    <a:pt x="45" y="3"/>
                    <a:pt x="45" y="3"/>
                    <a:pt x="45" y="3"/>
                  </a:cubicBezTo>
                  <a:cubicBezTo>
                    <a:pt x="45" y="3"/>
                    <a:pt x="46" y="3"/>
                    <a:pt x="46" y="3"/>
                  </a:cubicBezTo>
                  <a:cubicBezTo>
                    <a:pt x="45" y="3"/>
                    <a:pt x="45" y="3"/>
                    <a:pt x="45" y="3"/>
                  </a:cubicBezTo>
                  <a:cubicBezTo>
                    <a:pt x="45" y="3"/>
                    <a:pt x="45" y="3"/>
                    <a:pt x="44" y="3"/>
                  </a:cubicBezTo>
                  <a:cubicBezTo>
                    <a:pt x="44" y="3"/>
                    <a:pt x="44" y="3"/>
                    <a:pt x="44" y="3"/>
                  </a:cubicBezTo>
                  <a:cubicBezTo>
                    <a:pt x="44" y="3"/>
                    <a:pt x="44" y="3"/>
                    <a:pt x="43" y="3"/>
                  </a:cubicBezTo>
                  <a:cubicBezTo>
                    <a:pt x="43" y="3"/>
                    <a:pt x="43" y="3"/>
                    <a:pt x="43" y="3"/>
                  </a:cubicBezTo>
                  <a:cubicBezTo>
                    <a:pt x="43" y="3"/>
                    <a:pt x="43" y="3"/>
                    <a:pt x="42" y="3"/>
                  </a:cubicBezTo>
                  <a:cubicBezTo>
                    <a:pt x="43" y="3"/>
                    <a:pt x="44" y="3"/>
                    <a:pt x="45" y="3"/>
                  </a:cubicBezTo>
                  <a:cubicBezTo>
                    <a:pt x="45" y="3"/>
                    <a:pt x="45" y="3"/>
                    <a:pt x="46" y="3"/>
                  </a:cubicBezTo>
                  <a:cubicBezTo>
                    <a:pt x="46" y="3"/>
                    <a:pt x="45" y="3"/>
                    <a:pt x="45" y="3"/>
                  </a:cubicBezTo>
                  <a:cubicBezTo>
                    <a:pt x="45" y="3"/>
                    <a:pt x="46" y="3"/>
                    <a:pt x="46" y="3"/>
                  </a:cubicBezTo>
                  <a:cubicBezTo>
                    <a:pt x="45" y="3"/>
                    <a:pt x="45" y="3"/>
                    <a:pt x="44" y="3"/>
                  </a:cubicBezTo>
                  <a:cubicBezTo>
                    <a:pt x="45" y="3"/>
                    <a:pt x="45" y="3"/>
                    <a:pt x="46" y="3"/>
                  </a:cubicBezTo>
                  <a:cubicBezTo>
                    <a:pt x="46" y="3"/>
                    <a:pt x="46" y="3"/>
                    <a:pt x="47" y="3"/>
                  </a:cubicBezTo>
                  <a:cubicBezTo>
                    <a:pt x="46" y="3"/>
                    <a:pt x="46" y="3"/>
                    <a:pt x="45" y="3"/>
                  </a:cubicBezTo>
                  <a:cubicBezTo>
                    <a:pt x="45" y="3"/>
                    <a:pt x="45" y="3"/>
                    <a:pt x="46" y="3"/>
                  </a:cubicBezTo>
                  <a:cubicBezTo>
                    <a:pt x="46" y="3"/>
                    <a:pt x="46" y="3"/>
                    <a:pt x="46" y="3"/>
                  </a:cubicBezTo>
                  <a:cubicBezTo>
                    <a:pt x="45" y="3"/>
                    <a:pt x="46" y="3"/>
                    <a:pt x="44" y="3"/>
                  </a:cubicBezTo>
                  <a:cubicBezTo>
                    <a:pt x="45" y="3"/>
                    <a:pt x="45" y="3"/>
                    <a:pt x="45" y="3"/>
                  </a:cubicBezTo>
                  <a:cubicBezTo>
                    <a:pt x="44" y="3"/>
                    <a:pt x="44" y="3"/>
                    <a:pt x="43" y="3"/>
                  </a:cubicBezTo>
                  <a:cubicBezTo>
                    <a:pt x="43" y="3"/>
                    <a:pt x="43" y="3"/>
                    <a:pt x="43" y="3"/>
                  </a:cubicBezTo>
                  <a:cubicBezTo>
                    <a:pt x="42" y="3"/>
                    <a:pt x="41" y="4"/>
                    <a:pt x="40" y="4"/>
                  </a:cubicBezTo>
                  <a:cubicBezTo>
                    <a:pt x="40" y="4"/>
                    <a:pt x="40" y="4"/>
                    <a:pt x="40" y="4"/>
                  </a:cubicBezTo>
                  <a:cubicBezTo>
                    <a:pt x="41" y="4"/>
                    <a:pt x="40" y="4"/>
                    <a:pt x="41" y="4"/>
                  </a:cubicBezTo>
                  <a:cubicBezTo>
                    <a:pt x="41" y="4"/>
                    <a:pt x="40" y="4"/>
                    <a:pt x="39" y="4"/>
                  </a:cubicBezTo>
                  <a:cubicBezTo>
                    <a:pt x="39" y="4"/>
                    <a:pt x="40" y="4"/>
                    <a:pt x="40" y="4"/>
                  </a:cubicBezTo>
                  <a:cubicBezTo>
                    <a:pt x="40" y="4"/>
                    <a:pt x="39" y="4"/>
                    <a:pt x="39" y="4"/>
                  </a:cubicBezTo>
                  <a:cubicBezTo>
                    <a:pt x="40" y="4"/>
                    <a:pt x="40" y="4"/>
                    <a:pt x="40" y="4"/>
                  </a:cubicBezTo>
                  <a:cubicBezTo>
                    <a:pt x="40" y="4"/>
                    <a:pt x="39" y="4"/>
                    <a:pt x="39" y="4"/>
                  </a:cubicBezTo>
                  <a:cubicBezTo>
                    <a:pt x="39" y="4"/>
                    <a:pt x="39" y="4"/>
                    <a:pt x="39" y="4"/>
                  </a:cubicBezTo>
                  <a:cubicBezTo>
                    <a:pt x="39" y="4"/>
                    <a:pt x="38" y="4"/>
                    <a:pt x="38" y="4"/>
                  </a:cubicBezTo>
                  <a:cubicBezTo>
                    <a:pt x="38" y="4"/>
                    <a:pt x="38" y="4"/>
                    <a:pt x="38" y="4"/>
                  </a:cubicBezTo>
                  <a:cubicBezTo>
                    <a:pt x="38" y="4"/>
                    <a:pt x="38" y="4"/>
                    <a:pt x="38" y="4"/>
                  </a:cubicBezTo>
                  <a:cubicBezTo>
                    <a:pt x="37" y="4"/>
                    <a:pt x="37" y="4"/>
                    <a:pt x="36" y="4"/>
                  </a:cubicBezTo>
                  <a:cubicBezTo>
                    <a:pt x="37" y="4"/>
                    <a:pt x="37" y="4"/>
                    <a:pt x="37" y="4"/>
                  </a:cubicBezTo>
                  <a:cubicBezTo>
                    <a:pt x="37" y="4"/>
                    <a:pt x="37" y="4"/>
                    <a:pt x="37" y="4"/>
                  </a:cubicBezTo>
                  <a:cubicBezTo>
                    <a:pt x="37" y="4"/>
                    <a:pt x="37" y="4"/>
                    <a:pt x="37" y="4"/>
                  </a:cubicBezTo>
                  <a:cubicBezTo>
                    <a:pt x="37" y="4"/>
                    <a:pt x="37" y="4"/>
                    <a:pt x="36" y="4"/>
                  </a:cubicBezTo>
                  <a:cubicBezTo>
                    <a:pt x="37" y="4"/>
                    <a:pt x="36" y="4"/>
                    <a:pt x="37" y="4"/>
                  </a:cubicBezTo>
                  <a:cubicBezTo>
                    <a:pt x="38" y="4"/>
                    <a:pt x="37" y="4"/>
                    <a:pt x="38" y="4"/>
                  </a:cubicBezTo>
                  <a:cubicBezTo>
                    <a:pt x="37" y="4"/>
                    <a:pt x="37" y="4"/>
                    <a:pt x="37" y="4"/>
                  </a:cubicBezTo>
                  <a:cubicBezTo>
                    <a:pt x="37" y="4"/>
                    <a:pt x="37" y="4"/>
                    <a:pt x="37" y="4"/>
                  </a:cubicBezTo>
                  <a:cubicBezTo>
                    <a:pt x="36" y="4"/>
                    <a:pt x="35" y="5"/>
                    <a:pt x="34" y="5"/>
                  </a:cubicBezTo>
                  <a:cubicBezTo>
                    <a:pt x="35" y="5"/>
                    <a:pt x="35" y="5"/>
                    <a:pt x="36" y="5"/>
                  </a:cubicBezTo>
                  <a:cubicBezTo>
                    <a:pt x="37" y="4"/>
                    <a:pt x="36" y="4"/>
                    <a:pt x="37" y="4"/>
                  </a:cubicBezTo>
                  <a:cubicBezTo>
                    <a:pt x="37" y="4"/>
                    <a:pt x="37" y="4"/>
                    <a:pt x="37" y="4"/>
                  </a:cubicBezTo>
                  <a:cubicBezTo>
                    <a:pt x="38" y="4"/>
                    <a:pt x="37" y="4"/>
                    <a:pt x="37" y="4"/>
                  </a:cubicBezTo>
                  <a:cubicBezTo>
                    <a:pt x="37" y="4"/>
                    <a:pt x="37" y="4"/>
                    <a:pt x="36" y="4"/>
                  </a:cubicBezTo>
                  <a:cubicBezTo>
                    <a:pt x="36" y="4"/>
                    <a:pt x="36" y="4"/>
                    <a:pt x="36" y="5"/>
                  </a:cubicBezTo>
                  <a:cubicBezTo>
                    <a:pt x="36" y="5"/>
                    <a:pt x="37" y="4"/>
                    <a:pt x="37" y="4"/>
                  </a:cubicBezTo>
                  <a:cubicBezTo>
                    <a:pt x="37" y="4"/>
                    <a:pt x="37" y="4"/>
                    <a:pt x="37" y="4"/>
                  </a:cubicBezTo>
                  <a:cubicBezTo>
                    <a:pt x="36" y="4"/>
                    <a:pt x="37" y="4"/>
                    <a:pt x="36" y="4"/>
                  </a:cubicBezTo>
                  <a:cubicBezTo>
                    <a:pt x="36" y="4"/>
                    <a:pt x="36" y="4"/>
                    <a:pt x="36" y="4"/>
                  </a:cubicBezTo>
                  <a:cubicBezTo>
                    <a:pt x="37" y="4"/>
                    <a:pt x="37" y="4"/>
                    <a:pt x="37" y="4"/>
                  </a:cubicBezTo>
                  <a:cubicBezTo>
                    <a:pt x="37" y="4"/>
                    <a:pt x="37" y="4"/>
                    <a:pt x="37" y="4"/>
                  </a:cubicBezTo>
                  <a:cubicBezTo>
                    <a:pt x="37" y="4"/>
                    <a:pt x="37" y="4"/>
                    <a:pt x="36" y="4"/>
                  </a:cubicBezTo>
                  <a:cubicBezTo>
                    <a:pt x="36" y="5"/>
                    <a:pt x="37" y="4"/>
                    <a:pt x="37" y="4"/>
                  </a:cubicBezTo>
                  <a:cubicBezTo>
                    <a:pt x="37" y="4"/>
                    <a:pt x="37" y="4"/>
                    <a:pt x="37" y="4"/>
                  </a:cubicBezTo>
                  <a:cubicBezTo>
                    <a:pt x="37" y="4"/>
                    <a:pt x="37" y="4"/>
                    <a:pt x="37" y="4"/>
                  </a:cubicBezTo>
                  <a:cubicBezTo>
                    <a:pt x="37" y="4"/>
                    <a:pt x="37" y="4"/>
                    <a:pt x="37" y="4"/>
                  </a:cubicBezTo>
                  <a:cubicBezTo>
                    <a:pt x="36" y="4"/>
                    <a:pt x="35" y="5"/>
                    <a:pt x="36" y="4"/>
                  </a:cubicBezTo>
                  <a:cubicBezTo>
                    <a:pt x="37" y="4"/>
                    <a:pt x="37" y="4"/>
                    <a:pt x="37" y="4"/>
                  </a:cubicBezTo>
                  <a:cubicBezTo>
                    <a:pt x="37" y="4"/>
                    <a:pt x="37" y="4"/>
                    <a:pt x="37" y="4"/>
                  </a:cubicBezTo>
                  <a:cubicBezTo>
                    <a:pt x="37" y="4"/>
                    <a:pt x="37" y="4"/>
                    <a:pt x="38" y="4"/>
                  </a:cubicBezTo>
                  <a:cubicBezTo>
                    <a:pt x="37" y="4"/>
                    <a:pt x="37" y="4"/>
                    <a:pt x="37" y="4"/>
                  </a:cubicBezTo>
                  <a:cubicBezTo>
                    <a:pt x="37" y="4"/>
                    <a:pt x="38" y="4"/>
                    <a:pt x="38" y="4"/>
                  </a:cubicBezTo>
                  <a:cubicBezTo>
                    <a:pt x="37" y="4"/>
                    <a:pt x="37" y="4"/>
                    <a:pt x="36" y="4"/>
                  </a:cubicBezTo>
                  <a:cubicBezTo>
                    <a:pt x="37" y="4"/>
                    <a:pt x="36" y="5"/>
                    <a:pt x="36" y="4"/>
                  </a:cubicBezTo>
                  <a:cubicBezTo>
                    <a:pt x="36" y="5"/>
                    <a:pt x="36" y="5"/>
                    <a:pt x="35" y="5"/>
                  </a:cubicBezTo>
                  <a:cubicBezTo>
                    <a:pt x="35" y="5"/>
                    <a:pt x="35" y="5"/>
                    <a:pt x="35" y="5"/>
                  </a:cubicBezTo>
                  <a:cubicBezTo>
                    <a:pt x="35" y="5"/>
                    <a:pt x="36" y="5"/>
                    <a:pt x="36" y="5"/>
                  </a:cubicBezTo>
                  <a:cubicBezTo>
                    <a:pt x="37" y="4"/>
                    <a:pt x="36" y="4"/>
                    <a:pt x="36" y="4"/>
                  </a:cubicBezTo>
                  <a:cubicBezTo>
                    <a:pt x="37" y="4"/>
                    <a:pt x="37" y="4"/>
                    <a:pt x="37" y="4"/>
                  </a:cubicBezTo>
                  <a:cubicBezTo>
                    <a:pt x="38" y="4"/>
                    <a:pt x="37" y="4"/>
                    <a:pt x="38" y="4"/>
                  </a:cubicBezTo>
                  <a:cubicBezTo>
                    <a:pt x="37" y="4"/>
                    <a:pt x="36" y="4"/>
                    <a:pt x="36" y="4"/>
                  </a:cubicBezTo>
                  <a:cubicBezTo>
                    <a:pt x="36" y="4"/>
                    <a:pt x="36" y="4"/>
                    <a:pt x="36" y="4"/>
                  </a:cubicBezTo>
                  <a:cubicBezTo>
                    <a:pt x="35" y="5"/>
                    <a:pt x="35" y="5"/>
                    <a:pt x="35" y="5"/>
                  </a:cubicBezTo>
                  <a:cubicBezTo>
                    <a:pt x="35" y="5"/>
                    <a:pt x="36" y="4"/>
                    <a:pt x="37" y="4"/>
                  </a:cubicBezTo>
                  <a:cubicBezTo>
                    <a:pt x="36" y="4"/>
                    <a:pt x="36" y="4"/>
                    <a:pt x="36" y="4"/>
                  </a:cubicBezTo>
                  <a:cubicBezTo>
                    <a:pt x="35" y="5"/>
                    <a:pt x="35" y="5"/>
                    <a:pt x="35" y="5"/>
                  </a:cubicBezTo>
                  <a:cubicBezTo>
                    <a:pt x="35" y="5"/>
                    <a:pt x="36" y="4"/>
                    <a:pt x="36" y="4"/>
                  </a:cubicBezTo>
                  <a:cubicBezTo>
                    <a:pt x="35" y="5"/>
                    <a:pt x="36" y="5"/>
                    <a:pt x="35" y="5"/>
                  </a:cubicBezTo>
                  <a:cubicBezTo>
                    <a:pt x="35" y="5"/>
                    <a:pt x="34" y="5"/>
                    <a:pt x="34" y="5"/>
                  </a:cubicBezTo>
                  <a:cubicBezTo>
                    <a:pt x="35" y="5"/>
                    <a:pt x="35" y="5"/>
                    <a:pt x="36" y="4"/>
                  </a:cubicBezTo>
                  <a:cubicBezTo>
                    <a:pt x="36" y="4"/>
                    <a:pt x="35" y="5"/>
                    <a:pt x="35" y="5"/>
                  </a:cubicBezTo>
                  <a:cubicBezTo>
                    <a:pt x="35" y="5"/>
                    <a:pt x="36" y="4"/>
                    <a:pt x="36" y="4"/>
                  </a:cubicBezTo>
                  <a:cubicBezTo>
                    <a:pt x="36" y="5"/>
                    <a:pt x="36" y="5"/>
                    <a:pt x="36" y="5"/>
                  </a:cubicBezTo>
                  <a:cubicBezTo>
                    <a:pt x="36" y="5"/>
                    <a:pt x="36" y="4"/>
                    <a:pt x="36" y="4"/>
                  </a:cubicBezTo>
                  <a:cubicBezTo>
                    <a:pt x="36" y="4"/>
                    <a:pt x="36" y="4"/>
                    <a:pt x="36" y="4"/>
                  </a:cubicBezTo>
                  <a:cubicBezTo>
                    <a:pt x="36" y="5"/>
                    <a:pt x="36" y="5"/>
                    <a:pt x="35" y="5"/>
                  </a:cubicBezTo>
                  <a:cubicBezTo>
                    <a:pt x="35" y="5"/>
                    <a:pt x="35" y="5"/>
                    <a:pt x="35" y="5"/>
                  </a:cubicBezTo>
                  <a:cubicBezTo>
                    <a:pt x="35" y="5"/>
                    <a:pt x="35" y="5"/>
                    <a:pt x="35" y="5"/>
                  </a:cubicBezTo>
                  <a:cubicBezTo>
                    <a:pt x="35" y="5"/>
                    <a:pt x="35" y="5"/>
                    <a:pt x="35" y="5"/>
                  </a:cubicBezTo>
                  <a:cubicBezTo>
                    <a:pt x="36" y="4"/>
                    <a:pt x="36" y="4"/>
                    <a:pt x="37" y="4"/>
                  </a:cubicBezTo>
                  <a:cubicBezTo>
                    <a:pt x="37" y="4"/>
                    <a:pt x="37" y="4"/>
                    <a:pt x="37" y="4"/>
                  </a:cubicBezTo>
                  <a:cubicBezTo>
                    <a:pt x="37" y="4"/>
                    <a:pt x="37" y="4"/>
                    <a:pt x="36" y="4"/>
                  </a:cubicBezTo>
                  <a:cubicBezTo>
                    <a:pt x="36" y="5"/>
                    <a:pt x="35" y="5"/>
                    <a:pt x="35" y="5"/>
                  </a:cubicBezTo>
                  <a:cubicBezTo>
                    <a:pt x="35" y="5"/>
                    <a:pt x="35" y="5"/>
                    <a:pt x="36" y="4"/>
                  </a:cubicBezTo>
                  <a:cubicBezTo>
                    <a:pt x="36" y="4"/>
                    <a:pt x="36" y="5"/>
                    <a:pt x="35" y="5"/>
                  </a:cubicBezTo>
                  <a:cubicBezTo>
                    <a:pt x="34" y="5"/>
                    <a:pt x="34" y="5"/>
                    <a:pt x="34" y="5"/>
                  </a:cubicBezTo>
                  <a:cubicBezTo>
                    <a:pt x="34" y="5"/>
                    <a:pt x="34" y="5"/>
                    <a:pt x="34" y="5"/>
                  </a:cubicBezTo>
                  <a:cubicBezTo>
                    <a:pt x="34" y="5"/>
                    <a:pt x="35" y="5"/>
                    <a:pt x="31" y="5"/>
                  </a:cubicBezTo>
                  <a:cubicBezTo>
                    <a:pt x="31" y="5"/>
                    <a:pt x="30" y="5"/>
                    <a:pt x="30" y="5"/>
                  </a:cubicBezTo>
                  <a:cubicBezTo>
                    <a:pt x="30" y="5"/>
                    <a:pt x="30" y="5"/>
                    <a:pt x="30" y="5"/>
                  </a:cubicBezTo>
                  <a:cubicBezTo>
                    <a:pt x="31" y="5"/>
                    <a:pt x="30" y="5"/>
                    <a:pt x="36" y="4"/>
                  </a:cubicBezTo>
                  <a:cubicBezTo>
                    <a:pt x="27" y="6"/>
                    <a:pt x="29" y="6"/>
                    <a:pt x="29" y="6"/>
                  </a:cubicBezTo>
                  <a:cubicBezTo>
                    <a:pt x="29" y="6"/>
                    <a:pt x="29" y="6"/>
                    <a:pt x="29" y="6"/>
                  </a:cubicBezTo>
                  <a:cubicBezTo>
                    <a:pt x="31" y="5"/>
                    <a:pt x="31" y="5"/>
                    <a:pt x="31" y="5"/>
                  </a:cubicBezTo>
                  <a:cubicBezTo>
                    <a:pt x="31" y="5"/>
                    <a:pt x="30" y="5"/>
                    <a:pt x="29" y="6"/>
                  </a:cubicBezTo>
                  <a:cubicBezTo>
                    <a:pt x="29" y="6"/>
                    <a:pt x="29" y="6"/>
                    <a:pt x="29" y="6"/>
                  </a:cubicBezTo>
                  <a:cubicBezTo>
                    <a:pt x="30" y="5"/>
                    <a:pt x="30" y="5"/>
                    <a:pt x="30" y="5"/>
                  </a:cubicBezTo>
                  <a:cubicBezTo>
                    <a:pt x="30" y="5"/>
                    <a:pt x="31" y="5"/>
                    <a:pt x="31" y="5"/>
                  </a:cubicBezTo>
                  <a:cubicBezTo>
                    <a:pt x="31" y="5"/>
                    <a:pt x="31" y="5"/>
                    <a:pt x="31" y="5"/>
                  </a:cubicBezTo>
                  <a:cubicBezTo>
                    <a:pt x="32" y="5"/>
                    <a:pt x="31" y="5"/>
                    <a:pt x="32" y="5"/>
                  </a:cubicBezTo>
                  <a:cubicBezTo>
                    <a:pt x="31" y="5"/>
                    <a:pt x="31" y="5"/>
                    <a:pt x="30" y="5"/>
                  </a:cubicBezTo>
                  <a:cubicBezTo>
                    <a:pt x="30" y="5"/>
                    <a:pt x="30" y="5"/>
                    <a:pt x="30" y="5"/>
                  </a:cubicBezTo>
                  <a:cubicBezTo>
                    <a:pt x="29" y="6"/>
                    <a:pt x="30" y="5"/>
                    <a:pt x="30" y="6"/>
                  </a:cubicBezTo>
                  <a:cubicBezTo>
                    <a:pt x="30" y="5"/>
                    <a:pt x="30" y="5"/>
                    <a:pt x="30" y="5"/>
                  </a:cubicBezTo>
                  <a:cubicBezTo>
                    <a:pt x="30" y="5"/>
                    <a:pt x="31" y="5"/>
                    <a:pt x="32" y="5"/>
                  </a:cubicBezTo>
                  <a:cubicBezTo>
                    <a:pt x="31" y="5"/>
                    <a:pt x="31" y="5"/>
                    <a:pt x="31" y="5"/>
                  </a:cubicBezTo>
                  <a:cubicBezTo>
                    <a:pt x="31" y="5"/>
                    <a:pt x="31" y="5"/>
                    <a:pt x="32" y="5"/>
                  </a:cubicBezTo>
                  <a:cubicBezTo>
                    <a:pt x="32" y="5"/>
                    <a:pt x="31" y="5"/>
                    <a:pt x="30" y="5"/>
                  </a:cubicBezTo>
                  <a:cubicBezTo>
                    <a:pt x="31" y="5"/>
                    <a:pt x="30" y="5"/>
                    <a:pt x="31" y="5"/>
                  </a:cubicBezTo>
                  <a:cubicBezTo>
                    <a:pt x="30" y="5"/>
                    <a:pt x="30" y="5"/>
                    <a:pt x="31" y="5"/>
                  </a:cubicBezTo>
                  <a:cubicBezTo>
                    <a:pt x="29" y="6"/>
                    <a:pt x="30" y="5"/>
                    <a:pt x="30" y="5"/>
                  </a:cubicBezTo>
                  <a:cubicBezTo>
                    <a:pt x="29" y="6"/>
                    <a:pt x="29" y="6"/>
                    <a:pt x="29" y="6"/>
                  </a:cubicBezTo>
                  <a:cubicBezTo>
                    <a:pt x="29" y="6"/>
                    <a:pt x="29" y="6"/>
                    <a:pt x="29" y="6"/>
                  </a:cubicBezTo>
                  <a:cubicBezTo>
                    <a:pt x="30" y="5"/>
                    <a:pt x="30" y="5"/>
                    <a:pt x="30" y="5"/>
                  </a:cubicBezTo>
                  <a:cubicBezTo>
                    <a:pt x="30" y="5"/>
                    <a:pt x="30" y="5"/>
                    <a:pt x="30" y="5"/>
                  </a:cubicBezTo>
                  <a:cubicBezTo>
                    <a:pt x="31" y="5"/>
                    <a:pt x="31" y="5"/>
                    <a:pt x="32" y="5"/>
                  </a:cubicBezTo>
                  <a:cubicBezTo>
                    <a:pt x="32" y="5"/>
                    <a:pt x="31" y="5"/>
                    <a:pt x="30" y="5"/>
                  </a:cubicBezTo>
                  <a:cubicBezTo>
                    <a:pt x="30" y="5"/>
                    <a:pt x="29" y="6"/>
                    <a:pt x="29" y="6"/>
                  </a:cubicBezTo>
                  <a:cubicBezTo>
                    <a:pt x="29" y="6"/>
                    <a:pt x="29" y="6"/>
                    <a:pt x="29" y="6"/>
                  </a:cubicBezTo>
                  <a:cubicBezTo>
                    <a:pt x="29" y="6"/>
                    <a:pt x="29" y="6"/>
                    <a:pt x="29" y="6"/>
                  </a:cubicBezTo>
                  <a:cubicBezTo>
                    <a:pt x="31" y="5"/>
                    <a:pt x="29" y="6"/>
                    <a:pt x="30" y="5"/>
                  </a:cubicBezTo>
                  <a:cubicBezTo>
                    <a:pt x="31" y="5"/>
                    <a:pt x="31" y="5"/>
                    <a:pt x="31" y="5"/>
                  </a:cubicBezTo>
                  <a:cubicBezTo>
                    <a:pt x="31" y="5"/>
                    <a:pt x="30" y="5"/>
                    <a:pt x="30" y="5"/>
                  </a:cubicBezTo>
                  <a:cubicBezTo>
                    <a:pt x="29" y="6"/>
                    <a:pt x="30" y="5"/>
                    <a:pt x="29" y="6"/>
                  </a:cubicBezTo>
                  <a:cubicBezTo>
                    <a:pt x="29" y="6"/>
                    <a:pt x="29" y="6"/>
                    <a:pt x="29" y="6"/>
                  </a:cubicBezTo>
                  <a:cubicBezTo>
                    <a:pt x="28" y="6"/>
                    <a:pt x="29" y="6"/>
                    <a:pt x="28" y="6"/>
                  </a:cubicBezTo>
                  <a:cubicBezTo>
                    <a:pt x="29" y="6"/>
                    <a:pt x="28" y="6"/>
                    <a:pt x="29" y="6"/>
                  </a:cubicBezTo>
                  <a:cubicBezTo>
                    <a:pt x="29" y="6"/>
                    <a:pt x="28" y="6"/>
                    <a:pt x="28" y="6"/>
                  </a:cubicBezTo>
                  <a:cubicBezTo>
                    <a:pt x="29" y="6"/>
                    <a:pt x="28" y="6"/>
                    <a:pt x="28" y="6"/>
                  </a:cubicBezTo>
                  <a:cubicBezTo>
                    <a:pt x="28" y="6"/>
                    <a:pt x="28" y="6"/>
                    <a:pt x="28" y="6"/>
                  </a:cubicBezTo>
                  <a:cubicBezTo>
                    <a:pt x="28" y="6"/>
                    <a:pt x="28" y="6"/>
                    <a:pt x="28" y="6"/>
                  </a:cubicBezTo>
                  <a:cubicBezTo>
                    <a:pt x="29" y="6"/>
                    <a:pt x="29" y="6"/>
                    <a:pt x="30" y="5"/>
                  </a:cubicBezTo>
                  <a:cubicBezTo>
                    <a:pt x="29" y="6"/>
                    <a:pt x="29" y="6"/>
                    <a:pt x="29" y="6"/>
                  </a:cubicBezTo>
                  <a:cubicBezTo>
                    <a:pt x="30" y="5"/>
                    <a:pt x="29" y="6"/>
                    <a:pt x="30" y="5"/>
                  </a:cubicBezTo>
                  <a:cubicBezTo>
                    <a:pt x="30" y="5"/>
                    <a:pt x="30" y="5"/>
                    <a:pt x="31" y="5"/>
                  </a:cubicBezTo>
                  <a:cubicBezTo>
                    <a:pt x="31" y="5"/>
                    <a:pt x="31" y="5"/>
                    <a:pt x="31" y="5"/>
                  </a:cubicBezTo>
                  <a:cubicBezTo>
                    <a:pt x="30" y="5"/>
                    <a:pt x="31" y="5"/>
                    <a:pt x="30" y="5"/>
                  </a:cubicBezTo>
                  <a:cubicBezTo>
                    <a:pt x="29" y="6"/>
                    <a:pt x="29" y="6"/>
                    <a:pt x="28" y="6"/>
                  </a:cubicBezTo>
                  <a:cubicBezTo>
                    <a:pt x="28" y="6"/>
                    <a:pt x="28" y="6"/>
                    <a:pt x="28" y="6"/>
                  </a:cubicBezTo>
                  <a:cubicBezTo>
                    <a:pt x="27"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9" y="6"/>
                    <a:pt x="28" y="6"/>
                    <a:pt x="29" y="6"/>
                  </a:cubicBezTo>
                  <a:cubicBezTo>
                    <a:pt x="29" y="6"/>
                    <a:pt x="30" y="5"/>
                    <a:pt x="30" y="5"/>
                  </a:cubicBezTo>
                  <a:cubicBezTo>
                    <a:pt x="30" y="5"/>
                    <a:pt x="30" y="5"/>
                    <a:pt x="30" y="5"/>
                  </a:cubicBezTo>
                  <a:cubicBezTo>
                    <a:pt x="30" y="5"/>
                    <a:pt x="30" y="5"/>
                    <a:pt x="30" y="5"/>
                  </a:cubicBezTo>
                  <a:cubicBezTo>
                    <a:pt x="30" y="5"/>
                    <a:pt x="30" y="5"/>
                    <a:pt x="31" y="5"/>
                  </a:cubicBezTo>
                  <a:cubicBezTo>
                    <a:pt x="30" y="5"/>
                    <a:pt x="31" y="5"/>
                    <a:pt x="30" y="5"/>
                  </a:cubicBezTo>
                  <a:cubicBezTo>
                    <a:pt x="30" y="5"/>
                    <a:pt x="31" y="5"/>
                    <a:pt x="31" y="5"/>
                  </a:cubicBezTo>
                  <a:cubicBezTo>
                    <a:pt x="30" y="5"/>
                    <a:pt x="30" y="5"/>
                    <a:pt x="30" y="5"/>
                  </a:cubicBezTo>
                  <a:cubicBezTo>
                    <a:pt x="28" y="6"/>
                    <a:pt x="29" y="6"/>
                    <a:pt x="28" y="6"/>
                  </a:cubicBezTo>
                  <a:cubicBezTo>
                    <a:pt x="27" y="6"/>
                    <a:pt x="28" y="6"/>
                    <a:pt x="29" y="6"/>
                  </a:cubicBezTo>
                  <a:cubicBezTo>
                    <a:pt x="28" y="6"/>
                    <a:pt x="28" y="6"/>
                    <a:pt x="28" y="6"/>
                  </a:cubicBezTo>
                  <a:cubicBezTo>
                    <a:pt x="27" y="6"/>
                    <a:pt x="27" y="6"/>
                    <a:pt x="27" y="6"/>
                  </a:cubicBezTo>
                  <a:cubicBezTo>
                    <a:pt x="26" y="6"/>
                    <a:pt x="26" y="6"/>
                    <a:pt x="26" y="6"/>
                  </a:cubicBezTo>
                  <a:cubicBezTo>
                    <a:pt x="26" y="6"/>
                    <a:pt x="26" y="6"/>
                    <a:pt x="26" y="6"/>
                  </a:cubicBezTo>
                  <a:cubicBezTo>
                    <a:pt x="26" y="6"/>
                    <a:pt x="25" y="6"/>
                    <a:pt x="25" y="6"/>
                  </a:cubicBezTo>
                  <a:cubicBezTo>
                    <a:pt x="25" y="6"/>
                    <a:pt x="26" y="6"/>
                    <a:pt x="26" y="6"/>
                  </a:cubicBezTo>
                  <a:cubicBezTo>
                    <a:pt x="26" y="6"/>
                    <a:pt x="26" y="6"/>
                    <a:pt x="25" y="6"/>
                  </a:cubicBezTo>
                  <a:cubicBezTo>
                    <a:pt x="25" y="6"/>
                    <a:pt x="26" y="6"/>
                    <a:pt x="26" y="6"/>
                  </a:cubicBezTo>
                  <a:cubicBezTo>
                    <a:pt x="26" y="6"/>
                    <a:pt x="26" y="6"/>
                    <a:pt x="26" y="6"/>
                  </a:cubicBezTo>
                  <a:cubicBezTo>
                    <a:pt x="25" y="6"/>
                    <a:pt x="25" y="6"/>
                    <a:pt x="24" y="6"/>
                  </a:cubicBezTo>
                  <a:cubicBezTo>
                    <a:pt x="24" y="6"/>
                    <a:pt x="25" y="6"/>
                    <a:pt x="25" y="6"/>
                  </a:cubicBezTo>
                  <a:cubicBezTo>
                    <a:pt x="26" y="6"/>
                    <a:pt x="25" y="6"/>
                    <a:pt x="25" y="6"/>
                  </a:cubicBezTo>
                  <a:cubicBezTo>
                    <a:pt x="26" y="6"/>
                    <a:pt x="26" y="6"/>
                    <a:pt x="26" y="6"/>
                  </a:cubicBezTo>
                  <a:cubicBezTo>
                    <a:pt x="25" y="6"/>
                    <a:pt x="25" y="6"/>
                    <a:pt x="25" y="6"/>
                  </a:cubicBezTo>
                  <a:cubicBezTo>
                    <a:pt x="26" y="6"/>
                    <a:pt x="25" y="6"/>
                    <a:pt x="25" y="6"/>
                  </a:cubicBezTo>
                  <a:cubicBezTo>
                    <a:pt x="26" y="6"/>
                    <a:pt x="26" y="6"/>
                    <a:pt x="26" y="6"/>
                  </a:cubicBezTo>
                  <a:cubicBezTo>
                    <a:pt x="26" y="6"/>
                    <a:pt x="26" y="6"/>
                    <a:pt x="26" y="6"/>
                  </a:cubicBezTo>
                  <a:cubicBezTo>
                    <a:pt x="25" y="6"/>
                    <a:pt x="25" y="6"/>
                    <a:pt x="25" y="6"/>
                  </a:cubicBezTo>
                  <a:cubicBezTo>
                    <a:pt x="26" y="6"/>
                    <a:pt x="26" y="6"/>
                    <a:pt x="26" y="6"/>
                  </a:cubicBezTo>
                  <a:cubicBezTo>
                    <a:pt x="26" y="6"/>
                    <a:pt x="25" y="6"/>
                    <a:pt x="25" y="6"/>
                  </a:cubicBezTo>
                  <a:cubicBezTo>
                    <a:pt x="26" y="6"/>
                    <a:pt x="25" y="6"/>
                    <a:pt x="25" y="6"/>
                  </a:cubicBezTo>
                  <a:cubicBezTo>
                    <a:pt x="27" y="6"/>
                    <a:pt x="25" y="6"/>
                    <a:pt x="25" y="6"/>
                  </a:cubicBezTo>
                  <a:cubicBezTo>
                    <a:pt x="25" y="6"/>
                    <a:pt x="26" y="6"/>
                    <a:pt x="26" y="6"/>
                  </a:cubicBezTo>
                  <a:cubicBezTo>
                    <a:pt x="26" y="6"/>
                    <a:pt x="25" y="6"/>
                    <a:pt x="25" y="6"/>
                  </a:cubicBezTo>
                  <a:cubicBezTo>
                    <a:pt x="25" y="6"/>
                    <a:pt x="26" y="6"/>
                    <a:pt x="26" y="6"/>
                  </a:cubicBezTo>
                  <a:cubicBezTo>
                    <a:pt x="26" y="6"/>
                    <a:pt x="25" y="6"/>
                    <a:pt x="25" y="6"/>
                  </a:cubicBezTo>
                  <a:cubicBezTo>
                    <a:pt x="25" y="6"/>
                    <a:pt x="26" y="6"/>
                    <a:pt x="26" y="6"/>
                  </a:cubicBezTo>
                  <a:cubicBezTo>
                    <a:pt x="26" y="6"/>
                    <a:pt x="27" y="6"/>
                    <a:pt x="26" y="6"/>
                  </a:cubicBezTo>
                  <a:cubicBezTo>
                    <a:pt x="26" y="6"/>
                    <a:pt x="26" y="6"/>
                    <a:pt x="26" y="6"/>
                  </a:cubicBezTo>
                  <a:cubicBezTo>
                    <a:pt x="26" y="6"/>
                    <a:pt x="26" y="6"/>
                    <a:pt x="25" y="6"/>
                  </a:cubicBezTo>
                  <a:cubicBezTo>
                    <a:pt x="26" y="6"/>
                    <a:pt x="26" y="6"/>
                    <a:pt x="26" y="6"/>
                  </a:cubicBezTo>
                  <a:cubicBezTo>
                    <a:pt x="26" y="6"/>
                    <a:pt x="25" y="6"/>
                    <a:pt x="25" y="6"/>
                  </a:cubicBezTo>
                  <a:cubicBezTo>
                    <a:pt x="23" y="7"/>
                    <a:pt x="23" y="7"/>
                    <a:pt x="22" y="7"/>
                  </a:cubicBezTo>
                  <a:cubicBezTo>
                    <a:pt x="22" y="7"/>
                    <a:pt x="22" y="7"/>
                    <a:pt x="21" y="7"/>
                  </a:cubicBezTo>
                  <a:cubicBezTo>
                    <a:pt x="22" y="7"/>
                    <a:pt x="22" y="7"/>
                    <a:pt x="22" y="7"/>
                  </a:cubicBezTo>
                  <a:cubicBezTo>
                    <a:pt x="22" y="7"/>
                    <a:pt x="22" y="7"/>
                    <a:pt x="22" y="7"/>
                  </a:cubicBezTo>
                  <a:cubicBezTo>
                    <a:pt x="22" y="7"/>
                    <a:pt x="23" y="7"/>
                    <a:pt x="23" y="7"/>
                  </a:cubicBezTo>
                  <a:cubicBezTo>
                    <a:pt x="23" y="7"/>
                    <a:pt x="23" y="7"/>
                    <a:pt x="23" y="7"/>
                  </a:cubicBezTo>
                  <a:cubicBezTo>
                    <a:pt x="23" y="6"/>
                    <a:pt x="24" y="6"/>
                    <a:pt x="24" y="6"/>
                  </a:cubicBezTo>
                  <a:cubicBezTo>
                    <a:pt x="24" y="6"/>
                    <a:pt x="24" y="6"/>
                    <a:pt x="24" y="6"/>
                  </a:cubicBezTo>
                  <a:cubicBezTo>
                    <a:pt x="24" y="6"/>
                    <a:pt x="24" y="6"/>
                    <a:pt x="24" y="6"/>
                  </a:cubicBezTo>
                  <a:cubicBezTo>
                    <a:pt x="24" y="6"/>
                    <a:pt x="24" y="6"/>
                    <a:pt x="23" y="7"/>
                  </a:cubicBezTo>
                  <a:cubicBezTo>
                    <a:pt x="23" y="7"/>
                    <a:pt x="23" y="7"/>
                    <a:pt x="23" y="7"/>
                  </a:cubicBezTo>
                  <a:cubicBezTo>
                    <a:pt x="23" y="7"/>
                    <a:pt x="22" y="7"/>
                    <a:pt x="22" y="7"/>
                  </a:cubicBezTo>
                  <a:cubicBezTo>
                    <a:pt x="22" y="7"/>
                    <a:pt x="23" y="7"/>
                    <a:pt x="23" y="7"/>
                  </a:cubicBezTo>
                  <a:cubicBezTo>
                    <a:pt x="22" y="7"/>
                    <a:pt x="22" y="7"/>
                    <a:pt x="21" y="7"/>
                  </a:cubicBezTo>
                  <a:cubicBezTo>
                    <a:pt x="21" y="7"/>
                    <a:pt x="22" y="7"/>
                    <a:pt x="23" y="7"/>
                  </a:cubicBezTo>
                  <a:cubicBezTo>
                    <a:pt x="22" y="7"/>
                    <a:pt x="22" y="7"/>
                    <a:pt x="22" y="7"/>
                  </a:cubicBezTo>
                  <a:cubicBezTo>
                    <a:pt x="22" y="7"/>
                    <a:pt x="21" y="7"/>
                    <a:pt x="22" y="7"/>
                  </a:cubicBezTo>
                  <a:cubicBezTo>
                    <a:pt x="23" y="7"/>
                    <a:pt x="22" y="7"/>
                    <a:pt x="23" y="7"/>
                  </a:cubicBezTo>
                  <a:cubicBezTo>
                    <a:pt x="23" y="6"/>
                    <a:pt x="23" y="7"/>
                    <a:pt x="23" y="7"/>
                  </a:cubicBezTo>
                  <a:cubicBezTo>
                    <a:pt x="23" y="7"/>
                    <a:pt x="24" y="6"/>
                    <a:pt x="24" y="6"/>
                  </a:cubicBezTo>
                  <a:cubicBezTo>
                    <a:pt x="24" y="6"/>
                    <a:pt x="24" y="6"/>
                    <a:pt x="23" y="7"/>
                  </a:cubicBezTo>
                  <a:cubicBezTo>
                    <a:pt x="23" y="6"/>
                    <a:pt x="23" y="7"/>
                    <a:pt x="23" y="7"/>
                  </a:cubicBezTo>
                  <a:cubicBezTo>
                    <a:pt x="23" y="7"/>
                    <a:pt x="24" y="6"/>
                    <a:pt x="24" y="6"/>
                  </a:cubicBezTo>
                  <a:cubicBezTo>
                    <a:pt x="25" y="6"/>
                    <a:pt x="23" y="6"/>
                    <a:pt x="24" y="6"/>
                  </a:cubicBezTo>
                  <a:cubicBezTo>
                    <a:pt x="25" y="6"/>
                    <a:pt x="25" y="6"/>
                    <a:pt x="25" y="6"/>
                  </a:cubicBezTo>
                  <a:cubicBezTo>
                    <a:pt x="25" y="6"/>
                    <a:pt x="24" y="6"/>
                    <a:pt x="24" y="6"/>
                  </a:cubicBezTo>
                  <a:cubicBezTo>
                    <a:pt x="23" y="6"/>
                    <a:pt x="24" y="6"/>
                    <a:pt x="23" y="7"/>
                  </a:cubicBezTo>
                  <a:cubicBezTo>
                    <a:pt x="27" y="6"/>
                    <a:pt x="38" y="4"/>
                    <a:pt x="42" y="4"/>
                  </a:cubicBezTo>
                  <a:cubicBezTo>
                    <a:pt x="43" y="3"/>
                    <a:pt x="42" y="3"/>
                    <a:pt x="42" y="3"/>
                  </a:cubicBezTo>
                  <a:cubicBezTo>
                    <a:pt x="42" y="4"/>
                    <a:pt x="43" y="3"/>
                    <a:pt x="41" y="4"/>
                  </a:cubicBezTo>
                  <a:cubicBezTo>
                    <a:pt x="41" y="4"/>
                    <a:pt x="42" y="4"/>
                    <a:pt x="41" y="4"/>
                  </a:cubicBezTo>
                  <a:cubicBezTo>
                    <a:pt x="41" y="4"/>
                    <a:pt x="42" y="4"/>
                    <a:pt x="42" y="3"/>
                  </a:cubicBezTo>
                  <a:cubicBezTo>
                    <a:pt x="42" y="3"/>
                    <a:pt x="42" y="3"/>
                    <a:pt x="41" y="4"/>
                  </a:cubicBezTo>
                  <a:cubicBezTo>
                    <a:pt x="41" y="4"/>
                    <a:pt x="41" y="4"/>
                    <a:pt x="41" y="4"/>
                  </a:cubicBezTo>
                  <a:cubicBezTo>
                    <a:pt x="41" y="4"/>
                    <a:pt x="42" y="3"/>
                    <a:pt x="42" y="3"/>
                  </a:cubicBezTo>
                  <a:cubicBezTo>
                    <a:pt x="42" y="3"/>
                    <a:pt x="42" y="3"/>
                    <a:pt x="41" y="4"/>
                  </a:cubicBezTo>
                  <a:cubicBezTo>
                    <a:pt x="42" y="3"/>
                    <a:pt x="41" y="4"/>
                    <a:pt x="41" y="4"/>
                  </a:cubicBezTo>
                  <a:cubicBezTo>
                    <a:pt x="41" y="4"/>
                    <a:pt x="41" y="4"/>
                    <a:pt x="41" y="4"/>
                  </a:cubicBezTo>
                  <a:cubicBezTo>
                    <a:pt x="42" y="3"/>
                    <a:pt x="41" y="4"/>
                    <a:pt x="42" y="3"/>
                  </a:cubicBezTo>
                  <a:cubicBezTo>
                    <a:pt x="42" y="4"/>
                    <a:pt x="41" y="4"/>
                    <a:pt x="41" y="4"/>
                  </a:cubicBezTo>
                  <a:cubicBezTo>
                    <a:pt x="41" y="4"/>
                    <a:pt x="41" y="4"/>
                    <a:pt x="41" y="4"/>
                  </a:cubicBezTo>
                  <a:cubicBezTo>
                    <a:pt x="41"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0" y="4"/>
                    <a:pt x="40" y="4"/>
                    <a:pt x="42" y="3"/>
                  </a:cubicBezTo>
                  <a:cubicBezTo>
                    <a:pt x="43" y="3"/>
                    <a:pt x="44" y="3"/>
                    <a:pt x="45" y="3"/>
                  </a:cubicBezTo>
                  <a:cubicBezTo>
                    <a:pt x="45" y="3"/>
                    <a:pt x="45" y="3"/>
                    <a:pt x="45" y="3"/>
                  </a:cubicBezTo>
                  <a:cubicBezTo>
                    <a:pt x="46" y="3"/>
                    <a:pt x="48" y="3"/>
                    <a:pt x="48" y="3"/>
                  </a:cubicBezTo>
                  <a:cubicBezTo>
                    <a:pt x="48" y="3"/>
                    <a:pt x="49" y="2"/>
                    <a:pt x="50" y="2"/>
                  </a:cubicBezTo>
                  <a:cubicBezTo>
                    <a:pt x="50" y="2"/>
                    <a:pt x="50" y="2"/>
                    <a:pt x="50" y="2"/>
                  </a:cubicBezTo>
                  <a:cubicBezTo>
                    <a:pt x="49" y="2"/>
                    <a:pt x="50" y="2"/>
                    <a:pt x="49" y="2"/>
                  </a:cubicBezTo>
                  <a:cubicBezTo>
                    <a:pt x="49" y="2"/>
                    <a:pt x="49" y="2"/>
                    <a:pt x="49" y="2"/>
                  </a:cubicBezTo>
                  <a:cubicBezTo>
                    <a:pt x="49" y="2"/>
                    <a:pt x="49" y="2"/>
                    <a:pt x="49" y="2"/>
                  </a:cubicBezTo>
                  <a:cubicBezTo>
                    <a:pt x="49" y="2"/>
                    <a:pt x="49" y="2"/>
                    <a:pt x="49" y="2"/>
                  </a:cubicBezTo>
                  <a:cubicBezTo>
                    <a:pt x="48" y="2"/>
                    <a:pt x="48" y="2"/>
                    <a:pt x="48" y="2"/>
                  </a:cubicBezTo>
                  <a:cubicBezTo>
                    <a:pt x="49" y="2"/>
                    <a:pt x="49" y="2"/>
                    <a:pt x="49" y="2"/>
                  </a:cubicBezTo>
                  <a:cubicBezTo>
                    <a:pt x="49" y="2"/>
                    <a:pt x="49" y="2"/>
                    <a:pt x="49" y="2"/>
                  </a:cubicBezTo>
                  <a:cubicBezTo>
                    <a:pt x="49" y="2"/>
                    <a:pt x="48" y="2"/>
                    <a:pt x="48" y="2"/>
                  </a:cubicBezTo>
                  <a:cubicBezTo>
                    <a:pt x="48" y="2"/>
                    <a:pt x="49" y="2"/>
                    <a:pt x="49" y="2"/>
                  </a:cubicBezTo>
                  <a:cubicBezTo>
                    <a:pt x="49" y="2"/>
                    <a:pt x="49" y="2"/>
                    <a:pt x="49" y="2"/>
                  </a:cubicBezTo>
                  <a:cubicBezTo>
                    <a:pt x="49" y="2"/>
                    <a:pt x="49" y="2"/>
                    <a:pt x="49" y="2"/>
                  </a:cubicBezTo>
                  <a:cubicBezTo>
                    <a:pt x="49" y="2"/>
                    <a:pt x="49" y="2"/>
                    <a:pt x="49" y="2"/>
                  </a:cubicBezTo>
                  <a:cubicBezTo>
                    <a:pt x="49" y="2"/>
                    <a:pt x="49" y="2"/>
                    <a:pt x="49" y="2"/>
                  </a:cubicBezTo>
                  <a:cubicBezTo>
                    <a:pt x="49" y="2"/>
                    <a:pt x="49" y="2"/>
                    <a:pt x="49" y="2"/>
                  </a:cubicBezTo>
                  <a:cubicBezTo>
                    <a:pt x="49" y="2"/>
                    <a:pt x="48" y="2"/>
                    <a:pt x="48" y="3"/>
                  </a:cubicBezTo>
                  <a:cubicBezTo>
                    <a:pt x="48" y="2"/>
                    <a:pt x="49" y="2"/>
                    <a:pt x="49" y="2"/>
                  </a:cubicBezTo>
                  <a:cubicBezTo>
                    <a:pt x="49" y="2"/>
                    <a:pt x="49" y="2"/>
                    <a:pt x="49" y="2"/>
                  </a:cubicBezTo>
                  <a:cubicBezTo>
                    <a:pt x="49" y="2"/>
                    <a:pt x="49" y="2"/>
                    <a:pt x="49" y="2"/>
                  </a:cubicBezTo>
                  <a:cubicBezTo>
                    <a:pt x="49" y="2"/>
                    <a:pt x="49" y="2"/>
                    <a:pt x="50" y="2"/>
                  </a:cubicBezTo>
                  <a:cubicBezTo>
                    <a:pt x="42" y="4"/>
                    <a:pt x="22" y="7"/>
                    <a:pt x="17" y="7"/>
                  </a:cubicBezTo>
                  <a:cubicBezTo>
                    <a:pt x="17" y="7"/>
                    <a:pt x="17" y="8"/>
                    <a:pt x="17" y="8"/>
                  </a:cubicBezTo>
                  <a:cubicBezTo>
                    <a:pt x="17" y="8"/>
                    <a:pt x="17" y="8"/>
                    <a:pt x="17" y="8"/>
                  </a:cubicBezTo>
                  <a:cubicBezTo>
                    <a:pt x="17" y="8"/>
                    <a:pt x="17" y="8"/>
                    <a:pt x="18" y="7"/>
                  </a:cubicBezTo>
                  <a:cubicBezTo>
                    <a:pt x="18" y="7"/>
                    <a:pt x="18" y="7"/>
                    <a:pt x="18" y="7"/>
                  </a:cubicBezTo>
                  <a:cubicBezTo>
                    <a:pt x="18" y="7"/>
                    <a:pt x="17" y="8"/>
                    <a:pt x="17" y="8"/>
                  </a:cubicBezTo>
                  <a:cubicBezTo>
                    <a:pt x="17" y="8"/>
                    <a:pt x="17" y="8"/>
                    <a:pt x="18" y="7"/>
                  </a:cubicBezTo>
                  <a:cubicBezTo>
                    <a:pt x="18" y="7"/>
                    <a:pt x="18" y="7"/>
                    <a:pt x="18" y="7"/>
                  </a:cubicBezTo>
                  <a:cubicBezTo>
                    <a:pt x="18" y="7"/>
                    <a:pt x="17" y="8"/>
                    <a:pt x="16" y="8"/>
                  </a:cubicBezTo>
                  <a:cubicBezTo>
                    <a:pt x="16" y="8"/>
                    <a:pt x="16" y="8"/>
                    <a:pt x="16" y="8"/>
                  </a:cubicBezTo>
                  <a:cubicBezTo>
                    <a:pt x="16" y="8"/>
                    <a:pt x="17" y="8"/>
                    <a:pt x="17" y="7"/>
                  </a:cubicBezTo>
                  <a:cubicBezTo>
                    <a:pt x="17" y="8"/>
                    <a:pt x="17" y="7"/>
                    <a:pt x="16" y="8"/>
                  </a:cubicBezTo>
                  <a:cubicBezTo>
                    <a:pt x="16" y="8"/>
                    <a:pt x="16" y="8"/>
                    <a:pt x="17" y="7"/>
                  </a:cubicBezTo>
                  <a:cubicBezTo>
                    <a:pt x="17" y="7"/>
                    <a:pt x="17" y="7"/>
                    <a:pt x="17" y="7"/>
                  </a:cubicBezTo>
                  <a:cubicBezTo>
                    <a:pt x="17" y="8"/>
                    <a:pt x="17" y="8"/>
                    <a:pt x="16" y="8"/>
                  </a:cubicBezTo>
                  <a:cubicBezTo>
                    <a:pt x="16" y="8"/>
                    <a:pt x="16" y="8"/>
                    <a:pt x="16" y="8"/>
                  </a:cubicBezTo>
                  <a:cubicBezTo>
                    <a:pt x="16" y="8"/>
                    <a:pt x="16" y="8"/>
                    <a:pt x="16" y="8"/>
                  </a:cubicBezTo>
                  <a:cubicBezTo>
                    <a:pt x="16" y="8"/>
                    <a:pt x="16" y="8"/>
                    <a:pt x="16" y="8"/>
                  </a:cubicBezTo>
                  <a:cubicBezTo>
                    <a:pt x="17" y="8"/>
                    <a:pt x="17" y="8"/>
                    <a:pt x="17" y="8"/>
                  </a:cubicBezTo>
                  <a:cubicBezTo>
                    <a:pt x="16" y="8"/>
                    <a:pt x="16" y="8"/>
                    <a:pt x="16" y="8"/>
                  </a:cubicBezTo>
                  <a:cubicBezTo>
                    <a:pt x="16" y="8"/>
                    <a:pt x="16" y="8"/>
                    <a:pt x="17" y="8"/>
                  </a:cubicBezTo>
                  <a:cubicBezTo>
                    <a:pt x="16" y="8"/>
                    <a:pt x="16" y="8"/>
                    <a:pt x="16" y="8"/>
                  </a:cubicBezTo>
                  <a:cubicBezTo>
                    <a:pt x="16" y="8"/>
                    <a:pt x="16" y="8"/>
                    <a:pt x="16" y="8"/>
                  </a:cubicBezTo>
                  <a:cubicBezTo>
                    <a:pt x="15" y="8"/>
                    <a:pt x="16" y="8"/>
                    <a:pt x="16" y="8"/>
                  </a:cubicBezTo>
                  <a:cubicBezTo>
                    <a:pt x="17" y="8"/>
                    <a:pt x="18" y="7"/>
                    <a:pt x="19" y="7"/>
                  </a:cubicBezTo>
                  <a:cubicBezTo>
                    <a:pt x="18" y="7"/>
                    <a:pt x="18" y="7"/>
                    <a:pt x="18" y="7"/>
                  </a:cubicBezTo>
                  <a:cubicBezTo>
                    <a:pt x="17" y="8"/>
                    <a:pt x="17" y="8"/>
                    <a:pt x="16" y="8"/>
                  </a:cubicBezTo>
                  <a:cubicBezTo>
                    <a:pt x="16" y="8"/>
                    <a:pt x="16" y="8"/>
                    <a:pt x="15" y="8"/>
                  </a:cubicBezTo>
                  <a:cubicBezTo>
                    <a:pt x="14" y="8"/>
                    <a:pt x="15" y="8"/>
                    <a:pt x="15" y="8"/>
                  </a:cubicBezTo>
                  <a:cubicBezTo>
                    <a:pt x="15" y="8"/>
                    <a:pt x="15" y="8"/>
                    <a:pt x="15" y="8"/>
                  </a:cubicBezTo>
                  <a:cubicBezTo>
                    <a:pt x="15" y="8"/>
                    <a:pt x="15" y="8"/>
                    <a:pt x="15" y="8"/>
                  </a:cubicBezTo>
                  <a:cubicBezTo>
                    <a:pt x="16" y="8"/>
                    <a:pt x="16" y="8"/>
                    <a:pt x="17" y="8"/>
                  </a:cubicBezTo>
                  <a:cubicBezTo>
                    <a:pt x="16" y="8"/>
                    <a:pt x="16" y="8"/>
                    <a:pt x="15" y="8"/>
                  </a:cubicBezTo>
                  <a:cubicBezTo>
                    <a:pt x="16" y="8"/>
                    <a:pt x="16" y="8"/>
                    <a:pt x="16" y="8"/>
                  </a:cubicBezTo>
                  <a:cubicBezTo>
                    <a:pt x="16" y="8"/>
                    <a:pt x="16" y="8"/>
                    <a:pt x="17" y="8"/>
                  </a:cubicBezTo>
                  <a:cubicBezTo>
                    <a:pt x="17" y="8"/>
                    <a:pt x="16" y="8"/>
                    <a:pt x="16" y="8"/>
                  </a:cubicBezTo>
                  <a:cubicBezTo>
                    <a:pt x="16" y="8"/>
                    <a:pt x="16" y="8"/>
                    <a:pt x="16" y="8"/>
                  </a:cubicBezTo>
                  <a:cubicBezTo>
                    <a:pt x="17" y="8"/>
                    <a:pt x="17" y="8"/>
                    <a:pt x="17" y="7"/>
                  </a:cubicBezTo>
                  <a:cubicBezTo>
                    <a:pt x="17" y="7"/>
                    <a:pt x="17" y="8"/>
                    <a:pt x="16" y="8"/>
                  </a:cubicBezTo>
                  <a:cubicBezTo>
                    <a:pt x="16" y="8"/>
                    <a:pt x="17" y="8"/>
                    <a:pt x="16" y="8"/>
                  </a:cubicBezTo>
                  <a:cubicBezTo>
                    <a:pt x="16" y="8"/>
                    <a:pt x="16" y="8"/>
                    <a:pt x="16" y="8"/>
                  </a:cubicBezTo>
                  <a:cubicBezTo>
                    <a:pt x="17" y="8"/>
                    <a:pt x="16" y="8"/>
                    <a:pt x="16" y="8"/>
                  </a:cubicBezTo>
                  <a:cubicBezTo>
                    <a:pt x="17" y="8"/>
                    <a:pt x="17" y="8"/>
                    <a:pt x="18" y="7"/>
                  </a:cubicBezTo>
                  <a:cubicBezTo>
                    <a:pt x="18" y="7"/>
                    <a:pt x="18" y="7"/>
                    <a:pt x="17" y="8"/>
                  </a:cubicBezTo>
                  <a:cubicBezTo>
                    <a:pt x="17" y="7"/>
                    <a:pt x="17" y="8"/>
                    <a:pt x="17" y="8"/>
                  </a:cubicBezTo>
                  <a:cubicBezTo>
                    <a:pt x="17" y="7"/>
                    <a:pt x="17" y="7"/>
                    <a:pt x="18" y="7"/>
                  </a:cubicBezTo>
                  <a:cubicBezTo>
                    <a:pt x="17" y="7"/>
                    <a:pt x="17" y="7"/>
                    <a:pt x="17" y="7"/>
                  </a:cubicBezTo>
                  <a:cubicBezTo>
                    <a:pt x="18" y="7"/>
                    <a:pt x="18" y="7"/>
                    <a:pt x="19" y="7"/>
                  </a:cubicBezTo>
                  <a:cubicBezTo>
                    <a:pt x="19" y="7"/>
                    <a:pt x="18" y="7"/>
                    <a:pt x="17" y="7"/>
                  </a:cubicBezTo>
                  <a:cubicBezTo>
                    <a:pt x="18" y="7"/>
                    <a:pt x="19" y="7"/>
                    <a:pt x="19" y="7"/>
                  </a:cubicBezTo>
                  <a:cubicBezTo>
                    <a:pt x="19" y="7"/>
                    <a:pt x="19" y="7"/>
                    <a:pt x="18" y="7"/>
                  </a:cubicBezTo>
                  <a:cubicBezTo>
                    <a:pt x="18" y="7"/>
                    <a:pt x="18" y="7"/>
                    <a:pt x="18" y="7"/>
                  </a:cubicBezTo>
                  <a:cubicBezTo>
                    <a:pt x="18" y="7"/>
                    <a:pt x="19" y="7"/>
                    <a:pt x="18" y="7"/>
                  </a:cubicBezTo>
                  <a:cubicBezTo>
                    <a:pt x="18" y="7"/>
                    <a:pt x="18" y="7"/>
                    <a:pt x="18" y="7"/>
                  </a:cubicBezTo>
                  <a:cubicBezTo>
                    <a:pt x="18" y="7"/>
                    <a:pt x="18" y="7"/>
                    <a:pt x="18" y="7"/>
                  </a:cubicBezTo>
                  <a:cubicBezTo>
                    <a:pt x="18" y="7"/>
                    <a:pt x="18" y="7"/>
                    <a:pt x="19" y="7"/>
                  </a:cubicBezTo>
                  <a:cubicBezTo>
                    <a:pt x="19" y="7"/>
                    <a:pt x="19" y="7"/>
                    <a:pt x="19" y="7"/>
                  </a:cubicBezTo>
                  <a:cubicBezTo>
                    <a:pt x="19" y="7"/>
                    <a:pt x="19" y="7"/>
                    <a:pt x="20" y="7"/>
                  </a:cubicBezTo>
                  <a:cubicBezTo>
                    <a:pt x="20" y="7"/>
                    <a:pt x="21" y="7"/>
                    <a:pt x="21" y="7"/>
                  </a:cubicBezTo>
                  <a:cubicBezTo>
                    <a:pt x="20" y="7"/>
                    <a:pt x="19" y="7"/>
                    <a:pt x="18" y="7"/>
                  </a:cubicBezTo>
                  <a:cubicBezTo>
                    <a:pt x="18" y="7"/>
                    <a:pt x="19" y="7"/>
                    <a:pt x="19" y="7"/>
                  </a:cubicBezTo>
                  <a:cubicBezTo>
                    <a:pt x="18" y="7"/>
                    <a:pt x="20" y="7"/>
                    <a:pt x="19" y="7"/>
                  </a:cubicBezTo>
                  <a:cubicBezTo>
                    <a:pt x="20" y="7"/>
                    <a:pt x="20" y="7"/>
                    <a:pt x="20" y="7"/>
                  </a:cubicBezTo>
                  <a:cubicBezTo>
                    <a:pt x="20" y="7"/>
                    <a:pt x="20" y="7"/>
                    <a:pt x="20" y="7"/>
                  </a:cubicBezTo>
                  <a:cubicBezTo>
                    <a:pt x="20" y="7"/>
                    <a:pt x="20" y="7"/>
                    <a:pt x="20" y="7"/>
                  </a:cubicBezTo>
                  <a:cubicBezTo>
                    <a:pt x="20" y="7"/>
                    <a:pt x="20" y="7"/>
                    <a:pt x="21" y="7"/>
                  </a:cubicBezTo>
                  <a:cubicBezTo>
                    <a:pt x="21" y="7"/>
                    <a:pt x="21" y="7"/>
                    <a:pt x="21" y="7"/>
                  </a:cubicBezTo>
                  <a:cubicBezTo>
                    <a:pt x="21" y="7"/>
                    <a:pt x="21" y="7"/>
                    <a:pt x="20" y="7"/>
                  </a:cubicBezTo>
                  <a:cubicBezTo>
                    <a:pt x="21" y="7"/>
                    <a:pt x="21" y="7"/>
                    <a:pt x="21" y="7"/>
                  </a:cubicBezTo>
                  <a:cubicBezTo>
                    <a:pt x="20" y="7"/>
                    <a:pt x="22" y="7"/>
                    <a:pt x="21" y="7"/>
                  </a:cubicBezTo>
                  <a:cubicBezTo>
                    <a:pt x="22" y="7"/>
                    <a:pt x="22" y="7"/>
                    <a:pt x="23" y="7"/>
                  </a:cubicBezTo>
                  <a:cubicBezTo>
                    <a:pt x="23" y="7"/>
                    <a:pt x="22" y="7"/>
                    <a:pt x="21" y="7"/>
                  </a:cubicBezTo>
                  <a:cubicBezTo>
                    <a:pt x="22" y="7"/>
                    <a:pt x="22" y="7"/>
                    <a:pt x="23" y="7"/>
                  </a:cubicBezTo>
                  <a:cubicBezTo>
                    <a:pt x="23" y="7"/>
                    <a:pt x="23" y="7"/>
                    <a:pt x="23" y="7"/>
                  </a:cubicBezTo>
                  <a:cubicBezTo>
                    <a:pt x="23" y="6"/>
                    <a:pt x="23" y="7"/>
                    <a:pt x="24" y="6"/>
                  </a:cubicBezTo>
                  <a:cubicBezTo>
                    <a:pt x="23" y="6"/>
                    <a:pt x="23" y="6"/>
                    <a:pt x="23" y="7"/>
                  </a:cubicBezTo>
                  <a:cubicBezTo>
                    <a:pt x="24" y="6"/>
                    <a:pt x="24" y="6"/>
                    <a:pt x="24" y="6"/>
                  </a:cubicBezTo>
                  <a:cubicBezTo>
                    <a:pt x="24" y="6"/>
                    <a:pt x="24" y="6"/>
                    <a:pt x="24" y="6"/>
                  </a:cubicBezTo>
                  <a:cubicBezTo>
                    <a:pt x="24" y="6"/>
                    <a:pt x="24" y="6"/>
                    <a:pt x="24" y="6"/>
                  </a:cubicBezTo>
                  <a:cubicBezTo>
                    <a:pt x="24" y="6"/>
                    <a:pt x="23" y="6"/>
                    <a:pt x="23" y="7"/>
                  </a:cubicBezTo>
                  <a:cubicBezTo>
                    <a:pt x="23" y="6"/>
                    <a:pt x="24" y="6"/>
                    <a:pt x="24" y="6"/>
                  </a:cubicBezTo>
                  <a:cubicBezTo>
                    <a:pt x="24" y="6"/>
                    <a:pt x="24" y="6"/>
                    <a:pt x="24" y="6"/>
                  </a:cubicBezTo>
                  <a:cubicBezTo>
                    <a:pt x="25" y="6"/>
                    <a:pt x="25" y="6"/>
                    <a:pt x="25" y="6"/>
                  </a:cubicBezTo>
                  <a:cubicBezTo>
                    <a:pt x="26" y="6"/>
                    <a:pt x="26" y="6"/>
                    <a:pt x="27" y="6"/>
                  </a:cubicBezTo>
                  <a:cubicBezTo>
                    <a:pt x="26" y="6"/>
                    <a:pt x="26" y="6"/>
                    <a:pt x="25" y="6"/>
                  </a:cubicBezTo>
                  <a:cubicBezTo>
                    <a:pt x="26" y="6"/>
                    <a:pt x="26" y="6"/>
                    <a:pt x="27" y="6"/>
                  </a:cubicBezTo>
                  <a:cubicBezTo>
                    <a:pt x="27" y="6"/>
                    <a:pt x="28" y="6"/>
                    <a:pt x="26" y="6"/>
                  </a:cubicBezTo>
                  <a:cubicBezTo>
                    <a:pt x="26" y="6"/>
                    <a:pt x="27" y="6"/>
                    <a:pt x="27" y="6"/>
                  </a:cubicBezTo>
                  <a:cubicBezTo>
                    <a:pt x="27" y="6"/>
                    <a:pt x="27" y="6"/>
                    <a:pt x="27" y="6"/>
                  </a:cubicBezTo>
                  <a:cubicBezTo>
                    <a:pt x="27" y="6"/>
                    <a:pt x="27" y="6"/>
                    <a:pt x="27" y="6"/>
                  </a:cubicBezTo>
                  <a:cubicBezTo>
                    <a:pt x="27" y="6"/>
                    <a:pt x="26" y="6"/>
                    <a:pt x="28" y="6"/>
                  </a:cubicBezTo>
                  <a:cubicBezTo>
                    <a:pt x="27" y="6"/>
                    <a:pt x="27" y="6"/>
                    <a:pt x="28" y="6"/>
                  </a:cubicBezTo>
                  <a:cubicBezTo>
                    <a:pt x="27" y="6"/>
                    <a:pt x="27" y="6"/>
                    <a:pt x="27" y="6"/>
                  </a:cubicBezTo>
                  <a:cubicBezTo>
                    <a:pt x="28" y="6"/>
                    <a:pt x="28" y="6"/>
                    <a:pt x="28" y="6"/>
                  </a:cubicBezTo>
                  <a:cubicBezTo>
                    <a:pt x="28" y="6"/>
                    <a:pt x="28" y="6"/>
                    <a:pt x="28" y="6"/>
                  </a:cubicBezTo>
                  <a:cubicBezTo>
                    <a:pt x="28" y="6"/>
                    <a:pt x="29" y="6"/>
                    <a:pt x="30" y="5"/>
                  </a:cubicBezTo>
                  <a:cubicBezTo>
                    <a:pt x="30" y="5"/>
                    <a:pt x="29" y="6"/>
                    <a:pt x="28" y="6"/>
                  </a:cubicBezTo>
                  <a:cubicBezTo>
                    <a:pt x="29" y="6"/>
                    <a:pt x="28" y="6"/>
                    <a:pt x="29" y="6"/>
                  </a:cubicBezTo>
                  <a:cubicBezTo>
                    <a:pt x="29" y="6"/>
                    <a:pt x="30" y="5"/>
                    <a:pt x="31" y="5"/>
                  </a:cubicBezTo>
                  <a:cubicBezTo>
                    <a:pt x="31" y="5"/>
                    <a:pt x="31" y="5"/>
                    <a:pt x="31" y="5"/>
                  </a:cubicBezTo>
                  <a:cubicBezTo>
                    <a:pt x="31" y="5"/>
                    <a:pt x="30" y="5"/>
                    <a:pt x="30" y="5"/>
                  </a:cubicBezTo>
                  <a:cubicBezTo>
                    <a:pt x="30" y="5"/>
                    <a:pt x="30" y="5"/>
                    <a:pt x="30" y="5"/>
                  </a:cubicBezTo>
                  <a:cubicBezTo>
                    <a:pt x="30" y="5"/>
                    <a:pt x="31" y="5"/>
                    <a:pt x="31" y="5"/>
                  </a:cubicBezTo>
                  <a:cubicBezTo>
                    <a:pt x="31" y="5"/>
                    <a:pt x="31" y="5"/>
                    <a:pt x="30" y="5"/>
                  </a:cubicBezTo>
                  <a:cubicBezTo>
                    <a:pt x="31" y="5"/>
                    <a:pt x="31" y="5"/>
                    <a:pt x="32" y="5"/>
                  </a:cubicBezTo>
                  <a:cubicBezTo>
                    <a:pt x="31" y="5"/>
                    <a:pt x="31" y="5"/>
                    <a:pt x="31" y="5"/>
                  </a:cubicBezTo>
                  <a:cubicBezTo>
                    <a:pt x="31" y="5"/>
                    <a:pt x="31" y="5"/>
                    <a:pt x="30" y="5"/>
                  </a:cubicBezTo>
                  <a:cubicBezTo>
                    <a:pt x="31" y="5"/>
                    <a:pt x="31" y="5"/>
                    <a:pt x="32" y="5"/>
                  </a:cubicBezTo>
                  <a:cubicBezTo>
                    <a:pt x="32" y="5"/>
                    <a:pt x="32" y="5"/>
                    <a:pt x="32" y="5"/>
                  </a:cubicBezTo>
                  <a:cubicBezTo>
                    <a:pt x="32" y="5"/>
                    <a:pt x="33" y="5"/>
                    <a:pt x="33" y="5"/>
                  </a:cubicBezTo>
                  <a:cubicBezTo>
                    <a:pt x="33" y="5"/>
                    <a:pt x="32" y="5"/>
                    <a:pt x="31" y="5"/>
                  </a:cubicBezTo>
                  <a:cubicBezTo>
                    <a:pt x="31" y="5"/>
                    <a:pt x="31" y="5"/>
                    <a:pt x="30" y="5"/>
                  </a:cubicBezTo>
                  <a:cubicBezTo>
                    <a:pt x="30" y="5"/>
                    <a:pt x="30" y="5"/>
                    <a:pt x="30" y="5"/>
                  </a:cubicBezTo>
                  <a:cubicBezTo>
                    <a:pt x="31" y="5"/>
                    <a:pt x="31" y="5"/>
                    <a:pt x="31" y="5"/>
                  </a:cubicBezTo>
                  <a:cubicBezTo>
                    <a:pt x="32" y="5"/>
                    <a:pt x="32" y="5"/>
                    <a:pt x="32" y="5"/>
                  </a:cubicBezTo>
                  <a:cubicBezTo>
                    <a:pt x="32" y="5"/>
                    <a:pt x="32" y="5"/>
                    <a:pt x="32" y="5"/>
                  </a:cubicBezTo>
                  <a:cubicBezTo>
                    <a:pt x="33" y="5"/>
                    <a:pt x="32" y="5"/>
                    <a:pt x="33" y="5"/>
                  </a:cubicBezTo>
                  <a:cubicBezTo>
                    <a:pt x="33" y="5"/>
                    <a:pt x="33" y="5"/>
                    <a:pt x="33" y="5"/>
                  </a:cubicBezTo>
                  <a:cubicBezTo>
                    <a:pt x="33" y="5"/>
                    <a:pt x="33" y="5"/>
                    <a:pt x="33" y="5"/>
                  </a:cubicBezTo>
                  <a:cubicBezTo>
                    <a:pt x="32" y="5"/>
                    <a:pt x="31" y="5"/>
                    <a:pt x="31" y="5"/>
                  </a:cubicBezTo>
                  <a:cubicBezTo>
                    <a:pt x="31" y="5"/>
                    <a:pt x="31" y="5"/>
                    <a:pt x="31" y="5"/>
                  </a:cubicBezTo>
                  <a:cubicBezTo>
                    <a:pt x="30" y="5"/>
                    <a:pt x="30" y="5"/>
                    <a:pt x="29" y="6"/>
                  </a:cubicBezTo>
                  <a:cubicBezTo>
                    <a:pt x="29" y="6"/>
                    <a:pt x="29" y="6"/>
                    <a:pt x="29" y="6"/>
                  </a:cubicBezTo>
                  <a:cubicBezTo>
                    <a:pt x="30" y="5"/>
                    <a:pt x="30" y="5"/>
                    <a:pt x="30" y="5"/>
                  </a:cubicBezTo>
                  <a:cubicBezTo>
                    <a:pt x="30" y="5"/>
                    <a:pt x="30" y="5"/>
                    <a:pt x="30" y="5"/>
                  </a:cubicBezTo>
                  <a:cubicBezTo>
                    <a:pt x="30" y="5"/>
                    <a:pt x="30" y="5"/>
                    <a:pt x="31" y="5"/>
                  </a:cubicBezTo>
                  <a:cubicBezTo>
                    <a:pt x="31" y="5"/>
                    <a:pt x="31" y="5"/>
                    <a:pt x="30" y="5"/>
                  </a:cubicBezTo>
                  <a:cubicBezTo>
                    <a:pt x="30" y="5"/>
                    <a:pt x="31" y="5"/>
                    <a:pt x="31" y="5"/>
                  </a:cubicBezTo>
                  <a:cubicBezTo>
                    <a:pt x="30" y="5"/>
                    <a:pt x="30" y="5"/>
                    <a:pt x="30" y="5"/>
                  </a:cubicBezTo>
                  <a:cubicBezTo>
                    <a:pt x="30" y="5"/>
                    <a:pt x="31" y="5"/>
                    <a:pt x="31" y="5"/>
                  </a:cubicBezTo>
                  <a:cubicBezTo>
                    <a:pt x="31" y="5"/>
                    <a:pt x="30" y="5"/>
                    <a:pt x="30" y="5"/>
                  </a:cubicBezTo>
                  <a:cubicBezTo>
                    <a:pt x="30" y="5"/>
                    <a:pt x="31" y="5"/>
                    <a:pt x="30" y="5"/>
                  </a:cubicBezTo>
                  <a:cubicBezTo>
                    <a:pt x="30" y="5"/>
                    <a:pt x="31" y="5"/>
                    <a:pt x="31" y="5"/>
                  </a:cubicBezTo>
                  <a:cubicBezTo>
                    <a:pt x="31" y="5"/>
                    <a:pt x="30" y="5"/>
                    <a:pt x="30" y="5"/>
                  </a:cubicBezTo>
                  <a:cubicBezTo>
                    <a:pt x="30" y="5"/>
                    <a:pt x="30" y="5"/>
                    <a:pt x="31" y="5"/>
                  </a:cubicBezTo>
                  <a:cubicBezTo>
                    <a:pt x="31" y="5"/>
                    <a:pt x="30" y="5"/>
                    <a:pt x="29" y="6"/>
                  </a:cubicBezTo>
                  <a:cubicBezTo>
                    <a:pt x="29" y="6"/>
                    <a:pt x="29" y="6"/>
                    <a:pt x="29" y="6"/>
                  </a:cubicBezTo>
                  <a:cubicBezTo>
                    <a:pt x="29" y="6"/>
                    <a:pt x="29" y="6"/>
                    <a:pt x="29" y="6"/>
                  </a:cubicBezTo>
                  <a:cubicBezTo>
                    <a:pt x="29" y="6"/>
                    <a:pt x="29" y="6"/>
                    <a:pt x="29" y="6"/>
                  </a:cubicBezTo>
                  <a:cubicBezTo>
                    <a:pt x="29" y="6"/>
                    <a:pt x="29" y="6"/>
                    <a:pt x="29" y="6"/>
                  </a:cubicBezTo>
                  <a:cubicBezTo>
                    <a:pt x="29" y="6"/>
                    <a:pt x="29" y="6"/>
                    <a:pt x="29" y="6"/>
                  </a:cubicBezTo>
                  <a:cubicBezTo>
                    <a:pt x="29" y="6"/>
                    <a:pt x="29" y="6"/>
                    <a:pt x="29" y="6"/>
                  </a:cubicBezTo>
                  <a:cubicBezTo>
                    <a:pt x="30" y="5"/>
                    <a:pt x="30" y="5"/>
                    <a:pt x="30" y="5"/>
                  </a:cubicBezTo>
                  <a:cubicBezTo>
                    <a:pt x="30" y="5"/>
                    <a:pt x="30" y="5"/>
                    <a:pt x="30" y="5"/>
                  </a:cubicBezTo>
                  <a:cubicBezTo>
                    <a:pt x="30" y="5"/>
                    <a:pt x="31" y="5"/>
                    <a:pt x="31" y="5"/>
                  </a:cubicBezTo>
                  <a:cubicBezTo>
                    <a:pt x="30" y="5"/>
                    <a:pt x="30" y="5"/>
                    <a:pt x="30" y="5"/>
                  </a:cubicBezTo>
                  <a:cubicBezTo>
                    <a:pt x="31" y="5"/>
                    <a:pt x="30" y="5"/>
                    <a:pt x="32" y="5"/>
                  </a:cubicBezTo>
                  <a:cubicBezTo>
                    <a:pt x="31" y="5"/>
                    <a:pt x="30" y="5"/>
                    <a:pt x="30" y="5"/>
                  </a:cubicBezTo>
                  <a:cubicBezTo>
                    <a:pt x="30" y="5"/>
                    <a:pt x="30" y="5"/>
                    <a:pt x="30" y="5"/>
                  </a:cubicBezTo>
                  <a:cubicBezTo>
                    <a:pt x="29" y="6"/>
                    <a:pt x="30" y="5"/>
                    <a:pt x="30" y="5"/>
                  </a:cubicBezTo>
                  <a:cubicBezTo>
                    <a:pt x="29" y="6"/>
                    <a:pt x="29" y="6"/>
                    <a:pt x="29" y="6"/>
                  </a:cubicBezTo>
                  <a:cubicBezTo>
                    <a:pt x="29" y="6"/>
                    <a:pt x="29" y="6"/>
                    <a:pt x="29" y="6"/>
                  </a:cubicBezTo>
                  <a:cubicBezTo>
                    <a:pt x="29" y="6"/>
                    <a:pt x="29" y="6"/>
                    <a:pt x="29" y="6"/>
                  </a:cubicBezTo>
                  <a:cubicBezTo>
                    <a:pt x="29" y="6"/>
                    <a:pt x="29" y="6"/>
                    <a:pt x="29" y="6"/>
                  </a:cubicBezTo>
                  <a:cubicBezTo>
                    <a:pt x="29" y="6"/>
                    <a:pt x="29" y="6"/>
                    <a:pt x="28" y="6"/>
                  </a:cubicBezTo>
                  <a:cubicBezTo>
                    <a:pt x="29" y="6"/>
                    <a:pt x="29" y="6"/>
                    <a:pt x="29" y="6"/>
                  </a:cubicBezTo>
                  <a:cubicBezTo>
                    <a:pt x="29" y="6"/>
                    <a:pt x="29" y="6"/>
                    <a:pt x="29" y="6"/>
                  </a:cubicBezTo>
                  <a:cubicBezTo>
                    <a:pt x="29" y="6"/>
                    <a:pt x="29" y="6"/>
                    <a:pt x="29" y="6"/>
                  </a:cubicBezTo>
                  <a:cubicBezTo>
                    <a:pt x="30" y="5"/>
                    <a:pt x="30" y="5"/>
                    <a:pt x="30" y="5"/>
                  </a:cubicBezTo>
                  <a:cubicBezTo>
                    <a:pt x="30" y="5"/>
                    <a:pt x="30" y="5"/>
                    <a:pt x="29" y="6"/>
                  </a:cubicBezTo>
                  <a:cubicBezTo>
                    <a:pt x="29" y="6"/>
                    <a:pt x="29" y="6"/>
                    <a:pt x="29" y="6"/>
                  </a:cubicBezTo>
                  <a:cubicBezTo>
                    <a:pt x="29" y="6"/>
                    <a:pt x="29" y="6"/>
                    <a:pt x="29" y="6"/>
                  </a:cubicBezTo>
                  <a:cubicBezTo>
                    <a:pt x="28" y="6"/>
                    <a:pt x="28" y="6"/>
                    <a:pt x="28" y="6"/>
                  </a:cubicBezTo>
                  <a:cubicBezTo>
                    <a:pt x="27" y="6"/>
                    <a:pt x="28" y="6"/>
                    <a:pt x="27" y="6"/>
                  </a:cubicBezTo>
                  <a:cubicBezTo>
                    <a:pt x="26" y="6"/>
                    <a:pt x="27" y="6"/>
                    <a:pt x="26" y="6"/>
                  </a:cubicBezTo>
                  <a:cubicBezTo>
                    <a:pt x="26" y="6"/>
                    <a:pt x="26" y="6"/>
                    <a:pt x="26" y="6"/>
                  </a:cubicBezTo>
                  <a:cubicBezTo>
                    <a:pt x="26" y="6"/>
                    <a:pt x="26" y="6"/>
                    <a:pt x="26" y="6"/>
                  </a:cubicBezTo>
                  <a:cubicBezTo>
                    <a:pt x="25" y="6"/>
                    <a:pt x="24" y="6"/>
                    <a:pt x="24" y="6"/>
                  </a:cubicBezTo>
                  <a:cubicBezTo>
                    <a:pt x="23" y="7"/>
                    <a:pt x="24" y="6"/>
                    <a:pt x="23" y="7"/>
                  </a:cubicBezTo>
                  <a:cubicBezTo>
                    <a:pt x="23" y="7"/>
                    <a:pt x="22" y="7"/>
                    <a:pt x="22" y="7"/>
                  </a:cubicBezTo>
                  <a:cubicBezTo>
                    <a:pt x="22" y="7"/>
                    <a:pt x="23" y="7"/>
                    <a:pt x="24" y="6"/>
                  </a:cubicBezTo>
                  <a:cubicBezTo>
                    <a:pt x="23" y="6"/>
                    <a:pt x="22" y="7"/>
                    <a:pt x="22" y="7"/>
                  </a:cubicBezTo>
                  <a:cubicBezTo>
                    <a:pt x="22" y="7"/>
                    <a:pt x="22" y="7"/>
                    <a:pt x="22" y="7"/>
                  </a:cubicBezTo>
                  <a:cubicBezTo>
                    <a:pt x="21" y="7"/>
                    <a:pt x="21" y="7"/>
                    <a:pt x="21" y="7"/>
                  </a:cubicBezTo>
                  <a:cubicBezTo>
                    <a:pt x="21" y="7"/>
                    <a:pt x="21" y="7"/>
                    <a:pt x="22" y="7"/>
                  </a:cubicBezTo>
                  <a:cubicBezTo>
                    <a:pt x="22" y="7"/>
                    <a:pt x="22" y="7"/>
                    <a:pt x="21" y="7"/>
                  </a:cubicBezTo>
                  <a:cubicBezTo>
                    <a:pt x="21" y="7"/>
                    <a:pt x="21" y="7"/>
                    <a:pt x="21" y="7"/>
                  </a:cubicBezTo>
                  <a:cubicBezTo>
                    <a:pt x="20" y="7"/>
                    <a:pt x="20" y="7"/>
                    <a:pt x="18" y="7"/>
                  </a:cubicBezTo>
                  <a:cubicBezTo>
                    <a:pt x="18" y="7"/>
                    <a:pt x="19" y="7"/>
                    <a:pt x="19" y="7"/>
                  </a:cubicBezTo>
                  <a:cubicBezTo>
                    <a:pt x="19" y="7"/>
                    <a:pt x="19" y="7"/>
                    <a:pt x="19" y="7"/>
                  </a:cubicBezTo>
                  <a:cubicBezTo>
                    <a:pt x="19" y="7"/>
                    <a:pt x="19" y="7"/>
                    <a:pt x="20" y="7"/>
                  </a:cubicBezTo>
                  <a:cubicBezTo>
                    <a:pt x="21" y="7"/>
                    <a:pt x="19" y="7"/>
                    <a:pt x="21" y="7"/>
                  </a:cubicBezTo>
                  <a:cubicBezTo>
                    <a:pt x="21" y="7"/>
                    <a:pt x="20" y="7"/>
                    <a:pt x="19" y="7"/>
                  </a:cubicBezTo>
                  <a:cubicBezTo>
                    <a:pt x="19" y="7"/>
                    <a:pt x="19" y="7"/>
                    <a:pt x="19" y="7"/>
                  </a:cubicBezTo>
                  <a:cubicBezTo>
                    <a:pt x="20" y="7"/>
                    <a:pt x="20" y="7"/>
                    <a:pt x="21" y="7"/>
                  </a:cubicBezTo>
                  <a:cubicBezTo>
                    <a:pt x="21" y="7"/>
                    <a:pt x="20" y="7"/>
                    <a:pt x="19" y="7"/>
                  </a:cubicBezTo>
                  <a:cubicBezTo>
                    <a:pt x="20" y="7"/>
                    <a:pt x="20" y="7"/>
                    <a:pt x="20" y="7"/>
                  </a:cubicBezTo>
                  <a:cubicBezTo>
                    <a:pt x="20" y="7"/>
                    <a:pt x="20" y="7"/>
                    <a:pt x="20" y="7"/>
                  </a:cubicBezTo>
                  <a:cubicBezTo>
                    <a:pt x="20" y="7"/>
                    <a:pt x="19" y="7"/>
                    <a:pt x="19" y="7"/>
                  </a:cubicBezTo>
                  <a:cubicBezTo>
                    <a:pt x="19" y="7"/>
                    <a:pt x="19" y="7"/>
                    <a:pt x="20" y="7"/>
                  </a:cubicBezTo>
                  <a:cubicBezTo>
                    <a:pt x="19" y="7"/>
                    <a:pt x="19" y="7"/>
                    <a:pt x="19" y="7"/>
                  </a:cubicBezTo>
                  <a:cubicBezTo>
                    <a:pt x="19" y="7"/>
                    <a:pt x="19" y="7"/>
                    <a:pt x="20" y="7"/>
                  </a:cubicBezTo>
                  <a:cubicBezTo>
                    <a:pt x="19" y="7"/>
                    <a:pt x="19" y="7"/>
                    <a:pt x="19" y="7"/>
                  </a:cubicBezTo>
                  <a:cubicBezTo>
                    <a:pt x="19" y="7"/>
                    <a:pt x="19" y="7"/>
                    <a:pt x="19" y="7"/>
                  </a:cubicBezTo>
                  <a:cubicBezTo>
                    <a:pt x="19" y="7"/>
                    <a:pt x="20" y="7"/>
                    <a:pt x="20" y="7"/>
                  </a:cubicBezTo>
                  <a:cubicBezTo>
                    <a:pt x="20" y="7"/>
                    <a:pt x="20" y="7"/>
                    <a:pt x="19" y="7"/>
                  </a:cubicBezTo>
                  <a:cubicBezTo>
                    <a:pt x="19" y="7"/>
                    <a:pt x="20" y="7"/>
                    <a:pt x="19" y="7"/>
                  </a:cubicBezTo>
                  <a:cubicBezTo>
                    <a:pt x="20" y="7"/>
                    <a:pt x="20" y="7"/>
                    <a:pt x="20" y="7"/>
                  </a:cubicBezTo>
                  <a:cubicBezTo>
                    <a:pt x="20" y="7"/>
                    <a:pt x="20" y="7"/>
                    <a:pt x="19" y="7"/>
                  </a:cubicBezTo>
                  <a:cubicBezTo>
                    <a:pt x="20" y="7"/>
                    <a:pt x="20" y="7"/>
                    <a:pt x="20" y="7"/>
                  </a:cubicBezTo>
                  <a:cubicBezTo>
                    <a:pt x="20" y="7"/>
                    <a:pt x="20" y="7"/>
                    <a:pt x="20" y="7"/>
                  </a:cubicBezTo>
                  <a:cubicBezTo>
                    <a:pt x="21" y="7"/>
                    <a:pt x="20" y="7"/>
                    <a:pt x="21" y="7"/>
                  </a:cubicBezTo>
                  <a:cubicBezTo>
                    <a:pt x="21" y="7"/>
                    <a:pt x="21" y="7"/>
                    <a:pt x="22" y="7"/>
                  </a:cubicBezTo>
                  <a:cubicBezTo>
                    <a:pt x="20" y="7"/>
                    <a:pt x="21" y="7"/>
                    <a:pt x="21" y="7"/>
                  </a:cubicBezTo>
                  <a:cubicBezTo>
                    <a:pt x="21" y="7"/>
                    <a:pt x="21" y="7"/>
                    <a:pt x="21" y="7"/>
                  </a:cubicBezTo>
                  <a:cubicBezTo>
                    <a:pt x="21" y="7"/>
                    <a:pt x="20" y="7"/>
                    <a:pt x="20" y="7"/>
                  </a:cubicBezTo>
                  <a:cubicBezTo>
                    <a:pt x="19" y="7"/>
                    <a:pt x="19" y="7"/>
                    <a:pt x="19" y="7"/>
                  </a:cubicBezTo>
                  <a:cubicBezTo>
                    <a:pt x="21" y="7"/>
                    <a:pt x="21" y="7"/>
                    <a:pt x="22" y="7"/>
                  </a:cubicBezTo>
                  <a:cubicBezTo>
                    <a:pt x="21" y="7"/>
                    <a:pt x="21" y="7"/>
                    <a:pt x="20" y="7"/>
                  </a:cubicBezTo>
                  <a:cubicBezTo>
                    <a:pt x="20" y="7"/>
                    <a:pt x="20" y="7"/>
                    <a:pt x="21" y="7"/>
                  </a:cubicBezTo>
                  <a:cubicBezTo>
                    <a:pt x="21" y="7"/>
                    <a:pt x="21" y="7"/>
                    <a:pt x="20" y="7"/>
                  </a:cubicBezTo>
                  <a:cubicBezTo>
                    <a:pt x="20" y="7"/>
                    <a:pt x="20" y="7"/>
                    <a:pt x="20" y="7"/>
                  </a:cubicBezTo>
                  <a:cubicBezTo>
                    <a:pt x="20" y="7"/>
                    <a:pt x="20" y="7"/>
                    <a:pt x="21" y="7"/>
                  </a:cubicBezTo>
                  <a:cubicBezTo>
                    <a:pt x="21" y="7"/>
                    <a:pt x="21" y="7"/>
                    <a:pt x="21" y="7"/>
                  </a:cubicBezTo>
                  <a:cubicBezTo>
                    <a:pt x="21" y="7"/>
                    <a:pt x="22" y="7"/>
                    <a:pt x="22" y="7"/>
                  </a:cubicBezTo>
                  <a:cubicBezTo>
                    <a:pt x="22" y="7"/>
                    <a:pt x="22" y="7"/>
                    <a:pt x="21" y="7"/>
                  </a:cubicBezTo>
                  <a:cubicBezTo>
                    <a:pt x="21" y="7"/>
                    <a:pt x="21" y="7"/>
                    <a:pt x="22" y="7"/>
                  </a:cubicBezTo>
                  <a:cubicBezTo>
                    <a:pt x="22" y="7"/>
                    <a:pt x="22" y="7"/>
                    <a:pt x="23" y="7"/>
                  </a:cubicBezTo>
                  <a:cubicBezTo>
                    <a:pt x="22" y="7"/>
                    <a:pt x="22" y="7"/>
                    <a:pt x="22" y="7"/>
                  </a:cubicBezTo>
                  <a:cubicBezTo>
                    <a:pt x="22" y="7"/>
                    <a:pt x="23" y="7"/>
                    <a:pt x="23" y="7"/>
                  </a:cubicBezTo>
                  <a:cubicBezTo>
                    <a:pt x="23" y="7"/>
                    <a:pt x="22" y="7"/>
                    <a:pt x="22" y="7"/>
                  </a:cubicBezTo>
                  <a:cubicBezTo>
                    <a:pt x="22" y="7"/>
                    <a:pt x="22" y="7"/>
                    <a:pt x="21" y="7"/>
                  </a:cubicBezTo>
                  <a:cubicBezTo>
                    <a:pt x="21" y="7"/>
                    <a:pt x="22" y="7"/>
                    <a:pt x="22" y="7"/>
                  </a:cubicBezTo>
                  <a:cubicBezTo>
                    <a:pt x="22" y="7"/>
                    <a:pt x="22" y="7"/>
                    <a:pt x="21" y="7"/>
                  </a:cubicBezTo>
                  <a:cubicBezTo>
                    <a:pt x="22" y="7"/>
                    <a:pt x="22" y="7"/>
                    <a:pt x="23" y="7"/>
                  </a:cubicBezTo>
                  <a:cubicBezTo>
                    <a:pt x="22" y="7"/>
                    <a:pt x="22" y="7"/>
                    <a:pt x="22" y="7"/>
                  </a:cubicBezTo>
                  <a:cubicBezTo>
                    <a:pt x="23" y="7"/>
                    <a:pt x="22" y="7"/>
                    <a:pt x="22" y="7"/>
                  </a:cubicBezTo>
                  <a:cubicBezTo>
                    <a:pt x="22" y="7"/>
                    <a:pt x="21" y="7"/>
                    <a:pt x="21" y="7"/>
                  </a:cubicBezTo>
                  <a:cubicBezTo>
                    <a:pt x="21" y="7"/>
                    <a:pt x="22" y="7"/>
                    <a:pt x="22" y="7"/>
                  </a:cubicBezTo>
                  <a:cubicBezTo>
                    <a:pt x="22" y="7"/>
                    <a:pt x="22" y="7"/>
                    <a:pt x="22" y="7"/>
                  </a:cubicBezTo>
                  <a:cubicBezTo>
                    <a:pt x="21" y="7"/>
                    <a:pt x="21" y="7"/>
                    <a:pt x="21" y="7"/>
                  </a:cubicBezTo>
                  <a:cubicBezTo>
                    <a:pt x="20" y="7"/>
                    <a:pt x="20" y="7"/>
                    <a:pt x="20" y="7"/>
                  </a:cubicBezTo>
                  <a:cubicBezTo>
                    <a:pt x="19" y="7"/>
                    <a:pt x="19" y="7"/>
                    <a:pt x="19" y="7"/>
                  </a:cubicBezTo>
                  <a:cubicBezTo>
                    <a:pt x="18" y="7"/>
                    <a:pt x="19" y="7"/>
                    <a:pt x="19" y="7"/>
                  </a:cubicBezTo>
                  <a:cubicBezTo>
                    <a:pt x="19" y="7"/>
                    <a:pt x="19" y="7"/>
                    <a:pt x="19" y="7"/>
                  </a:cubicBezTo>
                  <a:cubicBezTo>
                    <a:pt x="20" y="7"/>
                    <a:pt x="20" y="7"/>
                    <a:pt x="21" y="7"/>
                  </a:cubicBezTo>
                  <a:cubicBezTo>
                    <a:pt x="22" y="7"/>
                    <a:pt x="21" y="7"/>
                    <a:pt x="22" y="7"/>
                  </a:cubicBezTo>
                  <a:cubicBezTo>
                    <a:pt x="22" y="7"/>
                    <a:pt x="23" y="7"/>
                    <a:pt x="23" y="7"/>
                  </a:cubicBezTo>
                  <a:cubicBezTo>
                    <a:pt x="22" y="7"/>
                    <a:pt x="22" y="7"/>
                    <a:pt x="22" y="7"/>
                  </a:cubicBezTo>
                  <a:cubicBezTo>
                    <a:pt x="22" y="7"/>
                    <a:pt x="22" y="7"/>
                    <a:pt x="22" y="7"/>
                  </a:cubicBezTo>
                  <a:cubicBezTo>
                    <a:pt x="22" y="7"/>
                    <a:pt x="22" y="7"/>
                    <a:pt x="22" y="7"/>
                  </a:cubicBezTo>
                  <a:cubicBezTo>
                    <a:pt x="22" y="7"/>
                    <a:pt x="22" y="7"/>
                    <a:pt x="22" y="7"/>
                  </a:cubicBezTo>
                  <a:cubicBezTo>
                    <a:pt x="22" y="7"/>
                    <a:pt x="21" y="7"/>
                    <a:pt x="20" y="7"/>
                  </a:cubicBezTo>
                  <a:cubicBezTo>
                    <a:pt x="21" y="7"/>
                    <a:pt x="22" y="7"/>
                    <a:pt x="22" y="7"/>
                  </a:cubicBezTo>
                  <a:cubicBezTo>
                    <a:pt x="21" y="7"/>
                    <a:pt x="22" y="7"/>
                    <a:pt x="20" y="7"/>
                  </a:cubicBezTo>
                  <a:cubicBezTo>
                    <a:pt x="21" y="7"/>
                    <a:pt x="20" y="7"/>
                    <a:pt x="21" y="7"/>
                  </a:cubicBezTo>
                  <a:cubicBezTo>
                    <a:pt x="21" y="7"/>
                    <a:pt x="21" y="7"/>
                    <a:pt x="21" y="7"/>
                  </a:cubicBezTo>
                  <a:cubicBezTo>
                    <a:pt x="21" y="7"/>
                    <a:pt x="21" y="7"/>
                    <a:pt x="22" y="7"/>
                  </a:cubicBezTo>
                  <a:cubicBezTo>
                    <a:pt x="21" y="7"/>
                    <a:pt x="21" y="7"/>
                    <a:pt x="21" y="7"/>
                  </a:cubicBezTo>
                  <a:cubicBezTo>
                    <a:pt x="21" y="7"/>
                    <a:pt x="21" y="7"/>
                    <a:pt x="21" y="7"/>
                  </a:cubicBezTo>
                  <a:cubicBezTo>
                    <a:pt x="21" y="7"/>
                    <a:pt x="22" y="7"/>
                    <a:pt x="22" y="7"/>
                  </a:cubicBezTo>
                  <a:cubicBezTo>
                    <a:pt x="22" y="7"/>
                    <a:pt x="23" y="7"/>
                    <a:pt x="23" y="7"/>
                  </a:cubicBezTo>
                  <a:cubicBezTo>
                    <a:pt x="23" y="6"/>
                    <a:pt x="24" y="6"/>
                    <a:pt x="24" y="6"/>
                  </a:cubicBezTo>
                  <a:cubicBezTo>
                    <a:pt x="24" y="6"/>
                    <a:pt x="24" y="6"/>
                    <a:pt x="24" y="6"/>
                  </a:cubicBezTo>
                  <a:cubicBezTo>
                    <a:pt x="24" y="6"/>
                    <a:pt x="24" y="6"/>
                    <a:pt x="24" y="6"/>
                  </a:cubicBezTo>
                  <a:cubicBezTo>
                    <a:pt x="24" y="6"/>
                    <a:pt x="24" y="6"/>
                    <a:pt x="24" y="6"/>
                  </a:cubicBezTo>
                  <a:cubicBezTo>
                    <a:pt x="24" y="6"/>
                    <a:pt x="23" y="6"/>
                    <a:pt x="23" y="6"/>
                  </a:cubicBezTo>
                  <a:cubicBezTo>
                    <a:pt x="22" y="7"/>
                    <a:pt x="23" y="7"/>
                    <a:pt x="22" y="7"/>
                  </a:cubicBezTo>
                  <a:cubicBezTo>
                    <a:pt x="21" y="7"/>
                    <a:pt x="21" y="7"/>
                    <a:pt x="20" y="7"/>
                  </a:cubicBezTo>
                  <a:cubicBezTo>
                    <a:pt x="20" y="7"/>
                    <a:pt x="20" y="7"/>
                    <a:pt x="20" y="7"/>
                  </a:cubicBezTo>
                  <a:cubicBezTo>
                    <a:pt x="20" y="7"/>
                    <a:pt x="21" y="7"/>
                    <a:pt x="22" y="7"/>
                  </a:cubicBezTo>
                  <a:cubicBezTo>
                    <a:pt x="22" y="7"/>
                    <a:pt x="21" y="7"/>
                    <a:pt x="21" y="7"/>
                  </a:cubicBezTo>
                  <a:cubicBezTo>
                    <a:pt x="22" y="7"/>
                    <a:pt x="24" y="6"/>
                    <a:pt x="24" y="6"/>
                  </a:cubicBezTo>
                  <a:cubicBezTo>
                    <a:pt x="24" y="6"/>
                    <a:pt x="25" y="6"/>
                    <a:pt x="24" y="6"/>
                  </a:cubicBezTo>
                  <a:cubicBezTo>
                    <a:pt x="25" y="6"/>
                    <a:pt x="25" y="6"/>
                    <a:pt x="25" y="6"/>
                  </a:cubicBezTo>
                  <a:cubicBezTo>
                    <a:pt x="25" y="6"/>
                    <a:pt x="25" y="6"/>
                    <a:pt x="26" y="6"/>
                  </a:cubicBezTo>
                  <a:cubicBezTo>
                    <a:pt x="25" y="6"/>
                    <a:pt x="24" y="6"/>
                    <a:pt x="24" y="6"/>
                  </a:cubicBezTo>
                  <a:cubicBezTo>
                    <a:pt x="24" y="6"/>
                    <a:pt x="24" y="6"/>
                    <a:pt x="24" y="6"/>
                  </a:cubicBezTo>
                  <a:cubicBezTo>
                    <a:pt x="24" y="6"/>
                    <a:pt x="25" y="6"/>
                    <a:pt x="25" y="6"/>
                  </a:cubicBezTo>
                  <a:cubicBezTo>
                    <a:pt x="24" y="6"/>
                    <a:pt x="25" y="6"/>
                    <a:pt x="24" y="6"/>
                  </a:cubicBezTo>
                  <a:cubicBezTo>
                    <a:pt x="26" y="6"/>
                    <a:pt x="26" y="6"/>
                    <a:pt x="26" y="6"/>
                  </a:cubicBezTo>
                  <a:cubicBezTo>
                    <a:pt x="25" y="6"/>
                    <a:pt x="25" y="6"/>
                    <a:pt x="25" y="6"/>
                  </a:cubicBezTo>
                  <a:cubicBezTo>
                    <a:pt x="25" y="6"/>
                    <a:pt x="25" y="6"/>
                    <a:pt x="26" y="6"/>
                  </a:cubicBezTo>
                  <a:cubicBezTo>
                    <a:pt x="26" y="6"/>
                    <a:pt x="26" y="6"/>
                    <a:pt x="26" y="6"/>
                  </a:cubicBezTo>
                  <a:cubicBezTo>
                    <a:pt x="27" y="6"/>
                    <a:pt x="26" y="6"/>
                    <a:pt x="26" y="6"/>
                  </a:cubicBezTo>
                  <a:cubicBezTo>
                    <a:pt x="26" y="6"/>
                    <a:pt x="27" y="6"/>
                    <a:pt x="27" y="6"/>
                  </a:cubicBezTo>
                  <a:cubicBezTo>
                    <a:pt x="27" y="6"/>
                    <a:pt x="27" y="6"/>
                    <a:pt x="28" y="6"/>
                  </a:cubicBezTo>
                  <a:cubicBezTo>
                    <a:pt x="29" y="6"/>
                    <a:pt x="29" y="6"/>
                    <a:pt x="30" y="5"/>
                  </a:cubicBezTo>
                  <a:cubicBezTo>
                    <a:pt x="29" y="6"/>
                    <a:pt x="29" y="5"/>
                    <a:pt x="31" y="5"/>
                  </a:cubicBezTo>
                  <a:cubicBezTo>
                    <a:pt x="30" y="5"/>
                    <a:pt x="29" y="6"/>
                    <a:pt x="29" y="6"/>
                  </a:cubicBezTo>
                  <a:cubicBezTo>
                    <a:pt x="28" y="6"/>
                    <a:pt x="28" y="6"/>
                    <a:pt x="28" y="6"/>
                  </a:cubicBezTo>
                  <a:cubicBezTo>
                    <a:pt x="28" y="6"/>
                    <a:pt x="29" y="6"/>
                    <a:pt x="30" y="5"/>
                  </a:cubicBezTo>
                  <a:cubicBezTo>
                    <a:pt x="30" y="5"/>
                    <a:pt x="30" y="5"/>
                    <a:pt x="30" y="5"/>
                  </a:cubicBezTo>
                  <a:cubicBezTo>
                    <a:pt x="30" y="5"/>
                    <a:pt x="29" y="6"/>
                    <a:pt x="29" y="6"/>
                  </a:cubicBezTo>
                  <a:cubicBezTo>
                    <a:pt x="29" y="6"/>
                    <a:pt x="29" y="6"/>
                    <a:pt x="29" y="6"/>
                  </a:cubicBezTo>
                  <a:cubicBezTo>
                    <a:pt x="28" y="6"/>
                    <a:pt x="28" y="6"/>
                    <a:pt x="28" y="6"/>
                  </a:cubicBezTo>
                  <a:cubicBezTo>
                    <a:pt x="28" y="6"/>
                    <a:pt x="27" y="6"/>
                    <a:pt x="28" y="6"/>
                  </a:cubicBezTo>
                  <a:cubicBezTo>
                    <a:pt x="28" y="6"/>
                    <a:pt x="28" y="6"/>
                    <a:pt x="29" y="6"/>
                  </a:cubicBezTo>
                  <a:cubicBezTo>
                    <a:pt x="29" y="6"/>
                    <a:pt x="29" y="6"/>
                    <a:pt x="29" y="6"/>
                  </a:cubicBezTo>
                  <a:cubicBezTo>
                    <a:pt x="29" y="6"/>
                    <a:pt x="29" y="6"/>
                    <a:pt x="28" y="6"/>
                  </a:cubicBezTo>
                  <a:cubicBezTo>
                    <a:pt x="29" y="6"/>
                    <a:pt x="29" y="6"/>
                    <a:pt x="29" y="6"/>
                  </a:cubicBezTo>
                  <a:cubicBezTo>
                    <a:pt x="29" y="6"/>
                    <a:pt x="29" y="6"/>
                    <a:pt x="29" y="6"/>
                  </a:cubicBezTo>
                  <a:cubicBezTo>
                    <a:pt x="29" y="5"/>
                    <a:pt x="29" y="6"/>
                    <a:pt x="30" y="5"/>
                  </a:cubicBezTo>
                  <a:cubicBezTo>
                    <a:pt x="29" y="6"/>
                    <a:pt x="29" y="6"/>
                    <a:pt x="28" y="6"/>
                  </a:cubicBezTo>
                  <a:cubicBezTo>
                    <a:pt x="28" y="6"/>
                    <a:pt x="29" y="6"/>
                    <a:pt x="29" y="6"/>
                  </a:cubicBezTo>
                  <a:cubicBezTo>
                    <a:pt x="29" y="6"/>
                    <a:pt x="29" y="6"/>
                    <a:pt x="29" y="6"/>
                  </a:cubicBezTo>
                  <a:cubicBezTo>
                    <a:pt x="28" y="6"/>
                    <a:pt x="28" y="6"/>
                    <a:pt x="28" y="6"/>
                  </a:cubicBezTo>
                  <a:cubicBezTo>
                    <a:pt x="27" y="6"/>
                    <a:pt x="28" y="6"/>
                    <a:pt x="28" y="6"/>
                  </a:cubicBezTo>
                  <a:cubicBezTo>
                    <a:pt x="27" y="6"/>
                    <a:pt x="27" y="6"/>
                    <a:pt x="27" y="6"/>
                  </a:cubicBezTo>
                  <a:cubicBezTo>
                    <a:pt x="27" y="6"/>
                    <a:pt x="27" y="6"/>
                    <a:pt x="27" y="6"/>
                  </a:cubicBezTo>
                  <a:cubicBezTo>
                    <a:pt x="27" y="6"/>
                    <a:pt x="27" y="6"/>
                    <a:pt x="27" y="6"/>
                  </a:cubicBezTo>
                  <a:cubicBezTo>
                    <a:pt x="28" y="6"/>
                    <a:pt x="28" y="6"/>
                    <a:pt x="28" y="6"/>
                  </a:cubicBezTo>
                  <a:cubicBezTo>
                    <a:pt x="29" y="6"/>
                    <a:pt x="29" y="6"/>
                    <a:pt x="29" y="5"/>
                  </a:cubicBezTo>
                  <a:cubicBezTo>
                    <a:pt x="29" y="6"/>
                    <a:pt x="29" y="6"/>
                    <a:pt x="28" y="6"/>
                  </a:cubicBezTo>
                  <a:cubicBezTo>
                    <a:pt x="28" y="6"/>
                    <a:pt x="29" y="5"/>
                    <a:pt x="30" y="5"/>
                  </a:cubicBezTo>
                  <a:cubicBezTo>
                    <a:pt x="30" y="5"/>
                    <a:pt x="30" y="5"/>
                    <a:pt x="31" y="5"/>
                  </a:cubicBezTo>
                  <a:cubicBezTo>
                    <a:pt x="31" y="5"/>
                    <a:pt x="30" y="5"/>
                    <a:pt x="30" y="5"/>
                  </a:cubicBezTo>
                  <a:cubicBezTo>
                    <a:pt x="30" y="5"/>
                    <a:pt x="30" y="5"/>
                    <a:pt x="30" y="5"/>
                  </a:cubicBezTo>
                  <a:cubicBezTo>
                    <a:pt x="32" y="5"/>
                    <a:pt x="32" y="5"/>
                    <a:pt x="33" y="5"/>
                  </a:cubicBezTo>
                  <a:cubicBezTo>
                    <a:pt x="34" y="5"/>
                    <a:pt x="34" y="5"/>
                    <a:pt x="34" y="5"/>
                  </a:cubicBezTo>
                  <a:cubicBezTo>
                    <a:pt x="34" y="5"/>
                    <a:pt x="34" y="5"/>
                    <a:pt x="34" y="5"/>
                  </a:cubicBezTo>
                  <a:cubicBezTo>
                    <a:pt x="35" y="5"/>
                    <a:pt x="35" y="5"/>
                    <a:pt x="36" y="4"/>
                  </a:cubicBezTo>
                  <a:cubicBezTo>
                    <a:pt x="36" y="4"/>
                    <a:pt x="35" y="5"/>
                    <a:pt x="35" y="5"/>
                  </a:cubicBezTo>
                  <a:cubicBezTo>
                    <a:pt x="35" y="5"/>
                    <a:pt x="35" y="5"/>
                    <a:pt x="35" y="5"/>
                  </a:cubicBezTo>
                  <a:cubicBezTo>
                    <a:pt x="34" y="5"/>
                    <a:pt x="34" y="5"/>
                    <a:pt x="34" y="5"/>
                  </a:cubicBezTo>
                  <a:cubicBezTo>
                    <a:pt x="34" y="5"/>
                    <a:pt x="33" y="5"/>
                    <a:pt x="33" y="5"/>
                  </a:cubicBezTo>
                  <a:cubicBezTo>
                    <a:pt x="33" y="5"/>
                    <a:pt x="33" y="5"/>
                    <a:pt x="33" y="5"/>
                  </a:cubicBezTo>
                  <a:cubicBezTo>
                    <a:pt x="32" y="5"/>
                    <a:pt x="32" y="5"/>
                    <a:pt x="31" y="5"/>
                  </a:cubicBezTo>
                  <a:cubicBezTo>
                    <a:pt x="31" y="5"/>
                    <a:pt x="32" y="5"/>
                    <a:pt x="32" y="5"/>
                  </a:cubicBezTo>
                  <a:cubicBezTo>
                    <a:pt x="33" y="5"/>
                    <a:pt x="32" y="5"/>
                    <a:pt x="33" y="5"/>
                  </a:cubicBezTo>
                  <a:cubicBezTo>
                    <a:pt x="33" y="5"/>
                    <a:pt x="34" y="5"/>
                    <a:pt x="33" y="5"/>
                  </a:cubicBezTo>
                  <a:cubicBezTo>
                    <a:pt x="33" y="5"/>
                    <a:pt x="34" y="5"/>
                    <a:pt x="34" y="5"/>
                  </a:cubicBezTo>
                  <a:cubicBezTo>
                    <a:pt x="33" y="5"/>
                    <a:pt x="33" y="5"/>
                    <a:pt x="32" y="5"/>
                  </a:cubicBezTo>
                  <a:cubicBezTo>
                    <a:pt x="32" y="5"/>
                    <a:pt x="32" y="5"/>
                    <a:pt x="31" y="5"/>
                  </a:cubicBezTo>
                  <a:cubicBezTo>
                    <a:pt x="31" y="5"/>
                    <a:pt x="31" y="5"/>
                    <a:pt x="32" y="5"/>
                  </a:cubicBezTo>
                  <a:cubicBezTo>
                    <a:pt x="31" y="5"/>
                    <a:pt x="31" y="5"/>
                    <a:pt x="31" y="5"/>
                  </a:cubicBezTo>
                  <a:cubicBezTo>
                    <a:pt x="30" y="5"/>
                    <a:pt x="29" y="6"/>
                    <a:pt x="28" y="6"/>
                  </a:cubicBezTo>
                  <a:cubicBezTo>
                    <a:pt x="29" y="6"/>
                    <a:pt x="29" y="6"/>
                    <a:pt x="29" y="6"/>
                  </a:cubicBezTo>
                  <a:cubicBezTo>
                    <a:pt x="28" y="6"/>
                    <a:pt x="29" y="6"/>
                    <a:pt x="28" y="6"/>
                  </a:cubicBezTo>
                  <a:cubicBezTo>
                    <a:pt x="28" y="6"/>
                    <a:pt x="28" y="6"/>
                    <a:pt x="29" y="6"/>
                  </a:cubicBezTo>
                  <a:cubicBezTo>
                    <a:pt x="29" y="6"/>
                    <a:pt x="28" y="6"/>
                    <a:pt x="28" y="6"/>
                  </a:cubicBezTo>
                  <a:cubicBezTo>
                    <a:pt x="28" y="6"/>
                    <a:pt x="29" y="6"/>
                    <a:pt x="29" y="6"/>
                  </a:cubicBezTo>
                  <a:cubicBezTo>
                    <a:pt x="29" y="6"/>
                    <a:pt x="29" y="6"/>
                    <a:pt x="29" y="6"/>
                  </a:cubicBezTo>
                  <a:cubicBezTo>
                    <a:pt x="30" y="5"/>
                    <a:pt x="30" y="5"/>
                    <a:pt x="30" y="5"/>
                  </a:cubicBezTo>
                  <a:cubicBezTo>
                    <a:pt x="30" y="5"/>
                    <a:pt x="31" y="5"/>
                    <a:pt x="31" y="5"/>
                  </a:cubicBezTo>
                  <a:cubicBezTo>
                    <a:pt x="31" y="5"/>
                    <a:pt x="31" y="5"/>
                    <a:pt x="32" y="5"/>
                  </a:cubicBezTo>
                  <a:cubicBezTo>
                    <a:pt x="32" y="5"/>
                    <a:pt x="32" y="5"/>
                    <a:pt x="32" y="5"/>
                  </a:cubicBezTo>
                  <a:cubicBezTo>
                    <a:pt x="32" y="5"/>
                    <a:pt x="32" y="5"/>
                    <a:pt x="31" y="5"/>
                  </a:cubicBezTo>
                  <a:cubicBezTo>
                    <a:pt x="31" y="5"/>
                    <a:pt x="31" y="5"/>
                    <a:pt x="32" y="5"/>
                  </a:cubicBezTo>
                  <a:cubicBezTo>
                    <a:pt x="33" y="5"/>
                    <a:pt x="33" y="5"/>
                    <a:pt x="33" y="5"/>
                  </a:cubicBezTo>
                  <a:cubicBezTo>
                    <a:pt x="34" y="5"/>
                    <a:pt x="33" y="5"/>
                    <a:pt x="33" y="5"/>
                  </a:cubicBezTo>
                  <a:cubicBezTo>
                    <a:pt x="34" y="5"/>
                    <a:pt x="35" y="5"/>
                    <a:pt x="35" y="5"/>
                  </a:cubicBezTo>
                  <a:cubicBezTo>
                    <a:pt x="36" y="4"/>
                    <a:pt x="36" y="4"/>
                    <a:pt x="36" y="4"/>
                  </a:cubicBezTo>
                  <a:cubicBezTo>
                    <a:pt x="36" y="4"/>
                    <a:pt x="36" y="4"/>
                    <a:pt x="36" y="4"/>
                  </a:cubicBezTo>
                  <a:cubicBezTo>
                    <a:pt x="37" y="4"/>
                    <a:pt x="36" y="4"/>
                    <a:pt x="37" y="4"/>
                  </a:cubicBezTo>
                  <a:cubicBezTo>
                    <a:pt x="37" y="4"/>
                    <a:pt x="37" y="4"/>
                    <a:pt x="37" y="4"/>
                  </a:cubicBezTo>
                  <a:cubicBezTo>
                    <a:pt x="37" y="4"/>
                    <a:pt x="37" y="4"/>
                    <a:pt x="37" y="4"/>
                  </a:cubicBezTo>
                  <a:cubicBezTo>
                    <a:pt x="37" y="4"/>
                    <a:pt x="37" y="4"/>
                    <a:pt x="37" y="4"/>
                  </a:cubicBezTo>
                  <a:cubicBezTo>
                    <a:pt x="36" y="4"/>
                    <a:pt x="36" y="4"/>
                    <a:pt x="36" y="4"/>
                  </a:cubicBezTo>
                  <a:cubicBezTo>
                    <a:pt x="36" y="4"/>
                    <a:pt x="37" y="4"/>
                    <a:pt x="37" y="4"/>
                  </a:cubicBezTo>
                  <a:cubicBezTo>
                    <a:pt x="37" y="4"/>
                    <a:pt x="37" y="4"/>
                    <a:pt x="37" y="4"/>
                  </a:cubicBezTo>
                  <a:cubicBezTo>
                    <a:pt x="37" y="4"/>
                    <a:pt x="37" y="4"/>
                    <a:pt x="37" y="4"/>
                  </a:cubicBezTo>
                  <a:cubicBezTo>
                    <a:pt x="36" y="4"/>
                    <a:pt x="36" y="4"/>
                    <a:pt x="35" y="5"/>
                  </a:cubicBezTo>
                  <a:cubicBezTo>
                    <a:pt x="34" y="5"/>
                    <a:pt x="34" y="5"/>
                    <a:pt x="34" y="5"/>
                  </a:cubicBezTo>
                  <a:cubicBezTo>
                    <a:pt x="35" y="5"/>
                    <a:pt x="35" y="5"/>
                    <a:pt x="35" y="5"/>
                  </a:cubicBezTo>
                  <a:cubicBezTo>
                    <a:pt x="36" y="4"/>
                    <a:pt x="36" y="4"/>
                    <a:pt x="36" y="4"/>
                  </a:cubicBezTo>
                  <a:cubicBezTo>
                    <a:pt x="36" y="4"/>
                    <a:pt x="36" y="4"/>
                    <a:pt x="37" y="4"/>
                  </a:cubicBezTo>
                  <a:cubicBezTo>
                    <a:pt x="37" y="4"/>
                    <a:pt x="37" y="4"/>
                    <a:pt x="37" y="4"/>
                  </a:cubicBezTo>
                  <a:cubicBezTo>
                    <a:pt x="38" y="4"/>
                    <a:pt x="37" y="4"/>
                    <a:pt x="37" y="4"/>
                  </a:cubicBezTo>
                  <a:cubicBezTo>
                    <a:pt x="37" y="4"/>
                    <a:pt x="38" y="4"/>
                    <a:pt x="38" y="4"/>
                  </a:cubicBezTo>
                  <a:cubicBezTo>
                    <a:pt x="38" y="4"/>
                    <a:pt x="38" y="4"/>
                    <a:pt x="38" y="4"/>
                  </a:cubicBezTo>
                  <a:cubicBezTo>
                    <a:pt x="38" y="4"/>
                    <a:pt x="38" y="4"/>
                    <a:pt x="38" y="4"/>
                  </a:cubicBezTo>
                  <a:cubicBezTo>
                    <a:pt x="38" y="4"/>
                    <a:pt x="37" y="4"/>
                    <a:pt x="37" y="4"/>
                  </a:cubicBezTo>
                  <a:cubicBezTo>
                    <a:pt x="37" y="4"/>
                    <a:pt x="37" y="4"/>
                    <a:pt x="38" y="4"/>
                  </a:cubicBezTo>
                  <a:cubicBezTo>
                    <a:pt x="38" y="4"/>
                    <a:pt x="38" y="4"/>
                    <a:pt x="38" y="4"/>
                  </a:cubicBezTo>
                  <a:cubicBezTo>
                    <a:pt x="38" y="4"/>
                    <a:pt x="38" y="4"/>
                    <a:pt x="38" y="4"/>
                  </a:cubicBezTo>
                  <a:cubicBezTo>
                    <a:pt x="38" y="4"/>
                    <a:pt x="39" y="4"/>
                    <a:pt x="38" y="4"/>
                  </a:cubicBezTo>
                  <a:cubicBezTo>
                    <a:pt x="38" y="4"/>
                    <a:pt x="38" y="4"/>
                    <a:pt x="38" y="4"/>
                  </a:cubicBezTo>
                  <a:cubicBezTo>
                    <a:pt x="37" y="4"/>
                    <a:pt x="37" y="4"/>
                    <a:pt x="37" y="4"/>
                  </a:cubicBezTo>
                  <a:cubicBezTo>
                    <a:pt x="36" y="4"/>
                    <a:pt x="36" y="4"/>
                    <a:pt x="36" y="4"/>
                  </a:cubicBezTo>
                  <a:cubicBezTo>
                    <a:pt x="37" y="4"/>
                    <a:pt x="37" y="4"/>
                    <a:pt x="38" y="4"/>
                  </a:cubicBezTo>
                  <a:cubicBezTo>
                    <a:pt x="39"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7" y="4"/>
                    <a:pt x="38" y="4"/>
                  </a:cubicBezTo>
                  <a:cubicBezTo>
                    <a:pt x="38" y="4"/>
                    <a:pt x="39" y="4"/>
                    <a:pt x="38" y="4"/>
                  </a:cubicBezTo>
                  <a:cubicBezTo>
                    <a:pt x="38" y="4"/>
                    <a:pt x="38" y="4"/>
                    <a:pt x="38" y="4"/>
                  </a:cubicBezTo>
                  <a:cubicBezTo>
                    <a:pt x="38" y="4"/>
                    <a:pt x="38" y="4"/>
                    <a:pt x="39" y="4"/>
                  </a:cubicBezTo>
                  <a:cubicBezTo>
                    <a:pt x="38" y="4"/>
                    <a:pt x="39" y="4"/>
                    <a:pt x="38" y="4"/>
                  </a:cubicBezTo>
                  <a:cubicBezTo>
                    <a:pt x="38" y="4"/>
                    <a:pt x="38" y="4"/>
                    <a:pt x="37" y="4"/>
                  </a:cubicBezTo>
                  <a:cubicBezTo>
                    <a:pt x="38" y="4"/>
                    <a:pt x="39" y="4"/>
                    <a:pt x="39" y="4"/>
                  </a:cubicBezTo>
                  <a:cubicBezTo>
                    <a:pt x="39" y="4"/>
                    <a:pt x="37" y="4"/>
                    <a:pt x="37" y="4"/>
                  </a:cubicBezTo>
                  <a:cubicBezTo>
                    <a:pt x="37" y="4"/>
                    <a:pt x="38" y="4"/>
                    <a:pt x="38" y="4"/>
                  </a:cubicBezTo>
                  <a:cubicBezTo>
                    <a:pt x="38" y="4"/>
                    <a:pt x="38" y="4"/>
                    <a:pt x="38" y="4"/>
                  </a:cubicBezTo>
                  <a:cubicBezTo>
                    <a:pt x="38" y="4"/>
                    <a:pt x="38" y="4"/>
                    <a:pt x="38" y="4"/>
                  </a:cubicBezTo>
                  <a:cubicBezTo>
                    <a:pt x="38" y="4"/>
                    <a:pt x="39" y="4"/>
                    <a:pt x="38" y="4"/>
                  </a:cubicBezTo>
                  <a:cubicBezTo>
                    <a:pt x="38" y="4"/>
                    <a:pt x="38" y="4"/>
                    <a:pt x="38" y="4"/>
                  </a:cubicBezTo>
                  <a:cubicBezTo>
                    <a:pt x="38" y="4"/>
                    <a:pt x="38" y="4"/>
                    <a:pt x="38" y="4"/>
                  </a:cubicBezTo>
                  <a:cubicBezTo>
                    <a:pt x="38" y="4"/>
                    <a:pt x="39" y="4"/>
                    <a:pt x="39" y="4"/>
                  </a:cubicBezTo>
                  <a:cubicBezTo>
                    <a:pt x="39" y="4"/>
                    <a:pt x="38" y="4"/>
                    <a:pt x="38" y="4"/>
                  </a:cubicBezTo>
                  <a:cubicBezTo>
                    <a:pt x="38" y="4"/>
                    <a:pt x="39" y="4"/>
                    <a:pt x="39" y="4"/>
                  </a:cubicBezTo>
                  <a:cubicBezTo>
                    <a:pt x="39"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9" y="4"/>
                    <a:pt x="39" y="4"/>
                  </a:cubicBezTo>
                  <a:cubicBezTo>
                    <a:pt x="39" y="4"/>
                    <a:pt x="38" y="4"/>
                    <a:pt x="38" y="4"/>
                  </a:cubicBezTo>
                  <a:cubicBezTo>
                    <a:pt x="38" y="4"/>
                    <a:pt x="39" y="4"/>
                    <a:pt x="39" y="4"/>
                  </a:cubicBezTo>
                  <a:cubicBezTo>
                    <a:pt x="39" y="4"/>
                    <a:pt x="39" y="4"/>
                    <a:pt x="39" y="4"/>
                  </a:cubicBezTo>
                  <a:cubicBezTo>
                    <a:pt x="39" y="4"/>
                    <a:pt x="39" y="4"/>
                    <a:pt x="39" y="4"/>
                  </a:cubicBezTo>
                  <a:cubicBezTo>
                    <a:pt x="39" y="4"/>
                    <a:pt x="39" y="4"/>
                    <a:pt x="38" y="4"/>
                  </a:cubicBezTo>
                  <a:cubicBezTo>
                    <a:pt x="39" y="4"/>
                    <a:pt x="39" y="4"/>
                    <a:pt x="39" y="4"/>
                  </a:cubicBezTo>
                  <a:cubicBezTo>
                    <a:pt x="39" y="4"/>
                    <a:pt x="39" y="4"/>
                    <a:pt x="38" y="4"/>
                  </a:cubicBezTo>
                  <a:cubicBezTo>
                    <a:pt x="38" y="4"/>
                    <a:pt x="39" y="4"/>
                    <a:pt x="39" y="4"/>
                  </a:cubicBezTo>
                  <a:cubicBezTo>
                    <a:pt x="39" y="4"/>
                    <a:pt x="40" y="4"/>
                    <a:pt x="39" y="4"/>
                  </a:cubicBezTo>
                  <a:cubicBezTo>
                    <a:pt x="39" y="4"/>
                    <a:pt x="39" y="4"/>
                    <a:pt x="39" y="4"/>
                  </a:cubicBezTo>
                  <a:cubicBezTo>
                    <a:pt x="39" y="4"/>
                    <a:pt x="39" y="4"/>
                    <a:pt x="38" y="4"/>
                  </a:cubicBezTo>
                  <a:cubicBezTo>
                    <a:pt x="38" y="4"/>
                    <a:pt x="38" y="4"/>
                    <a:pt x="39" y="4"/>
                  </a:cubicBezTo>
                  <a:cubicBezTo>
                    <a:pt x="39" y="4"/>
                    <a:pt x="38" y="4"/>
                    <a:pt x="38" y="4"/>
                  </a:cubicBezTo>
                  <a:cubicBezTo>
                    <a:pt x="38" y="4"/>
                    <a:pt x="39" y="4"/>
                    <a:pt x="39" y="4"/>
                  </a:cubicBezTo>
                  <a:cubicBezTo>
                    <a:pt x="39" y="4"/>
                    <a:pt x="39" y="4"/>
                    <a:pt x="39" y="4"/>
                  </a:cubicBezTo>
                  <a:cubicBezTo>
                    <a:pt x="39" y="4"/>
                    <a:pt x="39" y="4"/>
                    <a:pt x="39" y="4"/>
                  </a:cubicBezTo>
                  <a:cubicBezTo>
                    <a:pt x="38" y="4"/>
                    <a:pt x="40" y="4"/>
                    <a:pt x="38" y="4"/>
                  </a:cubicBezTo>
                  <a:cubicBezTo>
                    <a:pt x="38" y="4"/>
                    <a:pt x="39" y="4"/>
                    <a:pt x="39" y="4"/>
                  </a:cubicBezTo>
                  <a:cubicBezTo>
                    <a:pt x="38" y="4"/>
                    <a:pt x="40" y="4"/>
                    <a:pt x="39" y="4"/>
                  </a:cubicBezTo>
                  <a:cubicBezTo>
                    <a:pt x="40" y="4"/>
                    <a:pt x="40" y="4"/>
                    <a:pt x="40" y="4"/>
                  </a:cubicBezTo>
                  <a:cubicBezTo>
                    <a:pt x="40" y="4"/>
                    <a:pt x="41" y="4"/>
                    <a:pt x="41" y="4"/>
                  </a:cubicBezTo>
                  <a:cubicBezTo>
                    <a:pt x="41"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0" y="4"/>
                    <a:pt x="41" y="4"/>
                    <a:pt x="41" y="4"/>
                  </a:cubicBezTo>
                  <a:cubicBezTo>
                    <a:pt x="41" y="4"/>
                    <a:pt x="41" y="4"/>
                    <a:pt x="41" y="4"/>
                  </a:cubicBezTo>
                  <a:cubicBezTo>
                    <a:pt x="41" y="4"/>
                    <a:pt x="41" y="4"/>
                    <a:pt x="41" y="4"/>
                  </a:cubicBezTo>
                  <a:cubicBezTo>
                    <a:pt x="41" y="4"/>
                    <a:pt x="41" y="4"/>
                    <a:pt x="41" y="4"/>
                  </a:cubicBezTo>
                  <a:cubicBezTo>
                    <a:pt x="41" y="4"/>
                    <a:pt x="41" y="4"/>
                    <a:pt x="42" y="4"/>
                  </a:cubicBezTo>
                  <a:cubicBezTo>
                    <a:pt x="42" y="4"/>
                    <a:pt x="41" y="4"/>
                    <a:pt x="43" y="3"/>
                  </a:cubicBezTo>
                  <a:cubicBezTo>
                    <a:pt x="43" y="3"/>
                    <a:pt x="42" y="3"/>
                    <a:pt x="42" y="4"/>
                  </a:cubicBezTo>
                  <a:cubicBezTo>
                    <a:pt x="41" y="4"/>
                    <a:pt x="41" y="4"/>
                    <a:pt x="41" y="4"/>
                  </a:cubicBezTo>
                  <a:cubicBezTo>
                    <a:pt x="40" y="4"/>
                    <a:pt x="41" y="4"/>
                    <a:pt x="41" y="4"/>
                  </a:cubicBezTo>
                  <a:cubicBezTo>
                    <a:pt x="41" y="4"/>
                    <a:pt x="41" y="4"/>
                    <a:pt x="41" y="4"/>
                  </a:cubicBezTo>
                  <a:cubicBezTo>
                    <a:pt x="41" y="4"/>
                    <a:pt x="41" y="4"/>
                    <a:pt x="42" y="4"/>
                  </a:cubicBezTo>
                  <a:cubicBezTo>
                    <a:pt x="42" y="3"/>
                    <a:pt x="42" y="3"/>
                    <a:pt x="42" y="3"/>
                  </a:cubicBezTo>
                  <a:cubicBezTo>
                    <a:pt x="42" y="3"/>
                    <a:pt x="42" y="3"/>
                    <a:pt x="42" y="3"/>
                  </a:cubicBezTo>
                  <a:cubicBezTo>
                    <a:pt x="42" y="4"/>
                    <a:pt x="42" y="4"/>
                    <a:pt x="42" y="4"/>
                  </a:cubicBezTo>
                  <a:cubicBezTo>
                    <a:pt x="41" y="4"/>
                    <a:pt x="42" y="4"/>
                    <a:pt x="41" y="4"/>
                  </a:cubicBezTo>
                  <a:cubicBezTo>
                    <a:pt x="43" y="3"/>
                    <a:pt x="41" y="4"/>
                    <a:pt x="43" y="3"/>
                  </a:cubicBezTo>
                  <a:cubicBezTo>
                    <a:pt x="43" y="3"/>
                    <a:pt x="41" y="4"/>
                    <a:pt x="42" y="3"/>
                  </a:cubicBezTo>
                  <a:cubicBezTo>
                    <a:pt x="41" y="4"/>
                    <a:pt x="42" y="4"/>
                    <a:pt x="41" y="4"/>
                  </a:cubicBezTo>
                  <a:cubicBezTo>
                    <a:pt x="40" y="4"/>
                    <a:pt x="41" y="4"/>
                    <a:pt x="41" y="4"/>
                  </a:cubicBezTo>
                  <a:cubicBezTo>
                    <a:pt x="42" y="4"/>
                    <a:pt x="42" y="4"/>
                    <a:pt x="43" y="3"/>
                  </a:cubicBezTo>
                  <a:cubicBezTo>
                    <a:pt x="43" y="3"/>
                    <a:pt x="42" y="3"/>
                    <a:pt x="42" y="4"/>
                  </a:cubicBezTo>
                  <a:cubicBezTo>
                    <a:pt x="42" y="3"/>
                    <a:pt x="42" y="3"/>
                    <a:pt x="42" y="3"/>
                  </a:cubicBezTo>
                  <a:cubicBezTo>
                    <a:pt x="42" y="4"/>
                    <a:pt x="42" y="4"/>
                    <a:pt x="42" y="4"/>
                  </a:cubicBezTo>
                  <a:cubicBezTo>
                    <a:pt x="41" y="4"/>
                    <a:pt x="41" y="4"/>
                    <a:pt x="41" y="4"/>
                  </a:cubicBezTo>
                  <a:cubicBezTo>
                    <a:pt x="42" y="3"/>
                    <a:pt x="42" y="3"/>
                    <a:pt x="43" y="3"/>
                  </a:cubicBezTo>
                  <a:cubicBezTo>
                    <a:pt x="42" y="3"/>
                    <a:pt x="42" y="3"/>
                    <a:pt x="41" y="4"/>
                  </a:cubicBezTo>
                  <a:cubicBezTo>
                    <a:pt x="41" y="4"/>
                    <a:pt x="42" y="3"/>
                    <a:pt x="43" y="3"/>
                  </a:cubicBezTo>
                  <a:cubicBezTo>
                    <a:pt x="42" y="3"/>
                    <a:pt x="42" y="3"/>
                    <a:pt x="42" y="3"/>
                  </a:cubicBezTo>
                  <a:cubicBezTo>
                    <a:pt x="41" y="4"/>
                    <a:pt x="42" y="4"/>
                    <a:pt x="42" y="4"/>
                  </a:cubicBezTo>
                  <a:cubicBezTo>
                    <a:pt x="42" y="4"/>
                    <a:pt x="42" y="4"/>
                    <a:pt x="41" y="4"/>
                  </a:cubicBezTo>
                  <a:cubicBezTo>
                    <a:pt x="42" y="4"/>
                    <a:pt x="42" y="4"/>
                    <a:pt x="42" y="4"/>
                  </a:cubicBezTo>
                  <a:cubicBezTo>
                    <a:pt x="43" y="3"/>
                    <a:pt x="42" y="3"/>
                    <a:pt x="42" y="3"/>
                  </a:cubicBezTo>
                  <a:cubicBezTo>
                    <a:pt x="42" y="3"/>
                    <a:pt x="42" y="3"/>
                    <a:pt x="42" y="3"/>
                  </a:cubicBezTo>
                  <a:cubicBezTo>
                    <a:pt x="43" y="3"/>
                    <a:pt x="43" y="3"/>
                    <a:pt x="44" y="3"/>
                  </a:cubicBezTo>
                  <a:cubicBezTo>
                    <a:pt x="44" y="3"/>
                    <a:pt x="44" y="3"/>
                    <a:pt x="44" y="3"/>
                  </a:cubicBezTo>
                  <a:cubicBezTo>
                    <a:pt x="44" y="3"/>
                    <a:pt x="44" y="3"/>
                    <a:pt x="44" y="3"/>
                  </a:cubicBezTo>
                  <a:cubicBezTo>
                    <a:pt x="44" y="3"/>
                    <a:pt x="44" y="3"/>
                    <a:pt x="44" y="3"/>
                  </a:cubicBezTo>
                  <a:cubicBezTo>
                    <a:pt x="43" y="3"/>
                    <a:pt x="44" y="3"/>
                    <a:pt x="43" y="3"/>
                  </a:cubicBezTo>
                  <a:cubicBezTo>
                    <a:pt x="43" y="3"/>
                    <a:pt x="43" y="3"/>
                    <a:pt x="43" y="3"/>
                  </a:cubicBezTo>
                  <a:cubicBezTo>
                    <a:pt x="43" y="3"/>
                    <a:pt x="44" y="3"/>
                    <a:pt x="44" y="3"/>
                  </a:cubicBezTo>
                  <a:cubicBezTo>
                    <a:pt x="44" y="3"/>
                    <a:pt x="43" y="3"/>
                    <a:pt x="43" y="3"/>
                  </a:cubicBezTo>
                  <a:cubicBezTo>
                    <a:pt x="43" y="3"/>
                    <a:pt x="43" y="3"/>
                    <a:pt x="44" y="3"/>
                  </a:cubicBezTo>
                  <a:cubicBezTo>
                    <a:pt x="44" y="3"/>
                    <a:pt x="44" y="3"/>
                    <a:pt x="45" y="3"/>
                  </a:cubicBezTo>
                  <a:cubicBezTo>
                    <a:pt x="44" y="3"/>
                    <a:pt x="44" y="3"/>
                    <a:pt x="44" y="3"/>
                  </a:cubicBezTo>
                  <a:cubicBezTo>
                    <a:pt x="43" y="3"/>
                    <a:pt x="44" y="3"/>
                    <a:pt x="43" y="3"/>
                  </a:cubicBezTo>
                  <a:cubicBezTo>
                    <a:pt x="43" y="3"/>
                    <a:pt x="44" y="3"/>
                    <a:pt x="44" y="3"/>
                  </a:cubicBezTo>
                  <a:cubicBezTo>
                    <a:pt x="44" y="3"/>
                    <a:pt x="43" y="3"/>
                    <a:pt x="43" y="3"/>
                  </a:cubicBezTo>
                  <a:cubicBezTo>
                    <a:pt x="44" y="3"/>
                    <a:pt x="44" y="3"/>
                    <a:pt x="45" y="3"/>
                  </a:cubicBezTo>
                  <a:cubicBezTo>
                    <a:pt x="45" y="3"/>
                    <a:pt x="45" y="3"/>
                    <a:pt x="44" y="3"/>
                  </a:cubicBezTo>
                  <a:cubicBezTo>
                    <a:pt x="45" y="3"/>
                    <a:pt x="44" y="3"/>
                    <a:pt x="45" y="3"/>
                  </a:cubicBezTo>
                  <a:cubicBezTo>
                    <a:pt x="45" y="3"/>
                    <a:pt x="45" y="3"/>
                    <a:pt x="45" y="3"/>
                  </a:cubicBezTo>
                  <a:cubicBezTo>
                    <a:pt x="45" y="3"/>
                    <a:pt x="45" y="3"/>
                    <a:pt x="45" y="3"/>
                  </a:cubicBezTo>
                  <a:cubicBezTo>
                    <a:pt x="46" y="3"/>
                    <a:pt x="46" y="3"/>
                    <a:pt x="46" y="3"/>
                  </a:cubicBezTo>
                  <a:cubicBezTo>
                    <a:pt x="47" y="3"/>
                    <a:pt x="48" y="2"/>
                    <a:pt x="48" y="2"/>
                  </a:cubicBezTo>
                  <a:cubicBezTo>
                    <a:pt x="49" y="2"/>
                    <a:pt x="49" y="2"/>
                    <a:pt x="49" y="2"/>
                  </a:cubicBezTo>
                  <a:cubicBezTo>
                    <a:pt x="49" y="2"/>
                    <a:pt x="49" y="2"/>
                    <a:pt x="49" y="2"/>
                  </a:cubicBezTo>
                  <a:cubicBezTo>
                    <a:pt x="49" y="2"/>
                    <a:pt x="50" y="2"/>
                    <a:pt x="50" y="2"/>
                  </a:cubicBezTo>
                  <a:cubicBezTo>
                    <a:pt x="50" y="2"/>
                    <a:pt x="50" y="2"/>
                    <a:pt x="50" y="2"/>
                  </a:cubicBezTo>
                  <a:cubicBezTo>
                    <a:pt x="50" y="2"/>
                    <a:pt x="48" y="2"/>
                    <a:pt x="48" y="3"/>
                  </a:cubicBezTo>
                  <a:cubicBezTo>
                    <a:pt x="47" y="3"/>
                    <a:pt x="48" y="3"/>
                    <a:pt x="47" y="3"/>
                  </a:cubicBezTo>
                  <a:cubicBezTo>
                    <a:pt x="47" y="3"/>
                    <a:pt x="46" y="3"/>
                    <a:pt x="46" y="3"/>
                  </a:cubicBezTo>
                  <a:cubicBezTo>
                    <a:pt x="46" y="3"/>
                    <a:pt x="46" y="3"/>
                    <a:pt x="47" y="3"/>
                  </a:cubicBezTo>
                  <a:cubicBezTo>
                    <a:pt x="46" y="3"/>
                    <a:pt x="46" y="3"/>
                    <a:pt x="46" y="3"/>
                  </a:cubicBezTo>
                  <a:cubicBezTo>
                    <a:pt x="45" y="3"/>
                    <a:pt x="46" y="3"/>
                    <a:pt x="45" y="3"/>
                  </a:cubicBezTo>
                  <a:cubicBezTo>
                    <a:pt x="45" y="3"/>
                    <a:pt x="46" y="3"/>
                    <a:pt x="45" y="3"/>
                  </a:cubicBezTo>
                  <a:cubicBezTo>
                    <a:pt x="44" y="3"/>
                    <a:pt x="45" y="3"/>
                    <a:pt x="44" y="3"/>
                  </a:cubicBezTo>
                  <a:cubicBezTo>
                    <a:pt x="45" y="3"/>
                    <a:pt x="44" y="3"/>
                    <a:pt x="45" y="3"/>
                  </a:cubicBezTo>
                  <a:cubicBezTo>
                    <a:pt x="45" y="3"/>
                    <a:pt x="45" y="3"/>
                    <a:pt x="44" y="3"/>
                  </a:cubicBezTo>
                  <a:cubicBezTo>
                    <a:pt x="45" y="3"/>
                    <a:pt x="44" y="3"/>
                    <a:pt x="44" y="3"/>
                  </a:cubicBezTo>
                  <a:cubicBezTo>
                    <a:pt x="45" y="3"/>
                    <a:pt x="45" y="3"/>
                    <a:pt x="45" y="3"/>
                  </a:cubicBezTo>
                  <a:cubicBezTo>
                    <a:pt x="45" y="3"/>
                    <a:pt x="45" y="3"/>
                    <a:pt x="45" y="3"/>
                  </a:cubicBezTo>
                  <a:cubicBezTo>
                    <a:pt x="45" y="3"/>
                    <a:pt x="45" y="3"/>
                    <a:pt x="44" y="3"/>
                  </a:cubicBezTo>
                  <a:cubicBezTo>
                    <a:pt x="44" y="3"/>
                    <a:pt x="45" y="3"/>
                    <a:pt x="45" y="3"/>
                  </a:cubicBezTo>
                  <a:cubicBezTo>
                    <a:pt x="45" y="3"/>
                    <a:pt x="45" y="3"/>
                    <a:pt x="45" y="3"/>
                  </a:cubicBezTo>
                  <a:cubicBezTo>
                    <a:pt x="46" y="3"/>
                    <a:pt x="46" y="3"/>
                    <a:pt x="46" y="3"/>
                  </a:cubicBezTo>
                  <a:cubicBezTo>
                    <a:pt x="47" y="3"/>
                    <a:pt x="46" y="3"/>
                    <a:pt x="47" y="3"/>
                  </a:cubicBezTo>
                  <a:cubicBezTo>
                    <a:pt x="47" y="3"/>
                    <a:pt x="46" y="3"/>
                    <a:pt x="46" y="3"/>
                  </a:cubicBezTo>
                  <a:cubicBezTo>
                    <a:pt x="46" y="3"/>
                    <a:pt x="46" y="3"/>
                    <a:pt x="46" y="3"/>
                  </a:cubicBezTo>
                  <a:cubicBezTo>
                    <a:pt x="46" y="3"/>
                    <a:pt x="46" y="3"/>
                    <a:pt x="46" y="3"/>
                  </a:cubicBezTo>
                  <a:cubicBezTo>
                    <a:pt x="46" y="3"/>
                    <a:pt x="46" y="3"/>
                    <a:pt x="46" y="3"/>
                  </a:cubicBezTo>
                  <a:cubicBezTo>
                    <a:pt x="47" y="3"/>
                    <a:pt x="47" y="3"/>
                    <a:pt x="47" y="3"/>
                  </a:cubicBezTo>
                  <a:cubicBezTo>
                    <a:pt x="47" y="3"/>
                    <a:pt x="47" y="3"/>
                    <a:pt x="47" y="3"/>
                  </a:cubicBezTo>
                  <a:cubicBezTo>
                    <a:pt x="47" y="3"/>
                    <a:pt x="47" y="3"/>
                    <a:pt x="48" y="3"/>
                  </a:cubicBezTo>
                  <a:cubicBezTo>
                    <a:pt x="47" y="3"/>
                    <a:pt x="46" y="3"/>
                    <a:pt x="46" y="3"/>
                  </a:cubicBezTo>
                  <a:cubicBezTo>
                    <a:pt x="46" y="3"/>
                    <a:pt x="46" y="3"/>
                    <a:pt x="47" y="3"/>
                  </a:cubicBezTo>
                  <a:cubicBezTo>
                    <a:pt x="47" y="3"/>
                    <a:pt x="47" y="3"/>
                    <a:pt x="47" y="3"/>
                  </a:cubicBezTo>
                  <a:cubicBezTo>
                    <a:pt x="47" y="3"/>
                    <a:pt x="46" y="3"/>
                    <a:pt x="46" y="3"/>
                  </a:cubicBezTo>
                  <a:cubicBezTo>
                    <a:pt x="46" y="3"/>
                    <a:pt x="47" y="3"/>
                    <a:pt x="47" y="3"/>
                  </a:cubicBezTo>
                  <a:cubicBezTo>
                    <a:pt x="48" y="3"/>
                    <a:pt x="47" y="3"/>
                    <a:pt x="48" y="3"/>
                  </a:cubicBezTo>
                  <a:cubicBezTo>
                    <a:pt x="48" y="2"/>
                    <a:pt x="47" y="3"/>
                    <a:pt x="49" y="2"/>
                  </a:cubicBezTo>
                  <a:cubicBezTo>
                    <a:pt x="49" y="2"/>
                    <a:pt x="48" y="2"/>
                    <a:pt x="48" y="3"/>
                  </a:cubicBezTo>
                  <a:close/>
                  <a:moveTo>
                    <a:pt x="50" y="2"/>
                  </a:moveTo>
                  <a:cubicBezTo>
                    <a:pt x="49" y="2"/>
                    <a:pt x="48" y="2"/>
                    <a:pt x="48" y="2"/>
                  </a:cubicBezTo>
                  <a:cubicBezTo>
                    <a:pt x="50" y="2"/>
                    <a:pt x="50" y="2"/>
                    <a:pt x="50" y="2"/>
                  </a:cubicBezTo>
                  <a:close/>
                  <a:moveTo>
                    <a:pt x="46" y="3"/>
                  </a:moveTo>
                  <a:cubicBezTo>
                    <a:pt x="46" y="3"/>
                    <a:pt x="46" y="3"/>
                    <a:pt x="46" y="3"/>
                  </a:cubicBezTo>
                  <a:cubicBezTo>
                    <a:pt x="47" y="3"/>
                    <a:pt x="48" y="3"/>
                    <a:pt x="48" y="3"/>
                  </a:cubicBezTo>
                  <a:cubicBezTo>
                    <a:pt x="46" y="3"/>
                    <a:pt x="47" y="3"/>
                    <a:pt x="46" y="3"/>
                  </a:cubicBezTo>
                  <a:moveTo>
                    <a:pt x="45" y="3"/>
                  </a:moveTo>
                  <a:cubicBezTo>
                    <a:pt x="45" y="3"/>
                    <a:pt x="46" y="3"/>
                    <a:pt x="46" y="3"/>
                  </a:cubicBezTo>
                  <a:cubicBezTo>
                    <a:pt x="45" y="3"/>
                    <a:pt x="45" y="3"/>
                    <a:pt x="45" y="3"/>
                  </a:cubicBezTo>
                  <a:cubicBezTo>
                    <a:pt x="45" y="3"/>
                    <a:pt x="45" y="3"/>
                    <a:pt x="45" y="3"/>
                  </a:cubicBezTo>
                  <a:moveTo>
                    <a:pt x="32" y="5"/>
                  </a:moveTo>
                  <a:cubicBezTo>
                    <a:pt x="32" y="5"/>
                    <a:pt x="32" y="5"/>
                    <a:pt x="31" y="5"/>
                  </a:cubicBezTo>
                  <a:cubicBezTo>
                    <a:pt x="31" y="5"/>
                    <a:pt x="32" y="5"/>
                    <a:pt x="32" y="5"/>
                  </a:cubicBezTo>
                  <a:cubicBezTo>
                    <a:pt x="31" y="5"/>
                    <a:pt x="30" y="5"/>
                    <a:pt x="30" y="5"/>
                  </a:cubicBezTo>
                  <a:cubicBezTo>
                    <a:pt x="31" y="5"/>
                    <a:pt x="32" y="5"/>
                    <a:pt x="32" y="5"/>
                  </a:cubicBezTo>
                  <a:moveTo>
                    <a:pt x="32" y="5"/>
                  </a:moveTo>
                  <a:cubicBezTo>
                    <a:pt x="32" y="5"/>
                    <a:pt x="32" y="5"/>
                    <a:pt x="32" y="5"/>
                  </a:cubicBezTo>
                  <a:cubicBezTo>
                    <a:pt x="33" y="5"/>
                    <a:pt x="33" y="5"/>
                    <a:pt x="33" y="5"/>
                  </a:cubicBezTo>
                  <a:cubicBezTo>
                    <a:pt x="33" y="5"/>
                    <a:pt x="32" y="5"/>
                    <a:pt x="32" y="5"/>
                  </a:cubicBezTo>
                  <a:moveTo>
                    <a:pt x="34" y="5"/>
                  </a:moveTo>
                  <a:cubicBezTo>
                    <a:pt x="35" y="5"/>
                    <a:pt x="36" y="4"/>
                    <a:pt x="36" y="4"/>
                  </a:cubicBezTo>
                  <a:cubicBezTo>
                    <a:pt x="36" y="4"/>
                    <a:pt x="35" y="5"/>
                    <a:pt x="34" y="5"/>
                  </a:cubicBezTo>
                  <a:moveTo>
                    <a:pt x="33" y="5"/>
                  </a:moveTo>
                  <a:cubicBezTo>
                    <a:pt x="34" y="5"/>
                    <a:pt x="35" y="5"/>
                    <a:pt x="35" y="5"/>
                  </a:cubicBezTo>
                  <a:cubicBezTo>
                    <a:pt x="34" y="5"/>
                    <a:pt x="34" y="5"/>
                    <a:pt x="33" y="5"/>
                  </a:cubicBezTo>
                  <a:cubicBezTo>
                    <a:pt x="33" y="5"/>
                    <a:pt x="33" y="5"/>
                    <a:pt x="33" y="5"/>
                  </a:cubicBezTo>
                  <a:moveTo>
                    <a:pt x="31" y="5"/>
                  </a:moveTo>
                  <a:cubicBezTo>
                    <a:pt x="31" y="5"/>
                    <a:pt x="31" y="5"/>
                    <a:pt x="30" y="5"/>
                  </a:cubicBezTo>
                  <a:cubicBezTo>
                    <a:pt x="30" y="5"/>
                    <a:pt x="30" y="5"/>
                    <a:pt x="30" y="5"/>
                  </a:cubicBezTo>
                  <a:cubicBezTo>
                    <a:pt x="31" y="5"/>
                    <a:pt x="31" y="5"/>
                    <a:pt x="31" y="5"/>
                  </a:cubicBezTo>
                  <a:moveTo>
                    <a:pt x="34" y="5"/>
                  </a:moveTo>
                  <a:cubicBezTo>
                    <a:pt x="35" y="5"/>
                    <a:pt x="35" y="5"/>
                    <a:pt x="36" y="4"/>
                  </a:cubicBezTo>
                  <a:cubicBezTo>
                    <a:pt x="36" y="4"/>
                    <a:pt x="36" y="4"/>
                    <a:pt x="36" y="4"/>
                  </a:cubicBezTo>
                  <a:cubicBezTo>
                    <a:pt x="35" y="5"/>
                    <a:pt x="35" y="5"/>
                    <a:pt x="34" y="5"/>
                  </a:cubicBezTo>
                  <a:moveTo>
                    <a:pt x="30" y="5"/>
                  </a:moveTo>
                  <a:cubicBezTo>
                    <a:pt x="31" y="5"/>
                    <a:pt x="30" y="5"/>
                    <a:pt x="30" y="5"/>
                  </a:cubicBezTo>
                  <a:cubicBezTo>
                    <a:pt x="31" y="5"/>
                    <a:pt x="31" y="5"/>
                    <a:pt x="31" y="5"/>
                  </a:cubicBezTo>
                  <a:cubicBezTo>
                    <a:pt x="32" y="5"/>
                    <a:pt x="32" y="5"/>
                    <a:pt x="32" y="5"/>
                  </a:cubicBezTo>
                  <a:cubicBezTo>
                    <a:pt x="32" y="5"/>
                    <a:pt x="33" y="5"/>
                    <a:pt x="33" y="5"/>
                  </a:cubicBezTo>
                  <a:cubicBezTo>
                    <a:pt x="33" y="5"/>
                    <a:pt x="33" y="5"/>
                    <a:pt x="32" y="5"/>
                  </a:cubicBezTo>
                  <a:cubicBezTo>
                    <a:pt x="31" y="5"/>
                    <a:pt x="30" y="5"/>
                    <a:pt x="30" y="5"/>
                  </a:cubicBezTo>
                  <a:cubicBezTo>
                    <a:pt x="30" y="5"/>
                    <a:pt x="30" y="5"/>
                    <a:pt x="30" y="5"/>
                  </a:cubicBezTo>
                  <a:cubicBezTo>
                    <a:pt x="30" y="5"/>
                    <a:pt x="31" y="5"/>
                    <a:pt x="32" y="5"/>
                  </a:cubicBezTo>
                  <a:cubicBezTo>
                    <a:pt x="31" y="5"/>
                    <a:pt x="31" y="5"/>
                    <a:pt x="30" y="5"/>
                  </a:cubicBezTo>
                  <a:cubicBezTo>
                    <a:pt x="30" y="5"/>
                    <a:pt x="30" y="5"/>
                    <a:pt x="30" y="5"/>
                  </a:cubicBezTo>
                  <a:moveTo>
                    <a:pt x="25" y="6"/>
                  </a:moveTo>
                  <a:cubicBezTo>
                    <a:pt x="25" y="6"/>
                    <a:pt x="25" y="6"/>
                    <a:pt x="24" y="6"/>
                  </a:cubicBezTo>
                  <a:cubicBezTo>
                    <a:pt x="24" y="6"/>
                    <a:pt x="24" y="6"/>
                    <a:pt x="24" y="6"/>
                  </a:cubicBezTo>
                  <a:lnTo>
                    <a:pt x="25" y="6"/>
                  </a:lnTo>
                  <a:close/>
                  <a:moveTo>
                    <a:pt x="21" y="7"/>
                  </a:moveTo>
                  <a:cubicBezTo>
                    <a:pt x="21" y="7"/>
                    <a:pt x="21" y="7"/>
                    <a:pt x="21" y="7"/>
                  </a:cubicBezTo>
                  <a:cubicBezTo>
                    <a:pt x="21" y="7"/>
                    <a:pt x="21" y="7"/>
                    <a:pt x="21" y="7"/>
                  </a:cubicBezTo>
                  <a:moveTo>
                    <a:pt x="24" y="6"/>
                  </a:moveTo>
                  <a:cubicBezTo>
                    <a:pt x="24" y="6"/>
                    <a:pt x="25" y="6"/>
                    <a:pt x="25" y="6"/>
                  </a:cubicBezTo>
                  <a:cubicBezTo>
                    <a:pt x="24" y="6"/>
                    <a:pt x="24" y="6"/>
                    <a:pt x="24" y="6"/>
                  </a:cubicBezTo>
                  <a:cubicBezTo>
                    <a:pt x="24" y="6"/>
                    <a:pt x="24" y="6"/>
                    <a:pt x="24" y="6"/>
                  </a:cubicBezTo>
                  <a:moveTo>
                    <a:pt x="24" y="6"/>
                  </a:moveTo>
                  <a:cubicBezTo>
                    <a:pt x="25" y="6"/>
                    <a:pt x="23" y="7"/>
                    <a:pt x="24" y="6"/>
                  </a:cubicBezTo>
                  <a:cubicBezTo>
                    <a:pt x="23" y="7"/>
                    <a:pt x="24" y="6"/>
                    <a:pt x="24" y="6"/>
                  </a:cubicBezTo>
                  <a:moveTo>
                    <a:pt x="21" y="7"/>
                  </a:moveTo>
                  <a:cubicBezTo>
                    <a:pt x="21" y="7"/>
                    <a:pt x="22" y="7"/>
                    <a:pt x="21" y="7"/>
                  </a:cubicBezTo>
                  <a:cubicBezTo>
                    <a:pt x="21" y="7"/>
                    <a:pt x="20" y="7"/>
                    <a:pt x="21" y="7"/>
                  </a:cubicBezTo>
                  <a:moveTo>
                    <a:pt x="34" y="5"/>
                  </a:moveTo>
                  <a:cubicBezTo>
                    <a:pt x="34" y="5"/>
                    <a:pt x="34" y="5"/>
                    <a:pt x="35" y="5"/>
                  </a:cubicBezTo>
                  <a:cubicBezTo>
                    <a:pt x="35" y="5"/>
                    <a:pt x="35" y="5"/>
                    <a:pt x="35" y="5"/>
                  </a:cubicBezTo>
                  <a:cubicBezTo>
                    <a:pt x="35" y="5"/>
                    <a:pt x="34" y="5"/>
                    <a:pt x="34" y="5"/>
                  </a:cubicBezTo>
                  <a:moveTo>
                    <a:pt x="29" y="6"/>
                  </a:moveTo>
                  <a:cubicBezTo>
                    <a:pt x="30" y="5"/>
                    <a:pt x="29" y="6"/>
                    <a:pt x="29" y="5"/>
                  </a:cubicBezTo>
                  <a:cubicBezTo>
                    <a:pt x="30" y="5"/>
                    <a:pt x="31" y="5"/>
                    <a:pt x="31" y="5"/>
                  </a:cubicBezTo>
                  <a:cubicBezTo>
                    <a:pt x="29" y="6"/>
                    <a:pt x="29" y="6"/>
                    <a:pt x="29" y="6"/>
                  </a:cubicBezTo>
                  <a:moveTo>
                    <a:pt x="31" y="5"/>
                  </a:moveTo>
                  <a:cubicBezTo>
                    <a:pt x="31" y="5"/>
                    <a:pt x="31" y="5"/>
                    <a:pt x="32" y="5"/>
                  </a:cubicBezTo>
                  <a:cubicBezTo>
                    <a:pt x="32" y="5"/>
                    <a:pt x="32" y="5"/>
                    <a:pt x="31" y="5"/>
                  </a:cubicBezTo>
                  <a:cubicBezTo>
                    <a:pt x="31" y="5"/>
                    <a:pt x="31" y="5"/>
                    <a:pt x="30" y="5"/>
                  </a:cubicBezTo>
                  <a:cubicBezTo>
                    <a:pt x="30" y="5"/>
                    <a:pt x="31" y="5"/>
                    <a:pt x="31" y="5"/>
                  </a:cubicBezTo>
                  <a:moveTo>
                    <a:pt x="35" y="5"/>
                  </a:moveTo>
                  <a:cubicBezTo>
                    <a:pt x="35" y="5"/>
                    <a:pt x="34" y="5"/>
                    <a:pt x="34" y="5"/>
                  </a:cubicBezTo>
                  <a:cubicBezTo>
                    <a:pt x="35" y="5"/>
                    <a:pt x="35" y="5"/>
                    <a:pt x="35" y="5"/>
                  </a:cubicBezTo>
                  <a:cubicBezTo>
                    <a:pt x="35" y="5"/>
                    <a:pt x="35" y="5"/>
                    <a:pt x="36" y="4"/>
                  </a:cubicBezTo>
                  <a:cubicBezTo>
                    <a:pt x="36" y="4"/>
                    <a:pt x="37" y="4"/>
                    <a:pt x="37" y="4"/>
                  </a:cubicBezTo>
                  <a:cubicBezTo>
                    <a:pt x="35" y="5"/>
                    <a:pt x="36" y="4"/>
                    <a:pt x="35" y="5"/>
                  </a:cubicBezTo>
                  <a:moveTo>
                    <a:pt x="34" y="5"/>
                  </a:moveTo>
                  <a:cubicBezTo>
                    <a:pt x="32" y="5"/>
                    <a:pt x="34" y="5"/>
                    <a:pt x="32" y="5"/>
                  </a:cubicBezTo>
                  <a:cubicBezTo>
                    <a:pt x="32" y="5"/>
                    <a:pt x="32" y="5"/>
                    <a:pt x="31" y="5"/>
                  </a:cubicBezTo>
                  <a:cubicBezTo>
                    <a:pt x="32" y="5"/>
                    <a:pt x="33" y="5"/>
                    <a:pt x="33" y="5"/>
                  </a:cubicBezTo>
                  <a:cubicBezTo>
                    <a:pt x="32" y="5"/>
                    <a:pt x="32" y="5"/>
                    <a:pt x="32" y="5"/>
                  </a:cubicBezTo>
                  <a:cubicBezTo>
                    <a:pt x="32" y="5"/>
                    <a:pt x="32" y="5"/>
                    <a:pt x="31" y="5"/>
                  </a:cubicBezTo>
                  <a:cubicBezTo>
                    <a:pt x="31" y="5"/>
                    <a:pt x="31" y="5"/>
                    <a:pt x="31" y="5"/>
                  </a:cubicBezTo>
                  <a:cubicBezTo>
                    <a:pt x="33" y="5"/>
                    <a:pt x="32" y="5"/>
                    <a:pt x="34" y="5"/>
                  </a:cubicBezTo>
                  <a:moveTo>
                    <a:pt x="38" y="4"/>
                  </a:moveTo>
                  <a:cubicBezTo>
                    <a:pt x="38" y="4"/>
                    <a:pt x="37" y="4"/>
                    <a:pt x="37" y="4"/>
                  </a:cubicBezTo>
                  <a:cubicBezTo>
                    <a:pt x="37" y="4"/>
                    <a:pt x="37" y="4"/>
                    <a:pt x="37" y="4"/>
                  </a:cubicBezTo>
                  <a:cubicBezTo>
                    <a:pt x="37" y="4"/>
                    <a:pt x="36" y="4"/>
                    <a:pt x="36" y="4"/>
                  </a:cubicBezTo>
                  <a:cubicBezTo>
                    <a:pt x="36" y="4"/>
                    <a:pt x="36" y="4"/>
                    <a:pt x="36" y="4"/>
                  </a:cubicBezTo>
                  <a:cubicBezTo>
                    <a:pt x="37" y="4"/>
                    <a:pt x="36" y="4"/>
                    <a:pt x="37" y="4"/>
                  </a:cubicBezTo>
                  <a:cubicBezTo>
                    <a:pt x="36" y="4"/>
                    <a:pt x="36" y="4"/>
                    <a:pt x="36" y="4"/>
                  </a:cubicBezTo>
                  <a:cubicBezTo>
                    <a:pt x="35" y="5"/>
                    <a:pt x="35" y="5"/>
                    <a:pt x="34" y="5"/>
                  </a:cubicBezTo>
                  <a:cubicBezTo>
                    <a:pt x="34" y="5"/>
                    <a:pt x="34" y="5"/>
                    <a:pt x="34" y="5"/>
                  </a:cubicBezTo>
                  <a:cubicBezTo>
                    <a:pt x="34" y="5"/>
                    <a:pt x="34" y="5"/>
                    <a:pt x="33" y="5"/>
                  </a:cubicBezTo>
                  <a:cubicBezTo>
                    <a:pt x="33" y="5"/>
                    <a:pt x="33" y="5"/>
                    <a:pt x="32" y="5"/>
                  </a:cubicBezTo>
                  <a:cubicBezTo>
                    <a:pt x="33" y="5"/>
                    <a:pt x="34" y="5"/>
                    <a:pt x="34" y="5"/>
                  </a:cubicBezTo>
                  <a:cubicBezTo>
                    <a:pt x="35" y="5"/>
                    <a:pt x="35" y="5"/>
                    <a:pt x="35" y="5"/>
                  </a:cubicBezTo>
                  <a:cubicBezTo>
                    <a:pt x="35" y="5"/>
                    <a:pt x="36" y="4"/>
                    <a:pt x="37" y="4"/>
                  </a:cubicBezTo>
                  <a:cubicBezTo>
                    <a:pt x="35" y="5"/>
                    <a:pt x="36" y="4"/>
                    <a:pt x="35" y="5"/>
                  </a:cubicBezTo>
                  <a:cubicBezTo>
                    <a:pt x="36" y="4"/>
                    <a:pt x="36" y="4"/>
                    <a:pt x="36" y="4"/>
                  </a:cubicBezTo>
                  <a:cubicBezTo>
                    <a:pt x="36" y="4"/>
                    <a:pt x="36" y="4"/>
                    <a:pt x="37" y="4"/>
                  </a:cubicBezTo>
                  <a:cubicBezTo>
                    <a:pt x="37" y="4"/>
                    <a:pt x="36" y="4"/>
                    <a:pt x="38" y="4"/>
                  </a:cubicBezTo>
                  <a:moveTo>
                    <a:pt x="32" y="5"/>
                  </a:moveTo>
                  <a:cubicBezTo>
                    <a:pt x="32" y="5"/>
                    <a:pt x="32" y="5"/>
                    <a:pt x="32" y="5"/>
                  </a:cubicBezTo>
                  <a:cubicBezTo>
                    <a:pt x="32" y="5"/>
                    <a:pt x="32" y="5"/>
                    <a:pt x="32" y="5"/>
                  </a:cubicBezTo>
                  <a:moveTo>
                    <a:pt x="35" y="5"/>
                  </a:moveTo>
                  <a:cubicBezTo>
                    <a:pt x="35" y="5"/>
                    <a:pt x="34" y="5"/>
                    <a:pt x="34" y="5"/>
                  </a:cubicBezTo>
                  <a:cubicBezTo>
                    <a:pt x="34" y="5"/>
                    <a:pt x="34" y="5"/>
                    <a:pt x="34" y="5"/>
                  </a:cubicBezTo>
                  <a:cubicBezTo>
                    <a:pt x="34" y="5"/>
                    <a:pt x="34" y="5"/>
                    <a:pt x="34" y="5"/>
                  </a:cubicBezTo>
                  <a:cubicBezTo>
                    <a:pt x="35" y="5"/>
                    <a:pt x="34" y="5"/>
                    <a:pt x="35" y="5"/>
                  </a:cubicBezTo>
                  <a:moveTo>
                    <a:pt x="37" y="4"/>
                  </a:moveTo>
                  <a:cubicBezTo>
                    <a:pt x="37" y="4"/>
                    <a:pt x="37" y="4"/>
                    <a:pt x="37" y="4"/>
                  </a:cubicBezTo>
                  <a:cubicBezTo>
                    <a:pt x="37" y="4"/>
                    <a:pt x="36" y="4"/>
                    <a:pt x="36" y="4"/>
                  </a:cubicBezTo>
                  <a:cubicBezTo>
                    <a:pt x="36" y="4"/>
                    <a:pt x="36" y="4"/>
                    <a:pt x="37" y="4"/>
                  </a:cubicBezTo>
                  <a:moveTo>
                    <a:pt x="36" y="4"/>
                  </a:moveTo>
                  <a:cubicBezTo>
                    <a:pt x="36" y="4"/>
                    <a:pt x="36" y="4"/>
                    <a:pt x="35" y="5"/>
                  </a:cubicBezTo>
                  <a:cubicBezTo>
                    <a:pt x="35" y="5"/>
                    <a:pt x="36" y="4"/>
                    <a:pt x="36" y="4"/>
                  </a:cubicBezTo>
                  <a:cubicBezTo>
                    <a:pt x="37" y="4"/>
                    <a:pt x="36" y="4"/>
                    <a:pt x="37" y="4"/>
                  </a:cubicBezTo>
                  <a:cubicBezTo>
                    <a:pt x="37" y="4"/>
                    <a:pt x="37" y="4"/>
                    <a:pt x="37" y="4"/>
                  </a:cubicBezTo>
                  <a:cubicBezTo>
                    <a:pt x="37" y="4"/>
                    <a:pt x="38" y="4"/>
                    <a:pt x="38" y="4"/>
                  </a:cubicBezTo>
                  <a:cubicBezTo>
                    <a:pt x="37" y="4"/>
                    <a:pt x="36" y="4"/>
                    <a:pt x="36" y="4"/>
                  </a:cubicBezTo>
                  <a:cubicBezTo>
                    <a:pt x="36" y="4"/>
                    <a:pt x="35" y="5"/>
                    <a:pt x="35" y="5"/>
                  </a:cubicBezTo>
                  <a:cubicBezTo>
                    <a:pt x="36" y="4"/>
                    <a:pt x="36" y="5"/>
                    <a:pt x="36" y="4"/>
                  </a:cubicBezTo>
                  <a:cubicBezTo>
                    <a:pt x="36" y="4"/>
                    <a:pt x="36" y="4"/>
                    <a:pt x="35" y="5"/>
                  </a:cubicBezTo>
                  <a:cubicBezTo>
                    <a:pt x="35" y="5"/>
                    <a:pt x="36" y="4"/>
                    <a:pt x="36" y="4"/>
                  </a:cubicBezTo>
                  <a:moveTo>
                    <a:pt x="34" y="5"/>
                  </a:moveTo>
                  <a:cubicBezTo>
                    <a:pt x="34" y="5"/>
                    <a:pt x="34" y="5"/>
                    <a:pt x="34" y="5"/>
                  </a:cubicBezTo>
                  <a:cubicBezTo>
                    <a:pt x="33" y="5"/>
                    <a:pt x="34" y="5"/>
                    <a:pt x="33" y="5"/>
                  </a:cubicBezTo>
                  <a:cubicBezTo>
                    <a:pt x="33" y="5"/>
                    <a:pt x="33" y="5"/>
                    <a:pt x="33" y="5"/>
                  </a:cubicBezTo>
                  <a:cubicBezTo>
                    <a:pt x="33" y="5"/>
                    <a:pt x="33" y="5"/>
                    <a:pt x="32" y="5"/>
                  </a:cubicBezTo>
                  <a:cubicBezTo>
                    <a:pt x="32" y="5"/>
                    <a:pt x="32" y="5"/>
                    <a:pt x="33" y="5"/>
                  </a:cubicBezTo>
                  <a:cubicBezTo>
                    <a:pt x="33" y="5"/>
                    <a:pt x="34" y="5"/>
                    <a:pt x="34" y="5"/>
                  </a:cubicBezTo>
                  <a:moveTo>
                    <a:pt x="36" y="4"/>
                  </a:moveTo>
                  <a:cubicBezTo>
                    <a:pt x="35" y="5"/>
                    <a:pt x="35" y="5"/>
                    <a:pt x="34" y="5"/>
                  </a:cubicBezTo>
                  <a:cubicBezTo>
                    <a:pt x="34" y="5"/>
                    <a:pt x="34" y="5"/>
                    <a:pt x="35" y="5"/>
                  </a:cubicBezTo>
                  <a:cubicBezTo>
                    <a:pt x="35" y="5"/>
                    <a:pt x="35" y="5"/>
                    <a:pt x="36" y="4"/>
                  </a:cubicBezTo>
                  <a:cubicBezTo>
                    <a:pt x="36" y="4"/>
                    <a:pt x="36" y="4"/>
                    <a:pt x="36" y="4"/>
                  </a:cubicBezTo>
                  <a:cubicBezTo>
                    <a:pt x="36" y="4"/>
                    <a:pt x="36" y="4"/>
                    <a:pt x="36" y="4"/>
                  </a:cubicBezTo>
                  <a:close/>
                  <a:moveTo>
                    <a:pt x="32" y="5"/>
                  </a:moveTo>
                  <a:cubicBezTo>
                    <a:pt x="32" y="5"/>
                    <a:pt x="32" y="5"/>
                    <a:pt x="31" y="5"/>
                  </a:cubicBezTo>
                  <a:cubicBezTo>
                    <a:pt x="32" y="5"/>
                    <a:pt x="31" y="5"/>
                    <a:pt x="32" y="5"/>
                  </a:cubicBezTo>
                  <a:moveTo>
                    <a:pt x="30" y="5"/>
                  </a:moveTo>
                  <a:cubicBezTo>
                    <a:pt x="30" y="5"/>
                    <a:pt x="30" y="5"/>
                    <a:pt x="30" y="5"/>
                  </a:cubicBezTo>
                  <a:cubicBezTo>
                    <a:pt x="30" y="5"/>
                    <a:pt x="30" y="5"/>
                    <a:pt x="31" y="5"/>
                  </a:cubicBezTo>
                  <a:cubicBezTo>
                    <a:pt x="29" y="6"/>
                    <a:pt x="29" y="6"/>
                    <a:pt x="29" y="6"/>
                  </a:cubicBezTo>
                  <a:cubicBezTo>
                    <a:pt x="29" y="6"/>
                    <a:pt x="29" y="6"/>
                    <a:pt x="29" y="6"/>
                  </a:cubicBezTo>
                  <a:cubicBezTo>
                    <a:pt x="30" y="5"/>
                    <a:pt x="30" y="5"/>
                    <a:pt x="30" y="5"/>
                  </a:cubicBezTo>
                  <a:moveTo>
                    <a:pt x="33" y="5"/>
                  </a:moveTo>
                  <a:cubicBezTo>
                    <a:pt x="34" y="5"/>
                    <a:pt x="34" y="5"/>
                    <a:pt x="34" y="5"/>
                  </a:cubicBezTo>
                  <a:cubicBezTo>
                    <a:pt x="34" y="5"/>
                    <a:pt x="34" y="5"/>
                    <a:pt x="33" y="5"/>
                  </a:cubicBezTo>
                  <a:moveTo>
                    <a:pt x="31" y="5"/>
                  </a:moveTo>
                  <a:cubicBezTo>
                    <a:pt x="31" y="5"/>
                    <a:pt x="32" y="5"/>
                    <a:pt x="32" y="5"/>
                  </a:cubicBezTo>
                  <a:cubicBezTo>
                    <a:pt x="31" y="5"/>
                    <a:pt x="31" y="5"/>
                    <a:pt x="31" y="5"/>
                  </a:cubicBezTo>
                  <a:moveTo>
                    <a:pt x="32" y="5"/>
                  </a:moveTo>
                  <a:cubicBezTo>
                    <a:pt x="32" y="5"/>
                    <a:pt x="32" y="5"/>
                    <a:pt x="32" y="5"/>
                  </a:cubicBezTo>
                  <a:cubicBezTo>
                    <a:pt x="32" y="5"/>
                    <a:pt x="32" y="5"/>
                    <a:pt x="32" y="5"/>
                  </a:cubicBezTo>
                  <a:moveTo>
                    <a:pt x="35" y="5"/>
                  </a:moveTo>
                  <a:cubicBezTo>
                    <a:pt x="35" y="5"/>
                    <a:pt x="35" y="5"/>
                    <a:pt x="35" y="5"/>
                  </a:cubicBezTo>
                  <a:cubicBezTo>
                    <a:pt x="35" y="5"/>
                    <a:pt x="35" y="5"/>
                    <a:pt x="35" y="5"/>
                  </a:cubicBezTo>
                  <a:moveTo>
                    <a:pt x="37" y="4"/>
                  </a:moveTo>
                  <a:cubicBezTo>
                    <a:pt x="38" y="4"/>
                    <a:pt x="38" y="4"/>
                    <a:pt x="38" y="4"/>
                  </a:cubicBezTo>
                  <a:cubicBezTo>
                    <a:pt x="36" y="4"/>
                    <a:pt x="38" y="4"/>
                    <a:pt x="36" y="4"/>
                  </a:cubicBezTo>
                  <a:cubicBezTo>
                    <a:pt x="36" y="4"/>
                    <a:pt x="36" y="4"/>
                    <a:pt x="36" y="4"/>
                  </a:cubicBezTo>
                  <a:cubicBezTo>
                    <a:pt x="36" y="4"/>
                    <a:pt x="37" y="4"/>
                    <a:pt x="37" y="4"/>
                  </a:cubicBezTo>
                  <a:close/>
                  <a:moveTo>
                    <a:pt x="37" y="4"/>
                  </a:moveTo>
                  <a:cubicBezTo>
                    <a:pt x="37" y="4"/>
                    <a:pt x="37" y="4"/>
                    <a:pt x="36" y="4"/>
                  </a:cubicBezTo>
                  <a:cubicBezTo>
                    <a:pt x="37" y="4"/>
                    <a:pt x="37" y="4"/>
                    <a:pt x="37" y="4"/>
                  </a:cubicBezTo>
                  <a:moveTo>
                    <a:pt x="31" y="5"/>
                  </a:moveTo>
                  <a:cubicBezTo>
                    <a:pt x="31" y="5"/>
                    <a:pt x="31" y="5"/>
                    <a:pt x="31" y="5"/>
                  </a:cubicBezTo>
                  <a:cubicBezTo>
                    <a:pt x="31" y="5"/>
                    <a:pt x="30" y="5"/>
                    <a:pt x="30" y="5"/>
                  </a:cubicBezTo>
                  <a:cubicBezTo>
                    <a:pt x="30" y="5"/>
                    <a:pt x="30" y="5"/>
                    <a:pt x="30" y="5"/>
                  </a:cubicBezTo>
                  <a:cubicBezTo>
                    <a:pt x="31" y="5"/>
                    <a:pt x="30" y="5"/>
                    <a:pt x="31" y="5"/>
                  </a:cubicBezTo>
                  <a:moveTo>
                    <a:pt x="37" y="4"/>
                  </a:moveTo>
                  <a:cubicBezTo>
                    <a:pt x="37" y="4"/>
                    <a:pt x="38" y="4"/>
                    <a:pt x="38" y="4"/>
                  </a:cubicBezTo>
                  <a:cubicBezTo>
                    <a:pt x="37" y="4"/>
                    <a:pt x="37" y="4"/>
                    <a:pt x="37" y="4"/>
                  </a:cubicBezTo>
                  <a:close/>
                  <a:moveTo>
                    <a:pt x="31" y="5"/>
                  </a:moveTo>
                  <a:cubicBezTo>
                    <a:pt x="31" y="5"/>
                    <a:pt x="30" y="5"/>
                    <a:pt x="30" y="5"/>
                  </a:cubicBezTo>
                  <a:cubicBezTo>
                    <a:pt x="31" y="5"/>
                    <a:pt x="31" y="5"/>
                    <a:pt x="31" y="5"/>
                  </a:cubicBezTo>
                  <a:cubicBezTo>
                    <a:pt x="31" y="5"/>
                    <a:pt x="31" y="5"/>
                    <a:pt x="30" y="5"/>
                  </a:cubicBezTo>
                  <a:cubicBezTo>
                    <a:pt x="30" y="5"/>
                    <a:pt x="30" y="5"/>
                    <a:pt x="29" y="6"/>
                  </a:cubicBezTo>
                  <a:cubicBezTo>
                    <a:pt x="30" y="5"/>
                    <a:pt x="30" y="5"/>
                    <a:pt x="31" y="5"/>
                  </a:cubicBezTo>
                  <a:moveTo>
                    <a:pt x="35" y="5"/>
                  </a:moveTo>
                  <a:cubicBezTo>
                    <a:pt x="35" y="5"/>
                    <a:pt x="35" y="5"/>
                    <a:pt x="35" y="5"/>
                  </a:cubicBezTo>
                  <a:cubicBezTo>
                    <a:pt x="35" y="5"/>
                    <a:pt x="35" y="5"/>
                    <a:pt x="35" y="5"/>
                  </a:cubicBezTo>
                  <a:moveTo>
                    <a:pt x="35" y="5"/>
                  </a:moveTo>
                  <a:cubicBezTo>
                    <a:pt x="37" y="4"/>
                    <a:pt x="37" y="4"/>
                    <a:pt x="37" y="4"/>
                  </a:cubicBezTo>
                  <a:cubicBezTo>
                    <a:pt x="37" y="4"/>
                    <a:pt x="37" y="4"/>
                    <a:pt x="37" y="4"/>
                  </a:cubicBezTo>
                  <a:cubicBezTo>
                    <a:pt x="37" y="4"/>
                    <a:pt x="37" y="4"/>
                    <a:pt x="37" y="4"/>
                  </a:cubicBezTo>
                  <a:cubicBezTo>
                    <a:pt x="36" y="4"/>
                    <a:pt x="37" y="4"/>
                    <a:pt x="36" y="4"/>
                  </a:cubicBezTo>
                  <a:cubicBezTo>
                    <a:pt x="36" y="5"/>
                    <a:pt x="35" y="5"/>
                    <a:pt x="35" y="5"/>
                  </a:cubicBezTo>
                  <a:cubicBezTo>
                    <a:pt x="37" y="4"/>
                    <a:pt x="38" y="4"/>
                    <a:pt x="36" y="4"/>
                  </a:cubicBezTo>
                  <a:cubicBezTo>
                    <a:pt x="36" y="4"/>
                    <a:pt x="36" y="4"/>
                    <a:pt x="36" y="4"/>
                  </a:cubicBezTo>
                  <a:cubicBezTo>
                    <a:pt x="34" y="5"/>
                    <a:pt x="35" y="5"/>
                    <a:pt x="34" y="5"/>
                  </a:cubicBezTo>
                  <a:cubicBezTo>
                    <a:pt x="34" y="5"/>
                    <a:pt x="35" y="5"/>
                    <a:pt x="35" y="5"/>
                  </a:cubicBezTo>
                  <a:moveTo>
                    <a:pt x="31" y="5"/>
                  </a:moveTo>
                  <a:cubicBezTo>
                    <a:pt x="31" y="5"/>
                    <a:pt x="31" y="5"/>
                    <a:pt x="31" y="5"/>
                  </a:cubicBezTo>
                  <a:cubicBezTo>
                    <a:pt x="31" y="5"/>
                    <a:pt x="31" y="5"/>
                    <a:pt x="30" y="5"/>
                  </a:cubicBezTo>
                  <a:cubicBezTo>
                    <a:pt x="30" y="5"/>
                    <a:pt x="30" y="5"/>
                    <a:pt x="30" y="5"/>
                  </a:cubicBezTo>
                  <a:cubicBezTo>
                    <a:pt x="31" y="5"/>
                    <a:pt x="31" y="5"/>
                    <a:pt x="32" y="5"/>
                  </a:cubicBezTo>
                  <a:cubicBezTo>
                    <a:pt x="32" y="5"/>
                    <a:pt x="32" y="5"/>
                    <a:pt x="32" y="5"/>
                  </a:cubicBezTo>
                  <a:cubicBezTo>
                    <a:pt x="32" y="5"/>
                    <a:pt x="31" y="5"/>
                    <a:pt x="31" y="5"/>
                  </a:cubicBezTo>
                  <a:cubicBezTo>
                    <a:pt x="32" y="5"/>
                    <a:pt x="32" y="5"/>
                    <a:pt x="33" y="5"/>
                  </a:cubicBezTo>
                  <a:cubicBezTo>
                    <a:pt x="31" y="5"/>
                    <a:pt x="31" y="5"/>
                    <a:pt x="30" y="5"/>
                  </a:cubicBezTo>
                  <a:cubicBezTo>
                    <a:pt x="29" y="6"/>
                    <a:pt x="29" y="6"/>
                    <a:pt x="29" y="6"/>
                  </a:cubicBezTo>
                  <a:cubicBezTo>
                    <a:pt x="30" y="5"/>
                    <a:pt x="30" y="5"/>
                    <a:pt x="30" y="5"/>
                  </a:cubicBezTo>
                  <a:cubicBezTo>
                    <a:pt x="30" y="5"/>
                    <a:pt x="29" y="5"/>
                    <a:pt x="29" y="6"/>
                  </a:cubicBezTo>
                  <a:cubicBezTo>
                    <a:pt x="30" y="5"/>
                    <a:pt x="30" y="5"/>
                    <a:pt x="31" y="5"/>
                  </a:cubicBezTo>
                  <a:moveTo>
                    <a:pt x="33" y="5"/>
                  </a:moveTo>
                  <a:cubicBezTo>
                    <a:pt x="33" y="5"/>
                    <a:pt x="33" y="5"/>
                    <a:pt x="33" y="5"/>
                  </a:cubicBezTo>
                  <a:cubicBezTo>
                    <a:pt x="34" y="5"/>
                    <a:pt x="34" y="5"/>
                    <a:pt x="35" y="5"/>
                  </a:cubicBezTo>
                  <a:cubicBezTo>
                    <a:pt x="34" y="5"/>
                    <a:pt x="34" y="5"/>
                    <a:pt x="34" y="5"/>
                  </a:cubicBezTo>
                  <a:cubicBezTo>
                    <a:pt x="34" y="5"/>
                    <a:pt x="34" y="5"/>
                    <a:pt x="34" y="5"/>
                  </a:cubicBezTo>
                  <a:cubicBezTo>
                    <a:pt x="33" y="5"/>
                    <a:pt x="33" y="5"/>
                    <a:pt x="33" y="5"/>
                  </a:cubicBezTo>
                  <a:cubicBezTo>
                    <a:pt x="33" y="5"/>
                    <a:pt x="33" y="5"/>
                    <a:pt x="33" y="5"/>
                  </a:cubicBezTo>
                  <a:cubicBezTo>
                    <a:pt x="33" y="5"/>
                    <a:pt x="33" y="5"/>
                    <a:pt x="33" y="5"/>
                  </a:cubicBezTo>
                  <a:cubicBezTo>
                    <a:pt x="32" y="5"/>
                    <a:pt x="32" y="5"/>
                    <a:pt x="32" y="5"/>
                  </a:cubicBezTo>
                  <a:cubicBezTo>
                    <a:pt x="33" y="5"/>
                    <a:pt x="32" y="5"/>
                    <a:pt x="33" y="5"/>
                  </a:cubicBezTo>
                  <a:moveTo>
                    <a:pt x="35" y="5"/>
                  </a:moveTo>
                  <a:cubicBezTo>
                    <a:pt x="35" y="5"/>
                    <a:pt x="35" y="5"/>
                    <a:pt x="35" y="5"/>
                  </a:cubicBezTo>
                  <a:cubicBezTo>
                    <a:pt x="35" y="5"/>
                    <a:pt x="35" y="5"/>
                    <a:pt x="35" y="5"/>
                  </a:cubicBezTo>
                  <a:cubicBezTo>
                    <a:pt x="36" y="4"/>
                    <a:pt x="36" y="4"/>
                    <a:pt x="37" y="4"/>
                  </a:cubicBezTo>
                  <a:cubicBezTo>
                    <a:pt x="37" y="4"/>
                    <a:pt x="36" y="4"/>
                    <a:pt x="36" y="4"/>
                  </a:cubicBezTo>
                  <a:cubicBezTo>
                    <a:pt x="36" y="5"/>
                    <a:pt x="36" y="5"/>
                    <a:pt x="35" y="5"/>
                  </a:cubicBezTo>
                  <a:cubicBezTo>
                    <a:pt x="35" y="5"/>
                    <a:pt x="35" y="5"/>
                    <a:pt x="35" y="5"/>
                  </a:cubicBezTo>
                  <a:cubicBezTo>
                    <a:pt x="34" y="5"/>
                    <a:pt x="34" y="5"/>
                    <a:pt x="34" y="5"/>
                  </a:cubicBezTo>
                  <a:cubicBezTo>
                    <a:pt x="34" y="5"/>
                    <a:pt x="34" y="5"/>
                    <a:pt x="34" y="5"/>
                  </a:cubicBezTo>
                  <a:cubicBezTo>
                    <a:pt x="35" y="5"/>
                    <a:pt x="34" y="5"/>
                    <a:pt x="35" y="5"/>
                  </a:cubicBezTo>
                  <a:moveTo>
                    <a:pt x="32" y="5"/>
                  </a:moveTo>
                  <a:cubicBezTo>
                    <a:pt x="33" y="5"/>
                    <a:pt x="33" y="5"/>
                    <a:pt x="33" y="5"/>
                  </a:cubicBezTo>
                  <a:cubicBezTo>
                    <a:pt x="32" y="5"/>
                    <a:pt x="33" y="5"/>
                    <a:pt x="32" y="5"/>
                  </a:cubicBezTo>
                  <a:moveTo>
                    <a:pt x="34" y="5"/>
                  </a:moveTo>
                  <a:cubicBezTo>
                    <a:pt x="34" y="5"/>
                    <a:pt x="34" y="5"/>
                    <a:pt x="34" y="5"/>
                  </a:cubicBezTo>
                  <a:cubicBezTo>
                    <a:pt x="33" y="5"/>
                    <a:pt x="33" y="5"/>
                    <a:pt x="33" y="5"/>
                  </a:cubicBezTo>
                  <a:cubicBezTo>
                    <a:pt x="33" y="5"/>
                    <a:pt x="33" y="5"/>
                    <a:pt x="34" y="5"/>
                  </a:cubicBezTo>
                  <a:cubicBezTo>
                    <a:pt x="34" y="5"/>
                    <a:pt x="33" y="5"/>
                    <a:pt x="34" y="5"/>
                  </a:cubicBezTo>
                  <a:cubicBezTo>
                    <a:pt x="34" y="5"/>
                    <a:pt x="35" y="5"/>
                    <a:pt x="35" y="5"/>
                  </a:cubicBezTo>
                  <a:cubicBezTo>
                    <a:pt x="34" y="5"/>
                    <a:pt x="34" y="5"/>
                    <a:pt x="34" y="5"/>
                  </a:cubicBezTo>
                  <a:cubicBezTo>
                    <a:pt x="36" y="4"/>
                    <a:pt x="35" y="5"/>
                    <a:pt x="36" y="4"/>
                  </a:cubicBezTo>
                  <a:cubicBezTo>
                    <a:pt x="36" y="4"/>
                    <a:pt x="36" y="4"/>
                    <a:pt x="36" y="4"/>
                  </a:cubicBezTo>
                  <a:cubicBezTo>
                    <a:pt x="36" y="4"/>
                    <a:pt x="36" y="4"/>
                    <a:pt x="36" y="4"/>
                  </a:cubicBezTo>
                  <a:cubicBezTo>
                    <a:pt x="35" y="5"/>
                    <a:pt x="36" y="4"/>
                    <a:pt x="35" y="5"/>
                  </a:cubicBezTo>
                  <a:cubicBezTo>
                    <a:pt x="35" y="5"/>
                    <a:pt x="35" y="5"/>
                    <a:pt x="35" y="5"/>
                  </a:cubicBezTo>
                  <a:cubicBezTo>
                    <a:pt x="34" y="5"/>
                    <a:pt x="35" y="5"/>
                    <a:pt x="34" y="5"/>
                  </a:cubicBezTo>
                  <a:cubicBezTo>
                    <a:pt x="34" y="5"/>
                    <a:pt x="34" y="5"/>
                    <a:pt x="34" y="5"/>
                  </a:cubicBezTo>
                  <a:moveTo>
                    <a:pt x="33" y="5"/>
                  </a:moveTo>
                  <a:cubicBezTo>
                    <a:pt x="32" y="5"/>
                    <a:pt x="32" y="5"/>
                    <a:pt x="32" y="5"/>
                  </a:cubicBezTo>
                  <a:cubicBezTo>
                    <a:pt x="32" y="5"/>
                    <a:pt x="33" y="5"/>
                    <a:pt x="32" y="5"/>
                  </a:cubicBezTo>
                  <a:cubicBezTo>
                    <a:pt x="32" y="5"/>
                    <a:pt x="32" y="5"/>
                    <a:pt x="31" y="5"/>
                  </a:cubicBezTo>
                  <a:cubicBezTo>
                    <a:pt x="32" y="5"/>
                    <a:pt x="31" y="5"/>
                    <a:pt x="31" y="5"/>
                  </a:cubicBezTo>
                  <a:lnTo>
                    <a:pt x="33" y="5"/>
                  </a:lnTo>
                  <a:close/>
                  <a:moveTo>
                    <a:pt x="32" y="5"/>
                  </a:moveTo>
                  <a:cubicBezTo>
                    <a:pt x="32" y="5"/>
                    <a:pt x="33" y="5"/>
                    <a:pt x="33" y="5"/>
                  </a:cubicBezTo>
                  <a:cubicBezTo>
                    <a:pt x="33" y="5"/>
                    <a:pt x="32" y="5"/>
                    <a:pt x="32" y="5"/>
                  </a:cubicBezTo>
                  <a:cubicBezTo>
                    <a:pt x="32" y="5"/>
                    <a:pt x="32" y="5"/>
                    <a:pt x="32" y="5"/>
                  </a:cubicBezTo>
                  <a:moveTo>
                    <a:pt x="35" y="5"/>
                  </a:moveTo>
                  <a:cubicBezTo>
                    <a:pt x="34" y="5"/>
                    <a:pt x="35" y="5"/>
                    <a:pt x="34" y="5"/>
                  </a:cubicBezTo>
                  <a:cubicBezTo>
                    <a:pt x="34" y="5"/>
                    <a:pt x="34" y="5"/>
                    <a:pt x="35" y="5"/>
                  </a:cubicBezTo>
                  <a:moveTo>
                    <a:pt x="37" y="4"/>
                  </a:moveTo>
                  <a:cubicBezTo>
                    <a:pt x="37" y="4"/>
                    <a:pt x="37" y="4"/>
                    <a:pt x="37" y="4"/>
                  </a:cubicBezTo>
                  <a:cubicBezTo>
                    <a:pt x="37" y="4"/>
                    <a:pt x="37" y="4"/>
                    <a:pt x="37" y="4"/>
                  </a:cubicBezTo>
                  <a:moveTo>
                    <a:pt x="33" y="5"/>
                  </a:moveTo>
                  <a:cubicBezTo>
                    <a:pt x="34" y="5"/>
                    <a:pt x="34" y="5"/>
                    <a:pt x="34" y="5"/>
                  </a:cubicBezTo>
                  <a:cubicBezTo>
                    <a:pt x="34" y="5"/>
                    <a:pt x="34" y="5"/>
                    <a:pt x="33" y="5"/>
                  </a:cubicBezTo>
                  <a:moveTo>
                    <a:pt x="29" y="6"/>
                  </a:moveTo>
                  <a:cubicBezTo>
                    <a:pt x="30" y="5"/>
                    <a:pt x="30" y="5"/>
                    <a:pt x="30" y="5"/>
                  </a:cubicBezTo>
                  <a:cubicBezTo>
                    <a:pt x="29" y="6"/>
                    <a:pt x="29" y="6"/>
                    <a:pt x="29" y="6"/>
                  </a:cubicBezTo>
                  <a:cubicBezTo>
                    <a:pt x="29" y="6"/>
                    <a:pt x="29" y="6"/>
                    <a:pt x="29" y="6"/>
                  </a:cubicBezTo>
                  <a:moveTo>
                    <a:pt x="31" y="5"/>
                  </a:moveTo>
                  <a:cubicBezTo>
                    <a:pt x="30" y="5"/>
                    <a:pt x="30" y="5"/>
                    <a:pt x="29" y="6"/>
                  </a:cubicBezTo>
                  <a:cubicBezTo>
                    <a:pt x="29" y="6"/>
                    <a:pt x="29" y="6"/>
                    <a:pt x="29" y="6"/>
                  </a:cubicBezTo>
                  <a:cubicBezTo>
                    <a:pt x="29" y="6"/>
                    <a:pt x="29" y="5"/>
                    <a:pt x="30" y="5"/>
                  </a:cubicBezTo>
                  <a:cubicBezTo>
                    <a:pt x="30" y="5"/>
                    <a:pt x="30" y="5"/>
                    <a:pt x="31" y="5"/>
                  </a:cubicBezTo>
                  <a:moveTo>
                    <a:pt x="29" y="6"/>
                  </a:moveTo>
                  <a:cubicBezTo>
                    <a:pt x="29" y="6"/>
                    <a:pt x="29" y="6"/>
                    <a:pt x="29" y="6"/>
                  </a:cubicBezTo>
                  <a:cubicBezTo>
                    <a:pt x="29" y="6"/>
                    <a:pt x="29" y="6"/>
                    <a:pt x="29" y="6"/>
                  </a:cubicBezTo>
                  <a:cubicBezTo>
                    <a:pt x="29" y="6"/>
                    <a:pt x="29" y="6"/>
                    <a:pt x="29" y="6"/>
                  </a:cubicBezTo>
                  <a:moveTo>
                    <a:pt x="33" y="5"/>
                  </a:moveTo>
                  <a:cubicBezTo>
                    <a:pt x="32" y="5"/>
                    <a:pt x="33" y="5"/>
                    <a:pt x="32" y="5"/>
                  </a:cubicBezTo>
                  <a:cubicBezTo>
                    <a:pt x="32" y="5"/>
                    <a:pt x="32" y="5"/>
                    <a:pt x="33" y="5"/>
                  </a:cubicBezTo>
                  <a:moveTo>
                    <a:pt x="26" y="6"/>
                  </a:moveTo>
                  <a:cubicBezTo>
                    <a:pt x="26" y="6"/>
                    <a:pt x="26" y="6"/>
                    <a:pt x="27" y="6"/>
                  </a:cubicBezTo>
                  <a:cubicBezTo>
                    <a:pt x="26" y="6"/>
                    <a:pt x="26" y="6"/>
                    <a:pt x="26" y="6"/>
                  </a:cubicBezTo>
                  <a:moveTo>
                    <a:pt x="26" y="6"/>
                  </a:moveTo>
                  <a:cubicBezTo>
                    <a:pt x="26" y="6"/>
                    <a:pt x="26" y="6"/>
                    <a:pt x="26" y="6"/>
                  </a:cubicBezTo>
                  <a:cubicBezTo>
                    <a:pt x="26" y="6"/>
                    <a:pt x="25" y="6"/>
                    <a:pt x="25" y="6"/>
                  </a:cubicBezTo>
                  <a:cubicBezTo>
                    <a:pt x="25" y="6"/>
                    <a:pt x="25" y="6"/>
                    <a:pt x="26" y="6"/>
                  </a:cubicBezTo>
                  <a:moveTo>
                    <a:pt x="23" y="7"/>
                  </a:moveTo>
                  <a:cubicBezTo>
                    <a:pt x="24" y="6"/>
                    <a:pt x="25" y="6"/>
                    <a:pt x="25" y="6"/>
                  </a:cubicBezTo>
                  <a:cubicBezTo>
                    <a:pt x="23" y="6"/>
                    <a:pt x="23" y="6"/>
                    <a:pt x="23" y="7"/>
                  </a:cubicBezTo>
                  <a:moveTo>
                    <a:pt x="24" y="6"/>
                  </a:moveTo>
                  <a:cubicBezTo>
                    <a:pt x="25" y="6"/>
                    <a:pt x="26" y="6"/>
                    <a:pt x="26" y="6"/>
                  </a:cubicBezTo>
                  <a:cubicBezTo>
                    <a:pt x="25" y="6"/>
                    <a:pt x="25" y="6"/>
                    <a:pt x="24" y="6"/>
                  </a:cubicBezTo>
                  <a:moveTo>
                    <a:pt x="25" y="6"/>
                  </a:moveTo>
                  <a:cubicBezTo>
                    <a:pt x="25" y="6"/>
                    <a:pt x="25" y="6"/>
                    <a:pt x="24" y="6"/>
                  </a:cubicBezTo>
                  <a:cubicBezTo>
                    <a:pt x="24" y="6"/>
                    <a:pt x="25" y="6"/>
                    <a:pt x="25" y="6"/>
                  </a:cubicBezTo>
                  <a:cubicBezTo>
                    <a:pt x="25" y="6"/>
                    <a:pt x="25" y="6"/>
                    <a:pt x="25" y="6"/>
                  </a:cubicBezTo>
                  <a:moveTo>
                    <a:pt x="21" y="7"/>
                  </a:moveTo>
                  <a:cubicBezTo>
                    <a:pt x="22" y="7"/>
                    <a:pt x="22" y="7"/>
                    <a:pt x="23" y="7"/>
                  </a:cubicBezTo>
                  <a:cubicBezTo>
                    <a:pt x="23" y="7"/>
                    <a:pt x="23" y="7"/>
                    <a:pt x="23" y="7"/>
                  </a:cubicBezTo>
                  <a:cubicBezTo>
                    <a:pt x="23" y="6"/>
                    <a:pt x="23" y="7"/>
                    <a:pt x="24" y="6"/>
                  </a:cubicBezTo>
                  <a:cubicBezTo>
                    <a:pt x="24" y="6"/>
                    <a:pt x="23" y="6"/>
                    <a:pt x="24" y="6"/>
                  </a:cubicBezTo>
                  <a:cubicBezTo>
                    <a:pt x="24" y="6"/>
                    <a:pt x="25" y="6"/>
                    <a:pt x="25" y="6"/>
                  </a:cubicBezTo>
                  <a:cubicBezTo>
                    <a:pt x="25" y="6"/>
                    <a:pt x="26" y="6"/>
                    <a:pt x="26" y="6"/>
                  </a:cubicBezTo>
                  <a:cubicBezTo>
                    <a:pt x="25" y="6"/>
                    <a:pt x="25" y="6"/>
                    <a:pt x="25" y="6"/>
                  </a:cubicBezTo>
                  <a:cubicBezTo>
                    <a:pt x="24" y="6"/>
                    <a:pt x="24" y="6"/>
                    <a:pt x="24" y="6"/>
                  </a:cubicBezTo>
                  <a:cubicBezTo>
                    <a:pt x="24" y="6"/>
                    <a:pt x="24" y="6"/>
                    <a:pt x="24" y="6"/>
                  </a:cubicBezTo>
                  <a:cubicBezTo>
                    <a:pt x="24" y="6"/>
                    <a:pt x="24" y="6"/>
                    <a:pt x="24" y="6"/>
                  </a:cubicBezTo>
                  <a:cubicBezTo>
                    <a:pt x="25" y="6"/>
                    <a:pt x="25" y="6"/>
                    <a:pt x="25" y="6"/>
                  </a:cubicBezTo>
                  <a:cubicBezTo>
                    <a:pt x="26" y="6"/>
                    <a:pt x="26" y="6"/>
                    <a:pt x="26" y="6"/>
                  </a:cubicBezTo>
                  <a:cubicBezTo>
                    <a:pt x="25" y="6"/>
                    <a:pt x="26" y="6"/>
                    <a:pt x="25" y="6"/>
                  </a:cubicBezTo>
                  <a:cubicBezTo>
                    <a:pt x="25" y="6"/>
                    <a:pt x="25" y="6"/>
                    <a:pt x="24" y="6"/>
                  </a:cubicBezTo>
                  <a:cubicBezTo>
                    <a:pt x="23" y="6"/>
                    <a:pt x="22" y="7"/>
                    <a:pt x="22" y="7"/>
                  </a:cubicBezTo>
                  <a:cubicBezTo>
                    <a:pt x="22" y="7"/>
                    <a:pt x="22" y="7"/>
                    <a:pt x="22" y="7"/>
                  </a:cubicBezTo>
                  <a:cubicBezTo>
                    <a:pt x="22" y="7"/>
                    <a:pt x="23" y="7"/>
                    <a:pt x="23" y="7"/>
                  </a:cubicBezTo>
                  <a:cubicBezTo>
                    <a:pt x="22" y="7"/>
                    <a:pt x="22" y="7"/>
                    <a:pt x="22" y="7"/>
                  </a:cubicBezTo>
                  <a:cubicBezTo>
                    <a:pt x="22" y="7"/>
                    <a:pt x="22" y="7"/>
                    <a:pt x="22" y="7"/>
                  </a:cubicBezTo>
                  <a:cubicBezTo>
                    <a:pt x="22" y="7"/>
                    <a:pt x="22" y="7"/>
                    <a:pt x="22" y="7"/>
                  </a:cubicBezTo>
                  <a:cubicBezTo>
                    <a:pt x="22" y="7"/>
                    <a:pt x="22" y="7"/>
                    <a:pt x="22" y="7"/>
                  </a:cubicBezTo>
                  <a:cubicBezTo>
                    <a:pt x="22" y="7"/>
                    <a:pt x="23" y="6"/>
                    <a:pt x="24" y="6"/>
                  </a:cubicBezTo>
                  <a:cubicBezTo>
                    <a:pt x="23" y="7"/>
                    <a:pt x="23" y="7"/>
                    <a:pt x="23" y="7"/>
                  </a:cubicBezTo>
                  <a:cubicBezTo>
                    <a:pt x="23" y="7"/>
                    <a:pt x="23" y="7"/>
                    <a:pt x="23" y="7"/>
                  </a:cubicBezTo>
                  <a:cubicBezTo>
                    <a:pt x="22" y="7"/>
                    <a:pt x="23" y="7"/>
                    <a:pt x="22" y="7"/>
                  </a:cubicBezTo>
                  <a:cubicBezTo>
                    <a:pt x="22" y="7"/>
                    <a:pt x="22" y="7"/>
                    <a:pt x="21" y="7"/>
                  </a:cubicBezTo>
                  <a:moveTo>
                    <a:pt x="28" y="6"/>
                  </a:moveTo>
                  <a:cubicBezTo>
                    <a:pt x="29" y="6"/>
                    <a:pt x="29" y="6"/>
                    <a:pt x="30" y="5"/>
                  </a:cubicBezTo>
                  <a:cubicBezTo>
                    <a:pt x="30" y="5"/>
                    <a:pt x="29" y="6"/>
                    <a:pt x="29" y="6"/>
                  </a:cubicBezTo>
                  <a:cubicBezTo>
                    <a:pt x="29" y="6"/>
                    <a:pt x="29" y="6"/>
                    <a:pt x="29" y="6"/>
                  </a:cubicBezTo>
                  <a:cubicBezTo>
                    <a:pt x="30" y="5"/>
                    <a:pt x="30" y="5"/>
                    <a:pt x="30" y="5"/>
                  </a:cubicBezTo>
                  <a:cubicBezTo>
                    <a:pt x="30" y="5"/>
                    <a:pt x="30" y="5"/>
                    <a:pt x="30" y="5"/>
                  </a:cubicBezTo>
                  <a:cubicBezTo>
                    <a:pt x="29" y="6"/>
                    <a:pt x="29" y="6"/>
                    <a:pt x="28" y="6"/>
                  </a:cubicBezTo>
                  <a:close/>
                  <a:moveTo>
                    <a:pt x="29" y="6"/>
                  </a:moveTo>
                  <a:cubicBezTo>
                    <a:pt x="29" y="6"/>
                    <a:pt x="29" y="6"/>
                    <a:pt x="29" y="6"/>
                  </a:cubicBezTo>
                  <a:cubicBezTo>
                    <a:pt x="30" y="5"/>
                    <a:pt x="29" y="6"/>
                    <a:pt x="30" y="5"/>
                  </a:cubicBezTo>
                  <a:cubicBezTo>
                    <a:pt x="30" y="5"/>
                    <a:pt x="30" y="5"/>
                    <a:pt x="30" y="5"/>
                  </a:cubicBezTo>
                  <a:cubicBezTo>
                    <a:pt x="30" y="5"/>
                    <a:pt x="30" y="5"/>
                    <a:pt x="30" y="5"/>
                  </a:cubicBezTo>
                  <a:cubicBezTo>
                    <a:pt x="30" y="5"/>
                    <a:pt x="29" y="6"/>
                    <a:pt x="29" y="6"/>
                  </a:cubicBezTo>
                  <a:cubicBezTo>
                    <a:pt x="29" y="6"/>
                    <a:pt x="29" y="6"/>
                    <a:pt x="29" y="6"/>
                  </a:cubicBezTo>
                  <a:cubicBezTo>
                    <a:pt x="30" y="5"/>
                    <a:pt x="30" y="5"/>
                    <a:pt x="30" y="5"/>
                  </a:cubicBezTo>
                  <a:cubicBezTo>
                    <a:pt x="29" y="6"/>
                    <a:pt x="31" y="5"/>
                    <a:pt x="30" y="5"/>
                  </a:cubicBezTo>
                  <a:cubicBezTo>
                    <a:pt x="30" y="5"/>
                    <a:pt x="29" y="6"/>
                    <a:pt x="28" y="6"/>
                  </a:cubicBezTo>
                  <a:cubicBezTo>
                    <a:pt x="28" y="6"/>
                    <a:pt x="28" y="6"/>
                    <a:pt x="29" y="6"/>
                  </a:cubicBezTo>
                  <a:cubicBezTo>
                    <a:pt x="29" y="6"/>
                    <a:pt x="27" y="6"/>
                    <a:pt x="29" y="6"/>
                  </a:cubicBezTo>
                  <a:moveTo>
                    <a:pt x="20" y="7"/>
                  </a:moveTo>
                  <a:cubicBezTo>
                    <a:pt x="20" y="7"/>
                    <a:pt x="21" y="7"/>
                    <a:pt x="20" y="7"/>
                  </a:cubicBezTo>
                  <a:cubicBezTo>
                    <a:pt x="19" y="7"/>
                    <a:pt x="20" y="7"/>
                    <a:pt x="20" y="7"/>
                  </a:cubicBezTo>
                  <a:close/>
                  <a:moveTo>
                    <a:pt x="26" y="6"/>
                  </a:moveTo>
                  <a:cubicBezTo>
                    <a:pt x="26" y="6"/>
                    <a:pt x="26" y="6"/>
                    <a:pt x="26" y="6"/>
                  </a:cubicBezTo>
                  <a:cubicBezTo>
                    <a:pt x="26" y="6"/>
                    <a:pt x="26" y="6"/>
                    <a:pt x="26" y="6"/>
                  </a:cubicBezTo>
                  <a:moveTo>
                    <a:pt x="29" y="6"/>
                  </a:moveTo>
                  <a:cubicBezTo>
                    <a:pt x="29" y="6"/>
                    <a:pt x="30" y="5"/>
                    <a:pt x="30" y="5"/>
                  </a:cubicBezTo>
                  <a:cubicBezTo>
                    <a:pt x="31" y="5"/>
                    <a:pt x="30" y="5"/>
                    <a:pt x="30" y="5"/>
                  </a:cubicBezTo>
                  <a:cubicBezTo>
                    <a:pt x="30" y="5"/>
                    <a:pt x="29" y="6"/>
                    <a:pt x="29" y="6"/>
                  </a:cubicBezTo>
                  <a:cubicBezTo>
                    <a:pt x="30" y="5"/>
                    <a:pt x="30" y="5"/>
                    <a:pt x="30" y="5"/>
                  </a:cubicBezTo>
                  <a:cubicBezTo>
                    <a:pt x="30" y="5"/>
                    <a:pt x="29" y="5"/>
                    <a:pt x="29" y="6"/>
                  </a:cubicBezTo>
                  <a:cubicBezTo>
                    <a:pt x="29" y="6"/>
                    <a:pt x="29" y="6"/>
                    <a:pt x="29" y="6"/>
                  </a:cubicBezTo>
                  <a:cubicBezTo>
                    <a:pt x="29" y="6"/>
                    <a:pt x="28" y="6"/>
                    <a:pt x="28" y="6"/>
                  </a:cubicBezTo>
                  <a:cubicBezTo>
                    <a:pt x="30" y="5"/>
                    <a:pt x="28" y="6"/>
                    <a:pt x="29" y="6"/>
                  </a:cubicBezTo>
                  <a:moveTo>
                    <a:pt x="30" y="5"/>
                  </a:moveTo>
                  <a:cubicBezTo>
                    <a:pt x="30" y="5"/>
                    <a:pt x="30" y="5"/>
                    <a:pt x="30" y="5"/>
                  </a:cubicBezTo>
                  <a:cubicBezTo>
                    <a:pt x="30" y="5"/>
                    <a:pt x="29" y="6"/>
                    <a:pt x="29" y="6"/>
                  </a:cubicBezTo>
                  <a:cubicBezTo>
                    <a:pt x="29" y="6"/>
                    <a:pt x="30" y="5"/>
                    <a:pt x="30" y="5"/>
                  </a:cubicBezTo>
                  <a:moveTo>
                    <a:pt x="49" y="2"/>
                  </a:moveTo>
                  <a:cubicBezTo>
                    <a:pt x="49" y="2"/>
                    <a:pt x="49" y="2"/>
                    <a:pt x="48" y="2"/>
                  </a:cubicBezTo>
                  <a:cubicBezTo>
                    <a:pt x="48" y="2"/>
                    <a:pt x="47" y="3"/>
                    <a:pt x="47" y="3"/>
                  </a:cubicBezTo>
                  <a:cubicBezTo>
                    <a:pt x="47" y="3"/>
                    <a:pt x="48" y="3"/>
                    <a:pt x="49" y="2"/>
                  </a:cubicBezTo>
                  <a:moveTo>
                    <a:pt x="41" y="4"/>
                  </a:moveTo>
                  <a:cubicBezTo>
                    <a:pt x="41" y="4"/>
                    <a:pt x="41" y="4"/>
                    <a:pt x="41" y="4"/>
                  </a:cubicBezTo>
                  <a:cubicBezTo>
                    <a:pt x="41" y="4"/>
                    <a:pt x="41" y="4"/>
                    <a:pt x="41" y="4"/>
                  </a:cubicBezTo>
                  <a:moveTo>
                    <a:pt x="48" y="2"/>
                  </a:moveTo>
                  <a:cubicBezTo>
                    <a:pt x="49" y="2"/>
                    <a:pt x="49" y="2"/>
                    <a:pt x="49" y="2"/>
                  </a:cubicBezTo>
                  <a:cubicBezTo>
                    <a:pt x="49" y="2"/>
                    <a:pt x="49" y="2"/>
                    <a:pt x="48" y="2"/>
                  </a:cubicBezTo>
                  <a:moveTo>
                    <a:pt x="49" y="2"/>
                  </a:moveTo>
                  <a:cubicBezTo>
                    <a:pt x="48" y="2"/>
                    <a:pt x="49" y="2"/>
                    <a:pt x="48" y="2"/>
                  </a:cubicBezTo>
                  <a:cubicBezTo>
                    <a:pt x="48" y="2"/>
                    <a:pt x="48" y="2"/>
                    <a:pt x="49" y="2"/>
                  </a:cubicBezTo>
                  <a:moveTo>
                    <a:pt x="18" y="7"/>
                  </a:moveTo>
                  <a:cubicBezTo>
                    <a:pt x="18" y="7"/>
                    <a:pt x="19" y="7"/>
                    <a:pt x="19" y="7"/>
                  </a:cubicBezTo>
                  <a:cubicBezTo>
                    <a:pt x="19" y="7"/>
                    <a:pt x="19" y="7"/>
                    <a:pt x="19" y="7"/>
                  </a:cubicBezTo>
                  <a:cubicBezTo>
                    <a:pt x="19" y="7"/>
                    <a:pt x="18" y="7"/>
                    <a:pt x="18" y="7"/>
                  </a:cubicBezTo>
                  <a:moveTo>
                    <a:pt x="24" y="6"/>
                  </a:moveTo>
                  <a:cubicBezTo>
                    <a:pt x="24" y="6"/>
                    <a:pt x="24" y="6"/>
                    <a:pt x="24" y="6"/>
                  </a:cubicBezTo>
                  <a:cubicBezTo>
                    <a:pt x="24" y="6"/>
                    <a:pt x="24" y="6"/>
                    <a:pt x="25" y="6"/>
                  </a:cubicBezTo>
                  <a:cubicBezTo>
                    <a:pt x="25" y="6"/>
                    <a:pt x="25" y="6"/>
                    <a:pt x="24" y="6"/>
                  </a:cubicBezTo>
                  <a:moveTo>
                    <a:pt x="17" y="8"/>
                  </a:moveTo>
                  <a:cubicBezTo>
                    <a:pt x="17" y="8"/>
                    <a:pt x="16" y="8"/>
                    <a:pt x="16" y="8"/>
                  </a:cubicBezTo>
                  <a:cubicBezTo>
                    <a:pt x="17" y="7"/>
                    <a:pt x="17" y="7"/>
                    <a:pt x="18" y="7"/>
                  </a:cubicBezTo>
                  <a:cubicBezTo>
                    <a:pt x="18" y="7"/>
                    <a:pt x="18" y="7"/>
                    <a:pt x="19" y="7"/>
                  </a:cubicBezTo>
                  <a:cubicBezTo>
                    <a:pt x="19" y="7"/>
                    <a:pt x="18" y="7"/>
                    <a:pt x="17" y="8"/>
                  </a:cubicBezTo>
                  <a:moveTo>
                    <a:pt x="18" y="7"/>
                  </a:moveTo>
                  <a:cubicBezTo>
                    <a:pt x="18" y="7"/>
                    <a:pt x="18" y="7"/>
                    <a:pt x="19" y="7"/>
                  </a:cubicBezTo>
                  <a:cubicBezTo>
                    <a:pt x="19" y="7"/>
                    <a:pt x="19" y="7"/>
                    <a:pt x="18" y="7"/>
                  </a:cubicBezTo>
                  <a:moveTo>
                    <a:pt x="24" y="6"/>
                  </a:moveTo>
                  <a:cubicBezTo>
                    <a:pt x="24" y="6"/>
                    <a:pt x="24" y="6"/>
                    <a:pt x="24" y="6"/>
                  </a:cubicBezTo>
                  <a:close/>
                  <a:moveTo>
                    <a:pt x="20" y="7"/>
                  </a:moveTo>
                  <a:cubicBezTo>
                    <a:pt x="20" y="7"/>
                    <a:pt x="20" y="7"/>
                    <a:pt x="20" y="7"/>
                  </a:cubicBezTo>
                  <a:cubicBezTo>
                    <a:pt x="20" y="7"/>
                    <a:pt x="21" y="7"/>
                    <a:pt x="20" y="7"/>
                  </a:cubicBezTo>
                  <a:moveTo>
                    <a:pt x="21" y="7"/>
                  </a:moveTo>
                  <a:cubicBezTo>
                    <a:pt x="21" y="7"/>
                    <a:pt x="22" y="7"/>
                    <a:pt x="22" y="7"/>
                  </a:cubicBezTo>
                  <a:cubicBezTo>
                    <a:pt x="22" y="7"/>
                    <a:pt x="23" y="7"/>
                    <a:pt x="21" y="7"/>
                  </a:cubicBezTo>
                  <a:moveTo>
                    <a:pt x="26" y="6"/>
                  </a:moveTo>
                  <a:cubicBezTo>
                    <a:pt x="25" y="6"/>
                    <a:pt x="24" y="6"/>
                    <a:pt x="24" y="6"/>
                  </a:cubicBezTo>
                  <a:cubicBezTo>
                    <a:pt x="26" y="6"/>
                    <a:pt x="26" y="6"/>
                    <a:pt x="26" y="6"/>
                  </a:cubicBezTo>
                  <a:moveTo>
                    <a:pt x="20" y="7"/>
                  </a:moveTo>
                  <a:cubicBezTo>
                    <a:pt x="19" y="7"/>
                    <a:pt x="20" y="7"/>
                    <a:pt x="19" y="7"/>
                  </a:cubicBezTo>
                  <a:cubicBezTo>
                    <a:pt x="19" y="7"/>
                    <a:pt x="19" y="7"/>
                    <a:pt x="19" y="7"/>
                  </a:cubicBezTo>
                  <a:cubicBezTo>
                    <a:pt x="19" y="7"/>
                    <a:pt x="19" y="7"/>
                    <a:pt x="20" y="7"/>
                  </a:cubicBezTo>
                  <a:moveTo>
                    <a:pt x="28" y="6"/>
                  </a:moveTo>
                  <a:cubicBezTo>
                    <a:pt x="29" y="6"/>
                    <a:pt x="29" y="6"/>
                    <a:pt x="30" y="5"/>
                  </a:cubicBezTo>
                  <a:cubicBezTo>
                    <a:pt x="30" y="5"/>
                    <a:pt x="30" y="5"/>
                    <a:pt x="30" y="5"/>
                  </a:cubicBezTo>
                  <a:cubicBezTo>
                    <a:pt x="30" y="5"/>
                    <a:pt x="29" y="6"/>
                    <a:pt x="28" y="6"/>
                  </a:cubicBezTo>
                  <a:moveTo>
                    <a:pt x="30" y="5"/>
                  </a:moveTo>
                  <a:cubicBezTo>
                    <a:pt x="30" y="5"/>
                    <a:pt x="30" y="5"/>
                    <a:pt x="30" y="5"/>
                  </a:cubicBezTo>
                  <a:cubicBezTo>
                    <a:pt x="30" y="5"/>
                    <a:pt x="30" y="5"/>
                    <a:pt x="30" y="5"/>
                  </a:cubicBezTo>
                  <a:cubicBezTo>
                    <a:pt x="31" y="5"/>
                    <a:pt x="31" y="5"/>
                    <a:pt x="31" y="5"/>
                  </a:cubicBezTo>
                  <a:cubicBezTo>
                    <a:pt x="30" y="5"/>
                    <a:pt x="30" y="5"/>
                    <a:pt x="29" y="6"/>
                  </a:cubicBezTo>
                  <a:cubicBezTo>
                    <a:pt x="29" y="6"/>
                    <a:pt x="29" y="6"/>
                    <a:pt x="28" y="6"/>
                  </a:cubicBezTo>
                  <a:cubicBezTo>
                    <a:pt x="29" y="6"/>
                    <a:pt x="30" y="5"/>
                    <a:pt x="30" y="5"/>
                  </a:cubicBezTo>
                  <a:moveTo>
                    <a:pt x="29" y="6"/>
                  </a:moveTo>
                  <a:cubicBezTo>
                    <a:pt x="29" y="6"/>
                    <a:pt x="29" y="6"/>
                    <a:pt x="30" y="5"/>
                  </a:cubicBezTo>
                  <a:cubicBezTo>
                    <a:pt x="30" y="5"/>
                    <a:pt x="30" y="5"/>
                    <a:pt x="30" y="5"/>
                  </a:cubicBezTo>
                  <a:cubicBezTo>
                    <a:pt x="29" y="6"/>
                    <a:pt x="29" y="6"/>
                    <a:pt x="29" y="6"/>
                  </a:cubicBezTo>
                  <a:moveTo>
                    <a:pt x="29" y="6"/>
                  </a:moveTo>
                  <a:cubicBezTo>
                    <a:pt x="29" y="6"/>
                    <a:pt x="29" y="6"/>
                    <a:pt x="29" y="6"/>
                  </a:cubicBezTo>
                  <a:cubicBezTo>
                    <a:pt x="29" y="6"/>
                    <a:pt x="29" y="6"/>
                    <a:pt x="29" y="6"/>
                  </a:cubicBezTo>
                  <a:close/>
                  <a:moveTo>
                    <a:pt x="29" y="6"/>
                  </a:moveTo>
                  <a:cubicBezTo>
                    <a:pt x="30" y="5"/>
                    <a:pt x="31" y="5"/>
                    <a:pt x="31" y="5"/>
                  </a:cubicBezTo>
                  <a:cubicBezTo>
                    <a:pt x="30" y="5"/>
                    <a:pt x="30" y="5"/>
                    <a:pt x="30" y="5"/>
                  </a:cubicBezTo>
                  <a:cubicBezTo>
                    <a:pt x="30" y="5"/>
                    <a:pt x="29" y="6"/>
                    <a:pt x="29" y="6"/>
                  </a:cubicBezTo>
                  <a:close/>
                  <a:moveTo>
                    <a:pt x="31" y="5"/>
                  </a:moveTo>
                  <a:cubicBezTo>
                    <a:pt x="30" y="5"/>
                    <a:pt x="30" y="5"/>
                    <a:pt x="30" y="5"/>
                  </a:cubicBezTo>
                  <a:cubicBezTo>
                    <a:pt x="30" y="5"/>
                    <a:pt x="29" y="6"/>
                    <a:pt x="29" y="6"/>
                  </a:cubicBezTo>
                  <a:lnTo>
                    <a:pt x="31" y="5"/>
                  </a:lnTo>
                  <a:close/>
                  <a:moveTo>
                    <a:pt x="41" y="4"/>
                  </a:moveTo>
                  <a:cubicBezTo>
                    <a:pt x="41" y="4"/>
                    <a:pt x="42" y="4"/>
                    <a:pt x="42" y="3"/>
                  </a:cubicBezTo>
                  <a:cubicBezTo>
                    <a:pt x="42" y="3"/>
                    <a:pt x="42" y="3"/>
                    <a:pt x="43" y="3"/>
                  </a:cubicBezTo>
                  <a:cubicBezTo>
                    <a:pt x="42" y="3"/>
                    <a:pt x="41" y="4"/>
                    <a:pt x="41" y="4"/>
                  </a:cubicBezTo>
                  <a:moveTo>
                    <a:pt x="40" y="4"/>
                  </a:moveTo>
                  <a:cubicBezTo>
                    <a:pt x="40" y="4"/>
                    <a:pt x="40" y="4"/>
                    <a:pt x="40" y="4"/>
                  </a:cubicBezTo>
                  <a:cubicBezTo>
                    <a:pt x="40" y="4"/>
                    <a:pt x="40" y="4"/>
                    <a:pt x="41" y="4"/>
                  </a:cubicBezTo>
                  <a:cubicBezTo>
                    <a:pt x="41" y="4"/>
                    <a:pt x="41" y="4"/>
                    <a:pt x="40" y="4"/>
                  </a:cubicBezTo>
                  <a:moveTo>
                    <a:pt x="37" y="4"/>
                  </a:moveTo>
                  <a:cubicBezTo>
                    <a:pt x="37" y="4"/>
                    <a:pt x="37" y="4"/>
                    <a:pt x="36" y="4"/>
                  </a:cubicBezTo>
                  <a:cubicBezTo>
                    <a:pt x="36" y="4"/>
                    <a:pt x="36" y="4"/>
                    <a:pt x="37" y="4"/>
                  </a:cubicBezTo>
                  <a:moveTo>
                    <a:pt x="39" y="4"/>
                  </a:moveTo>
                  <a:cubicBezTo>
                    <a:pt x="39" y="4"/>
                    <a:pt x="39" y="4"/>
                    <a:pt x="38" y="4"/>
                  </a:cubicBezTo>
                  <a:cubicBezTo>
                    <a:pt x="38" y="4"/>
                    <a:pt x="38" y="4"/>
                    <a:pt x="38" y="4"/>
                  </a:cubicBezTo>
                  <a:cubicBezTo>
                    <a:pt x="39" y="4"/>
                    <a:pt x="39" y="4"/>
                    <a:pt x="39" y="4"/>
                  </a:cubicBezTo>
                  <a:cubicBezTo>
                    <a:pt x="39" y="4"/>
                    <a:pt x="39" y="4"/>
                    <a:pt x="39" y="4"/>
                  </a:cubicBezTo>
                  <a:close/>
                  <a:moveTo>
                    <a:pt x="37" y="4"/>
                  </a:moveTo>
                  <a:cubicBezTo>
                    <a:pt x="37" y="4"/>
                    <a:pt x="37" y="4"/>
                    <a:pt x="37" y="4"/>
                  </a:cubicBezTo>
                  <a:cubicBezTo>
                    <a:pt x="37" y="4"/>
                    <a:pt x="37" y="4"/>
                    <a:pt x="37" y="4"/>
                  </a:cubicBezTo>
                  <a:moveTo>
                    <a:pt x="36" y="4"/>
                  </a:moveTo>
                  <a:cubicBezTo>
                    <a:pt x="36" y="4"/>
                    <a:pt x="35" y="5"/>
                    <a:pt x="35" y="5"/>
                  </a:cubicBezTo>
                  <a:lnTo>
                    <a:pt x="36" y="4"/>
                  </a:lnTo>
                  <a:close/>
                  <a:moveTo>
                    <a:pt x="37" y="4"/>
                  </a:moveTo>
                  <a:cubicBezTo>
                    <a:pt x="37" y="4"/>
                    <a:pt x="37" y="4"/>
                    <a:pt x="37" y="4"/>
                  </a:cubicBezTo>
                  <a:cubicBezTo>
                    <a:pt x="36" y="4"/>
                    <a:pt x="37" y="4"/>
                    <a:pt x="37" y="4"/>
                  </a:cubicBezTo>
                  <a:moveTo>
                    <a:pt x="13" y="8"/>
                  </a:moveTo>
                  <a:cubicBezTo>
                    <a:pt x="14" y="8"/>
                    <a:pt x="15" y="8"/>
                    <a:pt x="15" y="8"/>
                  </a:cubicBezTo>
                  <a:cubicBezTo>
                    <a:pt x="15" y="8"/>
                    <a:pt x="15" y="8"/>
                    <a:pt x="14" y="8"/>
                  </a:cubicBezTo>
                  <a:cubicBezTo>
                    <a:pt x="14" y="8"/>
                    <a:pt x="14" y="8"/>
                    <a:pt x="13" y="8"/>
                  </a:cubicBezTo>
                  <a:moveTo>
                    <a:pt x="13" y="8"/>
                  </a:moveTo>
                  <a:cubicBezTo>
                    <a:pt x="13" y="8"/>
                    <a:pt x="13" y="8"/>
                    <a:pt x="14" y="8"/>
                  </a:cubicBezTo>
                  <a:cubicBezTo>
                    <a:pt x="14" y="8"/>
                    <a:pt x="15" y="8"/>
                    <a:pt x="15" y="8"/>
                  </a:cubicBezTo>
                  <a:cubicBezTo>
                    <a:pt x="15" y="8"/>
                    <a:pt x="15" y="8"/>
                    <a:pt x="14" y="8"/>
                  </a:cubicBezTo>
                  <a:cubicBezTo>
                    <a:pt x="14" y="8"/>
                    <a:pt x="14" y="8"/>
                    <a:pt x="13" y="8"/>
                  </a:cubicBezTo>
                  <a:cubicBezTo>
                    <a:pt x="13" y="8"/>
                    <a:pt x="13" y="8"/>
                    <a:pt x="13" y="8"/>
                  </a:cubicBezTo>
                  <a:moveTo>
                    <a:pt x="41" y="4"/>
                  </a:moveTo>
                  <a:cubicBezTo>
                    <a:pt x="41" y="4"/>
                    <a:pt x="41" y="4"/>
                    <a:pt x="40" y="4"/>
                  </a:cubicBezTo>
                  <a:cubicBezTo>
                    <a:pt x="41" y="4"/>
                    <a:pt x="40" y="4"/>
                    <a:pt x="41" y="4"/>
                  </a:cubicBezTo>
                  <a:cubicBezTo>
                    <a:pt x="40" y="4"/>
                    <a:pt x="40" y="4"/>
                    <a:pt x="40" y="4"/>
                  </a:cubicBezTo>
                  <a:cubicBezTo>
                    <a:pt x="41" y="4"/>
                    <a:pt x="40" y="4"/>
                    <a:pt x="41" y="4"/>
                  </a:cubicBezTo>
                  <a:moveTo>
                    <a:pt x="15" y="8"/>
                  </a:moveTo>
                  <a:cubicBezTo>
                    <a:pt x="15" y="8"/>
                    <a:pt x="15" y="8"/>
                    <a:pt x="14" y="8"/>
                  </a:cubicBezTo>
                  <a:cubicBezTo>
                    <a:pt x="14" y="8"/>
                    <a:pt x="14" y="8"/>
                    <a:pt x="14" y="8"/>
                  </a:cubicBezTo>
                  <a:cubicBezTo>
                    <a:pt x="15" y="8"/>
                    <a:pt x="15" y="8"/>
                    <a:pt x="15" y="8"/>
                  </a:cubicBezTo>
                  <a:moveTo>
                    <a:pt x="17" y="8"/>
                  </a:moveTo>
                  <a:cubicBezTo>
                    <a:pt x="16" y="8"/>
                    <a:pt x="16" y="8"/>
                    <a:pt x="15" y="8"/>
                  </a:cubicBezTo>
                  <a:cubicBezTo>
                    <a:pt x="15" y="8"/>
                    <a:pt x="16" y="8"/>
                    <a:pt x="17" y="8"/>
                  </a:cubicBezTo>
                  <a:moveTo>
                    <a:pt x="40" y="4"/>
                  </a:moveTo>
                  <a:cubicBezTo>
                    <a:pt x="40" y="4"/>
                    <a:pt x="40" y="4"/>
                    <a:pt x="39" y="4"/>
                  </a:cubicBezTo>
                  <a:cubicBezTo>
                    <a:pt x="40" y="4"/>
                    <a:pt x="40" y="4"/>
                    <a:pt x="40" y="4"/>
                  </a:cubicBezTo>
                  <a:moveTo>
                    <a:pt x="32" y="5"/>
                  </a:moveTo>
                  <a:cubicBezTo>
                    <a:pt x="31" y="5"/>
                    <a:pt x="31" y="5"/>
                    <a:pt x="31" y="5"/>
                  </a:cubicBezTo>
                  <a:cubicBezTo>
                    <a:pt x="31" y="5"/>
                    <a:pt x="31" y="5"/>
                    <a:pt x="31" y="5"/>
                  </a:cubicBezTo>
                  <a:cubicBezTo>
                    <a:pt x="31" y="5"/>
                    <a:pt x="32" y="5"/>
                    <a:pt x="32" y="5"/>
                  </a:cubicBezTo>
                  <a:moveTo>
                    <a:pt x="33" y="5"/>
                  </a:moveTo>
                  <a:cubicBezTo>
                    <a:pt x="33" y="5"/>
                    <a:pt x="32" y="5"/>
                    <a:pt x="32" y="5"/>
                  </a:cubicBezTo>
                  <a:cubicBezTo>
                    <a:pt x="32" y="5"/>
                    <a:pt x="32" y="5"/>
                    <a:pt x="33" y="5"/>
                  </a:cubicBezTo>
                  <a:moveTo>
                    <a:pt x="30" y="5"/>
                  </a:moveTo>
                  <a:cubicBezTo>
                    <a:pt x="31" y="5"/>
                    <a:pt x="31" y="5"/>
                    <a:pt x="31" y="5"/>
                  </a:cubicBezTo>
                  <a:cubicBezTo>
                    <a:pt x="31" y="5"/>
                    <a:pt x="31" y="5"/>
                    <a:pt x="30" y="5"/>
                  </a:cubicBezTo>
                  <a:moveTo>
                    <a:pt x="35" y="5"/>
                  </a:moveTo>
                  <a:cubicBezTo>
                    <a:pt x="35" y="5"/>
                    <a:pt x="35" y="5"/>
                    <a:pt x="35" y="5"/>
                  </a:cubicBezTo>
                  <a:close/>
                  <a:moveTo>
                    <a:pt x="31" y="5"/>
                  </a:moveTo>
                  <a:cubicBezTo>
                    <a:pt x="32" y="5"/>
                    <a:pt x="32" y="5"/>
                    <a:pt x="32" y="5"/>
                  </a:cubicBezTo>
                  <a:cubicBezTo>
                    <a:pt x="32" y="5"/>
                    <a:pt x="32" y="5"/>
                    <a:pt x="32" y="5"/>
                  </a:cubicBezTo>
                  <a:cubicBezTo>
                    <a:pt x="32" y="5"/>
                    <a:pt x="32" y="5"/>
                    <a:pt x="32" y="5"/>
                  </a:cubicBezTo>
                  <a:cubicBezTo>
                    <a:pt x="31" y="5"/>
                    <a:pt x="32" y="5"/>
                    <a:pt x="32" y="5"/>
                  </a:cubicBezTo>
                  <a:cubicBezTo>
                    <a:pt x="32" y="5"/>
                    <a:pt x="32" y="5"/>
                    <a:pt x="32" y="5"/>
                  </a:cubicBezTo>
                  <a:cubicBezTo>
                    <a:pt x="32" y="5"/>
                    <a:pt x="32" y="5"/>
                    <a:pt x="32" y="5"/>
                  </a:cubicBezTo>
                  <a:cubicBezTo>
                    <a:pt x="31" y="5"/>
                    <a:pt x="31" y="5"/>
                    <a:pt x="31" y="5"/>
                  </a:cubicBezTo>
                  <a:cubicBezTo>
                    <a:pt x="31" y="5"/>
                    <a:pt x="31" y="5"/>
                    <a:pt x="31" y="5"/>
                  </a:cubicBezTo>
                  <a:cubicBezTo>
                    <a:pt x="31" y="5"/>
                    <a:pt x="30" y="5"/>
                    <a:pt x="30" y="5"/>
                  </a:cubicBezTo>
                  <a:cubicBezTo>
                    <a:pt x="30" y="5"/>
                    <a:pt x="31" y="5"/>
                    <a:pt x="31" y="5"/>
                  </a:cubicBezTo>
                  <a:cubicBezTo>
                    <a:pt x="31" y="5"/>
                    <a:pt x="30" y="5"/>
                    <a:pt x="31" y="5"/>
                  </a:cubicBezTo>
                  <a:moveTo>
                    <a:pt x="32" y="5"/>
                  </a:moveTo>
                  <a:cubicBezTo>
                    <a:pt x="32" y="5"/>
                    <a:pt x="33" y="5"/>
                    <a:pt x="33" y="5"/>
                  </a:cubicBezTo>
                  <a:cubicBezTo>
                    <a:pt x="33" y="5"/>
                    <a:pt x="32" y="5"/>
                    <a:pt x="32" y="5"/>
                  </a:cubicBezTo>
                  <a:cubicBezTo>
                    <a:pt x="32" y="5"/>
                    <a:pt x="33" y="5"/>
                    <a:pt x="33" y="5"/>
                  </a:cubicBezTo>
                  <a:cubicBezTo>
                    <a:pt x="33" y="5"/>
                    <a:pt x="32" y="5"/>
                    <a:pt x="32" y="5"/>
                  </a:cubicBezTo>
                  <a:cubicBezTo>
                    <a:pt x="32" y="5"/>
                    <a:pt x="32" y="5"/>
                    <a:pt x="31" y="5"/>
                  </a:cubicBezTo>
                  <a:cubicBezTo>
                    <a:pt x="31" y="5"/>
                    <a:pt x="32" y="5"/>
                    <a:pt x="32" y="5"/>
                  </a:cubicBezTo>
                  <a:cubicBezTo>
                    <a:pt x="32" y="5"/>
                    <a:pt x="32" y="5"/>
                    <a:pt x="32" y="5"/>
                  </a:cubicBezTo>
                  <a:moveTo>
                    <a:pt x="44" y="3"/>
                  </a:moveTo>
                  <a:cubicBezTo>
                    <a:pt x="44" y="3"/>
                    <a:pt x="44" y="3"/>
                    <a:pt x="44" y="3"/>
                  </a:cubicBezTo>
                  <a:cubicBezTo>
                    <a:pt x="44" y="3"/>
                    <a:pt x="44" y="3"/>
                    <a:pt x="44" y="3"/>
                  </a:cubicBezTo>
                  <a:moveTo>
                    <a:pt x="42" y="4"/>
                  </a:moveTo>
                  <a:cubicBezTo>
                    <a:pt x="42" y="3"/>
                    <a:pt x="43" y="3"/>
                    <a:pt x="43" y="3"/>
                  </a:cubicBezTo>
                  <a:cubicBezTo>
                    <a:pt x="42" y="3"/>
                    <a:pt x="43" y="3"/>
                    <a:pt x="42" y="4"/>
                  </a:cubicBezTo>
                  <a:moveTo>
                    <a:pt x="40" y="4"/>
                  </a:moveTo>
                  <a:cubicBezTo>
                    <a:pt x="40" y="4"/>
                    <a:pt x="41" y="4"/>
                    <a:pt x="41" y="4"/>
                  </a:cubicBezTo>
                  <a:cubicBezTo>
                    <a:pt x="41" y="4"/>
                    <a:pt x="41" y="4"/>
                    <a:pt x="40" y="4"/>
                  </a:cubicBezTo>
                  <a:moveTo>
                    <a:pt x="33" y="5"/>
                  </a:moveTo>
                  <a:cubicBezTo>
                    <a:pt x="32" y="5"/>
                    <a:pt x="32" y="5"/>
                    <a:pt x="31" y="5"/>
                  </a:cubicBezTo>
                  <a:cubicBezTo>
                    <a:pt x="31" y="5"/>
                    <a:pt x="31" y="5"/>
                    <a:pt x="31" y="5"/>
                  </a:cubicBezTo>
                  <a:cubicBezTo>
                    <a:pt x="31" y="5"/>
                    <a:pt x="33" y="5"/>
                    <a:pt x="33" y="5"/>
                  </a:cubicBezTo>
                  <a:moveTo>
                    <a:pt x="19" y="7"/>
                  </a:moveTo>
                  <a:cubicBezTo>
                    <a:pt x="18" y="7"/>
                    <a:pt x="19" y="7"/>
                    <a:pt x="18" y="7"/>
                  </a:cubicBezTo>
                  <a:cubicBezTo>
                    <a:pt x="18" y="7"/>
                    <a:pt x="18" y="7"/>
                    <a:pt x="19" y="7"/>
                  </a:cubicBezTo>
                  <a:moveTo>
                    <a:pt x="19" y="7"/>
                  </a:moveTo>
                  <a:cubicBezTo>
                    <a:pt x="20" y="7"/>
                    <a:pt x="20" y="7"/>
                    <a:pt x="20" y="7"/>
                  </a:cubicBezTo>
                  <a:cubicBezTo>
                    <a:pt x="19" y="7"/>
                    <a:pt x="19" y="7"/>
                    <a:pt x="18" y="7"/>
                  </a:cubicBezTo>
                  <a:cubicBezTo>
                    <a:pt x="19" y="7"/>
                    <a:pt x="18" y="7"/>
                    <a:pt x="19" y="7"/>
                  </a:cubicBezTo>
                  <a:moveTo>
                    <a:pt x="20" y="7"/>
                  </a:moveTo>
                  <a:cubicBezTo>
                    <a:pt x="20" y="7"/>
                    <a:pt x="20" y="7"/>
                    <a:pt x="19" y="7"/>
                  </a:cubicBezTo>
                  <a:cubicBezTo>
                    <a:pt x="20" y="7"/>
                    <a:pt x="20" y="7"/>
                    <a:pt x="20" y="7"/>
                  </a:cubicBezTo>
                  <a:moveTo>
                    <a:pt x="36" y="4"/>
                  </a:moveTo>
                  <a:cubicBezTo>
                    <a:pt x="36" y="5"/>
                    <a:pt x="36" y="5"/>
                    <a:pt x="36" y="5"/>
                  </a:cubicBezTo>
                  <a:cubicBezTo>
                    <a:pt x="36" y="4"/>
                    <a:pt x="36" y="4"/>
                    <a:pt x="36" y="4"/>
                  </a:cubicBezTo>
                  <a:cubicBezTo>
                    <a:pt x="36" y="4"/>
                    <a:pt x="37" y="4"/>
                    <a:pt x="37" y="4"/>
                  </a:cubicBezTo>
                  <a:cubicBezTo>
                    <a:pt x="35" y="5"/>
                    <a:pt x="36" y="4"/>
                    <a:pt x="35" y="5"/>
                  </a:cubicBezTo>
                  <a:cubicBezTo>
                    <a:pt x="35" y="5"/>
                    <a:pt x="35" y="5"/>
                    <a:pt x="36" y="4"/>
                  </a:cubicBezTo>
                  <a:cubicBezTo>
                    <a:pt x="36" y="4"/>
                    <a:pt x="36" y="4"/>
                    <a:pt x="36" y="4"/>
                  </a:cubicBezTo>
                  <a:cubicBezTo>
                    <a:pt x="36" y="4"/>
                    <a:pt x="36" y="4"/>
                    <a:pt x="37" y="4"/>
                  </a:cubicBezTo>
                  <a:cubicBezTo>
                    <a:pt x="36" y="4"/>
                    <a:pt x="36" y="4"/>
                    <a:pt x="36" y="4"/>
                  </a:cubicBezTo>
                  <a:cubicBezTo>
                    <a:pt x="36" y="4"/>
                    <a:pt x="36" y="4"/>
                    <a:pt x="36" y="4"/>
                  </a:cubicBezTo>
                  <a:cubicBezTo>
                    <a:pt x="36" y="4"/>
                    <a:pt x="36" y="4"/>
                    <a:pt x="36" y="4"/>
                  </a:cubicBezTo>
                  <a:cubicBezTo>
                    <a:pt x="36" y="5"/>
                    <a:pt x="36" y="4"/>
                    <a:pt x="35" y="5"/>
                  </a:cubicBezTo>
                  <a:cubicBezTo>
                    <a:pt x="35" y="5"/>
                    <a:pt x="36" y="4"/>
                    <a:pt x="35" y="5"/>
                  </a:cubicBezTo>
                  <a:cubicBezTo>
                    <a:pt x="35" y="5"/>
                    <a:pt x="36" y="4"/>
                    <a:pt x="36" y="4"/>
                  </a:cubicBezTo>
                  <a:cubicBezTo>
                    <a:pt x="36" y="4"/>
                    <a:pt x="36" y="4"/>
                    <a:pt x="36" y="4"/>
                  </a:cubicBezTo>
                  <a:cubicBezTo>
                    <a:pt x="36" y="4"/>
                    <a:pt x="37" y="4"/>
                    <a:pt x="37" y="4"/>
                  </a:cubicBezTo>
                  <a:cubicBezTo>
                    <a:pt x="37" y="4"/>
                    <a:pt x="37" y="4"/>
                    <a:pt x="36" y="4"/>
                  </a:cubicBezTo>
                  <a:cubicBezTo>
                    <a:pt x="37" y="4"/>
                    <a:pt x="37" y="4"/>
                    <a:pt x="37" y="4"/>
                  </a:cubicBezTo>
                  <a:cubicBezTo>
                    <a:pt x="37" y="4"/>
                    <a:pt x="36" y="4"/>
                    <a:pt x="36" y="4"/>
                  </a:cubicBezTo>
                  <a:cubicBezTo>
                    <a:pt x="36" y="5"/>
                    <a:pt x="35" y="5"/>
                    <a:pt x="34" y="5"/>
                  </a:cubicBezTo>
                  <a:cubicBezTo>
                    <a:pt x="34" y="5"/>
                    <a:pt x="35" y="5"/>
                    <a:pt x="35" y="5"/>
                  </a:cubicBezTo>
                  <a:cubicBezTo>
                    <a:pt x="34" y="5"/>
                    <a:pt x="34" y="5"/>
                    <a:pt x="34" y="5"/>
                  </a:cubicBezTo>
                  <a:cubicBezTo>
                    <a:pt x="34" y="5"/>
                    <a:pt x="34" y="5"/>
                    <a:pt x="35" y="5"/>
                  </a:cubicBezTo>
                  <a:cubicBezTo>
                    <a:pt x="34" y="5"/>
                    <a:pt x="34" y="5"/>
                    <a:pt x="34" y="5"/>
                  </a:cubicBezTo>
                  <a:cubicBezTo>
                    <a:pt x="33" y="5"/>
                    <a:pt x="33" y="5"/>
                    <a:pt x="33" y="5"/>
                  </a:cubicBezTo>
                  <a:cubicBezTo>
                    <a:pt x="31" y="5"/>
                    <a:pt x="33" y="5"/>
                    <a:pt x="32" y="5"/>
                  </a:cubicBezTo>
                  <a:cubicBezTo>
                    <a:pt x="32" y="5"/>
                    <a:pt x="32" y="5"/>
                    <a:pt x="32" y="5"/>
                  </a:cubicBezTo>
                  <a:cubicBezTo>
                    <a:pt x="32" y="5"/>
                    <a:pt x="33" y="5"/>
                    <a:pt x="33" y="5"/>
                  </a:cubicBezTo>
                  <a:cubicBezTo>
                    <a:pt x="32" y="5"/>
                    <a:pt x="33" y="5"/>
                    <a:pt x="33" y="5"/>
                  </a:cubicBezTo>
                  <a:cubicBezTo>
                    <a:pt x="33" y="5"/>
                    <a:pt x="32" y="5"/>
                    <a:pt x="32" y="5"/>
                  </a:cubicBezTo>
                  <a:cubicBezTo>
                    <a:pt x="33" y="5"/>
                    <a:pt x="33" y="5"/>
                    <a:pt x="33" y="5"/>
                  </a:cubicBezTo>
                  <a:cubicBezTo>
                    <a:pt x="33" y="5"/>
                    <a:pt x="34" y="5"/>
                    <a:pt x="33" y="5"/>
                  </a:cubicBezTo>
                  <a:cubicBezTo>
                    <a:pt x="34" y="5"/>
                    <a:pt x="34" y="5"/>
                    <a:pt x="33" y="5"/>
                  </a:cubicBezTo>
                  <a:cubicBezTo>
                    <a:pt x="34" y="5"/>
                    <a:pt x="34" y="5"/>
                    <a:pt x="34" y="5"/>
                  </a:cubicBezTo>
                  <a:cubicBezTo>
                    <a:pt x="34" y="5"/>
                    <a:pt x="34" y="5"/>
                    <a:pt x="33" y="5"/>
                  </a:cubicBezTo>
                  <a:cubicBezTo>
                    <a:pt x="33" y="5"/>
                    <a:pt x="33" y="5"/>
                    <a:pt x="33" y="5"/>
                  </a:cubicBezTo>
                  <a:cubicBezTo>
                    <a:pt x="34" y="5"/>
                    <a:pt x="33" y="5"/>
                    <a:pt x="34" y="5"/>
                  </a:cubicBezTo>
                  <a:cubicBezTo>
                    <a:pt x="34" y="5"/>
                    <a:pt x="34" y="5"/>
                    <a:pt x="34" y="5"/>
                  </a:cubicBezTo>
                  <a:cubicBezTo>
                    <a:pt x="34" y="5"/>
                    <a:pt x="35" y="5"/>
                    <a:pt x="35" y="5"/>
                  </a:cubicBezTo>
                  <a:cubicBezTo>
                    <a:pt x="34" y="5"/>
                    <a:pt x="34" y="5"/>
                    <a:pt x="34" y="5"/>
                  </a:cubicBezTo>
                  <a:cubicBezTo>
                    <a:pt x="34" y="5"/>
                    <a:pt x="34" y="5"/>
                    <a:pt x="35" y="5"/>
                  </a:cubicBezTo>
                  <a:cubicBezTo>
                    <a:pt x="34" y="5"/>
                    <a:pt x="34" y="5"/>
                    <a:pt x="34" y="5"/>
                  </a:cubicBezTo>
                  <a:cubicBezTo>
                    <a:pt x="34" y="5"/>
                    <a:pt x="34" y="5"/>
                    <a:pt x="35" y="5"/>
                  </a:cubicBezTo>
                  <a:cubicBezTo>
                    <a:pt x="34" y="5"/>
                    <a:pt x="34" y="5"/>
                    <a:pt x="34" y="5"/>
                  </a:cubicBezTo>
                  <a:cubicBezTo>
                    <a:pt x="33" y="5"/>
                    <a:pt x="33" y="5"/>
                    <a:pt x="33" y="5"/>
                  </a:cubicBezTo>
                  <a:cubicBezTo>
                    <a:pt x="33" y="5"/>
                    <a:pt x="34" y="5"/>
                    <a:pt x="34" y="5"/>
                  </a:cubicBezTo>
                  <a:cubicBezTo>
                    <a:pt x="34" y="5"/>
                    <a:pt x="34" y="5"/>
                    <a:pt x="34" y="5"/>
                  </a:cubicBezTo>
                  <a:cubicBezTo>
                    <a:pt x="35" y="5"/>
                    <a:pt x="34" y="5"/>
                    <a:pt x="35" y="5"/>
                  </a:cubicBezTo>
                  <a:cubicBezTo>
                    <a:pt x="35" y="5"/>
                    <a:pt x="35" y="5"/>
                    <a:pt x="35" y="5"/>
                  </a:cubicBezTo>
                  <a:cubicBezTo>
                    <a:pt x="35" y="5"/>
                    <a:pt x="35" y="5"/>
                    <a:pt x="35" y="5"/>
                  </a:cubicBezTo>
                  <a:cubicBezTo>
                    <a:pt x="37" y="4"/>
                    <a:pt x="37" y="4"/>
                    <a:pt x="36" y="4"/>
                  </a:cubicBezTo>
                  <a:moveTo>
                    <a:pt x="37" y="4"/>
                  </a:moveTo>
                  <a:cubicBezTo>
                    <a:pt x="36" y="4"/>
                    <a:pt x="37" y="4"/>
                    <a:pt x="36" y="4"/>
                  </a:cubicBezTo>
                  <a:cubicBezTo>
                    <a:pt x="37" y="4"/>
                    <a:pt x="37" y="4"/>
                    <a:pt x="37" y="4"/>
                  </a:cubicBezTo>
                  <a:moveTo>
                    <a:pt x="43" y="3"/>
                  </a:moveTo>
                  <a:cubicBezTo>
                    <a:pt x="43" y="3"/>
                    <a:pt x="43" y="3"/>
                    <a:pt x="44" y="3"/>
                  </a:cubicBezTo>
                  <a:cubicBezTo>
                    <a:pt x="43" y="3"/>
                    <a:pt x="43" y="3"/>
                    <a:pt x="42" y="3"/>
                  </a:cubicBezTo>
                  <a:cubicBezTo>
                    <a:pt x="42" y="3"/>
                    <a:pt x="42" y="3"/>
                    <a:pt x="43" y="3"/>
                  </a:cubicBezTo>
                  <a:cubicBezTo>
                    <a:pt x="43" y="3"/>
                    <a:pt x="43" y="3"/>
                    <a:pt x="43" y="3"/>
                  </a:cubicBezTo>
                  <a:moveTo>
                    <a:pt x="40" y="4"/>
                  </a:moveTo>
                  <a:cubicBezTo>
                    <a:pt x="40" y="4"/>
                    <a:pt x="40" y="4"/>
                    <a:pt x="40" y="4"/>
                  </a:cubicBezTo>
                  <a:cubicBezTo>
                    <a:pt x="40" y="4"/>
                    <a:pt x="40" y="4"/>
                    <a:pt x="40" y="4"/>
                  </a:cubicBezTo>
                  <a:moveTo>
                    <a:pt x="39" y="4"/>
                  </a:moveTo>
                  <a:cubicBezTo>
                    <a:pt x="39" y="4"/>
                    <a:pt x="39" y="4"/>
                    <a:pt x="39" y="4"/>
                  </a:cubicBezTo>
                  <a:cubicBezTo>
                    <a:pt x="38" y="4"/>
                    <a:pt x="39" y="4"/>
                    <a:pt x="39" y="4"/>
                  </a:cubicBezTo>
                  <a:moveTo>
                    <a:pt x="21" y="7"/>
                  </a:moveTo>
                  <a:cubicBezTo>
                    <a:pt x="21" y="7"/>
                    <a:pt x="21" y="7"/>
                    <a:pt x="21" y="7"/>
                  </a:cubicBezTo>
                  <a:cubicBezTo>
                    <a:pt x="21" y="7"/>
                    <a:pt x="21" y="7"/>
                    <a:pt x="21" y="7"/>
                  </a:cubicBezTo>
                  <a:moveTo>
                    <a:pt x="20" y="7"/>
                  </a:moveTo>
                  <a:cubicBezTo>
                    <a:pt x="19" y="7"/>
                    <a:pt x="19" y="7"/>
                    <a:pt x="19" y="7"/>
                  </a:cubicBezTo>
                  <a:cubicBezTo>
                    <a:pt x="20" y="7"/>
                    <a:pt x="20" y="7"/>
                    <a:pt x="20" y="7"/>
                  </a:cubicBezTo>
                  <a:moveTo>
                    <a:pt x="21" y="7"/>
                  </a:moveTo>
                  <a:cubicBezTo>
                    <a:pt x="21" y="7"/>
                    <a:pt x="21" y="7"/>
                    <a:pt x="21" y="7"/>
                  </a:cubicBezTo>
                  <a:cubicBezTo>
                    <a:pt x="21" y="7"/>
                    <a:pt x="21" y="7"/>
                    <a:pt x="21" y="7"/>
                  </a:cubicBezTo>
                  <a:moveTo>
                    <a:pt x="36" y="4"/>
                  </a:moveTo>
                  <a:cubicBezTo>
                    <a:pt x="36" y="4"/>
                    <a:pt x="36" y="5"/>
                    <a:pt x="35" y="5"/>
                  </a:cubicBezTo>
                  <a:cubicBezTo>
                    <a:pt x="36" y="4"/>
                    <a:pt x="37" y="4"/>
                    <a:pt x="36" y="5"/>
                  </a:cubicBezTo>
                  <a:cubicBezTo>
                    <a:pt x="35" y="5"/>
                    <a:pt x="36" y="4"/>
                    <a:pt x="35" y="5"/>
                  </a:cubicBezTo>
                  <a:cubicBezTo>
                    <a:pt x="35" y="5"/>
                    <a:pt x="35" y="5"/>
                    <a:pt x="35" y="5"/>
                  </a:cubicBezTo>
                  <a:cubicBezTo>
                    <a:pt x="36" y="5"/>
                    <a:pt x="35" y="5"/>
                    <a:pt x="36" y="4"/>
                  </a:cubicBezTo>
                  <a:moveTo>
                    <a:pt x="21" y="7"/>
                  </a:moveTo>
                  <a:cubicBezTo>
                    <a:pt x="21" y="7"/>
                    <a:pt x="21" y="7"/>
                    <a:pt x="22" y="7"/>
                  </a:cubicBezTo>
                  <a:cubicBezTo>
                    <a:pt x="21" y="7"/>
                    <a:pt x="21" y="7"/>
                    <a:pt x="20" y="7"/>
                  </a:cubicBezTo>
                  <a:cubicBezTo>
                    <a:pt x="20" y="7"/>
                    <a:pt x="21" y="7"/>
                    <a:pt x="21" y="7"/>
                  </a:cubicBezTo>
                  <a:moveTo>
                    <a:pt x="37" y="4"/>
                  </a:moveTo>
                  <a:cubicBezTo>
                    <a:pt x="37" y="4"/>
                    <a:pt x="37" y="4"/>
                    <a:pt x="37" y="4"/>
                  </a:cubicBezTo>
                  <a:cubicBezTo>
                    <a:pt x="36" y="4"/>
                    <a:pt x="35" y="5"/>
                    <a:pt x="35" y="5"/>
                  </a:cubicBezTo>
                  <a:cubicBezTo>
                    <a:pt x="35" y="5"/>
                    <a:pt x="36" y="4"/>
                    <a:pt x="36" y="4"/>
                  </a:cubicBezTo>
                  <a:cubicBezTo>
                    <a:pt x="36" y="4"/>
                    <a:pt x="36" y="4"/>
                    <a:pt x="37" y="4"/>
                  </a:cubicBezTo>
                  <a:moveTo>
                    <a:pt x="35" y="5"/>
                  </a:moveTo>
                  <a:cubicBezTo>
                    <a:pt x="35" y="5"/>
                    <a:pt x="34" y="5"/>
                    <a:pt x="33" y="5"/>
                  </a:cubicBezTo>
                  <a:cubicBezTo>
                    <a:pt x="33" y="5"/>
                    <a:pt x="34" y="5"/>
                    <a:pt x="35" y="5"/>
                  </a:cubicBezTo>
                  <a:moveTo>
                    <a:pt x="34" y="5"/>
                  </a:moveTo>
                  <a:cubicBezTo>
                    <a:pt x="34" y="5"/>
                    <a:pt x="34" y="5"/>
                    <a:pt x="35" y="5"/>
                  </a:cubicBezTo>
                  <a:cubicBezTo>
                    <a:pt x="35" y="5"/>
                    <a:pt x="35" y="5"/>
                    <a:pt x="35" y="5"/>
                  </a:cubicBezTo>
                  <a:cubicBezTo>
                    <a:pt x="35" y="5"/>
                    <a:pt x="35" y="5"/>
                    <a:pt x="36" y="5"/>
                  </a:cubicBezTo>
                  <a:cubicBezTo>
                    <a:pt x="35" y="5"/>
                    <a:pt x="35" y="5"/>
                    <a:pt x="35" y="5"/>
                  </a:cubicBezTo>
                  <a:cubicBezTo>
                    <a:pt x="34" y="5"/>
                    <a:pt x="34" y="5"/>
                    <a:pt x="33" y="5"/>
                  </a:cubicBezTo>
                  <a:cubicBezTo>
                    <a:pt x="34" y="5"/>
                    <a:pt x="34" y="5"/>
                    <a:pt x="34" y="5"/>
                  </a:cubicBezTo>
                  <a:moveTo>
                    <a:pt x="36" y="4"/>
                  </a:moveTo>
                  <a:cubicBezTo>
                    <a:pt x="36" y="4"/>
                    <a:pt x="36" y="4"/>
                    <a:pt x="36" y="4"/>
                  </a:cubicBezTo>
                  <a:cubicBezTo>
                    <a:pt x="36" y="5"/>
                    <a:pt x="36" y="5"/>
                    <a:pt x="35" y="5"/>
                  </a:cubicBezTo>
                  <a:cubicBezTo>
                    <a:pt x="35" y="5"/>
                    <a:pt x="36" y="5"/>
                    <a:pt x="36" y="4"/>
                  </a:cubicBezTo>
                  <a:moveTo>
                    <a:pt x="36" y="4"/>
                  </a:moveTo>
                  <a:cubicBezTo>
                    <a:pt x="36" y="4"/>
                    <a:pt x="36" y="4"/>
                    <a:pt x="37" y="4"/>
                  </a:cubicBezTo>
                  <a:cubicBezTo>
                    <a:pt x="36" y="4"/>
                    <a:pt x="36" y="4"/>
                    <a:pt x="36" y="4"/>
                  </a:cubicBezTo>
                  <a:cubicBezTo>
                    <a:pt x="36" y="4"/>
                    <a:pt x="36" y="4"/>
                    <a:pt x="36" y="4"/>
                  </a:cubicBezTo>
                  <a:cubicBezTo>
                    <a:pt x="35" y="5"/>
                    <a:pt x="35" y="5"/>
                    <a:pt x="35" y="5"/>
                  </a:cubicBezTo>
                  <a:cubicBezTo>
                    <a:pt x="35" y="5"/>
                    <a:pt x="36" y="4"/>
                    <a:pt x="36" y="4"/>
                  </a:cubicBezTo>
                  <a:cubicBezTo>
                    <a:pt x="35" y="5"/>
                    <a:pt x="36" y="4"/>
                    <a:pt x="35" y="5"/>
                  </a:cubicBezTo>
                  <a:cubicBezTo>
                    <a:pt x="36" y="4"/>
                    <a:pt x="36" y="5"/>
                    <a:pt x="36" y="4"/>
                  </a:cubicBezTo>
                  <a:moveTo>
                    <a:pt x="50" y="2"/>
                  </a:moveTo>
                  <a:cubicBezTo>
                    <a:pt x="48" y="3"/>
                    <a:pt x="62" y="0"/>
                    <a:pt x="16" y="8"/>
                  </a:cubicBezTo>
                  <a:cubicBezTo>
                    <a:pt x="16" y="8"/>
                    <a:pt x="16" y="8"/>
                    <a:pt x="15" y="8"/>
                  </a:cubicBezTo>
                  <a:cubicBezTo>
                    <a:pt x="28" y="6"/>
                    <a:pt x="0" y="10"/>
                    <a:pt x="50" y="2"/>
                  </a:cubicBezTo>
                  <a:moveTo>
                    <a:pt x="49" y="2"/>
                  </a:moveTo>
                  <a:cubicBezTo>
                    <a:pt x="49" y="2"/>
                    <a:pt x="49" y="2"/>
                    <a:pt x="49" y="2"/>
                  </a:cubicBezTo>
                  <a:cubicBezTo>
                    <a:pt x="49" y="2"/>
                    <a:pt x="50" y="2"/>
                    <a:pt x="50" y="2"/>
                  </a:cubicBezTo>
                  <a:cubicBezTo>
                    <a:pt x="49" y="2"/>
                    <a:pt x="50" y="2"/>
                    <a:pt x="49" y="2"/>
                  </a:cubicBezTo>
                  <a:moveTo>
                    <a:pt x="50" y="2"/>
                  </a:moveTo>
                  <a:cubicBezTo>
                    <a:pt x="50" y="2"/>
                    <a:pt x="50" y="2"/>
                    <a:pt x="50" y="2"/>
                  </a:cubicBezTo>
                  <a:cubicBezTo>
                    <a:pt x="50" y="2"/>
                    <a:pt x="51" y="2"/>
                    <a:pt x="50" y="2"/>
                  </a:cubicBezTo>
                  <a:moveTo>
                    <a:pt x="39" y="4"/>
                  </a:moveTo>
                  <a:cubicBezTo>
                    <a:pt x="40" y="4"/>
                    <a:pt x="40" y="4"/>
                    <a:pt x="40" y="4"/>
                  </a:cubicBezTo>
                  <a:cubicBezTo>
                    <a:pt x="40" y="4"/>
                    <a:pt x="40" y="4"/>
                    <a:pt x="39" y="4"/>
                  </a:cubicBezTo>
                  <a:moveTo>
                    <a:pt x="50" y="2"/>
                  </a:moveTo>
                  <a:cubicBezTo>
                    <a:pt x="50" y="2"/>
                    <a:pt x="50" y="2"/>
                    <a:pt x="50" y="2"/>
                  </a:cubicBezTo>
                  <a:cubicBezTo>
                    <a:pt x="50" y="2"/>
                    <a:pt x="50" y="2"/>
                    <a:pt x="50" y="2"/>
                  </a:cubicBezTo>
                  <a:moveTo>
                    <a:pt x="41" y="4"/>
                  </a:moveTo>
                  <a:cubicBezTo>
                    <a:pt x="41" y="4"/>
                    <a:pt x="41" y="4"/>
                    <a:pt x="42" y="4"/>
                  </a:cubicBezTo>
                  <a:cubicBezTo>
                    <a:pt x="42" y="3"/>
                    <a:pt x="43" y="3"/>
                    <a:pt x="43" y="3"/>
                  </a:cubicBezTo>
                  <a:cubicBezTo>
                    <a:pt x="41" y="4"/>
                    <a:pt x="42" y="4"/>
                    <a:pt x="41" y="4"/>
                  </a:cubicBezTo>
                  <a:moveTo>
                    <a:pt x="42" y="3"/>
                  </a:moveTo>
                  <a:cubicBezTo>
                    <a:pt x="42" y="3"/>
                    <a:pt x="42" y="3"/>
                    <a:pt x="42" y="4"/>
                  </a:cubicBezTo>
                  <a:cubicBezTo>
                    <a:pt x="42" y="3"/>
                    <a:pt x="42" y="3"/>
                    <a:pt x="42" y="3"/>
                  </a:cubicBezTo>
                  <a:cubicBezTo>
                    <a:pt x="42" y="3"/>
                    <a:pt x="42" y="3"/>
                    <a:pt x="42" y="3"/>
                  </a:cubicBezTo>
                  <a:moveTo>
                    <a:pt x="47" y="3"/>
                  </a:moveTo>
                  <a:cubicBezTo>
                    <a:pt x="47" y="3"/>
                    <a:pt x="47" y="3"/>
                    <a:pt x="47" y="3"/>
                  </a:cubicBezTo>
                  <a:cubicBezTo>
                    <a:pt x="47" y="3"/>
                    <a:pt x="47" y="3"/>
                    <a:pt x="47" y="3"/>
                  </a:cubicBezTo>
                  <a:moveTo>
                    <a:pt x="47" y="3"/>
                  </a:moveTo>
                  <a:cubicBezTo>
                    <a:pt x="47" y="3"/>
                    <a:pt x="47" y="3"/>
                    <a:pt x="47" y="3"/>
                  </a:cubicBezTo>
                  <a:cubicBezTo>
                    <a:pt x="48" y="2"/>
                    <a:pt x="49" y="2"/>
                    <a:pt x="49" y="2"/>
                  </a:cubicBezTo>
                  <a:cubicBezTo>
                    <a:pt x="49" y="2"/>
                    <a:pt x="49" y="2"/>
                    <a:pt x="48" y="2"/>
                  </a:cubicBezTo>
                  <a:cubicBezTo>
                    <a:pt x="47" y="3"/>
                    <a:pt x="47" y="3"/>
                    <a:pt x="47" y="3"/>
                  </a:cubicBezTo>
                  <a:moveTo>
                    <a:pt x="48" y="2"/>
                  </a:moveTo>
                  <a:cubicBezTo>
                    <a:pt x="48" y="3"/>
                    <a:pt x="47" y="3"/>
                    <a:pt x="47" y="3"/>
                  </a:cubicBezTo>
                  <a:cubicBezTo>
                    <a:pt x="47" y="3"/>
                    <a:pt x="48" y="2"/>
                    <a:pt x="48" y="2"/>
                  </a:cubicBezTo>
                  <a:moveTo>
                    <a:pt x="42" y="3"/>
                  </a:moveTo>
                  <a:cubicBezTo>
                    <a:pt x="43" y="3"/>
                    <a:pt x="42" y="3"/>
                    <a:pt x="44" y="3"/>
                  </a:cubicBezTo>
                  <a:cubicBezTo>
                    <a:pt x="43" y="3"/>
                    <a:pt x="43" y="3"/>
                    <a:pt x="43" y="3"/>
                  </a:cubicBezTo>
                  <a:cubicBezTo>
                    <a:pt x="43" y="3"/>
                    <a:pt x="44" y="3"/>
                    <a:pt x="42" y="3"/>
                  </a:cubicBezTo>
                  <a:moveTo>
                    <a:pt x="45" y="3"/>
                  </a:moveTo>
                  <a:cubicBezTo>
                    <a:pt x="45" y="3"/>
                    <a:pt x="45" y="3"/>
                    <a:pt x="44" y="3"/>
                  </a:cubicBezTo>
                  <a:cubicBezTo>
                    <a:pt x="44" y="3"/>
                    <a:pt x="44" y="3"/>
                    <a:pt x="43" y="3"/>
                  </a:cubicBezTo>
                  <a:lnTo>
                    <a:pt x="45" y="3"/>
                  </a:lnTo>
                  <a:close/>
                  <a:moveTo>
                    <a:pt x="47" y="3"/>
                  </a:moveTo>
                  <a:cubicBezTo>
                    <a:pt x="47" y="3"/>
                    <a:pt x="47" y="3"/>
                    <a:pt x="47" y="3"/>
                  </a:cubicBezTo>
                  <a:cubicBezTo>
                    <a:pt x="48" y="3"/>
                    <a:pt x="48" y="3"/>
                    <a:pt x="48" y="2"/>
                  </a:cubicBezTo>
                  <a:cubicBezTo>
                    <a:pt x="48" y="3"/>
                    <a:pt x="47" y="3"/>
                    <a:pt x="47" y="3"/>
                  </a:cubicBezTo>
                  <a:moveTo>
                    <a:pt x="48" y="3"/>
                  </a:moveTo>
                  <a:cubicBezTo>
                    <a:pt x="48" y="3"/>
                    <a:pt x="48" y="3"/>
                    <a:pt x="48" y="2"/>
                  </a:cubicBezTo>
                  <a:cubicBezTo>
                    <a:pt x="48" y="2"/>
                    <a:pt x="49" y="2"/>
                    <a:pt x="48" y="3"/>
                  </a:cubicBezTo>
                  <a:moveTo>
                    <a:pt x="47" y="3"/>
                  </a:moveTo>
                  <a:cubicBezTo>
                    <a:pt x="46" y="3"/>
                    <a:pt x="47" y="3"/>
                    <a:pt x="47" y="3"/>
                  </a:cubicBezTo>
                  <a:cubicBezTo>
                    <a:pt x="47" y="3"/>
                    <a:pt x="47" y="3"/>
                    <a:pt x="48" y="3"/>
                  </a:cubicBezTo>
                  <a:cubicBezTo>
                    <a:pt x="48" y="3"/>
                    <a:pt x="47" y="3"/>
                    <a:pt x="47" y="3"/>
                  </a:cubicBezTo>
                  <a:moveTo>
                    <a:pt x="36" y="4"/>
                  </a:moveTo>
                  <a:cubicBezTo>
                    <a:pt x="35" y="5"/>
                    <a:pt x="35" y="5"/>
                    <a:pt x="35" y="5"/>
                  </a:cubicBezTo>
                  <a:cubicBezTo>
                    <a:pt x="35" y="5"/>
                    <a:pt x="35" y="5"/>
                    <a:pt x="35" y="5"/>
                  </a:cubicBezTo>
                  <a:cubicBezTo>
                    <a:pt x="35" y="5"/>
                    <a:pt x="35" y="5"/>
                    <a:pt x="36" y="5"/>
                  </a:cubicBezTo>
                  <a:cubicBezTo>
                    <a:pt x="36" y="4"/>
                    <a:pt x="36" y="4"/>
                    <a:pt x="36" y="4"/>
                  </a:cubicBezTo>
                  <a:moveTo>
                    <a:pt x="27" y="6"/>
                  </a:moveTo>
                  <a:cubicBezTo>
                    <a:pt x="28" y="6"/>
                    <a:pt x="28" y="6"/>
                    <a:pt x="28" y="6"/>
                  </a:cubicBezTo>
                  <a:cubicBezTo>
                    <a:pt x="27" y="6"/>
                    <a:pt x="27" y="6"/>
                    <a:pt x="27" y="6"/>
                  </a:cubicBezTo>
                  <a:moveTo>
                    <a:pt x="37" y="4"/>
                  </a:moveTo>
                  <a:cubicBezTo>
                    <a:pt x="38" y="4"/>
                    <a:pt x="38" y="4"/>
                    <a:pt x="37" y="4"/>
                  </a:cubicBezTo>
                  <a:cubicBezTo>
                    <a:pt x="37" y="4"/>
                    <a:pt x="37" y="4"/>
                    <a:pt x="37" y="4"/>
                  </a:cubicBezTo>
                  <a:cubicBezTo>
                    <a:pt x="37" y="4"/>
                    <a:pt x="37" y="4"/>
                    <a:pt x="37" y="4"/>
                  </a:cubicBezTo>
                  <a:moveTo>
                    <a:pt x="30" y="5"/>
                  </a:moveTo>
                  <a:cubicBezTo>
                    <a:pt x="29" y="6"/>
                    <a:pt x="29" y="6"/>
                    <a:pt x="29" y="6"/>
                  </a:cubicBezTo>
                  <a:cubicBezTo>
                    <a:pt x="30" y="5"/>
                    <a:pt x="30" y="5"/>
                    <a:pt x="30" y="5"/>
                  </a:cubicBezTo>
                  <a:moveTo>
                    <a:pt x="44" y="3"/>
                  </a:moveTo>
                  <a:cubicBezTo>
                    <a:pt x="46" y="3"/>
                    <a:pt x="45" y="3"/>
                    <a:pt x="44" y="3"/>
                  </a:cubicBezTo>
                  <a:cubicBezTo>
                    <a:pt x="44" y="3"/>
                    <a:pt x="45" y="3"/>
                    <a:pt x="44" y="3"/>
                  </a:cubicBezTo>
                  <a:cubicBezTo>
                    <a:pt x="44" y="3"/>
                    <a:pt x="44" y="3"/>
                    <a:pt x="44" y="3"/>
                  </a:cubicBezTo>
                  <a:moveTo>
                    <a:pt x="35" y="5"/>
                  </a:moveTo>
                  <a:cubicBezTo>
                    <a:pt x="35" y="5"/>
                    <a:pt x="35" y="5"/>
                    <a:pt x="35" y="5"/>
                  </a:cubicBezTo>
                  <a:cubicBezTo>
                    <a:pt x="34" y="5"/>
                    <a:pt x="33" y="5"/>
                    <a:pt x="32" y="5"/>
                  </a:cubicBezTo>
                  <a:cubicBezTo>
                    <a:pt x="33" y="5"/>
                    <a:pt x="33" y="5"/>
                    <a:pt x="35" y="5"/>
                  </a:cubicBezTo>
                  <a:moveTo>
                    <a:pt x="45" y="3"/>
                  </a:moveTo>
                  <a:cubicBezTo>
                    <a:pt x="46" y="3"/>
                    <a:pt x="45" y="3"/>
                    <a:pt x="45" y="3"/>
                  </a:cubicBezTo>
                  <a:cubicBezTo>
                    <a:pt x="44" y="3"/>
                    <a:pt x="45" y="3"/>
                    <a:pt x="45" y="3"/>
                  </a:cubicBezTo>
                  <a:moveTo>
                    <a:pt x="43" y="3"/>
                  </a:moveTo>
                  <a:cubicBezTo>
                    <a:pt x="43" y="3"/>
                    <a:pt x="43" y="3"/>
                    <a:pt x="43" y="3"/>
                  </a:cubicBezTo>
                  <a:cubicBezTo>
                    <a:pt x="45" y="3"/>
                    <a:pt x="43" y="3"/>
                    <a:pt x="43" y="3"/>
                  </a:cubicBezTo>
                  <a:cubicBezTo>
                    <a:pt x="43" y="3"/>
                    <a:pt x="43" y="3"/>
                    <a:pt x="43" y="3"/>
                  </a:cubicBezTo>
                  <a:moveTo>
                    <a:pt x="36" y="4"/>
                  </a:moveTo>
                  <a:cubicBezTo>
                    <a:pt x="36" y="4"/>
                    <a:pt x="36" y="4"/>
                    <a:pt x="36" y="4"/>
                  </a:cubicBezTo>
                  <a:close/>
                  <a:moveTo>
                    <a:pt x="35" y="5"/>
                  </a:moveTo>
                  <a:cubicBezTo>
                    <a:pt x="36" y="4"/>
                    <a:pt x="36" y="4"/>
                    <a:pt x="36" y="4"/>
                  </a:cubicBezTo>
                  <a:cubicBezTo>
                    <a:pt x="35" y="5"/>
                    <a:pt x="35" y="5"/>
                    <a:pt x="35" y="5"/>
                  </a:cubicBezTo>
                  <a:moveTo>
                    <a:pt x="36" y="4"/>
                  </a:moveTo>
                  <a:cubicBezTo>
                    <a:pt x="36" y="4"/>
                    <a:pt x="36" y="4"/>
                    <a:pt x="36" y="5"/>
                  </a:cubicBezTo>
                  <a:cubicBezTo>
                    <a:pt x="35" y="5"/>
                    <a:pt x="35" y="5"/>
                    <a:pt x="35" y="5"/>
                  </a:cubicBezTo>
                  <a:cubicBezTo>
                    <a:pt x="35" y="5"/>
                    <a:pt x="36" y="4"/>
                    <a:pt x="36" y="4"/>
                  </a:cubicBezTo>
                  <a:moveTo>
                    <a:pt x="29" y="6"/>
                  </a:moveTo>
                  <a:cubicBezTo>
                    <a:pt x="29" y="6"/>
                    <a:pt x="29" y="6"/>
                    <a:pt x="29" y="6"/>
                  </a:cubicBezTo>
                  <a:cubicBezTo>
                    <a:pt x="29" y="6"/>
                    <a:pt x="29" y="6"/>
                    <a:pt x="29" y="6"/>
                  </a:cubicBezTo>
                  <a:cubicBezTo>
                    <a:pt x="29" y="6"/>
                    <a:pt x="28" y="6"/>
                    <a:pt x="28" y="6"/>
                  </a:cubicBezTo>
                  <a:cubicBezTo>
                    <a:pt x="28" y="6"/>
                    <a:pt x="28" y="6"/>
                    <a:pt x="28" y="6"/>
                  </a:cubicBezTo>
                  <a:cubicBezTo>
                    <a:pt x="28" y="6"/>
                    <a:pt x="28" y="6"/>
                    <a:pt x="29" y="6"/>
                  </a:cubicBezTo>
                  <a:moveTo>
                    <a:pt x="44" y="3"/>
                  </a:moveTo>
                  <a:cubicBezTo>
                    <a:pt x="44" y="3"/>
                    <a:pt x="44" y="3"/>
                    <a:pt x="44" y="3"/>
                  </a:cubicBezTo>
                  <a:cubicBezTo>
                    <a:pt x="43" y="3"/>
                    <a:pt x="43" y="3"/>
                    <a:pt x="43" y="3"/>
                  </a:cubicBezTo>
                  <a:cubicBezTo>
                    <a:pt x="43" y="3"/>
                    <a:pt x="43" y="3"/>
                    <a:pt x="44" y="3"/>
                  </a:cubicBezTo>
                  <a:moveTo>
                    <a:pt x="15" y="8"/>
                  </a:moveTo>
                  <a:cubicBezTo>
                    <a:pt x="15" y="8"/>
                    <a:pt x="15" y="8"/>
                    <a:pt x="15" y="8"/>
                  </a:cubicBezTo>
                  <a:cubicBezTo>
                    <a:pt x="15" y="8"/>
                    <a:pt x="15" y="8"/>
                    <a:pt x="15" y="8"/>
                  </a:cubicBezTo>
                  <a:moveTo>
                    <a:pt x="14" y="8"/>
                  </a:moveTo>
                  <a:cubicBezTo>
                    <a:pt x="14" y="8"/>
                    <a:pt x="13" y="8"/>
                    <a:pt x="13" y="8"/>
                  </a:cubicBezTo>
                  <a:cubicBezTo>
                    <a:pt x="13" y="8"/>
                    <a:pt x="14" y="8"/>
                    <a:pt x="14" y="8"/>
                  </a:cubicBezTo>
                  <a:cubicBezTo>
                    <a:pt x="14" y="8"/>
                    <a:pt x="14" y="8"/>
                    <a:pt x="14" y="8"/>
                  </a:cubicBezTo>
                  <a:moveTo>
                    <a:pt x="15" y="8"/>
                  </a:moveTo>
                  <a:cubicBezTo>
                    <a:pt x="15" y="8"/>
                    <a:pt x="15" y="8"/>
                    <a:pt x="15" y="8"/>
                  </a:cubicBezTo>
                  <a:cubicBezTo>
                    <a:pt x="15" y="8"/>
                    <a:pt x="15" y="8"/>
                    <a:pt x="16" y="8"/>
                  </a:cubicBezTo>
                  <a:cubicBezTo>
                    <a:pt x="15" y="8"/>
                    <a:pt x="17" y="8"/>
                    <a:pt x="15" y="8"/>
                  </a:cubicBezTo>
                  <a:moveTo>
                    <a:pt x="16" y="8"/>
                  </a:moveTo>
                  <a:cubicBezTo>
                    <a:pt x="15" y="8"/>
                    <a:pt x="16" y="8"/>
                    <a:pt x="16" y="8"/>
                  </a:cubicBezTo>
                  <a:cubicBezTo>
                    <a:pt x="16" y="8"/>
                    <a:pt x="16" y="8"/>
                    <a:pt x="16" y="8"/>
                  </a:cubicBezTo>
                  <a:cubicBezTo>
                    <a:pt x="17" y="7"/>
                    <a:pt x="16" y="8"/>
                    <a:pt x="16" y="8"/>
                  </a:cubicBezTo>
                  <a:moveTo>
                    <a:pt x="18" y="7"/>
                  </a:moveTo>
                  <a:cubicBezTo>
                    <a:pt x="18" y="7"/>
                    <a:pt x="18" y="7"/>
                    <a:pt x="19" y="7"/>
                  </a:cubicBezTo>
                  <a:cubicBezTo>
                    <a:pt x="19" y="7"/>
                    <a:pt x="19" y="7"/>
                    <a:pt x="18" y="7"/>
                  </a:cubicBezTo>
                  <a:moveTo>
                    <a:pt x="17" y="7"/>
                  </a:moveTo>
                  <a:cubicBezTo>
                    <a:pt x="17" y="8"/>
                    <a:pt x="18" y="7"/>
                    <a:pt x="17" y="8"/>
                  </a:cubicBezTo>
                  <a:cubicBezTo>
                    <a:pt x="18" y="7"/>
                    <a:pt x="17" y="8"/>
                    <a:pt x="18" y="7"/>
                  </a:cubicBezTo>
                  <a:cubicBezTo>
                    <a:pt x="18" y="7"/>
                    <a:pt x="17" y="7"/>
                    <a:pt x="17" y="7"/>
                  </a:cubicBezTo>
                  <a:moveTo>
                    <a:pt x="17" y="7"/>
                  </a:moveTo>
                  <a:cubicBezTo>
                    <a:pt x="17" y="7"/>
                    <a:pt x="18" y="7"/>
                    <a:pt x="18" y="7"/>
                  </a:cubicBezTo>
                  <a:cubicBezTo>
                    <a:pt x="18" y="7"/>
                    <a:pt x="18" y="7"/>
                    <a:pt x="17" y="7"/>
                  </a:cubicBezTo>
                  <a:moveTo>
                    <a:pt x="19" y="7"/>
                  </a:moveTo>
                  <a:cubicBezTo>
                    <a:pt x="19" y="7"/>
                    <a:pt x="19" y="7"/>
                    <a:pt x="20" y="7"/>
                  </a:cubicBezTo>
                  <a:cubicBezTo>
                    <a:pt x="19" y="7"/>
                    <a:pt x="20" y="7"/>
                    <a:pt x="19" y="7"/>
                  </a:cubicBezTo>
                  <a:moveTo>
                    <a:pt x="20" y="7"/>
                  </a:moveTo>
                  <a:cubicBezTo>
                    <a:pt x="19" y="7"/>
                    <a:pt x="19" y="7"/>
                    <a:pt x="18" y="7"/>
                  </a:cubicBezTo>
                  <a:cubicBezTo>
                    <a:pt x="18" y="7"/>
                    <a:pt x="19" y="7"/>
                    <a:pt x="19" y="7"/>
                  </a:cubicBezTo>
                  <a:cubicBezTo>
                    <a:pt x="20" y="7"/>
                    <a:pt x="20" y="7"/>
                    <a:pt x="20" y="7"/>
                  </a:cubicBezTo>
                  <a:moveTo>
                    <a:pt x="43" y="3"/>
                  </a:moveTo>
                  <a:cubicBezTo>
                    <a:pt x="44" y="3"/>
                    <a:pt x="44" y="3"/>
                    <a:pt x="44" y="3"/>
                  </a:cubicBezTo>
                  <a:cubicBezTo>
                    <a:pt x="44" y="3"/>
                    <a:pt x="44" y="3"/>
                    <a:pt x="43" y="3"/>
                  </a:cubicBezTo>
                  <a:cubicBezTo>
                    <a:pt x="43" y="3"/>
                    <a:pt x="45" y="3"/>
                    <a:pt x="43" y="3"/>
                  </a:cubicBezTo>
                  <a:cubicBezTo>
                    <a:pt x="44" y="3"/>
                    <a:pt x="43" y="3"/>
                    <a:pt x="43" y="3"/>
                  </a:cubicBezTo>
                  <a:cubicBezTo>
                    <a:pt x="43" y="3"/>
                    <a:pt x="43" y="3"/>
                    <a:pt x="43" y="3"/>
                  </a:cubicBezTo>
                  <a:moveTo>
                    <a:pt x="43" y="3"/>
                  </a:moveTo>
                  <a:cubicBezTo>
                    <a:pt x="43" y="3"/>
                    <a:pt x="43" y="3"/>
                    <a:pt x="43" y="3"/>
                  </a:cubicBezTo>
                  <a:cubicBezTo>
                    <a:pt x="43" y="3"/>
                    <a:pt x="43" y="3"/>
                    <a:pt x="43" y="3"/>
                  </a:cubicBezTo>
                  <a:moveTo>
                    <a:pt x="43" y="3"/>
                  </a:moveTo>
                  <a:cubicBezTo>
                    <a:pt x="43" y="3"/>
                    <a:pt x="43" y="3"/>
                    <a:pt x="43" y="3"/>
                  </a:cubicBezTo>
                  <a:cubicBezTo>
                    <a:pt x="43" y="3"/>
                    <a:pt x="43" y="3"/>
                    <a:pt x="43" y="3"/>
                  </a:cubicBezTo>
                  <a:moveTo>
                    <a:pt x="43" y="3"/>
                  </a:moveTo>
                  <a:cubicBezTo>
                    <a:pt x="44" y="3"/>
                    <a:pt x="44" y="3"/>
                    <a:pt x="43" y="3"/>
                  </a:cubicBezTo>
                  <a:cubicBezTo>
                    <a:pt x="43" y="3"/>
                    <a:pt x="43" y="3"/>
                    <a:pt x="43" y="3"/>
                  </a:cubicBezTo>
                  <a:moveTo>
                    <a:pt x="43" y="3"/>
                  </a:moveTo>
                  <a:cubicBezTo>
                    <a:pt x="43" y="3"/>
                    <a:pt x="43" y="3"/>
                    <a:pt x="43" y="3"/>
                  </a:cubicBezTo>
                  <a:cubicBezTo>
                    <a:pt x="42" y="3"/>
                    <a:pt x="43" y="3"/>
                    <a:pt x="43" y="3"/>
                  </a:cubicBezTo>
                  <a:moveTo>
                    <a:pt x="41" y="4"/>
                  </a:moveTo>
                  <a:cubicBezTo>
                    <a:pt x="42" y="3"/>
                    <a:pt x="42" y="3"/>
                    <a:pt x="42" y="3"/>
                  </a:cubicBezTo>
                  <a:cubicBezTo>
                    <a:pt x="42" y="3"/>
                    <a:pt x="42" y="3"/>
                    <a:pt x="42" y="3"/>
                  </a:cubicBezTo>
                  <a:cubicBezTo>
                    <a:pt x="41" y="4"/>
                    <a:pt x="42" y="4"/>
                    <a:pt x="42" y="4"/>
                  </a:cubicBezTo>
                  <a:cubicBezTo>
                    <a:pt x="42" y="4"/>
                    <a:pt x="41" y="4"/>
                    <a:pt x="41" y="4"/>
                  </a:cubicBezTo>
                  <a:moveTo>
                    <a:pt x="43" y="3"/>
                  </a:moveTo>
                  <a:cubicBezTo>
                    <a:pt x="44" y="3"/>
                    <a:pt x="44" y="3"/>
                    <a:pt x="43" y="3"/>
                  </a:cubicBezTo>
                  <a:cubicBezTo>
                    <a:pt x="43" y="3"/>
                    <a:pt x="43" y="3"/>
                    <a:pt x="43" y="3"/>
                  </a:cubicBezTo>
                  <a:moveTo>
                    <a:pt x="42" y="3"/>
                  </a:moveTo>
                  <a:cubicBezTo>
                    <a:pt x="43" y="3"/>
                    <a:pt x="43" y="3"/>
                    <a:pt x="43" y="3"/>
                  </a:cubicBezTo>
                  <a:cubicBezTo>
                    <a:pt x="42" y="3"/>
                    <a:pt x="43" y="3"/>
                    <a:pt x="42" y="3"/>
                  </a:cubicBezTo>
                  <a:moveTo>
                    <a:pt x="15" y="8"/>
                  </a:moveTo>
                  <a:cubicBezTo>
                    <a:pt x="15" y="8"/>
                    <a:pt x="15" y="8"/>
                    <a:pt x="15" y="8"/>
                  </a:cubicBezTo>
                  <a:cubicBezTo>
                    <a:pt x="16" y="8"/>
                    <a:pt x="15" y="8"/>
                    <a:pt x="15" y="8"/>
                  </a:cubicBezTo>
                  <a:moveTo>
                    <a:pt x="47" y="3"/>
                  </a:moveTo>
                  <a:cubicBezTo>
                    <a:pt x="48" y="3"/>
                    <a:pt x="48" y="3"/>
                    <a:pt x="48" y="2"/>
                  </a:cubicBezTo>
                  <a:cubicBezTo>
                    <a:pt x="49" y="2"/>
                    <a:pt x="49" y="2"/>
                    <a:pt x="49" y="2"/>
                  </a:cubicBezTo>
                  <a:cubicBezTo>
                    <a:pt x="49" y="2"/>
                    <a:pt x="49" y="2"/>
                    <a:pt x="49" y="2"/>
                  </a:cubicBezTo>
                  <a:cubicBezTo>
                    <a:pt x="48" y="2"/>
                    <a:pt x="48" y="3"/>
                    <a:pt x="47" y="3"/>
                  </a:cubicBezTo>
                  <a:moveTo>
                    <a:pt x="48" y="2"/>
                  </a:moveTo>
                  <a:cubicBezTo>
                    <a:pt x="48" y="2"/>
                    <a:pt x="48" y="2"/>
                    <a:pt x="48" y="2"/>
                  </a:cubicBezTo>
                  <a:cubicBezTo>
                    <a:pt x="48" y="2"/>
                    <a:pt x="48" y="2"/>
                    <a:pt x="48" y="2"/>
                  </a:cubicBezTo>
                  <a:moveTo>
                    <a:pt x="52" y="2"/>
                  </a:moveTo>
                  <a:cubicBezTo>
                    <a:pt x="52" y="2"/>
                    <a:pt x="52" y="2"/>
                    <a:pt x="51" y="2"/>
                  </a:cubicBezTo>
                  <a:cubicBezTo>
                    <a:pt x="51" y="2"/>
                    <a:pt x="50" y="2"/>
                    <a:pt x="52" y="2"/>
                  </a:cubicBezTo>
                  <a:moveTo>
                    <a:pt x="51" y="2"/>
                  </a:moveTo>
                  <a:cubicBezTo>
                    <a:pt x="51" y="2"/>
                    <a:pt x="51" y="2"/>
                    <a:pt x="50" y="2"/>
                  </a:cubicBezTo>
                  <a:cubicBezTo>
                    <a:pt x="50" y="2"/>
                    <a:pt x="50" y="2"/>
                    <a:pt x="50" y="2"/>
                  </a:cubicBezTo>
                  <a:cubicBezTo>
                    <a:pt x="50" y="2"/>
                    <a:pt x="51" y="2"/>
                    <a:pt x="51" y="2"/>
                  </a:cubicBezTo>
                  <a:moveTo>
                    <a:pt x="49" y="2"/>
                  </a:moveTo>
                  <a:cubicBezTo>
                    <a:pt x="50" y="2"/>
                    <a:pt x="49" y="2"/>
                    <a:pt x="49" y="2"/>
                  </a:cubicBezTo>
                  <a:cubicBezTo>
                    <a:pt x="50" y="2"/>
                    <a:pt x="50" y="2"/>
                    <a:pt x="50" y="2"/>
                  </a:cubicBezTo>
                  <a:cubicBezTo>
                    <a:pt x="50" y="2"/>
                    <a:pt x="50" y="2"/>
                    <a:pt x="50" y="2"/>
                  </a:cubicBezTo>
                  <a:cubicBezTo>
                    <a:pt x="50" y="2"/>
                    <a:pt x="50" y="2"/>
                    <a:pt x="51" y="2"/>
                  </a:cubicBezTo>
                  <a:cubicBezTo>
                    <a:pt x="50" y="2"/>
                    <a:pt x="50" y="2"/>
                    <a:pt x="50" y="2"/>
                  </a:cubicBezTo>
                  <a:cubicBezTo>
                    <a:pt x="49" y="2"/>
                    <a:pt x="49" y="2"/>
                    <a:pt x="49" y="2"/>
                  </a:cubicBezTo>
                  <a:cubicBezTo>
                    <a:pt x="49" y="2"/>
                    <a:pt x="49" y="2"/>
                    <a:pt x="49" y="2"/>
                  </a:cubicBezTo>
                  <a:cubicBezTo>
                    <a:pt x="49" y="2"/>
                    <a:pt x="48" y="2"/>
                    <a:pt x="48" y="2"/>
                  </a:cubicBezTo>
                  <a:cubicBezTo>
                    <a:pt x="48" y="2"/>
                    <a:pt x="48" y="2"/>
                    <a:pt x="49" y="2"/>
                  </a:cubicBezTo>
                  <a:cubicBezTo>
                    <a:pt x="49" y="2"/>
                    <a:pt x="49" y="2"/>
                    <a:pt x="49" y="2"/>
                  </a:cubicBezTo>
                  <a:moveTo>
                    <a:pt x="49" y="2"/>
                  </a:moveTo>
                  <a:cubicBezTo>
                    <a:pt x="49" y="2"/>
                    <a:pt x="50" y="2"/>
                    <a:pt x="50" y="2"/>
                  </a:cubicBezTo>
                  <a:cubicBezTo>
                    <a:pt x="49" y="2"/>
                    <a:pt x="49" y="2"/>
                    <a:pt x="49" y="2"/>
                  </a:cubicBezTo>
                  <a:cubicBezTo>
                    <a:pt x="48" y="3"/>
                    <a:pt x="48" y="3"/>
                    <a:pt x="49" y="2"/>
                  </a:cubicBezTo>
                  <a:cubicBezTo>
                    <a:pt x="48" y="2"/>
                    <a:pt x="48" y="3"/>
                    <a:pt x="47" y="3"/>
                  </a:cubicBezTo>
                  <a:cubicBezTo>
                    <a:pt x="48" y="3"/>
                    <a:pt x="48" y="3"/>
                    <a:pt x="46" y="3"/>
                  </a:cubicBezTo>
                  <a:cubicBezTo>
                    <a:pt x="46" y="3"/>
                    <a:pt x="47" y="3"/>
                    <a:pt x="47" y="3"/>
                  </a:cubicBezTo>
                  <a:cubicBezTo>
                    <a:pt x="47" y="3"/>
                    <a:pt x="46" y="3"/>
                    <a:pt x="46" y="3"/>
                  </a:cubicBezTo>
                  <a:cubicBezTo>
                    <a:pt x="45" y="3"/>
                    <a:pt x="46" y="3"/>
                    <a:pt x="46" y="3"/>
                  </a:cubicBezTo>
                  <a:cubicBezTo>
                    <a:pt x="47" y="3"/>
                    <a:pt x="47" y="3"/>
                    <a:pt x="47" y="3"/>
                  </a:cubicBezTo>
                  <a:cubicBezTo>
                    <a:pt x="47" y="3"/>
                    <a:pt x="47" y="3"/>
                    <a:pt x="47" y="3"/>
                  </a:cubicBezTo>
                  <a:cubicBezTo>
                    <a:pt x="48" y="2"/>
                    <a:pt x="48" y="2"/>
                    <a:pt x="48" y="2"/>
                  </a:cubicBezTo>
                  <a:cubicBezTo>
                    <a:pt x="47" y="3"/>
                    <a:pt x="47" y="3"/>
                    <a:pt x="46" y="3"/>
                  </a:cubicBezTo>
                  <a:cubicBezTo>
                    <a:pt x="46" y="3"/>
                    <a:pt x="46" y="3"/>
                    <a:pt x="46" y="3"/>
                  </a:cubicBezTo>
                  <a:cubicBezTo>
                    <a:pt x="47" y="3"/>
                    <a:pt x="47" y="3"/>
                    <a:pt x="47" y="3"/>
                  </a:cubicBezTo>
                  <a:cubicBezTo>
                    <a:pt x="47" y="3"/>
                    <a:pt x="48" y="3"/>
                    <a:pt x="48" y="3"/>
                  </a:cubicBezTo>
                  <a:cubicBezTo>
                    <a:pt x="48" y="3"/>
                    <a:pt x="48" y="3"/>
                    <a:pt x="49" y="2"/>
                  </a:cubicBezTo>
                  <a:cubicBezTo>
                    <a:pt x="49" y="2"/>
                    <a:pt x="49" y="2"/>
                    <a:pt x="49" y="2"/>
                  </a:cubicBezTo>
                  <a:moveTo>
                    <a:pt x="54" y="2"/>
                  </a:moveTo>
                  <a:cubicBezTo>
                    <a:pt x="54" y="2"/>
                    <a:pt x="55" y="1"/>
                    <a:pt x="55" y="1"/>
                  </a:cubicBezTo>
                  <a:cubicBezTo>
                    <a:pt x="55" y="1"/>
                    <a:pt x="55" y="1"/>
                    <a:pt x="55" y="1"/>
                  </a:cubicBezTo>
                  <a:cubicBezTo>
                    <a:pt x="56" y="1"/>
                    <a:pt x="56" y="1"/>
                    <a:pt x="57" y="1"/>
                  </a:cubicBezTo>
                  <a:cubicBezTo>
                    <a:pt x="56" y="1"/>
                    <a:pt x="56" y="1"/>
                    <a:pt x="56" y="1"/>
                  </a:cubicBezTo>
                  <a:cubicBezTo>
                    <a:pt x="54" y="1"/>
                    <a:pt x="55" y="1"/>
                    <a:pt x="53" y="2"/>
                  </a:cubicBezTo>
                  <a:cubicBezTo>
                    <a:pt x="53" y="2"/>
                    <a:pt x="54" y="2"/>
                    <a:pt x="53" y="2"/>
                  </a:cubicBezTo>
                  <a:cubicBezTo>
                    <a:pt x="52" y="2"/>
                    <a:pt x="52" y="2"/>
                    <a:pt x="52" y="2"/>
                  </a:cubicBezTo>
                  <a:cubicBezTo>
                    <a:pt x="52" y="2"/>
                    <a:pt x="52" y="2"/>
                    <a:pt x="51" y="2"/>
                  </a:cubicBezTo>
                  <a:cubicBezTo>
                    <a:pt x="52" y="2"/>
                    <a:pt x="51" y="2"/>
                    <a:pt x="51" y="2"/>
                  </a:cubicBezTo>
                  <a:cubicBezTo>
                    <a:pt x="52" y="2"/>
                    <a:pt x="52" y="2"/>
                    <a:pt x="52" y="2"/>
                  </a:cubicBezTo>
                  <a:cubicBezTo>
                    <a:pt x="52" y="2"/>
                    <a:pt x="53" y="2"/>
                    <a:pt x="54" y="2"/>
                  </a:cubicBezTo>
                  <a:cubicBezTo>
                    <a:pt x="53" y="2"/>
                    <a:pt x="53" y="2"/>
                    <a:pt x="53" y="2"/>
                  </a:cubicBezTo>
                  <a:cubicBezTo>
                    <a:pt x="53" y="2"/>
                    <a:pt x="54" y="2"/>
                    <a:pt x="53" y="2"/>
                  </a:cubicBezTo>
                  <a:cubicBezTo>
                    <a:pt x="54" y="2"/>
                    <a:pt x="54" y="2"/>
                    <a:pt x="54" y="2"/>
                  </a:cubicBezTo>
                  <a:moveTo>
                    <a:pt x="54" y="1"/>
                  </a:moveTo>
                  <a:cubicBezTo>
                    <a:pt x="54" y="2"/>
                    <a:pt x="54" y="2"/>
                    <a:pt x="54" y="2"/>
                  </a:cubicBezTo>
                  <a:cubicBezTo>
                    <a:pt x="55" y="1"/>
                    <a:pt x="55" y="1"/>
                    <a:pt x="55" y="1"/>
                  </a:cubicBezTo>
                  <a:cubicBezTo>
                    <a:pt x="55" y="1"/>
                    <a:pt x="54" y="1"/>
                    <a:pt x="54" y="1"/>
                  </a:cubicBezTo>
                  <a:moveTo>
                    <a:pt x="50" y="2"/>
                  </a:moveTo>
                  <a:cubicBezTo>
                    <a:pt x="50" y="2"/>
                    <a:pt x="50" y="2"/>
                    <a:pt x="49" y="2"/>
                  </a:cubicBezTo>
                  <a:cubicBezTo>
                    <a:pt x="49" y="2"/>
                    <a:pt x="49" y="2"/>
                    <a:pt x="49" y="2"/>
                  </a:cubicBezTo>
                  <a:cubicBezTo>
                    <a:pt x="49" y="2"/>
                    <a:pt x="49" y="2"/>
                    <a:pt x="49" y="2"/>
                  </a:cubicBezTo>
                  <a:cubicBezTo>
                    <a:pt x="50" y="2"/>
                    <a:pt x="50" y="2"/>
                    <a:pt x="50" y="2"/>
                  </a:cubicBezTo>
                  <a:cubicBezTo>
                    <a:pt x="51" y="2"/>
                    <a:pt x="51" y="2"/>
                    <a:pt x="51" y="2"/>
                  </a:cubicBezTo>
                  <a:cubicBezTo>
                    <a:pt x="51" y="2"/>
                    <a:pt x="51" y="2"/>
                    <a:pt x="50" y="2"/>
                  </a:cubicBezTo>
                  <a:cubicBezTo>
                    <a:pt x="50" y="2"/>
                    <a:pt x="50" y="2"/>
                    <a:pt x="50" y="2"/>
                  </a:cubicBezTo>
                  <a:cubicBezTo>
                    <a:pt x="50" y="2"/>
                    <a:pt x="50" y="2"/>
                    <a:pt x="50" y="2"/>
                  </a:cubicBezTo>
                  <a:cubicBezTo>
                    <a:pt x="49" y="2"/>
                    <a:pt x="48" y="2"/>
                    <a:pt x="48" y="2"/>
                  </a:cubicBezTo>
                  <a:cubicBezTo>
                    <a:pt x="48" y="2"/>
                    <a:pt x="49" y="2"/>
                    <a:pt x="49" y="2"/>
                  </a:cubicBezTo>
                  <a:cubicBezTo>
                    <a:pt x="49" y="2"/>
                    <a:pt x="48" y="2"/>
                    <a:pt x="48" y="3"/>
                  </a:cubicBezTo>
                  <a:cubicBezTo>
                    <a:pt x="49" y="2"/>
                    <a:pt x="49" y="2"/>
                    <a:pt x="49" y="2"/>
                  </a:cubicBezTo>
                  <a:cubicBezTo>
                    <a:pt x="51" y="2"/>
                    <a:pt x="50" y="2"/>
                    <a:pt x="50" y="2"/>
                  </a:cubicBezTo>
                  <a:cubicBezTo>
                    <a:pt x="50" y="2"/>
                    <a:pt x="50" y="2"/>
                    <a:pt x="49" y="2"/>
                  </a:cubicBezTo>
                  <a:cubicBezTo>
                    <a:pt x="49" y="2"/>
                    <a:pt x="50" y="2"/>
                    <a:pt x="50" y="2"/>
                  </a:cubicBezTo>
                  <a:moveTo>
                    <a:pt x="46" y="3"/>
                  </a:moveTo>
                  <a:cubicBezTo>
                    <a:pt x="46" y="3"/>
                    <a:pt x="46" y="3"/>
                    <a:pt x="47" y="3"/>
                  </a:cubicBezTo>
                  <a:cubicBezTo>
                    <a:pt x="47" y="3"/>
                    <a:pt x="47" y="3"/>
                    <a:pt x="47" y="3"/>
                  </a:cubicBezTo>
                  <a:cubicBezTo>
                    <a:pt x="47" y="3"/>
                    <a:pt x="47" y="3"/>
                    <a:pt x="46" y="3"/>
                  </a:cubicBezTo>
                  <a:cubicBezTo>
                    <a:pt x="46" y="3"/>
                    <a:pt x="46" y="3"/>
                    <a:pt x="46" y="3"/>
                  </a:cubicBezTo>
                  <a:cubicBezTo>
                    <a:pt x="45" y="3"/>
                    <a:pt x="45" y="3"/>
                    <a:pt x="45" y="3"/>
                  </a:cubicBezTo>
                  <a:cubicBezTo>
                    <a:pt x="44" y="3"/>
                    <a:pt x="45" y="3"/>
                    <a:pt x="45" y="3"/>
                  </a:cubicBezTo>
                  <a:cubicBezTo>
                    <a:pt x="44" y="3"/>
                    <a:pt x="44" y="3"/>
                    <a:pt x="44" y="3"/>
                  </a:cubicBezTo>
                  <a:cubicBezTo>
                    <a:pt x="44" y="3"/>
                    <a:pt x="44" y="3"/>
                    <a:pt x="44" y="3"/>
                  </a:cubicBezTo>
                  <a:cubicBezTo>
                    <a:pt x="43" y="3"/>
                    <a:pt x="44" y="3"/>
                    <a:pt x="43" y="3"/>
                  </a:cubicBezTo>
                  <a:cubicBezTo>
                    <a:pt x="44" y="3"/>
                    <a:pt x="44" y="3"/>
                    <a:pt x="45" y="3"/>
                  </a:cubicBezTo>
                  <a:cubicBezTo>
                    <a:pt x="44" y="3"/>
                    <a:pt x="44" y="3"/>
                    <a:pt x="44" y="3"/>
                  </a:cubicBezTo>
                  <a:cubicBezTo>
                    <a:pt x="45" y="3"/>
                    <a:pt x="46" y="3"/>
                    <a:pt x="46" y="3"/>
                  </a:cubicBezTo>
                  <a:cubicBezTo>
                    <a:pt x="45" y="3"/>
                    <a:pt x="45" y="3"/>
                    <a:pt x="45" y="3"/>
                  </a:cubicBezTo>
                  <a:cubicBezTo>
                    <a:pt x="44" y="3"/>
                    <a:pt x="46" y="3"/>
                    <a:pt x="46" y="3"/>
                  </a:cubicBezTo>
                  <a:moveTo>
                    <a:pt x="50" y="2"/>
                  </a:moveTo>
                  <a:cubicBezTo>
                    <a:pt x="51" y="2"/>
                    <a:pt x="49" y="2"/>
                    <a:pt x="49" y="2"/>
                  </a:cubicBezTo>
                  <a:cubicBezTo>
                    <a:pt x="50" y="2"/>
                    <a:pt x="50" y="2"/>
                    <a:pt x="51" y="2"/>
                  </a:cubicBezTo>
                  <a:cubicBezTo>
                    <a:pt x="49" y="2"/>
                    <a:pt x="50" y="2"/>
                    <a:pt x="49" y="2"/>
                  </a:cubicBezTo>
                  <a:cubicBezTo>
                    <a:pt x="49" y="2"/>
                    <a:pt x="48" y="2"/>
                    <a:pt x="48" y="2"/>
                  </a:cubicBezTo>
                  <a:cubicBezTo>
                    <a:pt x="48" y="3"/>
                    <a:pt x="48" y="3"/>
                    <a:pt x="48" y="3"/>
                  </a:cubicBezTo>
                  <a:cubicBezTo>
                    <a:pt x="49" y="2"/>
                    <a:pt x="48" y="2"/>
                    <a:pt x="49" y="2"/>
                  </a:cubicBezTo>
                  <a:cubicBezTo>
                    <a:pt x="49" y="2"/>
                    <a:pt x="49" y="2"/>
                    <a:pt x="49" y="2"/>
                  </a:cubicBezTo>
                  <a:cubicBezTo>
                    <a:pt x="49" y="2"/>
                    <a:pt x="49" y="2"/>
                    <a:pt x="49" y="2"/>
                  </a:cubicBezTo>
                  <a:cubicBezTo>
                    <a:pt x="49" y="2"/>
                    <a:pt x="48" y="3"/>
                    <a:pt x="48" y="3"/>
                  </a:cubicBezTo>
                  <a:cubicBezTo>
                    <a:pt x="49" y="2"/>
                    <a:pt x="50" y="2"/>
                    <a:pt x="50" y="2"/>
                  </a:cubicBezTo>
                  <a:moveTo>
                    <a:pt x="49" y="2"/>
                  </a:moveTo>
                  <a:cubicBezTo>
                    <a:pt x="49" y="2"/>
                    <a:pt x="49" y="2"/>
                    <a:pt x="49" y="2"/>
                  </a:cubicBezTo>
                  <a:cubicBezTo>
                    <a:pt x="49" y="2"/>
                    <a:pt x="49" y="2"/>
                    <a:pt x="49" y="2"/>
                  </a:cubicBezTo>
                  <a:moveTo>
                    <a:pt x="33" y="5"/>
                  </a:moveTo>
                  <a:cubicBezTo>
                    <a:pt x="32" y="5"/>
                    <a:pt x="33" y="5"/>
                    <a:pt x="33" y="5"/>
                  </a:cubicBezTo>
                  <a:cubicBezTo>
                    <a:pt x="33" y="5"/>
                    <a:pt x="33" y="5"/>
                    <a:pt x="33" y="5"/>
                  </a:cubicBezTo>
                  <a:moveTo>
                    <a:pt x="48" y="2"/>
                  </a:moveTo>
                  <a:cubicBezTo>
                    <a:pt x="49" y="2"/>
                    <a:pt x="49" y="2"/>
                    <a:pt x="50" y="2"/>
                  </a:cubicBezTo>
                  <a:cubicBezTo>
                    <a:pt x="50" y="2"/>
                    <a:pt x="50" y="2"/>
                    <a:pt x="49" y="2"/>
                  </a:cubicBezTo>
                  <a:cubicBezTo>
                    <a:pt x="49" y="2"/>
                    <a:pt x="49" y="2"/>
                    <a:pt x="49" y="2"/>
                  </a:cubicBezTo>
                  <a:cubicBezTo>
                    <a:pt x="49" y="2"/>
                    <a:pt x="49" y="2"/>
                    <a:pt x="49" y="2"/>
                  </a:cubicBezTo>
                  <a:cubicBezTo>
                    <a:pt x="48" y="2"/>
                    <a:pt x="49" y="2"/>
                    <a:pt x="48" y="2"/>
                  </a:cubicBezTo>
                  <a:moveTo>
                    <a:pt x="48" y="2"/>
                  </a:moveTo>
                  <a:cubicBezTo>
                    <a:pt x="49" y="2"/>
                    <a:pt x="49" y="2"/>
                    <a:pt x="49" y="2"/>
                  </a:cubicBezTo>
                  <a:cubicBezTo>
                    <a:pt x="49" y="2"/>
                    <a:pt x="49" y="2"/>
                    <a:pt x="50" y="2"/>
                  </a:cubicBezTo>
                  <a:cubicBezTo>
                    <a:pt x="50" y="2"/>
                    <a:pt x="50" y="2"/>
                    <a:pt x="50" y="2"/>
                  </a:cubicBezTo>
                  <a:cubicBezTo>
                    <a:pt x="51" y="2"/>
                    <a:pt x="51" y="2"/>
                    <a:pt x="51" y="2"/>
                  </a:cubicBezTo>
                  <a:cubicBezTo>
                    <a:pt x="51" y="2"/>
                    <a:pt x="51" y="2"/>
                    <a:pt x="51" y="2"/>
                  </a:cubicBezTo>
                  <a:cubicBezTo>
                    <a:pt x="51" y="2"/>
                    <a:pt x="52" y="2"/>
                    <a:pt x="52" y="2"/>
                  </a:cubicBezTo>
                  <a:cubicBezTo>
                    <a:pt x="52" y="2"/>
                    <a:pt x="52" y="2"/>
                    <a:pt x="52" y="2"/>
                  </a:cubicBezTo>
                  <a:cubicBezTo>
                    <a:pt x="52" y="2"/>
                    <a:pt x="52" y="2"/>
                    <a:pt x="52" y="2"/>
                  </a:cubicBezTo>
                  <a:cubicBezTo>
                    <a:pt x="52" y="2"/>
                    <a:pt x="52" y="2"/>
                    <a:pt x="52" y="2"/>
                  </a:cubicBezTo>
                  <a:cubicBezTo>
                    <a:pt x="52" y="2"/>
                    <a:pt x="52" y="2"/>
                    <a:pt x="52" y="2"/>
                  </a:cubicBezTo>
                  <a:cubicBezTo>
                    <a:pt x="51" y="2"/>
                    <a:pt x="51" y="2"/>
                    <a:pt x="50" y="2"/>
                  </a:cubicBezTo>
                  <a:cubicBezTo>
                    <a:pt x="51" y="2"/>
                    <a:pt x="51" y="2"/>
                    <a:pt x="52" y="2"/>
                  </a:cubicBezTo>
                  <a:cubicBezTo>
                    <a:pt x="52" y="2"/>
                    <a:pt x="52" y="2"/>
                    <a:pt x="53" y="2"/>
                  </a:cubicBezTo>
                  <a:cubicBezTo>
                    <a:pt x="53" y="2"/>
                    <a:pt x="53" y="2"/>
                    <a:pt x="53" y="2"/>
                  </a:cubicBezTo>
                  <a:cubicBezTo>
                    <a:pt x="53" y="2"/>
                    <a:pt x="53" y="2"/>
                    <a:pt x="52" y="2"/>
                  </a:cubicBezTo>
                  <a:cubicBezTo>
                    <a:pt x="54" y="1"/>
                    <a:pt x="53" y="2"/>
                    <a:pt x="54" y="2"/>
                  </a:cubicBezTo>
                  <a:cubicBezTo>
                    <a:pt x="54" y="1"/>
                    <a:pt x="55" y="1"/>
                    <a:pt x="55" y="1"/>
                  </a:cubicBezTo>
                  <a:cubicBezTo>
                    <a:pt x="55" y="1"/>
                    <a:pt x="54" y="1"/>
                    <a:pt x="53" y="2"/>
                  </a:cubicBezTo>
                  <a:cubicBezTo>
                    <a:pt x="53" y="2"/>
                    <a:pt x="54" y="2"/>
                    <a:pt x="54" y="2"/>
                  </a:cubicBezTo>
                  <a:cubicBezTo>
                    <a:pt x="55" y="1"/>
                    <a:pt x="55" y="1"/>
                    <a:pt x="55" y="1"/>
                  </a:cubicBezTo>
                  <a:cubicBezTo>
                    <a:pt x="55" y="1"/>
                    <a:pt x="53" y="2"/>
                    <a:pt x="53" y="2"/>
                  </a:cubicBezTo>
                  <a:cubicBezTo>
                    <a:pt x="54" y="2"/>
                    <a:pt x="54" y="2"/>
                    <a:pt x="54" y="1"/>
                  </a:cubicBezTo>
                  <a:cubicBezTo>
                    <a:pt x="54" y="1"/>
                    <a:pt x="54" y="1"/>
                    <a:pt x="54" y="1"/>
                  </a:cubicBezTo>
                  <a:cubicBezTo>
                    <a:pt x="53" y="2"/>
                    <a:pt x="53" y="2"/>
                    <a:pt x="53" y="2"/>
                  </a:cubicBezTo>
                  <a:cubicBezTo>
                    <a:pt x="53" y="2"/>
                    <a:pt x="54" y="2"/>
                    <a:pt x="54" y="2"/>
                  </a:cubicBezTo>
                  <a:cubicBezTo>
                    <a:pt x="54" y="1"/>
                    <a:pt x="54" y="1"/>
                    <a:pt x="55" y="1"/>
                  </a:cubicBezTo>
                  <a:cubicBezTo>
                    <a:pt x="55" y="1"/>
                    <a:pt x="54" y="1"/>
                    <a:pt x="54" y="1"/>
                  </a:cubicBezTo>
                  <a:cubicBezTo>
                    <a:pt x="54" y="2"/>
                    <a:pt x="54" y="1"/>
                    <a:pt x="54" y="2"/>
                  </a:cubicBezTo>
                  <a:cubicBezTo>
                    <a:pt x="54" y="2"/>
                    <a:pt x="54" y="2"/>
                    <a:pt x="53" y="2"/>
                  </a:cubicBezTo>
                  <a:cubicBezTo>
                    <a:pt x="54" y="1"/>
                    <a:pt x="54" y="2"/>
                    <a:pt x="54" y="2"/>
                  </a:cubicBezTo>
                  <a:cubicBezTo>
                    <a:pt x="54" y="1"/>
                    <a:pt x="55" y="1"/>
                    <a:pt x="55" y="1"/>
                  </a:cubicBezTo>
                  <a:cubicBezTo>
                    <a:pt x="56" y="1"/>
                    <a:pt x="56" y="1"/>
                    <a:pt x="56" y="1"/>
                  </a:cubicBezTo>
                  <a:cubicBezTo>
                    <a:pt x="54" y="1"/>
                    <a:pt x="55" y="1"/>
                    <a:pt x="55" y="1"/>
                  </a:cubicBezTo>
                  <a:cubicBezTo>
                    <a:pt x="53" y="2"/>
                    <a:pt x="54" y="1"/>
                    <a:pt x="53" y="2"/>
                  </a:cubicBezTo>
                  <a:cubicBezTo>
                    <a:pt x="54" y="2"/>
                    <a:pt x="54" y="2"/>
                    <a:pt x="55" y="1"/>
                  </a:cubicBezTo>
                  <a:cubicBezTo>
                    <a:pt x="55" y="1"/>
                    <a:pt x="56" y="1"/>
                    <a:pt x="56" y="1"/>
                  </a:cubicBezTo>
                  <a:cubicBezTo>
                    <a:pt x="57" y="1"/>
                    <a:pt x="56" y="1"/>
                    <a:pt x="57" y="1"/>
                  </a:cubicBezTo>
                  <a:cubicBezTo>
                    <a:pt x="57" y="1"/>
                    <a:pt x="58" y="1"/>
                    <a:pt x="58" y="1"/>
                  </a:cubicBezTo>
                  <a:cubicBezTo>
                    <a:pt x="58" y="1"/>
                    <a:pt x="58" y="1"/>
                    <a:pt x="58" y="1"/>
                  </a:cubicBezTo>
                  <a:cubicBezTo>
                    <a:pt x="58" y="1"/>
                    <a:pt x="59" y="1"/>
                    <a:pt x="59" y="1"/>
                  </a:cubicBezTo>
                  <a:cubicBezTo>
                    <a:pt x="59" y="1"/>
                    <a:pt x="58" y="1"/>
                    <a:pt x="58" y="1"/>
                  </a:cubicBezTo>
                  <a:cubicBezTo>
                    <a:pt x="58" y="1"/>
                    <a:pt x="58" y="1"/>
                    <a:pt x="58" y="1"/>
                  </a:cubicBezTo>
                  <a:cubicBezTo>
                    <a:pt x="58" y="1"/>
                    <a:pt x="58" y="1"/>
                    <a:pt x="58" y="1"/>
                  </a:cubicBezTo>
                  <a:cubicBezTo>
                    <a:pt x="58" y="1"/>
                    <a:pt x="58" y="1"/>
                    <a:pt x="58" y="1"/>
                  </a:cubicBezTo>
                  <a:cubicBezTo>
                    <a:pt x="57" y="1"/>
                    <a:pt x="57" y="1"/>
                    <a:pt x="56" y="1"/>
                  </a:cubicBezTo>
                  <a:cubicBezTo>
                    <a:pt x="56" y="1"/>
                    <a:pt x="55" y="1"/>
                    <a:pt x="55" y="1"/>
                  </a:cubicBezTo>
                  <a:cubicBezTo>
                    <a:pt x="55" y="1"/>
                    <a:pt x="55" y="1"/>
                    <a:pt x="55" y="1"/>
                  </a:cubicBezTo>
                  <a:cubicBezTo>
                    <a:pt x="55" y="1"/>
                    <a:pt x="55" y="1"/>
                    <a:pt x="55" y="1"/>
                  </a:cubicBezTo>
                  <a:cubicBezTo>
                    <a:pt x="55" y="1"/>
                    <a:pt x="54" y="1"/>
                    <a:pt x="54" y="1"/>
                  </a:cubicBezTo>
                  <a:cubicBezTo>
                    <a:pt x="55" y="1"/>
                    <a:pt x="54" y="2"/>
                    <a:pt x="54" y="1"/>
                  </a:cubicBezTo>
                  <a:cubicBezTo>
                    <a:pt x="54" y="1"/>
                    <a:pt x="54" y="2"/>
                    <a:pt x="53" y="2"/>
                  </a:cubicBezTo>
                  <a:cubicBezTo>
                    <a:pt x="54" y="2"/>
                    <a:pt x="54" y="1"/>
                    <a:pt x="54" y="1"/>
                  </a:cubicBezTo>
                  <a:cubicBezTo>
                    <a:pt x="54" y="2"/>
                    <a:pt x="54" y="2"/>
                    <a:pt x="53" y="2"/>
                  </a:cubicBezTo>
                  <a:cubicBezTo>
                    <a:pt x="54" y="1"/>
                    <a:pt x="52" y="2"/>
                    <a:pt x="53" y="2"/>
                  </a:cubicBezTo>
                  <a:cubicBezTo>
                    <a:pt x="53" y="2"/>
                    <a:pt x="53" y="2"/>
                    <a:pt x="53" y="2"/>
                  </a:cubicBezTo>
                  <a:cubicBezTo>
                    <a:pt x="53" y="2"/>
                    <a:pt x="53" y="2"/>
                    <a:pt x="53" y="2"/>
                  </a:cubicBezTo>
                  <a:cubicBezTo>
                    <a:pt x="53" y="2"/>
                    <a:pt x="52" y="2"/>
                    <a:pt x="52" y="2"/>
                  </a:cubicBezTo>
                  <a:cubicBezTo>
                    <a:pt x="52" y="2"/>
                    <a:pt x="52" y="2"/>
                    <a:pt x="52" y="2"/>
                  </a:cubicBezTo>
                  <a:cubicBezTo>
                    <a:pt x="52" y="2"/>
                    <a:pt x="52" y="2"/>
                    <a:pt x="52" y="2"/>
                  </a:cubicBezTo>
                  <a:cubicBezTo>
                    <a:pt x="52" y="2"/>
                    <a:pt x="52" y="2"/>
                    <a:pt x="51" y="2"/>
                  </a:cubicBezTo>
                  <a:cubicBezTo>
                    <a:pt x="51" y="2"/>
                    <a:pt x="52" y="2"/>
                    <a:pt x="52" y="2"/>
                  </a:cubicBezTo>
                  <a:cubicBezTo>
                    <a:pt x="51" y="2"/>
                    <a:pt x="52" y="2"/>
                    <a:pt x="51" y="2"/>
                  </a:cubicBezTo>
                  <a:cubicBezTo>
                    <a:pt x="52" y="2"/>
                    <a:pt x="52" y="2"/>
                    <a:pt x="52" y="2"/>
                  </a:cubicBezTo>
                  <a:cubicBezTo>
                    <a:pt x="52" y="2"/>
                    <a:pt x="51" y="2"/>
                    <a:pt x="51" y="2"/>
                  </a:cubicBezTo>
                  <a:cubicBezTo>
                    <a:pt x="51" y="2"/>
                    <a:pt x="52" y="2"/>
                    <a:pt x="52" y="2"/>
                  </a:cubicBezTo>
                  <a:cubicBezTo>
                    <a:pt x="52" y="2"/>
                    <a:pt x="52" y="2"/>
                    <a:pt x="52" y="2"/>
                  </a:cubicBezTo>
                  <a:cubicBezTo>
                    <a:pt x="52" y="2"/>
                    <a:pt x="52" y="2"/>
                    <a:pt x="52" y="2"/>
                  </a:cubicBezTo>
                  <a:cubicBezTo>
                    <a:pt x="52" y="2"/>
                    <a:pt x="53" y="2"/>
                    <a:pt x="52" y="2"/>
                  </a:cubicBezTo>
                  <a:cubicBezTo>
                    <a:pt x="52" y="2"/>
                    <a:pt x="52" y="2"/>
                    <a:pt x="53" y="2"/>
                  </a:cubicBezTo>
                  <a:cubicBezTo>
                    <a:pt x="52" y="2"/>
                    <a:pt x="52" y="2"/>
                    <a:pt x="52" y="2"/>
                  </a:cubicBezTo>
                  <a:cubicBezTo>
                    <a:pt x="52" y="2"/>
                    <a:pt x="53" y="2"/>
                    <a:pt x="53" y="2"/>
                  </a:cubicBezTo>
                  <a:cubicBezTo>
                    <a:pt x="53" y="2"/>
                    <a:pt x="52" y="2"/>
                    <a:pt x="52" y="2"/>
                  </a:cubicBezTo>
                  <a:cubicBezTo>
                    <a:pt x="52" y="2"/>
                    <a:pt x="53" y="2"/>
                    <a:pt x="53" y="2"/>
                  </a:cubicBezTo>
                  <a:cubicBezTo>
                    <a:pt x="53" y="2"/>
                    <a:pt x="52" y="2"/>
                    <a:pt x="52" y="2"/>
                  </a:cubicBezTo>
                  <a:cubicBezTo>
                    <a:pt x="52" y="2"/>
                    <a:pt x="53" y="2"/>
                    <a:pt x="53" y="2"/>
                  </a:cubicBezTo>
                  <a:cubicBezTo>
                    <a:pt x="53" y="2"/>
                    <a:pt x="53" y="2"/>
                    <a:pt x="53" y="2"/>
                  </a:cubicBezTo>
                  <a:cubicBezTo>
                    <a:pt x="53" y="2"/>
                    <a:pt x="53" y="2"/>
                    <a:pt x="53" y="2"/>
                  </a:cubicBezTo>
                  <a:cubicBezTo>
                    <a:pt x="53" y="2"/>
                    <a:pt x="52" y="2"/>
                    <a:pt x="53" y="2"/>
                  </a:cubicBezTo>
                  <a:cubicBezTo>
                    <a:pt x="53" y="2"/>
                    <a:pt x="52" y="2"/>
                    <a:pt x="52" y="2"/>
                  </a:cubicBezTo>
                  <a:cubicBezTo>
                    <a:pt x="53" y="2"/>
                    <a:pt x="54" y="2"/>
                    <a:pt x="53" y="2"/>
                  </a:cubicBezTo>
                  <a:cubicBezTo>
                    <a:pt x="54" y="2"/>
                    <a:pt x="53" y="2"/>
                    <a:pt x="53" y="2"/>
                  </a:cubicBezTo>
                  <a:cubicBezTo>
                    <a:pt x="52" y="2"/>
                    <a:pt x="53" y="2"/>
                    <a:pt x="52" y="2"/>
                  </a:cubicBezTo>
                  <a:cubicBezTo>
                    <a:pt x="52" y="2"/>
                    <a:pt x="52" y="2"/>
                    <a:pt x="53" y="2"/>
                  </a:cubicBezTo>
                  <a:cubicBezTo>
                    <a:pt x="52" y="2"/>
                    <a:pt x="53" y="2"/>
                    <a:pt x="53" y="2"/>
                  </a:cubicBezTo>
                  <a:cubicBezTo>
                    <a:pt x="53" y="2"/>
                    <a:pt x="53" y="2"/>
                    <a:pt x="53" y="2"/>
                  </a:cubicBezTo>
                  <a:cubicBezTo>
                    <a:pt x="54" y="2"/>
                    <a:pt x="53" y="2"/>
                    <a:pt x="53" y="2"/>
                  </a:cubicBezTo>
                  <a:cubicBezTo>
                    <a:pt x="53" y="2"/>
                    <a:pt x="54" y="2"/>
                    <a:pt x="54" y="2"/>
                  </a:cubicBezTo>
                  <a:cubicBezTo>
                    <a:pt x="54" y="2"/>
                    <a:pt x="53" y="2"/>
                    <a:pt x="53" y="2"/>
                  </a:cubicBezTo>
                  <a:cubicBezTo>
                    <a:pt x="53" y="2"/>
                    <a:pt x="54" y="2"/>
                    <a:pt x="54" y="2"/>
                  </a:cubicBezTo>
                  <a:cubicBezTo>
                    <a:pt x="54" y="2"/>
                    <a:pt x="53" y="2"/>
                    <a:pt x="53" y="2"/>
                  </a:cubicBezTo>
                  <a:cubicBezTo>
                    <a:pt x="53" y="2"/>
                    <a:pt x="53" y="2"/>
                    <a:pt x="53" y="2"/>
                  </a:cubicBezTo>
                  <a:cubicBezTo>
                    <a:pt x="53" y="2"/>
                    <a:pt x="53" y="2"/>
                    <a:pt x="53" y="2"/>
                  </a:cubicBezTo>
                  <a:cubicBezTo>
                    <a:pt x="52" y="2"/>
                    <a:pt x="52" y="2"/>
                    <a:pt x="52" y="2"/>
                  </a:cubicBezTo>
                  <a:cubicBezTo>
                    <a:pt x="52" y="2"/>
                    <a:pt x="52" y="2"/>
                    <a:pt x="52" y="2"/>
                  </a:cubicBezTo>
                  <a:cubicBezTo>
                    <a:pt x="52" y="2"/>
                    <a:pt x="52" y="2"/>
                    <a:pt x="51" y="2"/>
                  </a:cubicBezTo>
                  <a:cubicBezTo>
                    <a:pt x="52" y="2"/>
                    <a:pt x="52" y="2"/>
                    <a:pt x="52" y="2"/>
                  </a:cubicBezTo>
                  <a:cubicBezTo>
                    <a:pt x="52" y="2"/>
                    <a:pt x="52" y="2"/>
                    <a:pt x="52" y="2"/>
                  </a:cubicBezTo>
                  <a:cubicBezTo>
                    <a:pt x="51" y="2"/>
                    <a:pt x="52" y="2"/>
                    <a:pt x="51" y="2"/>
                  </a:cubicBezTo>
                  <a:cubicBezTo>
                    <a:pt x="50" y="2"/>
                    <a:pt x="51" y="2"/>
                    <a:pt x="50" y="2"/>
                  </a:cubicBezTo>
                  <a:cubicBezTo>
                    <a:pt x="49" y="2"/>
                    <a:pt x="50" y="2"/>
                    <a:pt x="49" y="2"/>
                  </a:cubicBezTo>
                  <a:cubicBezTo>
                    <a:pt x="49" y="2"/>
                    <a:pt x="47" y="3"/>
                    <a:pt x="49" y="2"/>
                  </a:cubicBezTo>
                  <a:cubicBezTo>
                    <a:pt x="49" y="2"/>
                    <a:pt x="48" y="2"/>
                    <a:pt x="48" y="2"/>
                  </a:cubicBezTo>
                  <a:cubicBezTo>
                    <a:pt x="48" y="2"/>
                    <a:pt x="48" y="2"/>
                    <a:pt x="48" y="2"/>
                  </a:cubicBezTo>
                  <a:cubicBezTo>
                    <a:pt x="48" y="2"/>
                    <a:pt x="49" y="2"/>
                    <a:pt x="49" y="2"/>
                  </a:cubicBezTo>
                  <a:cubicBezTo>
                    <a:pt x="49" y="2"/>
                    <a:pt x="48" y="2"/>
                    <a:pt x="49" y="2"/>
                  </a:cubicBezTo>
                  <a:cubicBezTo>
                    <a:pt x="48" y="2"/>
                    <a:pt x="49" y="2"/>
                    <a:pt x="48" y="2"/>
                  </a:cubicBezTo>
                  <a:cubicBezTo>
                    <a:pt x="48" y="2"/>
                    <a:pt x="48" y="3"/>
                    <a:pt x="49" y="2"/>
                  </a:cubicBezTo>
                  <a:cubicBezTo>
                    <a:pt x="48" y="2"/>
                    <a:pt x="48" y="3"/>
                    <a:pt x="48" y="3"/>
                  </a:cubicBezTo>
                  <a:cubicBezTo>
                    <a:pt x="48" y="2"/>
                    <a:pt x="48" y="2"/>
                    <a:pt x="48" y="2"/>
                  </a:cubicBezTo>
                  <a:cubicBezTo>
                    <a:pt x="48" y="2"/>
                    <a:pt x="48" y="2"/>
                    <a:pt x="48" y="3"/>
                  </a:cubicBezTo>
                  <a:cubicBezTo>
                    <a:pt x="48" y="3"/>
                    <a:pt x="48" y="3"/>
                    <a:pt x="47" y="3"/>
                  </a:cubicBezTo>
                  <a:cubicBezTo>
                    <a:pt x="47" y="3"/>
                    <a:pt x="47" y="3"/>
                    <a:pt x="47" y="3"/>
                  </a:cubicBezTo>
                  <a:cubicBezTo>
                    <a:pt x="46" y="3"/>
                    <a:pt x="46" y="3"/>
                    <a:pt x="46" y="3"/>
                  </a:cubicBezTo>
                  <a:cubicBezTo>
                    <a:pt x="46" y="3"/>
                    <a:pt x="46" y="3"/>
                    <a:pt x="46" y="3"/>
                  </a:cubicBezTo>
                  <a:cubicBezTo>
                    <a:pt x="46" y="3"/>
                    <a:pt x="47" y="3"/>
                    <a:pt x="47" y="3"/>
                  </a:cubicBezTo>
                  <a:cubicBezTo>
                    <a:pt x="46" y="3"/>
                    <a:pt x="47" y="3"/>
                    <a:pt x="46" y="3"/>
                  </a:cubicBezTo>
                  <a:cubicBezTo>
                    <a:pt x="46" y="3"/>
                    <a:pt x="46" y="3"/>
                    <a:pt x="46" y="3"/>
                  </a:cubicBezTo>
                  <a:cubicBezTo>
                    <a:pt x="46" y="3"/>
                    <a:pt x="46" y="3"/>
                    <a:pt x="45" y="3"/>
                  </a:cubicBezTo>
                  <a:cubicBezTo>
                    <a:pt x="46" y="3"/>
                    <a:pt x="46" y="3"/>
                    <a:pt x="46" y="3"/>
                  </a:cubicBezTo>
                  <a:cubicBezTo>
                    <a:pt x="46" y="3"/>
                    <a:pt x="46" y="3"/>
                    <a:pt x="45" y="3"/>
                  </a:cubicBezTo>
                  <a:cubicBezTo>
                    <a:pt x="45" y="3"/>
                    <a:pt x="45" y="3"/>
                    <a:pt x="46" y="3"/>
                  </a:cubicBezTo>
                  <a:cubicBezTo>
                    <a:pt x="46" y="3"/>
                    <a:pt x="45" y="3"/>
                    <a:pt x="45" y="3"/>
                  </a:cubicBezTo>
                  <a:cubicBezTo>
                    <a:pt x="44" y="3"/>
                    <a:pt x="44" y="3"/>
                    <a:pt x="43" y="3"/>
                  </a:cubicBezTo>
                  <a:cubicBezTo>
                    <a:pt x="44" y="3"/>
                    <a:pt x="44" y="3"/>
                    <a:pt x="44" y="3"/>
                  </a:cubicBezTo>
                  <a:cubicBezTo>
                    <a:pt x="45" y="3"/>
                    <a:pt x="44" y="3"/>
                    <a:pt x="45" y="3"/>
                  </a:cubicBezTo>
                  <a:cubicBezTo>
                    <a:pt x="44" y="3"/>
                    <a:pt x="44" y="3"/>
                    <a:pt x="44" y="3"/>
                  </a:cubicBezTo>
                  <a:cubicBezTo>
                    <a:pt x="44" y="3"/>
                    <a:pt x="44" y="3"/>
                    <a:pt x="44" y="3"/>
                  </a:cubicBezTo>
                  <a:cubicBezTo>
                    <a:pt x="44" y="3"/>
                    <a:pt x="44" y="3"/>
                    <a:pt x="44" y="3"/>
                  </a:cubicBezTo>
                  <a:cubicBezTo>
                    <a:pt x="44" y="3"/>
                    <a:pt x="44" y="3"/>
                    <a:pt x="44" y="3"/>
                  </a:cubicBezTo>
                  <a:cubicBezTo>
                    <a:pt x="44" y="3"/>
                    <a:pt x="44" y="3"/>
                    <a:pt x="44" y="3"/>
                  </a:cubicBezTo>
                  <a:cubicBezTo>
                    <a:pt x="44" y="3"/>
                    <a:pt x="45" y="3"/>
                    <a:pt x="45" y="3"/>
                  </a:cubicBezTo>
                  <a:cubicBezTo>
                    <a:pt x="45" y="3"/>
                    <a:pt x="44" y="3"/>
                    <a:pt x="44" y="3"/>
                  </a:cubicBezTo>
                  <a:cubicBezTo>
                    <a:pt x="44" y="3"/>
                    <a:pt x="44" y="3"/>
                    <a:pt x="45" y="3"/>
                  </a:cubicBezTo>
                  <a:cubicBezTo>
                    <a:pt x="45" y="3"/>
                    <a:pt x="45" y="3"/>
                    <a:pt x="45" y="3"/>
                  </a:cubicBezTo>
                  <a:cubicBezTo>
                    <a:pt x="45" y="3"/>
                    <a:pt x="45" y="3"/>
                    <a:pt x="44" y="3"/>
                  </a:cubicBezTo>
                  <a:cubicBezTo>
                    <a:pt x="45" y="3"/>
                    <a:pt x="45" y="3"/>
                    <a:pt x="45" y="3"/>
                  </a:cubicBezTo>
                  <a:cubicBezTo>
                    <a:pt x="45" y="3"/>
                    <a:pt x="45" y="3"/>
                    <a:pt x="46" y="3"/>
                  </a:cubicBezTo>
                  <a:cubicBezTo>
                    <a:pt x="45" y="3"/>
                    <a:pt x="45" y="3"/>
                    <a:pt x="45" y="3"/>
                  </a:cubicBezTo>
                  <a:cubicBezTo>
                    <a:pt x="46" y="3"/>
                    <a:pt x="46" y="3"/>
                    <a:pt x="46" y="3"/>
                  </a:cubicBezTo>
                  <a:cubicBezTo>
                    <a:pt x="46" y="3"/>
                    <a:pt x="45" y="3"/>
                    <a:pt x="45" y="3"/>
                  </a:cubicBezTo>
                  <a:cubicBezTo>
                    <a:pt x="45" y="3"/>
                    <a:pt x="46" y="3"/>
                    <a:pt x="46" y="3"/>
                  </a:cubicBezTo>
                  <a:cubicBezTo>
                    <a:pt x="46" y="3"/>
                    <a:pt x="45" y="3"/>
                    <a:pt x="45" y="3"/>
                  </a:cubicBezTo>
                  <a:cubicBezTo>
                    <a:pt x="45" y="3"/>
                    <a:pt x="46" y="3"/>
                    <a:pt x="46" y="3"/>
                  </a:cubicBezTo>
                  <a:cubicBezTo>
                    <a:pt x="46" y="3"/>
                    <a:pt x="46" y="3"/>
                    <a:pt x="46" y="3"/>
                  </a:cubicBezTo>
                  <a:cubicBezTo>
                    <a:pt x="45" y="3"/>
                    <a:pt x="45" y="3"/>
                    <a:pt x="45" y="3"/>
                  </a:cubicBezTo>
                  <a:cubicBezTo>
                    <a:pt x="45" y="3"/>
                    <a:pt x="45" y="3"/>
                    <a:pt x="45" y="3"/>
                  </a:cubicBezTo>
                  <a:cubicBezTo>
                    <a:pt x="45" y="3"/>
                    <a:pt x="45" y="3"/>
                    <a:pt x="45" y="3"/>
                  </a:cubicBezTo>
                  <a:cubicBezTo>
                    <a:pt x="45" y="3"/>
                    <a:pt x="45" y="3"/>
                    <a:pt x="46" y="3"/>
                  </a:cubicBezTo>
                  <a:cubicBezTo>
                    <a:pt x="45" y="3"/>
                    <a:pt x="45" y="3"/>
                    <a:pt x="45" y="3"/>
                  </a:cubicBezTo>
                  <a:cubicBezTo>
                    <a:pt x="45" y="3"/>
                    <a:pt x="45" y="3"/>
                    <a:pt x="45" y="3"/>
                  </a:cubicBezTo>
                  <a:cubicBezTo>
                    <a:pt x="45" y="3"/>
                    <a:pt x="45" y="3"/>
                    <a:pt x="45" y="3"/>
                  </a:cubicBezTo>
                  <a:cubicBezTo>
                    <a:pt x="45" y="3"/>
                    <a:pt x="45" y="3"/>
                    <a:pt x="45" y="3"/>
                  </a:cubicBezTo>
                  <a:cubicBezTo>
                    <a:pt x="45" y="3"/>
                    <a:pt x="46" y="3"/>
                    <a:pt x="46" y="3"/>
                  </a:cubicBezTo>
                  <a:cubicBezTo>
                    <a:pt x="46" y="3"/>
                    <a:pt x="45" y="3"/>
                    <a:pt x="46" y="3"/>
                  </a:cubicBezTo>
                  <a:cubicBezTo>
                    <a:pt x="45" y="3"/>
                    <a:pt x="45" y="3"/>
                    <a:pt x="46" y="3"/>
                  </a:cubicBezTo>
                  <a:cubicBezTo>
                    <a:pt x="46" y="3"/>
                    <a:pt x="46" y="3"/>
                    <a:pt x="46" y="3"/>
                  </a:cubicBezTo>
                  <a:cubicBezTo>
                    <a:pt x="46" y="3"/>
                    <a:pt x="46" y="3"/>
                    <a:pt x="46" y="3"/>
                  </a:cubicBezTo>
                  <a:cubicBezTo>
                    <a:pt x="46" y="3"/>
                    <a:pt x="46" y="3"/>
                    <a:pt x="46" y="3"/>
                  </a:cubicBezTo>
                  <a:cubicBezTo>
                    <a:pt x="46" y="3"/>
                    <a:pt x="46" y="3"/>
                    <a:pt x="46" y="3"/>
                  </a:cubicBezTo>
                  <a:cubicBezTo>
                    <a:pt x="45" y="3"/>
                    <a:pt x="46" y="3"/>
                    <a:pt x="46" y="3"/>
                  </a:cubicBezTo>
                  <a:cubicBezTo>
                    <a:pt x="46" y="3"/>
                    <a:pt x="47" y="3"/>
                    <a:pt x="47" y="3"/>
                  </a:cubicBezTo>
                  <a:cubicBezTo>
                    <a:pt x="46" y="3"/>
                    <a:pt x="47" y="3"/>
                    <a:pt x="46" y="3"/>
                  </a:cubicBezTo>
                  <a:cubicBezTo>
                    <a:pt x="46" y="3"/>
                    <a:pt x="45" y="3"/>
                    <a:pt x="45" y="3"/>
                  </a:cubicBezTo>
                  <a:cubicBezTo>
                    <a:pt x="45" y="3"/>
                    <a:pt x="46" y="3"/>
                    <a:pt x="46" y="3"/>
                  </a:cubicBezTo>
                  <a:cubicBezTo>
                    <a:pt x="46" y="3"/>
                    <a:pt x="46" y="3"/>
                    <a:pt x="46" y="3"/>
                  </a:cubicBezTo>
                  <a:cubicBezTo>
                    <a:pt x="46" y="3"/>
                    <a:pt x="46" y="3"/>
                    <a:pt x="45" y="3"/>
                  </a:cubicBezTo>
                  <a:cubicBezTo>
                    <a:pt x="45" y="3"/>
                    <a:pt x="45" y="3"/>
                    <a:pt x="46" y="3"/>
                  </a:cubicBezTo>
                  <a:cubicBezTo>
                    <a:pt x="45" y="3"/>
                    <a:pt x="46" y="3"/>
                    <a:pt x="45" y="3"/>
                  </a:cubicBezTo>
                  <a:cubicBezTo>
                    <a:pt x="46" y="3"/>
                    <a:pt x="46" y="3"/>
                    <a:pt x="46" y="3"/>
                  </a:cubicBezTo>
                  <a:cubicBezTo>
                    <a:pt x="45" y="3"/>
                    <a:pt x="46" y="3"/>
                    <a:pt x="45" y="3"/>
                  </a:cubicBezTo>
                  <a:cubicBezTo>
                    <a:pt x="45" y="3"/>
                    <a:pt x="46" y="3"/>
                    <a:pt x="46" y="3"/>
                  </a:cubicBezTo>
                  <a:cubicBezTo>
                    <a:pt x="46" y="3"/>
                    <a:pt x="46" y="3"/>
                    <a:pt x="46" y="3"/>
                  </a:cubicBezTo>
                  <a:cubicBezTo>
                    <a:pt x="46" y="3"/>
                    <a:pt x="46" y="3"/>
                    <a:pt x="46" y="3"/>
                  </a:cubicBezTo>
                  <a:cubicBezTo>
                    <a:pt x="46" y="3"/>
                    <a:pt x="46" y="3"/>
                    <a:pt x="46" y="3"/>
                  </a:cubicBezTo>
                  <a:cubicBezTo>
                    <a:pt x="45" y="3"/>
                    <a:pt x="46" y="3"/>
                    <a:pt x="46" y="3"/>
                  </a:cubicBezTo>
                  <a:cubicBezTo>
                    <a:pt x="46" y="3"/>
                    <a:pt x="46" y="3"/>
                    <a:pt x="46" y="3"/>
                  </a:cubicBezTo>
                  <a:cubicBezTo>
                    <a:pt x="46" y="3"/>
                    <a:pt x="46" y="3"/>
                    <a:pt x="46" y="3"/>
                  </a:cubicBezTo>
                  <a:cubicBezTo>
                    <a:pt x="46" y="3"/>
                    <a:pt x="46" y="3"/>
                    <a:pt x="45" y="3"/>
                  </a:cubicBezTo>
                  <a:cubicBezTo>
                    <a:pt x="45" y="3"/>
                    <a:pt x="46" y="3"/>
                    <a:pt x="46" y="3"/>
                  </a:cubicBezTo>
                  <a:cubicBezTo>
                    <a:pt x="45" y="3"/>
                    <a:pt x="45" y="3"/>
                    <a:pt x="45" y="3"/>
                  </a:cubicBezTo>
                  <a:cubicBezTo>
                    <a:pt x="45" y="3"/>
                    <a:pt x="45" y="3"/>
                    <a:pt x="45" y="3"/>
                  </a:cubicBezTo>
                  <a:cubicBezTo>
                    <a:pt x="45" y="3"/>
                    <a:pt x="45" y="3"/>
                    <a:pt x="45" y="3"/>
                  </a:cubicBezTo>
                  <a:cubicBezTo>
                    <a:pt x="45" y="3"/>
                    <a:pt x="45" y="3"/>
                    <a:pt x="45" y="3"/>
                  </a:cubicBezTo>
                  <a:cubicBezTo>
                    <a:pt x="45" y="3"/>
                    <a:pt x="45" y="3"/>
                    <a:pt x="45" y="3"/>
                  </a:cubicBezTo>
                  <a:cubicBezTo>
                    <a:pt x="46" y="3"/>
                    <a:pt x="46" y="3"/>
                    <a:pt x="46" y="3"/>
                  </a:cubicBezTo>
                  <a:cubicBezTo>
                    <a:pt x="46" y="3"/>
                    <a:pt x="46" y="3"/>
                    <a:pt x="46" y="3"/>
                  </a:cubicBezTo>
                  <a:cubicBezTo>
                    <a:pt x="46" y="3"/>
                    <a:pt x="47" y="3"/>
                    <a:pt x="48" y="3"/>
                  </a:cubicBezTo>
                  <a:cubicBezTo>
                    <a:pt x="48" y="3"/>
                    <a:pt x="47" y="3"/>
                    <a:pt x="47" y="3"/>
                  </a:cubicBezTo>
                  <a:cubicBezTo>
                    <a:pt x="47" y="3"/>
                    <a:pt x="48" y="3"/>
                    <a:pt x="48" y="3"/>
                  </a:cubicBezTo>
                  <a:cubicBezTo>
                    <a:pt x="48" y="3"/>
                    <a:pt x="47" y="3"/>
                    <a:pt x="47" y="3"/>
                  </a:cubicBezTo>
                  <a:cubicBezTo>
                    <a:pt x="47" y="3"/>
                    <a:pt x="48" y="3"/>
                    <a:pt x="48" y="2"/>
                  </a:cubicBezTo>
                  <a:moveTo>
                    <a:pt x="46" y="3"/>
                  </a:moveTo>
                  <a:cubicBezTo>
                    <a:pt x="45" y="3"/>
                    <a:pt x="45" y="3"/>
                    <a:pt x="45" y="3"/>
                  </a:cubicBezTo>
                  <a:cubicBezTo>
                    <a:pt x="45" y="3"/>
                    <a:pt x="45" y="3"/>
                    <a:pt x="46" y="3"/>
                  </a:cubicBezTo>
                  <a:moveTo>
                    <a:pt x="50" y="2"/>
                  </a:moveTo>
                  <a:cubicBezTo>
                    <a:pt x="49" y="2"/>
                    <a:pt x="49" y="2"/>
                    <a:pt x="49" y="2"/>
                  </a:cubicBezTo>
                  <a:cubicBezTo>
                    <a:pt x="50" y="2"/>
                    <a:pt x="50" y="2"/>
                    <a:pt x="51" y="2"/>
                  </a:cubicBezTo>
                  <a:cubicBezTo>
                    <a:pt x="51" y="2"/>
                    <a:pt x="50" y="2"/>
                    <a:pt x="50" y="2"/>
                  </a:cubicBezTo>
                  <a:moveTo>
                    <a:pt x="53" y="2"/>
                  </a:moveTo>
                  <a:cubicBezTo>
                    <a:pt x="53" y="2"/>
                    <a:pt x="53" y="2"/>
                    <a:pt x="53" y="2"/>
                  </a:cubicBezTo>
                  <a:cubicBezTo>
                    <a:pt x="53" y="2"/>
                    <a:pt x="53" y="2"/>
                    <a:pt x="53" y="2"/>
                  </a:cubicBezTo>
                  <a:moveTo>
                    <a:pt x="52" y="2"/>
                  </a:moveTo>
                  <a:cubicBezTo>
                    <a:pt x="53" y="2"/>
                    <a:pt x="52" y="2"/>
                    <a:pt x="53" y="2"/>
                  </a:cubicBezTo>
                  <a:cubicBezTo>
                    <a:pt x="53" y="2"/>
                    <a:pt x="53" y="2"/>
                    <a:pt x="52" y="2"/>
                  </a:cubicBezTo>
                  <a:moveTo>
                    <a:pt x="46" y="3"/>
                  </a:moveTo>
                  <a:cubicBezTo>
                    <a:pt x="46" y="3"/>
                    <a:pt x="46" y="3"/>
                    <a:pt x="47" y="3"/>
                  </a:cubicBezTo>
                  <a:cubicBezTo>
                    <a:pt x="46" y="3"/>
                    <a:pt x="47" y="3"/>
                    <a:pt x="46" y="3"/>
                  </a:cubicBezTo>
                  <a:moveTo>
                    <a:pt x="51" y="2"/>
                  </a:moveTo>
                  <a:cubicBezTo>
                    <a:pt x="52" y="2"/>
                    <a:pt x="52" y="2"/>
                    <a:pt x="52" y="2"/>
                  </a:cubicBezTo>
                  <a:cubicBezTo>
                    <a:pt x="52" y="2"/>
                    <a:pt x="52" y="2"/>
                    <a:pt x="51" y="2"/>
                  </a:cubicBezTo>
                  <a:moveTo>
                    <a:pt x="51" y="2"/>
                  </a:moveTo>
                  <a:cubicBezTo>
                    <a:pt x="51" y="2"/>
                    <a:pt x="51" y="2"/>
                    <a:pt x="52" y="2"/>
                  </a:cubicBezTo>
                  <a:cubicBezTo>
                    <a:pt x="52" y="2"/>
                    <a:pt x="52" y="2"/>
                    <a:pt x="52" y="2"/>
                  </a:cubicBezTo>
                  <a:cubicBezTo>
                    <a:pt x="51" y="2"/>
                    <a:pt x="51" y="2"/>
                    <a:pt x="51" y="2"/>
                  </a:cubicBezTo>
                  <a:moveTo>
                    <a:pt x="49" y="2"/>
                  </a:moveTo>
                  <a:cubicBezTo>
                    <a:pt x="49" y="2"/>
                    <a:pt x="49" y="2"/>
                    <a:pt x="50" y="2"/>
                  </a:cubicBezTo>
                  <a:cubicBezTo>
                    <a:pt x="50" y="2"/>
                    <a:pt x="50" y="2"/>
                    <a:pt x="49" y="2"/>
                  </a:cubicBezTo>
                  <a:moveTo>
                    <a:pt x="46" y="3"/>
                  </a:moveTo>
                  <a:cubicBezTo>
                    <a:pt x="47" y="3"/>
                    <a:pt x="45" y="3"/>
                    <a:pt x="47" y="3"/>
                  </a:cubicBezTo>
                  <a:cubicBezTo>
                    <a:pt x="46" y="3"/>
                    <a:pt x="46" y="3"/>
                    <a:pt x="46" y="3"/>
                  </a:cubicBezTo>
                  <a:cubicBezTo>
                    <a:pt x="46" y="3"/>
                    <a:pt x="46" y="3"/>
                    <a:pt x="46" y="3"/>
                  </a:cubicBezTo>
                  <a:moveTo>
                    <a:pt x="46" y="3"/>
                  </a:moveTo>
                  <a:cubicBezTo>
                    <a:pt x="46" y="3"/>
                    <a:pt x="46" y="3"/>
                    <a:pt x="47" y="3"/>
                  </a:cubicBezTo>
                  <a:cubicBezTo>
                    <a:pt x="46" y="3"/>
                    <a:pt x="46" y="3"/>
                    <a:pt x="46" y="3"/>
                  </a:cubicBezTo>
                  <a:moveTo>
                    <a:pt x="46" y="3"/>
                  </a:moveTo>
                  <a:cubicBezTo>
                    <a:pt x="46" y="3"/>
                    <a:pt x="47" y="3"/>
                    <a:pt x="47" y="3"/>
                  </a:cubicBezTo>
                  <a:cubicBezTo>
                    <a:pt x="47" y="3"/>
                    <a:pt x="47" y="3"/>
                    <a:pt x="46" y="3"/>
                  </a:cubicBezTo>
                  <a:moveTo>
                    <a:pt x="54" y="2"/>
                  </a:moveTo>
                  <a:cubicBezTo>
                    <a:pt x="54" y="2"/>
                    <a:pt x="54" y="2"/>
                    <a:pt x="54" y="2"/>
                  </a:cubicBezTo>
                  <a:cubicBezTo>
                    <a:pt x="54" y="2"/>
                    <a:pt x="54" y="2"/>
                    <a:pt x="54" y="2"/>
                  </a:cubicBezTo>
                  <a:moveTo>
                    <a:pt x="53" y="2"/>
                  </a:moveTo>
                  <a:cubicBezTo>
                    <a:pt x="53" y="2"/>
                    <a:pt x="52" y="2"/>
                    <a:pt x="52" y="2"/>
                  </a:cubicBezTo>
                  <a:cubicBezTo>
                    <a:pt x="53" y="2"/>
                    <a:pt x="53" y="2"/>
                    <a:pt x="54" y="2"/>
                  </a:cubicBezTo>
                  <a:cubicBezTo>
                    <a:pt x="55" y="1"/>
                    <a:pt x="54" y="2"/>
                    <a:pt x="55" y="1"/>
                  </a:cubicBezTo>
                  <a:cubicBezTo>
                    <a:pt x="55" y="1"/>
                    <a:pt x="54" y="1"/>
                    <a:pt x="53" y="2"/>
                  </a:cubicBezTo>
                  <a:moveTo>
                    <a:pt x="57" y="1"/>
                  </a:moveTo>
                  <a:cubicBezTo>
                    <a:pt x="57" y="1"/>
                    <a:pt x="57" y="1"/>
                    <a:pt x="57" y="1"/>
                  </a:cubicBezTo>
                  <a:cubicBezTo>
                    <a:pt x="57" y="1"/>
                    <a:pt x="57" y="1"/>
                    <a:pt x="57" y="1"/>
                  </a:cubicBezTo>
                  <a:moveTo>
                    <a:pt x="54" y="2"/>
                  </a:moveTo>
                  <a:cubicBezTo>
                    <a:pt x="54" y="2"/>
                    <a:pt x="54" y="2"/>
                    <a:pt x="54" y="1"/>
                  </a:cubicBezTo>
                  <a:cubicBezTo>
                    <a:pt x="54" y="1"/>
                    <a:pt x="55" y="1"/>
                    <a:pt x="55" y="1"/>
                  </a:cubicBezTo>
                  <a:cubicBezTo>
                    <a:pt x="55" y="1"/>
                    <a:pt x="54" y="1"/>
                    <a:pt x="54" y="2"/>
                  </a:cubicBezTo>
                  <a:moveTo>
                    <a:pt x="56" y="1"/>
                  </a:moveTo>
                  <a:cubicBezTo>
                    <a:pt x="57" y="1"/>
                    <a:pt x="58" y="1"/>
                    <a:pt x="58" y="1"/>
                  </a:cubicBezTo>
                  <a:cubicBezTo>
                    <a:pt x="57" y="1"/>
                    <a:pt x="57" y="1"/>
                    <a:pt x="57" y="1"/>
                  </a:cubicBezTo>
                  <a:cubicBezTo>
                    <a:pt x="57" y="1"/>
                    <a:pt x="56" y="1"/>
                    <a:pt x="56" y="1"/>
                  </a:cubicBezTo>
                  <a:cubicBezTo>
                    <a:pt x="56" y="1"/>
                    <a:pt x="56" y="1"/>
                    <a:pt x="56" y="1"/>
                  </a:cubicBezTo>
                  <a:cubicBezTo>
                    <a:pt x="56" y="1"/>
                    <a:pt x="56" y="1"/>
                    <a:pt x="56" y="1"/>
                  </a:cubicBezTo>
                  <a:cubicBezTo>
                    <a:pt x="57" y="1"/>
                    <a:pt x="56" y="1"/>
                    <a:pt x="56" y="1"/>
                  </a:cubicBezTo>
                  <a:moveTo>
                    <a:pt x="57" y="1"/>
                  </a:moveTo>
                  <a:cubicBezTo>
                    <a:pt x="57" y="1"/>
                    <a:pt x="57" y="1"/>
                    <a:pt x="57" y="1"/>
                  </a:cubicBezTo>
                  <a:close/>
                  <a:moveTo>
                    <a:pt x="55" y="1"/>
                  </a:moveTo>
                  <a:cubicBezTo>
                    <a:pt x="57" y="1"/>
                    <a:pt x="55" y="1"/>
                    <a:pt x="56" y="1"/>
                  </a:cubicBezTo>
                  <a:cubicBezTo>
                    <a:pt x="56" y="1"/>
                    <a:pt x="56" y="1"/>
                    <a:pt x="55" y="1"/>
                  </a:cubicBezTo>
                  <a:cubicBezTo>
                    <a:pt x="55" y="1"/>
                    <a:pt x="55" y="1"/>
                    <a:pt x="55" y="1"/>
                  </a:cubicBezTo>
                  <a:moveTo>
                    <a:pt x="58" y="1"/>
                  </a:moveTo>
                  <a:cubicBezTo>
                    <a:pt x="57" y="1"/>
                    <a:pt x="57" y="1"/>
                    <a:pt x="57" y="1"/>
                  </a:cubicBezTo>
                  <a:cubicBezTo>
                    <a:pt x="57" y="1"/>
                    <a:pt x="57" y="1"/>
                    <a:pt x="57" y="1"/>
                  </a:cubicBezTo>
                  <a:cubicBezTo>
                    <a:pt x="57" y="1"/>
                    <a:pt x="57" y="1"/>
                    <a:pt x="58" y="1"/>
                  </a:cubicBezTo>
                  <a:moveTo>
                    <a:pt x="57" y="1"/>
                  </a:moveTo>
                  <a:cubicBezTo>
                    <a:pt x="57" y="1"/>
                    <a:pt x="57" y="1"/>
                    <a:pt x="56" y="1"/>
                  </a:cubicBezTo>
                  <a:cubicBezTo>
                    <a:pt x="56" y="1"/>
                    <a:pt x="56" y="1"/>
                    <a:pt x="57" y="1"/>
                  </a:cubicBezTo>
                  <a:moveTo>
                    <a:pt x="48" y="2"/>
                  </a:moveTo>
                  <a:cubicBezTo>
                    <a:pt x="48" y="3"/>
                    <a:pt x="47" y="3"/>
                    <a:pt x="47" y="3"/>
                  </a:cubicBezTo>
                  <a:cubicBezTo>
                    <a:pt x="48" y="3"/>
                    <a:pt x="48" y="2"/>
                    <a:pt x="49" y="2"/>
                  </a:cubicBezTo>
                  <a:cubicBezTo>
                    <a:pt x="49" y="2"/>
                    <a:pt x="48" y="2"/>
                    <a:pt x="48" y="2"/>
                  </a:cubicBezTo>
                  <a:moveTo>
                    <a:pt x="46" y="3"/>
                  </a:moveTo>
                  <a:cubicBezTo>
                    <a:pt x="46" y="3"/>
                    <a:pt x="46" y="3"/>
                    <a:pt x="46" y="3"/>
                  </a:cubicBezTo>
                  <a:cubicBezTo>
                    <a:pt x="46" y="3"/>
                    <a:pt x="46" y="3"/>
                    <a:pt x="46" y="3"/>
                  </a:cubicBezTo>
                  <a:cubicBezTo>
                    <a:pt x="45" y="3"/>
                    <a:pt x="45" y="3"/>
                    <a:pt x="45" y="3"/>
                  </a:cubicBezTo>
                  <a:cubicBezTo>
                    <a:pt x="46" y="3"/>
                    <a:pt x="46" y="3"/>
                    <a:pt x="46" y="3"/>
                  </a:cubicBezTo>
                  <a:cubicBezTo>
                    <a:pt x="46" y="3"/>
                    <a:pt x="46" y="3"/>
                    <a:pt x="46" y="3"/>
                  </a:cubicBezTo>
                  <a:moveTo>
                    <a:pt x="46" y="3"/>
                  </a:moveTo>
                  <a:cubicBezTo>
                    <a:pt x="46" y="3"/>
                    <a:pt x="46" y="3"/>
                    <a:pt x="47" y="3"/>
                  </a:cubicBezTo>
                  <a:cubicBezTo>
                    <a:pt x="47" y="3"/>
                    <a:pt x="46" y="3"/>
                    <a:pt x="45" y="3"/>
                  </a:cubicBezTo>
                  <a:cubicBezTo>
                    <a:pt x="44" y="3"/>
                    <a:pt x="44" y="3"/>
                    <a:pt x="43" y="3"/>
                  </a:cubicBezTo>
                  <a:cubicBezTo>
                    <a:pt x="44" y="3"/>
                    <a:pt x="45" y="3"/>
                    <a:pt x="45" y="3"/>
                  </a:cubicBezTo>
                  <a:cubicBezTo>
                    <a:pt x="45" y="3"/>
                    <a:pt x="45" y="3"/>
                    <a:pt x="45" y="3"/>
                  </a:cubicBezTo>
                  <a:cubicBezTo>
                    <a:pt x="44" y="3"/>
                    <a:pt x="42" y="3"/>
                    <a:pt x="45" y="3"/>
                  </a:cubicBezTo>
                  <a:cubicBezTo>
                    <a:pt x="45" y="3"/>
                    <a:pt x="45" y="3"/>
                    <a:pt x="45" y="3"/>
                  </a:cubicBezTo>
                  <a:cubicBezTo>
                    <a:pt x="45" y="3"/>
                    <a:pt x="45" y="3"/>
                    <a:pt x="45" y="3"/>
                  </a:cubicBezTo>
                  <a:cubicBezTo>
                    <a:pt x="44" y="3"/>
                    <a:pt x="44" y="3"/>
                    <a:pt x="44" y="3"/>
                  </a:cubicBezTo>
                  <a:cubicBezTo>
                    <a:pt x="44" y="3"/>
                    <a:pt x="44" y="3"/>
                    <a:pt x="44" y="3"/>
                  </a:cubicBezTo>
                  <a:cubicBezTo>
                    <a:pt x="44" y="3"/>
                    <a:pt x="44" y="3"/>
                    <a:pt x="44" y="3"/>
                  </a:cubicBezTo>
                  <a:cubicBezTo>
                    <a:pt x="44" y="3"/>
                    <a:pt x="44" y="3"/>
                    <a:pt x="44" y="3"/>
                  </a:cubicBezTo>
                  <a:cubicBezTo>
                    <a:pt x="44" y="3"/>
                    <a:pt x="44" y="3"/>
                    <a:pt x="45" y="3"/>
                  </a:cubicBezTo>
                  <a:cubicBezTo>
                    <a:pt x="45" y="3"/>
                    <a:pt x="44" y="3"/>
                    <a:pt x="44" y="3"/>
                  </a:cubicBezTo>
                  <a:cubicBezTo>
                    <a:pt x="44" y="3"/>
                    <a:pt x="45" y="3"/>
                    <a:pt x="45" y="3"/>
                  </a:cubicBezTo>
                  <a:cubicBezTo>
                    <a:pt x="45" y="3"/>
                    <a:pt x="45" y="3"/>
                    <a:pt x="45" y="3"/>
                  </a:cubicBezTo>
                  <a:cubicBezTo>
                    <a:pt x="47" y="3"/>
                    <a:pt x="47" y="3"/>
                    <a:pt x="47" y="3"/>
                  </a:cubicBezTo>
                  <a:cubicBezTo>
                    <a:pt x="47" y="3"/>
                    <a:pt x="46" y="3"/>
                    <a:pt x="46" y="3"/>
                  </a:cubicBezTo>
                  <a:moveTo>
                    <a:pt x="50" y="2"/>
                  </a:moveTo>
                  <a:cubicBezTo>
                    <a:pt x="50" y="2"/>
                    <a:pt x="50" y="2"/>
                    <a:pt x="50" y="2"/>
                  </a:cubicBezTo>
                  <a:cubicBezTo>
                    <a:pt x="49" y="2"/>
                    <a:pt x="49" y="2"/>
                    <a:pt x="48" y="2"/>
                  </a:cubicBezTo>
                  <a:cubicBezTo>
                    <a:pt x="48" y="2"/>
                    <a:pt x="49" y="2"/>
                    <a:pt x="50" y="2"/>
                  </a:cubicBezTo>
                  <a:moveTo>
                    <a:pt x="48" y="2"/>
                  </a:moveTo>
                  <a:cubicBezTo>
                    <a:pt x="48" y="2"/>
                    <a:pt x="48" y="2"/>
                    <a:pt x="48" y="2"/>
                  </a:cubicBezTo>
                  <a:cubicBezTo>
                    <a:pt x="48" y="2"/>
                    <a:pt x="48" y="2"/>
                    <a:pt x="48" y="2"/>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3" name="Picture 3" descr="C:\Users\Administrator\Desktop\新建文件夹 (2)\1cc2297d16466f9de0c873384f923ff9.png">
              <a:extLst>
                <a:ext uri="{FF2B5EF4-FFF2-40B4-BE49-F238E27FC236}">
                  <a16:creationId xmlns:a16="http://schemas.microsoft.com/office/drawing/2014/main" id="{A77FAB48-23B0-4263-AAE7-274FEC9699D8}"/>
                </a:ext>
              </a:extLst>
            </p:cNvPr>
            <p:cNvPicPr>
              <a:picLocks noChangeAspect="1" noChangeArrowheads="1"/>
            </p:cNvPicPr>
            <p:nvPr/>
          </p:nvPicPr>
          <p:blipFill>
            <a:blip r:embed="rId3" cstate="print"/>
            <a:srcRect/>
            <a:stretch>
              <a:fillRect/>
            </a:stretch>
          </p:blipFill>
          <p:spPr bwMode="auto">
            <a:xfrm rot="1032267">
              <a:off x="4622351" y="1860286"/>
              <a:ext cx="2045416" cy="3565012"/>
            </a:xfrm>
            <a:prstGeom prst="rect">
              <a:avLst/>
            </a:prstGeom>
            <a:noFill/>
          </p:spPr>
        </p:pic>
      </p:gr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750"/>
                            </p:stCondLst>
                            <p:childTnLst>
                              <p:par>
                                <p:cTn id="13" presetID="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文本框 177"/>
          <p:cNvSpPr txBox="1"/>
          <p:nvPr/>
        </p:nvSpPr>
        <p:spPr>
          <a:xfrm>
            <a:off x="1985735" y="1033571"/>
            <a:ext cx="4309726" cy="377026"/>
          </a:xfrm>
          <a:prstGeom prst="rect">
            <a:avLst/>
          </a:prstGeom>
          <a:noFill/>
        </p:spPr>
        <p:txBody>
          <a:bodyPr wrap="square" lIns="68580" tIns="34290" rIns="68580" bIns="34290">
            <a:spAutoFit/>
            <a:scene3d>
              <a:camera prst="orthographicFront"/>
              <a:lightRig rig="threePt" dir="t"/>
            </a:scene3d>
          </a:bodyPr>
          <a:lstStyle/>
          <a:p>
            <a:pPr algn="ctr">
              <a:defRPr/>
            </a:pPr>
            <a:r>
              <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项目名称：美团外卖</a:t>
            </a:r>
            <a:r>
              <a:rPr lang="zh-CN" altLang="en-US"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数据库管理系统</a:t>
            </a:r>
            <a:endPar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endParaRPr>
          </a:p>
        </p:txBody>
      </p:sp>
      <p:sp>
        <p:nvSpPr>
          <p:cNvPr id="84" name="文本框 83">
            <a:extLst>
              <a:ext uri="{FF2B5EF4-FFF2-40B4-BE49-F238E27FC236}">
                <a16:creationId xmlns:a16="http://schemas.microsoft.com/office/drawing/2014/main" id="{D163DDC4-5C25-4EF4-9E56-75BCADFC8E9E}"/>
              </a:ext>
            </a:extLst>
          </p:cNvPr>
          <p:cNvSpPr txBox="1"/>
          <p:nvPr/>
        </p:nvSpPr>
        <p:spPr>
          <a:xfrm>
            <a:off x="2074161" y="2104492"/>
            <a:ext cx="4995677" cy="2200602"/>
          </a:xfrm>
          <a:prstGeom prst="rect">
            <a:avLst/>
          </a:prstGeom>
          <a:noFill/>
        </p:spPr>
        <p:txBody>
          <a:bodyPr wrap="square" rtlCol="0">
            <a:spAutoFit/>
          </a:bodyPr>
          <a:lstStyle/>
          <a:p>
            <a:pPr>
              <a:lnSpc>
                <a:spcPct val="150000"/>
              </a:lnSpc>
            </a:pPr>
            <a:r>
              <a:rPr lang="en-US" altLang="zh-CN" sz="1400" kern="100" dirty="0"/>
              <a:t>         </a:t>
            </a:r>
            <a:r>
              <a:rPr lang="zh-CN" altLang="zh-CN" sz="1400" kern="100" dirty="0"/>
              <a:t>外卖服务，必须是用户，商家和配送员三方联系起来的，在一定的地区限制的前提上，商家必须提供电话号码，地址，商家名等联系方式除此之外还要列出菜单以及菜品的价格等信息来供用户选择。配送员也需要有姓名，电话号码等信息，方便联系。而用户需要提供他们自身的联系方式，以及地址，方便配送员送单。</a:t>
            </a:r>
            <a:endParaRPr lang="zh-CN" altLang="zh-CN" sz="1400" kern="100" dirty="0">
              <a:latin typeface="Times New Roman" panose="02020603050405020304" pitchFamily="18" charset="0"/>
            </a:endParaRPr>
          </a:p>
          <a:p>
            <a:endParaRPr lang="zh-CN" altLang="en-US" sz="1100" dirty="0"/>
          </a:p>
        </p:txBody>
      </p:sp>
    </p:spTree>
    <p:extLst>
      <p:ext uri="{BB962C8B-B14F-4D97-AF65-F5344CB8AC3E}">
        <p14:creationId xmlns:p14="http://schemas.microsoft.com/office/powerpoint/2010/main" val="1495006081"/>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p:cTn id="7" dur="500" fill="hold"/>
                                        <p:tgtEl>
                                          <p:spTgt spid="178"/>
                                        </p:tgtEl>
                                        <p:attrNameLst>
                                          <p:attrName>ppt_w</p:attrName>
                                        </p:attrNameLst>
                                      </p:cBhvr>
                                      <p:tavLst>
                                        <p:tav tm="0">
                                          <p:val>
                                            <p:strVal val="#ppt_w*0.05"/>
                                          </p:val>
                                        </p:tav>
                                        <p:tav tm="100000">
                                          <p:val>
                                            <p:strVal val="#ppt_w"/>
                                          </p:val>
                                        </p:tav>
                                      </p:tavLst>
                                    </p:anim>
                                    <p:anim calcmode="lin" valueType="num">
                                      <p:cBhvr>
                                        <p:cTn id="8" dur="500" fill="hold"/>
                                        <p:tgtEl>
                                          <p:spTgt spid="178"/>
                                        </p:tgtEl>
                                        <p:attrNameLst>
                                          <p:attrName>ppt_h</p:attrName>
                                        </p:attrNameLst>
                                      </p:cBhvr>
                                      <p:tavLst>
                                        <p:tav tm="0">
                                          <p:val>
                                            <p:strVal val="#ppt_h"/>
                                          </p:val>
                                        </p:tav>
                                        <p:tav tm="100000">
                                          <p:val>
                                            <p:strVal val="#ppt_h"/>
                                          </p:val>
                                        </p:tav>
                                      </p:tavLst>
                                    </p:anim>
                                    <p:anim calcmode="lin" valueType="num">
                                      <p:cBhvr>
                                        <p:cTn id="9" dur="500" fill="hold"/>
                                        <p:tgtEl>
                                          <p:spTgt spid="178"/>
                                        </p:tgtEl>
                                        <p:attrNameLst>
                                          <p:attrName>ppt_x</p:attrName>
                                        </p:attrNameLst>
                                      </p:cBhvr>
                                      <p:tavLst>
                                        <p:tav tm="0">
                                          <p:val>
                                            <p:strVal val="#ppt_x-.2"/>
                                          </p:val>
                                        </p:tav>
                                        <p:tav tm="100000">
                                          <p:val>
                                            <p:strVal val="#ppt_x"/>
                                          </p:val>
                                        </p:tav>
                                      </p:tavLst>
                                    </p:anim>
                                    <p:anim calcmode="lin" valueType="num">
                                      <p:cBhvr>
                                        <p:cTn id="10" dur="500" fill="hold"/>
                                        <p:tgtEl>
                                          <p:spTgt spid="178"/>
                                        </p:tgtEl>
                                        <p:attrNameLst>
                                          <p:attrName>ppt_y</p:attrName>
                                        </p:attrNameLst>
                                      </p:cBhvr>
                                      <p:tavLst>
                                        <p:tav tm="0">
                                          <p:val>
                                            <p:strVal val="#ppt_y"/>
                                          </p:val>
                                        </p:tav>
                                        <p:tav tm="100000">
                                          <p:val>
                                            <p:strVal val="#ppt_y"/>
                                          </p:val>
                                        </p:tav>
                                      </p:tavLst>
                                    </p:anim>
                                    <p:animEffect transition="in" filter="fade">
                                      <p:cBhvr>
                                        <p:cTn id="11"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文本框 177"/>
          <p:cNvSpPr txBox="1"/>
          <p:nvPr/>
        </p:nvSpPr>
        <p:spPr>
          <a:xfrm>
            <a:off x="2099177" y="700336"/>
            <a:ext cx="4309726" cy="377026"/>
          </a:xfrm>
          <a:prstGeom prst="rect">
            <a:avLst/>
          </a:prstGeom>
          <a:noFill/>
        </p:spPr>
        <p:txBody>
          <a:bodyPr wrap="square" lIns="68580" tIns="34290" rIns="68580" bIns="34290">
            <a:spAutoFit/>
            <a:scene3d>
              <a:camera prst="orthographicFront"/>
              <a:lightRig rig="threePt" dir="t"/>
            </a:scene3d>
          </a:bodyPr>
          <a:lstStyle/>
          <a:p>
            <a:pPr algn="ctr">
              <a:defRPr/>
            </a:pPr>
            <a:r>
              <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项目名称：美团外卖</a:t>
            </a:r>
            <a:r>
              <a:rPr lang="zh-CN" altLang="en-US"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数据库管理系统</a:t>
            </a:r>
            <a:endPar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endParaRPr>
          </a:p>
        </p:txBody>
      </p:sp>
      <p:pic>
        <p:nvPicPr>
          <p:cNvPr id="3" name="图片 2">
            <a:extLst>
              <a:ext uri="{FF2B5EF4-FFF2-40B4-BE49-F238E27FC236}">
                <a16:creationId xmlns:a16="http://schemas.microsoft.com/office/drawing/2014/main" id="{C7DEFBAF-E873-4A72-96FD-4C0958A29FFB}"/>
              </a:ext>
            </a:extLst>
          </p:cNvPr>
          <p:cNvPicPr>
            <a:picLocks noChangeAspect="1"/>
          </p:cNvPicPr>
          <p:nvPr/>
        </p:nvPicPr>
        <p:blipFill>
          <a:blip r:embed="rId3"/>
          <a:stretch>
            <a:fillRect/>
          </a:stretch>
        </p:blipFill>
        <p:spPr>
          <a:xfrm>
            <a:off x="1409426" y="1420416"/>
            <a:ext cx="6325148" cy="3086367"/>
          </a:xfrm>
          <a:prstGeom prst="rect">
            <a:avLst/>
          </a:prstGeom>
        </p:spPr>
      </p:pic>
    </p:spTree>
    <p:extLst>
      <p:ext uri="{BB962C8B-B14F-4D97-AF65-F5344CB8AC3E}">
        <p14:creationId xmlns:p14="http://schemas.microsoft.com/office/powerpoint/2010/main" val="752677199"/>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p:cTn id="7" dur="500" fill="hold"/>
                                        <p:tgtEl>
                                          <p:spTgt spid="178"/>
                                        </p:tgtEl>
                                        <p:attrNameLst>
                                          <p:attrName>ppt_w</p:attrName>
                                        </p:attrNameLst>
                                      </p:cBhvr>
                                      <p:tavLst>
                                        <p:tav tm="0">
                                          <p:val>
                                            <p:strVal val="#ppt_w*0.05"/>
                                          </p:val>
                                        </p:tav>
                                        <p:tav tm="100000">
                                          <p:val>
                                            <p:strVal val="#ppt_w"/>
                                          </p:val>
                                        </p:tav>
                                      </p:tavLst>
                                    </p:anim>
                                    <p:anim calcmode="lin" valueType="num">
                                      <p:cBhvr>
                                        <p:cTn id="8" dur="500" fill="hold"/>
                                        <p:tgtEl>
                                          <p:spTgt spid="178"/>
                                        </p:tgtEl>
                                        <p:attrNameLst>
                                          <p:attrName>ppt_h</p:attrName>
                                        </p:attrNameLst>
                                      </p:cBhvr>
                                      <p:tavLst>
                                        <p:tav tm="0">
                                          <p:val>
                                            <p:strVal val="#ppt_h"/>
                                          </p:val>
                                        </p:tav>
                                        <p:tav tm="100000">
                                          <p:val>
                                            <p:strVal val="#ppt_h"/>
                                          </p:val>
                                        </p:tav>
                                      </p:tavLst>
                                    </p:anim>
                                    <p:anim calcmode="lin" valueType="num">
                                      <p:cBhvr>
                                        <p:cTn id="9" dur="500" fill="hold"/>
                                        <p:tgtEl>
                                          <p:spTgt spid="178"/>
                                        </p:tgtEl>
                                        <p:attrNameLst>
                                          <p:attrName>ppt_x</p:attrName>
                                        </p:attrNameLst>
                                      </p:cBhvr>
                                      <p:tavLst>
                                        <p:tav tm="0">
                                          <p:val>
                                            <p:strVal val="#ppt_x-.2"/>
                                          </p:val>
                                        </p:tav>
                                        <p:tav tm="100000">
                                          <p:val>
                                            <p:strVal val="#ppt_x"/>
                                          </p:val>
                                        </p:tav>
                                      </p:tavLst>
                                    </p:anim>
                                    <p:anim calcmode="lin" valueType="num">
                                      <p:cBhvr>
                                        <p:cTn id="10" dur="500" fill="hold"/>
                                        <p:tgtEl>
                                          <p:spTgt spid="178"/>
                                        </p:tgtEl>
                                        <p:attrNameLst>
                                          <p:attrName>ppt_y</p:attrName>
                                        </p:attrNameLst>
                                      </p:cBhvr>
                                      <p:tavLst>
                                        <p:tav tm="0">
                                          <p:val>
                                            <p:strVal val="#ppt_y"/>
                                          </p:val>
                                        </p:tav>
                                        <p:tav tm="100000">
                                          <p:val>
                                            <p:strVal val="#ppt_y"/>
                                          </p:val>
                                        </p:tav>
                                      </p:tavLst>
                                    </p:anim>
                                    <p:animEffect transition="in" filter="fade">
                                      <p:cBhvr>
                                        <p:cTn id="11"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文本框 177"/>
          <p:cNvSpPr txBox="1"/>
          <p:nvPr/>
        </p:nvSpPr>
        <p:spPr>
          <a:xfrm>
            <a:off x="2099177" y="700336"/>
            <a:ext cx="4309726" cy="377026"/>
          </a:xfrm>
          <a:prstGeom prst="rect">
            <a:avLst/>
          </a:prstGeom>
          <a:noFill/>
        </p:spPr>
        <p:txBody>
          <a:bodyPr wrap="square" lIns="68580" tIns="34290" rIns="68580" bIns="34290">
            <a:spAutoFit/>
            <a:scene3d>
              <a:camera prst="orthographicFront"/>
              <a:lightRig rig="threePt" dir="t"/>
            </a:scene3d>
          </a:bodyPr>
          <a:lstStyle/>
          <a:p>
            <a:pPr algn="ctr">
              <a:defRPr/>
            </a:pPr>
            <a:r>
              <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项目名称：美团外卖</a:t>
            </a:r>
            <a:r>
              <a:rPr lang="zh-CN" altLang="en-US"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数据库管理系统</a:t>
            </a:r>
            <a:endPar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endParaRPr>
          </a:p>
        </p:txBody>
      </p:sp>
      <p:pic>
        <p:nvPicPr>
          <p:cNvPr id="4" name="图片 3">
            <a:extLst>
              <a:ext uri="{FF2B5EF4-FFF2-40B4-BE49-F238E27FC236}">
                <a16:creationId xmlns:a16="http://schemas.microsoft.com/office/drawing/2014/main" id="{3EC42219-AFE0-4B50-8974-B92B6C40F5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7239" y="1732675"/>
            <a:ext cx="4133773" cy="3082681"/>
          </a:xfrm>
          <a:prstGeom prst="rect">
            <a:avLst/>
          </a:prstGeom>
        </p:spPr>
      </p:pic>
      <p:pic>
        <p:nvPicPr>
          <p:cNvPr id="6" name="图片 5">
            <a:extLst>
              <a:ext uri="{FF2B5EF4-FFF2-40B4-BE49-F238E27FC236}">
                <a16:creationId xmlns:a16="http://schemas.microsoft.com/office/drawing/2014/main" id="{51EEBF3B-30D3-4108-B1A1-5078D838B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748" y="1744452"/>
            <a:ext cx="4431252" cy="2824572"/>
          </a:xfrm>
          <a:prstGeom prst="rect">
            <a:avLst/>
          </a:prstGeom>
        </p:spPr>
      </p:pic>
    </p:spTree>
    <p:extLst>
      <p:ext uri="{BB962C8B-B14F-4D97-AF65-F5344CB8AC3E}">
        <p14:creationId xmlns:p14="http://schemas.microsoft.com/office/powerpoint/2010/main" val="3780641681"/>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p:cTn id="7" dur="500" fill="hold"/>
                                        <p:tgtEl>
                                          <p:spTgt spid="178"/>
                                        </p:tgtEl>
                                        <p:attrNameLst>
                                          <p:attrName>ppt_w</p:attrName>
                                        </p:attrNameLst>
                                      </p:cBhvr>
                                      <p:tavLst>
                                        <p:tav tm="0">
                                          <p:val>
                                            <p:strVal val="#ppt_w*0.05"/>
                                          </p:val>
                                        </p:tav>
                                        <p:tav tm="100000">
                                          <p:val>
                                            <p:strVal val="#ppt_w"/>
                                          </p:val>
                                        </p:tav>
                                      </p:tavLst>
                                    </p:anim>
                                    <p:anim calcmode="lin" valueType="num">
                                      <p:cBhvr>
                                        <p:cTn id="8" dur="500" fill="hold"/>
                                        <p:tgtEl>
                                          <p:spTgt spid="178"/>
                                        </p:tgtEl>
                                        <p:attrNameLst>
                                          <p:attrName>ppt_h</p:attrName>
                                        </p:attrNameLst>
                                      </p:cBhvr>
                                      <p:tavLst>
                                        <p:tav tm="0">
                                          <p:val>
                                            <p:strVal val="#ppt_h"/>
                                          </p:val>
                                        </p:tav>
                                        <p:tav tm="100000">
                                          <p:val>
                                            <p:strVal val="#ppt_h"/>
                                          </p:val>
                                        </p:tav>
                                      </p:tavLst>
                                    </p:anim>
                                    <p:anim calcmode="lin" valueType="num">
                                      <p:cBhvr>
                                        <p:cTn id="9" dur="500" fill="hold"/>
                                        <p:tgtEl>
                                          <p:spTgt spid="178"/>
                                        </p:tgtEl>
                                        <p:attrNameLst>
                                          <p:attrName>ppt_x</p:attrName>
                                        </p:attrNameLst>
                                      </p:cBhvr>
                                      <p:tavLst>
                                        <p:tav tm="0">
                                          <p:val>
                                            <p:strVal val="#ppt_x-.2"/>
                                          </p:val>
                                        </p:tav>
                                        <p:tav tm="100000">
                                          <p:val>
                                            <p:strVal val="#ppt_x"/>
                                          </p:val>
                                        </p:tav>
                                      </p:tavLst>
                                    </p:anim>
                                    <p:anim calcmode="lin" valueType="num">
                                      <p:cBhvr>
                                        <p:cTn id="10" dur="500" fill="hold"/>
                                        <p:tgtEl>
                                          <p:spTgt spid="178"/>
                                        </p:tgtEl>
                                        <p:attrNameLst>
                                          <p:attrName>ppt_y</p:attrName>
                                        </p:attrNameLst>
                                      </p:cBhvr>
                                      <p:tavLst>
                                        <p:tav tm="0">
                                          <p:val>
                                            <p:strVal val="#ppt_y"/>
                                          </p:val>
                                        </p:tav>
                                        <p:tav tm="100000">
                                          <p:val>
                                            <p:strVal val="#ppt_y"/>
                                          </p:val>
                                        </p:tav>
                                      </p:tavLst>
                                    </p:anim>
                                    <p:animEffect transition="in" filter="fade">
                                      <p:cBhvr>
                                        <p:cTn id="11"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67844" y="2320516"/>
            <a:ext cx="4322167" cy="746358"/>
          </a:xfrm>
          <a:prstGeom prst="rect">
            <a:avLst/>
          </a:prstGeom>
          <a:noFill/>
        </p:spPr>
        <p:txBody>
          <a:bodyPr wrap="square" lIns="68580" tIns="34290" rIns="68580" bIns="34290" rtlCol="0">
            <a:spAutoFit/>
          </a:bodyPr>
          <a:lstStyle/>
          <a:p>
            <a:r>
              <a:rPr lang="zh-CN" altLang="en-US" sz="4400" dirty="0">
                <a:solidFill>
                  <a:schemeClr val="accent1"/>
                </a:solidFill>
                <a:latin typeface="方正舒体" panose="02010601030101010101" pitchFamily="2" charset="-122"/>
                <a:ea typeface="方正舒体" panose="02010601030101010101" pitchFamily="2" charset="-122"/>
                <a:cs typeface="hakuyoxingshu7000" pitchFamily="2" charset="-122"/>
              </a:rPr>
              <a:t>二、功能介绍</a:t>
            </a:r>
          </a:p>
        </p:txBody>
      </p:sp>
      <p:pic>
        <p:nvPicPr>
          <p:cNvPr id="10" name="Picture 3" descr="C:\Users\Administrator\Desktop\新建文件夹 (2)\1cc2297d16466f9de0c873384f923ff9.png">
            <a:extLst>
              <a:ext uri="{FF2B5EF4-FFF2-40B4-BE49-F238E27FC236}">
                <a16:creationId xmlns:a16="http://schemas.microsoft.com/office/drawing/2014/main" id="{965D19C8-9025-4F42-9E52-2956D9506CBC}"/>
              </a:ext>
            </a:extLst>
          </p:cNvPr>
          <p:cNvPicPr>
            <a:picLocks noChangeAspect="1" noChangeArrowheads="1"/>
          </p:cNvPicPr>
          <p:nvPr/>
        </p:nvPicPr>
        <p:blipFill>
          <a:blip r:embed="rId3" cstate="print"/>
          <a:srcRect/>
          <a:stretch>
            <a:fillRect/>
          </a:stretch>
        </p:blipFill>
        <p:spPr bwMode="auto">
          <a:xfrm rot="1032267">
            <a:off x="251520" y="1096380"/>
            <a:ext cx="2045416" cy="3565012"/>
          </a:xfrm>
          <a:prstGeom prst="rect">
            <a:avLst/>
          </a:prstGeom>
          <a:noFill/>
        </p:spPr>
      </p:pic>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文本框 177"/>
          <p:cNvSpPr txBox="1"/>
          <p:nvPr/>
        </p:nvSpPr>
        <p:spPr>
          <a:xfrm>
            <a:off x="1985735" y="1033571"/>
            <a:ext cx="4309726" cy="377026"/>
          </a:xfrm>
          <a:prstGeom prst="rect">
            <a:avLst/>
          </a:prstGeom>
          <a:noFill/>
        </p:spPr>
        <p:txBody>
          <a:bodyPr wrap="square" lIns="68580" tIns="34290" rIns="68580" bIns="34290">
            <a:spAutoFit/>
            <a:scene3d>
              <a:camera prst="orthographicFront"/>
              <a:lightRig rig="threePt" dir="t"/>
            </a:scene3d>
          </a:bodyPr>
          <a:lstStyle/>
          <a:p>
            <a:pPr algn="ctr">
              <a:defRPr/>
            </a:pPr>
            <a:r>
              <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项目名称：美团外卖</a:t>
            </a:r>
            <a:r>
              <a:rPr lang="zh-CN" altLang="en-US"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数据库管理系统</a:t>
            </a:r>
            <a:endPar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endParaRPr>
          </a:p>
        </p:txBody>
      </p:sp>
      <p:sp>
        <p:nvSpPr>
          <p:cNvPr id="180" name="文本框 179"/>
          <p:cNvSpPr txBox="1"/>
          <p:nvPr/>
        </p:nvSpPr>
        <p:spPr>
          <a:xfrm>
            <a:off x="2843313" y="2356520"/>
            <a:ext cx="3386055" cy="807913"/>
          </a:xfrm>
          <a:prstGeom prst="rect">
            <a:avLst/>
          </a:prstGeom>
          <a:noFill/>
        </p:spPr>
        <p:txBody>
          <a:bodyPr wrap="square" lIns="68580" tIns="34290" rIns="68580" bIns="34290">
            <a:spAutoFit/>
          </a:bodyPr>
          <a:lstStyle/>
          <a:p>
            <a:pPr>
              <a:defRPr/>
            </a:pPr>
            <a:r>
              <a:rPr lang="zh-CN" altLang="en-US" sz="1600" dirty="0">
                <a:solidFill>
                  <a:schemeClr val="tx1">
                    <a:lumMod val="85000"/>
                    <a:lumOff val="15000"/>
                  </a:schemeClr>
                </a:solidFill>
                <a:latin typeface="新宋体" panose="02010609030101010101" charset="-122"/>
                <a:ea typeface="新宋体" panose="02010609030101010101" charset="-122"/>
              </a:rPr>
              <a:t>用户权限：</a:t>
            </a:r>
            <a:endParaRPr lang="en-US" altLang="zh-CN" sz="16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600" dirty="0">
                <a:solidFill>
                  <a:schemeClr val="tx1">
                    <a:lumMod val="85000"/>
                    <a:lumOff val="15000"/>
                  </a:schemeClr>
                </a:solidFill>
                <a:latin typeface="新宋体" panose="02010609030101010101" charset="-122"/>
                <a:ea typeface="新宋体" panose="02010609030101010101" charset="-122"/>
              </a:rPr>
              <a:t>	</a:t>
            </a:r>
            <a:r>
              <a:rPr lang="zh-CN" altLang="en-US" sz="1600" dirty="0">
                <a:solidFill>
                  <a:schemeClr val="tx1">
                    <a:lumMod val="85000"/>
                    <a:lumOff val="15000"/>
                  </a:schemeClr>
                </a:solidFill>
                <a:latin typeface="新宋体" panose="02010609030101010101" charset="-122"/>
                <a:ea typeface="新宋体" panose="02010609030101010101" charset="-122"/>
              </a:rPr>
              <a:t>用户表的所有权限</a:t>
            </a:r>
            <a:endParaRPr lang="en-US" altLang="zh-CN" sz="16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600" dirty="0">
                <a:solidFill>
                  <a:schemeClr val="tx1">
                    <a:lumMod val="85000"/>
                    <a:lumOff val="15000"/>
                  </a:schemeClr>
                </a:solidFill>
                <a:latin typeface="新宋体" panose="02010609030101010101" charset="-122"/>
                <a:ea typeface="新宋体" panose="02010609030101010101" charset="-122"/>
              </a:rPr>
              <a:t>	</a:t>
            </a:r>
            <a:r>
              <a:rPr lang="zh-CN" altLang="en-US" sz="1600" dirty="0">
                <a:solidFill>
                  <a:schemeClr val="tx1">
                    <a:lumMod val="85000"/>
                    <a:lumOff val="15000"/>
                  </a:schemeClr>
                </a:solidFill>
                <a:latin typeface="新宋体" panose="02010609030101010101" charset="-122"/>
                <a:ea typeface="新宋体" panose="02010609030101010101" charset="-122"/>
              </a:rPr>
              <a:t>修改订单表订单状态权限</a:t>
            </a:r>
            <a:endParaRPr lang="en-US" altLang="zh-CN" sz="1600" dirty="0">
              <a:solidFill>
                <a:schemeClr val="tx1">
                  <a:lumMod val="85000"/>
                  <a:lumOff val="15000"/>
                </a:schemeClr>
              </a:solidFill>
              <a:latin typeface="新宋体" panose="02010609030101010101" charset="-122"/>
              <a:ea typeface="新宋体" panose="02010609030101010101" charset="-122"/>
            </a:endParaRPr>
          </a:p>
        </p:txBody>
      </p:sp>
      <p:sp>
        <p:nvSpPr>
          <p:cNvPr id="85" name="文本框 84">
            <a:extLst>
              <a:ext uri="{FF2B5EF4-FFF2-40B4-BE49-F238E27FC236}">
                <a16:creationId xmlns:a16="http://schemas.microsoft.com/office/drawing/2014/main" id="{FF3770E1-9661-4EC4-A836-2F426AE18B80}"/>
              </a:ext>
            </a:extLst>
          </p:cNvPr>
          <p:cNvSpPr txBox="1"/>
          <p:nvPr/>
        </p:nvSpPr>
        <p:spPr>
          <a:xfrm>
            <a:off x="2843244" y="1611822"/>
            <a:ext cx="5255594" cy="307777"/>
          </a:xfrm>
          <a:prstGeom prst="rect">
            <a:avLst/>
          </a:prstGeom>
          <a:noFill/>
        </p:spPr>
        <p:txBody>
          <a:bodyPr wrap="square" rtlCol="0">
            <a:spAutoFit/>
          </a:bodyPr>
          <a:lstStyle/>
          <a:p>
            <a:pPr>
              <a:defRPr/>
            </a:pPr>
            <a:r>
              <a:rPr lang="zh-CN" altLang="en-US" sz="1400" dirty="0">
                <a:solidFill>
                  <a:schemeClr val="tx1">
                    <a:lumMod val="85000"/>
                    <a:lumOff val="15000"/>
                  </a:schemeClr>
                </a:solidFill>
                <a:latin typeface="新宋体" panose="02010609030101010101" charset="-122"/>
                <a:ea typeface="新宋体" panose="02010609030101010101" charset="-122"/>
              </a:rPr>
              <a:t>权限：</a:t>
            </a:r>
          </a:p>
        </p:txBody>
      </p:sp>
      <p:sp>
        <p:nvSpPr>
          <p:cNvPr id="252" name="文本框 251">
            <a:extLst>
              <a:ext uri="{FF2B5EF4-FFF2-40B4-BE49-F238E27FC236}">
                <a16:creationId xmlns:a16="http://schemas.microsoft.com/office/drawing/2014/main" id="{FAB26254-7A99-40B6-A00A-C232296FE4FA}"/>
              </a:ext>
            </a:extLst>
          </p:cNvPr>
          <p:cNvSpPr txBox="1"/>
          <p:nvPr/>
        </p:nvSpPr>
        <p:spPr>
          <a:xfrm>
            <a:off x="2843313" y="3184067"/>
            <a:ext cx="3386055" cy="807913"/>
          </a:xfrm>
          <a:prstGeom prst="rect">
            <a:avLst/>
          </a:prstGeom>
          <a:noFill/>
        </p:spPr>
        <p:txBody>
          <a:bodyPr wrap="square" lIns="68580" tIns="34290" rIns="68580" bIns="34290">
            <a:spAutoFit/>
          </a:bodyPr>
          <a:lstStyle/>
          <a:p>
            <a:pPr>
              <a:defRPr/>
            </a:pPr>
            <a:r>
              <a:rPr lang="zh-CN" altLang="en-US" sz="1600" dirty="0">
                <a:solidFill>
                  <a:schemeClr val="tx1">
                    <a:lumMod val="85000"/>
                    <a:lumOff val="15000"/>
                  </a:schemeClr>
                </a:solidFill>
                <a:latin typeface="新宋体" panose="02010609030101010101" charset="-122"/>
                <a:ea typeface="新宋体" panose="02010609030101010101" charset="-122"/>
              </a:rPr>
              <a:t>商家权限：</a:t>
            </a:r>
            <a:endParaRPr lang="en-US" altLang="zh-CN" sz="16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600" dirty="0">
                <a:solidFill>
                  <a:schemeClr val="tx1">
                    <a:lumMod val="85000"/>
                    <a:lumOff val="15000"/>
                  </a:schemeClr>
                </a:solidFill>
                <a:latin typeface="新宋体" panose="02010609030101010101" charset="-122"/>
                <a:ea typeface="新宋体" panose="02010609030101010101" charset="-122"/>
              </a:rPr>
              <a:t>	</a:t>
            </a:r>
            <a:r>
              <a:rPr lang="zh-CN" altLang="en-US" sz="1600" dirty="0">
                <a:solidFill>
                  <a:schemeClr val="tx1">
                    <a:lumMod val="85000"/>
                    <a:lumOff val="15000"/>
                  </a:schemeClr>
                </a:solidFill>
                <a:latin typeface="新宋体" panose="02010609030101010101" charset="-122"/>
                <a:ea typeface="新宋体" panose="02010609030101010101" charset="-122"/>
              </a:rPr>
              <a:t>商家表所有权限</a:t>
            </a:r>
            <a:endParaRPr lang="en-US" altLang="zh-CN" sz="16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600" dirty="0">
                <a:solidFill>
                  <a:schemeClr val="tx1">
                    <a:lumMod val="85000"/>
                    <a:lumOff val="15000"/>
                  </a:schemeClr>
                </a:solidFill>
                <a:latin typeface="新宋体" panose="02010609030101010101" charset="-122"/>
                <a:ea typeface="新宋体" panose="02010609030101010101" charset="-122"/>
              </a:rPr>
              <a:t>	</a:t>
            </a:r>
            <a:r>
              <a:rPr lang="zh-CN" altLang="en-US" sz="1600" dirty="0">
                <a:solidFill>
                  <a:schemeClr val="tx1">
                    <a:lumMod val="85000"/>
                    <a:lumOff val="15000"/>
                  </a:schemeClr>
                </a:solidFill>
                <a:latin typeface="新宋体" panose="02010609030101010101" charset="-122"/>
                <a:ea typeface="新宋体" panose="02010609030101010101" charset="-122"/>
              </a:rPr>
              <a:t>菜单表的所有权限</a:t>
            </a:r>
            <a:endParaRPr lang="en-US" altLang="zh-CN" sz="1600" dirty="0">
              <a:solidFill>
                <a:schemeClr val="tx1">
                  <a:lumMod val="85000"/>
                  <a:lumOff val="15000"/>
                </a:schemeClr>
              </a:solidFill>
              <a:latin typeface="新宋体" panose="02010609030101010101" charset="-122"/>
              <a:ea typeface="新宋体" panose="02010609030101010101" charset="-122"/>
            </a:endParaRPr>
          </a:p>
        </p:txBody>
      </p:sp>
      <p:sp>
        <p:nvSpPr>
          <p:cNvPr id="7" name="文本框 6">
            <a:extLst>
              <a:ext uri="{FF2B5EF4-FFF2-40B4-BE49-F238E27FC236}">
                <a16:creationId xmlns:a16="http://schemas.microsoft.com/office/drawing/2014/main" id="{59A17CB5-F0F5-4410-98DD-A651615C465F}"/>
              </a:ext>
            </a:extLst>
          </p:cNvPr>
          <p:cNvSpPr txBox="1"/>
          <p:nvPr/>
        </p:nvSpPr>
        <p:spPr>
          <a:xfrm>
            <a:off x="2843313" y="4111517"/>
            <a:ext cx="3386055" cy="807913"/>
          </a:xfrm>
          <a:prstGeom prst="rect">
            <a:avLst/>
          </a:prstGeom>
          <a:noFill/>
        </p:spPr>
        <p:txBody>
          <a:bodyPr wrap="square" lIns="68580" tIns="34290" rIns="68580" bIns="34290">
            <a:spAutoFit/>
          </a:bodyPr>
          <a:lstStyle/>
          <a:p>
            <a:pPr>
              <a:defRPr/>
            </a:pPr>
            <a:r>
              <a:rPr lang="zh-CN" altLang="en-US" sz="1600" dirty="0">
                <a:solidFill>
                  <a:schemeClr val="tx1">
                    <a:lumMod val="85000"/>
                    <a:lumOff val="15000"/>
                  </a:schemeClr>
                </a:solidFill>
                <a:latin typeface="新宋体" panose="02010609030101010101" charset="-122"/>
                <a:ea typeface="新宋体" panose="02010609030101010101" charset="-122"/>
              </a:rPr>
              <a:t>配送员权限：</a:t>
            </a:r>
            <a:endParaRPr lang="en-US" altLang="zh-CN" sz="16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600" dirty="0">
                <a:solidFill>
                  <a:schemeClr val="tx1">
                    <a:lumMod val="85000"/>
                    <a:lumOff val="15000"/>
                  </a:schemeClr>
                </a:solidFill>
                <a:latin typeface="新宋体" panose="02010609030101010101" charset="-122"/>
                <a:ea typeface="新宋体" panose="02010609030101010101" charset="-122"/>
              </a:rPr>
              <a:t>	</a:t>
            </a:r>
            <a:r>
              <a:rPr lang="zh-CN" altLang="en-US" sz="1600" dirty="0">
                <a:solidFill>
                  <a:schemeClr val="tx1">
                    <a:lumMod val="85000"/>
                    <a:lumOff val="15000"/>
                  </a:schemeClr>
                </a:solidFill>
                <a:latin typeface="新宋体" panose="02010609030101010101" charset="-122"/>
                <a:ea typeface="新宋体" panose="02010609030101010101" charset="-122"/>
              </a:rPr>
              <a:t>配送员表所有权限</a:t>
            </a:r>
            <a:endParaRPr lang="en-US" altLang="zh-CN" sz="16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600" dirty="0">
                <a:solidFill>
                  <a:schemeClr val="tx1">
                    <a:lumMod val="85000"/>
                    <a:lumOff val="15000"/>
                  </a:schemeClr>
                </a:solidFill>
                <a:latin typeface="新宋体" panose="02010609030101010101" charset="-122"/>
                <a:ea typeface="新宋体" panose="02010609030101010101" charset="-122"/>
              </a:rPr>
              <a:t>	</a:t>
            </a:r>
            <a:r>
              <a:rPr lang="zh-CN" altLang="en-US" sz="1600" dirty="0">
                <a:solidFill>
                  <a:schemeClr val="tx1">
                    <a:lumMod val="85000"/>
                    <a:lumOff val="15000"/>
                  </a:schemeClr>
                </a:solidFill>
                <a:latin typeface="新宋体" panose="02010609030101010101" charset="-122"/>
                <a:ea typeface="新宋体" panose="02010609030101010101" charset="-122"/>
              </a:rPr>
              <a:t>修改订单表订单状态权限</a:t>
            </a:r>
            <a:endParaRPr lang="en-US" altLang="zh-CN" sz="1600" dirty="0">
              <a:solidFill>
                <a:schemeClr val="tx1">
                  <a:lumMod val="85000"/>
                  <a:lumOff val="15000"/>
                </a:schemeClr>
              </a:solidFill>
              <a:latin typeface="新宋体" panose="02010609030101010101" charset="-122"/>
              <a:ea typeface="新宋体" panose="02010609030101010101"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p:cTn id="7" dur="500" fill="hold"/>
                                        <p:tgtEl>
                                          <p:spTgt spid="178"/>
                                        </p:tgtEl>
                                        <p:attrNameLst>
                                          <p:attrName>ppt_w</p:attrName>
                                        </p:attrNameLst>
                                      </p:cBhvr>
                                      <p:tavLst>
                                        <p:tav tm="0">
                                          <p:val>
                                            <p:strVal val="#ppt_w*0.05"/>
                                          </p:val>
                                        </p:tav>
                                        <p:tav tm="100000">
                                          <p:val>
                                            <p:strVal val="#ppt_w"/>
                                          </p:val>
                                        </p:tav>
                                      </p:tavLst>
                                    </p:anim>
                                    <p:anim calcmode="lin" valueType="num">
                                      <p:cBhvr>
                                        <p:cTn id="8" dur="500" fill="hold"/>
                                        <p:tgtEl>
                                          <p:spTgt spid="178"/>
                                        </p:tgtEl>
                                        <p:attrNameLst>
                                          <p:attrName>ppt_h</p:attrName>
                                        </p:attrNameLst>
                                      </p:cBhvr>
                                      <p:tavLst>
                                        <p:tav tm="0">
                                          <p:val>
                                            <p:strVal val="#ppt_h"/>
                                          </p:val>
                                        </p:tav>
                                        <p:tav tm="100000">
                                          <p:val>
                                            <p:strVal val="#ppt_h"/>
                                          </p:val>
                                        </p:tav>
                                      </p:tavLst>
                                    </p:anim>
                                    <p:anim calcmode="lin" valueType="num">
                                      <p:cBhvr>
                                        <p:cTn id="9" dur="500" fill="hold"/>
                                        <p:tgtEl>
                                          <p:spTgt spid="178"/>
                                        </p:tgtEl>
                                        <p:attrNameLst>
                                          <p:attrName>ppt_x</p:attrName>
                                        </p:attrNameLst>
                                      </p:cBhvr>
                                      <p:tavLst>
                                        <p:tav tm="0">
                                          <p:val>
                                            <p:strVal val="#ppt_x-.2"/>
                                          </p:val>
                                        </p:tav>
                                        <p:tav tm="100000">
                                          <p:val>
                                            <p:strVal val="#ppt_x"/>
                                          </p:val>
                                        </p:tav>
                                      </p:tavLst>
                                    </p:anim>
                                    <p:anim calcmode="lin" valueType="num">
                                      <p:cBhvr>
                                        <p:cTn id="10" dur="500" fill="hold"/>
                                        <p:tgtEl>
                                          <p:spTgt spid="178"/>
                                        </p:tgtEl>
                                        <p:attrNameLst>
                                          <p:attrName>ppt_y</p:attrName>
                                        </p:attrNameLst>
                                      </p:cBhvr>
                                      <p:tavLst>
                                        <p:tav tm="0">
                                          <p:val>
                                            <p:strVal val="#ppt_y"/>
                                          </p:val>
                                        </p:tav>
                                        <p:tav tm="100000">
                                          <p:val>
                                            <p:strVal val="#ppt_y"/>
                                          </p:val>
                                        </p:tav>
                                      </p:tavLst>
                                    </p:anim>
                                    <p:animEffect transition="in" filter="fade">
                                      <p:cBhvr>
                                        <p:cTn id="11" dur="500"/>
                                        <p:tgtEl>
                                          <p:spTgt spid="178"/>
                                        </p:tgtEl>
                                      </p:cBhvr>
                                    </p:animEffect>
                                  </p:childTnLst>
                                </p:cTn>
                              </p:par>
                            </p:childTnLst>
                          </p:cTn>
                        </p:par>
                        <p:par>
                          <p:cTn id="12" fill="hold">
                            <p:stCondLst>
                              <p:cond delay="500"/>
                            </p:stCondLst>
                            <p:childTnLst>
                              <p:par>
                                <p:cTn id="13" presetID="54" presetClass="entr" presetSubtype="0" accel="100000" fill="hold" grpId="0" nodeType="afterEffect">
                                  <p:stCondLst>
                                    <p:cond delay="0"/>
                                  </p:stCondLst>
                                  <p:childTnLst>
                                    <p:set>
                                      <p:cBhvr>
                                        <p:cTn id="14" dur="1" fill="hold">
                                          <p:stCondLst>
                                            <p:cond delay="0"/>
                                          </p:stCondLst>
                                        </p:cTn>
                                        <p:tgtEl>
                                          <p:spTgt spid="180"/>
                                        </p:tgtEl>
                                        <p:attrNameLst>
                                          <p:attrName>style.visibility</p:attrName>
                                        </p:attrNameLst>
                                      </p:cBhvr>
                                      <p:to>
                                        <p:strVal val="visible"/>
                                      </p:to>
                                    </p:set>
                                    <p:anim calcmode="lin" valueType="num">
                                      <p:cBhvr>
                                        <p:cTn id="15" dur="500" fill="hold"/>
                                        <p:tgtEl>
                                          <p:spTgt spid="180"/>
                                        </p:tgtEl>
                                        <p:attrNameLst>
                                          <p:attrName>ppt_w</p:attrName>
                                        </p:attrNameLst>
                                      </p:cBhvr>
                                      <p:tavLst>
                                        <p:tav tm="0">
                                          <p:val>
                                            <p:strVal val="#ppt_w*0.05"/>
                                          </p:val>
                                        </p:tav>
                                        <p:tav tm="100000">
                                          <p:val>
                                            <p:strVal val="#ppt_w"/>
                                          </p:val>
                                        </p:tav>
                                      </p:tavLst>
                                    </p:anim>
                                    <p:anim calcmode="lin" valueType="num">
                                      <p:cBhvr>
                                        <p:cTn id="16" dur="500" fill="hold"/>
                                        <p:tgtEl>
                                          <p:spTgt spid="180"/>
                                        </p:tgtEl>
                                        <p:attrNameLst>
                                          <p:attrName>ppt_h</p:attrName>
                                        </p:attrNameLst>
                                      </p:cBhvr>
                                      <p:tavLst>
                                        <p:tav tm="0">
                                          <p:val>
                                            <p:strVal val="#ppt_h"/>
                                          </p:val>
                                        </p:tav>
                                        <p:tav tm="100000">
                                          <p:val>
                                            <p:strVal val="#ppt_h"/>
                                          </p:val>
                                        </p:tav>
                                      </p:tavLst>
                                    </p:anim>
                                    <p:anim calcmode="lin" valueType="num">
                                      <p:cBhvr>
                                        <p:cTn id="17" dur="500" fill="hold"/>
                                        <p:tgtEl>
                                          <p:spTgt spid="180"/>
                                        </p:tgtEl>
                                        <p:attrNameLst>
                                          <p:attrName>ppt_x</p:attrName>
                                        </p:attrNameLst>
                                      </p:cBhvr>
                                      <p:tavLst>
                                        <p:tav tm="0">
                                          <p:val>
                                            <p:strVal val="#ppt_x-.2"/>
                                          </p:val>
                                        </p:tav>
                                        <p:tav tm="100000">
                                          <p:val>
                                            <p:strVal val="#ppt_x"/>
                                          </p:val>
                                        </p:tav>
                                      </p:tavLst>
                                    </p:anim>
                                    <p:anim calcmode="lin" valueType="num">
                                      <p:cBhvr>
                                        <p:cTn id="18" dur="500" fill="hold"/>
                                        <p:tgtEl>
                                          <p:spTgt spid="180"/>
                                        </p:tgtEl>
                                        <p:attrNameLst>
                                          <p:attrName>ppt_y</p:attrName>
                                        </p:attrNameLst>
                                      </p:cBhvr>
                                      <p:tavLst>
                                        <p:tav tm="0">
                                          <p:val>
                                            <p:strVal val="#ppt_y"/>
                                          </p:val>
                                        </p:tav>
                                        <p:tav tm="100000">
                                          <p:val>
                                            <p:strVal val="#ppt_y"/>
                                          </p:val>
                                        </p:tav>
                                      </p:tavLst>
                                    </p:anim>
                                    <p:animEffect transition="in" filter="fade">
                                      <p:cBhvr>
                                        <p:cTn id="19" dur="500"/>
                                        <p:tgtEl>
                                          <p:spTgt spid="180"/>
                                        </p:tgtEl>
                                      </p:cBhvr>
                                    </p:animEffect>
                                  </p:childTnLst>
                                </p:cTn>
                              </p:par>
                            </p:childTnLst>
                          </p:cTn>
                        </p:par>
                        <p:par>
                          <p:cTn id="20" fill="hold">
                            <p:stCondLst>
                              <p:cond delay="1000"/>
                            </p:stCondLst>
                            <p:childTnLst>
                              <p:par>
                                <p:cTn id="21" presetID="54" presetClass="entr" presetSubtype="0" accel="100000" fill="hold" grpId="0" nodeType="afterEffect">
                                  <p:stCondLst>
                                    <p:cond delay="0"/>
                                  </p:stCondLst>
                                  <p:childTnLst>
                                    <p:set>
                                      <p:cBhvr>
                                        <p:cTn id="22" dur="1" fill="hold">
                                          <p:stCondLst>
                                            <p:cond delay="0"/>
                                          </p:stCondLst>
                                        </p:cTn>
                                        <p:tgtEl>
                                          <p:spTgt spid="252"/>
                                        </p:tgtEl>
                                        <p:attrNameLst>
                                          <p:attrName>style.visibility</p:attrName>
                                        </p:attrNameLst>
                                      </p:cBhvr>
                                      <p:to>
                                        <p:strVal val="visible"/>
                                      </p:to>
                                    </p:set>
                                    <p:anim calcmode="lin" valueType="num">
                                      <p:cBhvr>
                                        <p:cTn id="23" dur="500" fill="hold"/>
                                        <p:tgtEl>
                                          <p:spTgt spid="252"/>
                                        </p:tgtEl>
                                        <p:attrNameLst>
                                          <p:attrName>ppt_w</p:attrName>
                                        </p:attrNameLst>
                                      </p:cBhvr>
                                      <p:tavLst>
                                        <p:tav tm="0">
                                          <p:val>
                                            <p:strVal val="#ppt_w*0.05"/>
                                          </p:val>
                                        </p:tav>
                                        <p:tav tm="100000">
                                          <p:val>
                                            <p:strVal val="#ppt_w"/>
                                          </p:val>
                                        </p:tav>
                                      </p:tavLst>
                                    </p:anim>
                                    <p:anim calcmode="lin" valueType="num">
                                      <p:cBhvr>
                                        <p:cTn id="24" dur="500" fill="hold"/>
                                        <p:tgtEl>
                                          <p:spTgt spid="252"/>
                                        </p:tgtEl>
                                        <p:attrNameLst>
                                          <p:attrName>ppt_h</p:attrName>
                                        </p:attrNameLst>
                                      </p:cBhvr>
                                      <p:tavLst>
                                        <p:tav tm="0">
                                          <p:val>
                                            <p:strVal val="#ppt_h"/>
                                          </p:val>
                                        </p:tav>
                                        <p:tav tm="100000">
                                          <p:val>
                                            <p:strVal val="#ppt_h"/>
                                          </p:val>
                                        </p:tav>
                                      </p:tavLst>
                                    </p:anim>
                                    <p:anim calcmode="lin" valueType="num">
                                      <p:cBhvr>
                                        <p:cTn id="25" dur="500" fill="hold"/>
                                        <p:tgtEl>
                                          <p:spTgt spid="252"/>
                                        </p:tgtEl>
                                        <p:attrNameLst>
                                          <p:attrName>ppt_x</p:attrName>
                                        </p:attrNameLst>
                                      </p:cBhvr>
                                      <p:tavLst>
                                        <p:tav tm="0">
                                          <p:val>
                                            <p:strVal val="#ppt_x-.2"/>
                                          </p:val>
                                        </p:tav>
                                        <p:tav tm="100000">
                                          <p:val>
                                            <p:strVal val="#ppt_x"/>
                                          </p:val>
                                        </p:tav>
                                      </p:tavLst>
                                    </p:anim>
                                    <p:anim calcmode="lin" valueType="num">
                                      <p:cBhvr>
                                        <p:cTn id="26" dur="500" fill="hold"/>
                                        <p:tgtEl>
                                          <p:spTgt spid="252"/>
                                        </p:tgtEl>
                                        <p:attrNameLst>
                                          <p:attrName>ppt_y</p:attrName>
                                        </p:attrNameLst>
                                      </p:cBhvr>
                                      <p:tavLst>
                                        <p:tav tm="0">
                                          <p:val>
                                            <p:strVal val="#ppt_y"/>
                                          </p:val>
                                        </p:tav>
                                        <p:tav tm="100000">
                                          <p:val>
                                            <p:strVal val="#ppt_y"/>
                                          </p:val>
                                        </p:tav>
                                      </p:tavLst>
                                    </p:anim>
                                    <p:animEffect transition="in" filter="fade">
                                      <p:cBhvr>
                                        <p:cTn id="27" dur="500"/>
                                        <p:tgtEl>
                                          <p:spTgt spid="252"/>
                                        </p:tgtEl>
                                      </p:cBhvr>
                                    </p:animEffect>
                                  </p:childTnLst>
                                </p:cTn>
                              </p:par>
                            </p:childTnLst>
                          </p:cTn>
                        </p:par>
                        <p:par>
                          <p:cTn id="28" fill="hold">
                            <p:stCondLst>
                              <p:cond delay="1500"/>
                            </p:stCondLst>
                            <p:childTnLst>
                              <p:par>
                                <p:cTn id="29" presetID="54" presetClass="entr" presetSubtype="0" accel="10000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ppt_w*0.05"/>
                                          </p:val>
                                        </p:tav>
                                        <p:tav tm="100000">
                                          <p:val>
                                            <p:strVal val="#ppt_w"/>
                                          </p:val>
                                        </p:tav>
                                      </p:tavLst>
                                    </p:anim>
                                    <p:anim calcmode="lin" valueType="num">
                                      <p:cBhvr>
                                        <p:cTn id="32" dur="500" fill="hold"/>
                                        <p:tgtEl>
                                          <p:spTgt spid="7"/>
                                        </p:tgtEl>
                                        <p:attrNameLst>
                                          <p:attrName>ppt_h</p:attrName>
                                        </p:attrNameLst>
                                      </p:cBhvr>
                                      <p:tavLst>
                                        <p:tav tm="0">
                                          <p:val>
                                            <p:strVal val="#ppt_h"/>
                                          </p:val>
                                        </p:tav>
                                        <p:tav tm="100000">
                                          <p:val>
                                            <p:strVal val="#ppt_h"/>
                                          </p:val>
                                        </p:tav>
                                      </p:tavLst>
                                    </p:anim>
                                    <p:anim calcmode="lin" valueType="num">
                                      <p:cBhvr>
                                        <p:cTn id="33" dur="500" fill="hold"/>
                                        <p:tgtEl>
                                          <p:spTgt spid="7"/>
                                        </p:tgtEl>
                                        <p:attrNameLst>
                                          <p:attrName>ppt_x</p:attrName>
                                        </p:attrNameLst>
                                      </p:cBhvr>
                                      <p:tavLst>
                                        <p:tav tm="0">
                                          <p:val>
                                            <p:strVal val="#ppt_x-.2"/>
                                          </p:val>
                                        </p:tav>
                                        <p:tav tm="100000">
                                          <p:val>
                                            <p:strVal val="#ppt_x"/>
                                          </p:val>
                                        </p:tav>
                                      </p:tavLst>
                                    </p:anim>
                                    <p:anim calcmode="lin" valueType="num">
                                      <p:cBhvr>
                                        <p:cTn id="34" dur="500" fill="hold"/>
                                        <p:tgtEl>
                                          <p:spTgt spid="7"/>
                                        </p:tgtEl>
                                        <p:attrNameLst>
                                          <p:attrName>ppt_y</p:attrName>
                                        </p:attrNameLst>
                                      </p:cBhvr>
                                      <p:tavLst>
                                        <p:tav tm="0">
                                          <p:val>
                                            <p:strVal val="#ppt_y"/>
                                          </p:val>
                                        </p:tav>
                                        <p:tav tm="100000">
                                          <p:val>
                                            <p:strVal val="#ppt_y"/>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P spid="180" grpId="0"/>
      <p:bldP spid="25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文本框 177"/>
          <p:cNvSpPr txBox="1"/>
          <p:nvPr/>
        </p:nvSpPr>
        <p:spPr>
          <a:xfrm>
            <a:off x="1985735" y="1033571"/>
            <a:ext cx="4309726" cy="377026"/>
          </a:xfrm>
          <a:prstGeom prst="rect">
            <a:avLst/>
          </a:prstGeom>
          <a:noFill/>
        </p:spPr>
        <p:txBody>
          <a:bodyPr wrap="square" lIns="68580" tIns="34290" rIns="68580" bIns="34290">
            <a:spAutoFit/>
            <a:scene3d>
              <a:camera prst="orthographicFront"/>
              <a:lightRig rig="threePt" dir="t"/>
            </a:scene3d>
          </a:bodyPr>
          <a:lstStyle/>
          <a:p>
            <a:pPr algn="ctr">
              <a:defRPr/>
            </a:pPr>
            <a:r>
              <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项目名称：美团外卖</a:t>
            </a:r>
            <a:r>
              <a:rPr lang="zh-CN" altLang="en-US"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rPr>
              <a:t>数据库管理系统</a:t>
            </a:r>
            <a:endParaRPr lang="zh-CN" sz="2000" dirty="0">
              <a:solidFill>
                <a:schemeClr val="accent1"/>
              </a:solidFill>
              <a:effectLst>
                <a:outerShdw blurRad="38100" dist="25400" dir="5400000" algn="ctr" rotWithShape="0">
                  <a:srgbClr val="6E747A">
                    <a:alpha val="43000"/>
                  </a:srgbClr>
                </a:outerShdw>
              </a:effectLst>
              <a:latin typeface="方正粗黑宋简体" panose="02000000000000000000" charset="-122"/>
              <a:ea typeface="方正粗黑宋简体" panose="02000000000000000000" charset="-122"/>
            </a:endParaRPr>
          </a:p>
        </p:txBody>
      </p:sp>
      <p:sp>
        <p:nvSpPr>
          <p:cNvPr id="180" name="文本框 179"/>
          <p:cNvSpPr txBox="1"/>
          <p:nvPr/>
        </p:nvSpPr>
        <p:spPr>
          <a:xfrm>
            <a:off x="215516" y="2212504"/>
            <a:ext cx="3386055" cy="2654573"/>
          </a:xfrm>
          <a:prstGeom prst="rect">
            <a:avLst/>
          </a:prstGeom>
          <a:noFill/>
        </p:spPr>
        <p:txBody>
          <a:bodyPr wrap="square" lIns="68580" tIns="34290" rIns="68580" bIns="34290">
            <a:spAutoFit/>
          </a:bodyPr>
          <a:lstStyle/>
          <a:p>
            <a:pPr>
              <a:defRPr/>
            </a:pPr>
            <a:r>
              <a:rPr lang="zh-CN" altLang="en-US" sz="1200" dirty="0">
                <a:solidFill>
                  <a:schemeClr val="tx1">
                    <a:lumMod val="85000"/>
                    <a:lumOff val="15000"/>
                  </a:schemeClr>
                </a:solidFill>
                <a:latin typeface="新宋体" panose="02010609030101010101" charset="-122"/>
                <a:ea typeface="新宋体" panose="02010609030101010101" charset="-122"/>
              </a:rPr>
              <a:t>注册</a:t>
            </a:r>
            <a:r>
              <a:rPr lang="en-US" altLang="zh-CN" sz="1200" dirty="0">
                <a:solidFill>
                  <a:schemeClr val="tx1">
                    <a:lumMod val="85000"/>
                    <a:lumOff val="15000"/>
                  </a:schemeClr>
                </a:solidFill>
                <a:latin typeface="新宋体" panose="02010609030101010101" charset="-122"/>
                <a:ea typeface="新宋体" panose="02010609030101010101" charset="-122"/>
              </a:rPr>
              <a:t>/</a:t>
            </a:r>
            <a:r>
              <a:rPr lang="zh-CN" altLang="en-US" sz="1200" dirty="0">
                <a:solidFill>
                  <a:schemeClr val="tx1">
                    <a:lumMod val="85000"/>
                    <a:lumOff val="15000"/>
                  </a:schemeClr>
                </a:solidFill>
                <a:latin typeface="新宋体" panose="02010609030101010101" charset="-122"/>
                <a:ea typeface="新宋体" panose="02010609030101010101" charset="-122"/>
              </a:rPr>
              <a:t>修改信息</a:t>
            </a:r>
            <a:r>
              <a:rPr lang="zh-CN" altLang="zh-CN" sz="1200" dirty="0">
                <a:solidFill>
                  <a:schemeClr val="tx1">
                    <a:lumMod val="85000"/>
                    <a:lumOff val="15000"/>
                  </a:schemeClr>
                </a:solidFill>
                <a:latin typeface="新宋体" panose="02010609030101010101" charset="-122"/>
                <a:ea typeface="新宋体" panose="02010609030101010101" charset="-122"/>
              </a:rPr>
              <a:t>：</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用户：</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用户注册</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用户查看信息</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用户修改信息</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用户查看名字的历史记录</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商家：</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商家注册</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商家查看信息</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商家修改信息</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录入菜品</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修改菜品信息</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查看菜品的历史价格（未实现）</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p>
        </p:txBody>
      </p:sp>
      <p:sp>
        <p:nvSpPr>
          <p:cNvPr id="85" name="文本框 84">
            <a:extLst>
              <a:ext uri="{FF2B5EF4-FFF2-40B4-BE49-F238E27FC236}">
                <a16:creationId xmlns:a16="http://schemas.microsoft.com/office/drawing/2014/main" id="{FF3770E1-9661-4EC4-A836-2F426AE18B80}"/>
              </a:ext>
            </a:extLst>
          </p:cNvPr>
          <p:cNvSpPr txBox="1"/>
          <p:nvPr/>
        </p:nvSpPr>
        <p:spPr>
          <a:xfrm>
            <a:off x="215516" y="1615561"/>
            <a:ext cx="5255594" cy="307777"/>
          </a:xfrm>
          <a:prstGeom prst="rect">
            <a:avLst/>
          </a:prstGeom>
          <a:noFill/>
        </p:spPr>
        <p:txBody>
          <a:bodyPr wrap="square" rtlCol="0">
            <a:spAutoFit/>
          </a:bodyPr>
          <a:lstStyle/>
          <a:p>
            <a:pPr>
              <a:defRPr/>
            </a:pPr>
            <a:r>
              <a:rPr lang="zh-CN" altLang="zh-CN" sz="1400" dirty="0">
                <a:solidFill>
                  <a:schemeClr val="tx1">
                    <a:lumMod val="85000"/>
                    <a:lumOff val="15000"/>
                  </a:schemeClr>
                </a:solidFill>
                <a:latin typeface="新宋体" panose="02010609030101010101" charset="-122"/>
                <a:ea typeface="新宋体" panose="02010609030101010101" charset="-122"/>
              </a:rPr>
              <a:t>模仿美团外卖的外卖流程，菜单等功能实现的数据库管理功能</a:t>
            </a:r>
            <a:endParaRPr lang="zh-CN" altLang="en-US" sz="1400" dirty="0">
              <a:solidFill>
                <a:schemeClr val="tx1">
                  <a:lumMod val="85000"/>
                  <a:lumOff val="15000"/>
                </a:schemeClr>
              </a:solidFill>
              <a:latin typeface="新宋体" panose="02010609030101010101" charset="-122"/>
              <a:ea typeface="新宋体" panose="02010609030101010101" charset="-122"/>
            </a:endParaRPr>
          </a:p>
        </p:txBody>
      </p:sp>
      <p:sp>
        <p:nvSpPr>
          <p:cNvPr id="7" name="文本框 6">
            <a:extLst>
              <a:ext uri="{FF2B5EF4-FFF2-40B4-BE49-F238E27FC236}">
                <a16:creationId xmlns:a16="http://schemas.microsoft.com/office/drawing/2014/main" id="{E1F3DBEB-8CBE-4FB9-A581-3A2561B635AF}"/>
              </a:ext>
            </a:extLst>
          </p:cNvPr>
          <p:cNvSpPr txBox="1"/>
          <p:nvPr/>
        </p:nvSpPr>
        <p:spPr>
          <a:xfrm>
            <a:off x="3167844" y="2392524"/>
            <a:ext cx="3386055" cy="1177245"/>
          </a:xfrm>
          <a:prstGeom prst="rect">
            <a:avLst/>
          </a:prstGeom>
          <a:noFill/>
        </p:spPr>
        <p:txBody>
          <a:bodyPr wrap="square" lIns="68580" tIns="34290" rIns="68580" bIns="34290">
            <a:spAutoFit/>
          </a:bodyPr>
          <a:lstStyle/>
          <a:p>
            <a:pPr>
              <a:defRPr/>
            </a:pPr>
            <a:r>
              <a:rPr lang="zh-CN" altLang="en-US" sz="1200" dirty="0">
                <a:solidFill>
                  <a:schemeClr val="tx1">
                    <a:lumMod val="85000"/>
                    <a:lumOff val="15000"/>
                  </a:schemeClr>
                </a:solidFill>
                <a:latin typeface="新宋体" panose="02010609030101010101" charset="-122"/>
                <a:ea typeface="新宋体" panose="02010609030101010101" charset="-122"/>
              </a:rPr>
              <a:t>    配送员：</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配送员注册</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配送员查看信息</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r>
              <a:rPr lang="zh-CN" altLang="en-US" sz="1200" dirty="0">
                <a:solidFill>
                  <a:schemeClr val="tx1">
                    <a:lumMod val="85000"/>
                    <a:lumOff val="15000"/>
                  </a:schemeClr>
                </a:solidFill>
                <a:latin typeface="新宋体" panose="02010609030101010101" charset="-122"/>
                <a:ea typeface="新宋体" panose="02010609030101010101" charset="-122"/>
              </a:rPr>
              <a:t>配送员修改信息</a:t>
            </a:r>
            <a:endParaRPr lang="en-US" altLang="zh-CN" sz="1200" dirty="0">
              <a:solidFill>
                <a:schemeClr val="tx1">
                  <a:lumMod val="85000"/>
                  <a:lumOff val="15000"/>
                </a:schemeClr>
              </a:solidFill>
              <a:latin typeface="新宋体" panose="02010609030101010101" charset="-122"/>
              <a:ea typeface="新宋体" panose="02010609030101010101" charset="-122"/>
            </a:endParaRP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p>
          <a:p>
            <a:pPr>
              <a:defRPr/>
            </a:pPr>
            <a:r>
              <a:rPr lang="en-US" altLang="zh-CN" sz="1200" dirty="0">
                <a:solidFill>
                  <a:schemeClr val="tx1">
                    <a:lumMod val="85000"/>
                    <a:lumOff val="15000"/>
                  </a:schemeClr>
                </a:solidFill>
                <a:latin typeface="新宋体" panose="02010609030101010101" charset="-122"/>
                <a:ea typeface="新宋体" panose="02010609030101010101" charset="-122"/>
              </a:rPr>
              <a:t>    </a:t>
            </a:r>
          </a:p>
        </p:txBody>
      </p:sp>
    </p:spTree>
    <p:extLst>
      <p:ext uri="{BB962C8B-B14F-4D97-AF65-F5344CB8AC3E}">
        <p14:creationId xmlns:p14="http://schemas.microsoft.com/office/powerpoint/2010/main" val="2071847371"/>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p:cTn id="7" dur="500" fill="hold"/>
                                        <p:tgtEl>
                                          <p:spTgt spid="178"/>
                                        </p:tgtEl>
                                        <p:attrNameLst>
                                          <p:attrName>ppt_w</p:attrName>
                                        </p:attrNameLst>
                                      </p:cBhvr>
                                      <p:tavLst>
                                        <p:tav tm="0">
                                          <p:val>
                                            <p:strVal val="#ppt_w*0.05"/>
                                          </p:val>
                                        </p:tav>
                                        <p:tav tm="100000">
                                          <p:val>
                                            <p:strVal val="#ppt_w"/>
                                          </p:val>
                                        </p:tav>
                                      </p:tavLst>
                                    </p:anim>
                                    <p:anim calcmode="lin" valueType="num">
                                      <p:cBhvr>
                                        <p:cTn id="8" dur="500" fill="hold"/>
                                        <p:tgtEl>
                                          <p:spTgt spid="178"/>
                                        </p:tgtEl>
                                        <p:attrNameLst>
                                          <p:attrName>ppt_h</p:attrName>
                                        </p:attrNameLst>
                                      </p:cBhvr>
                                      <p:tavLst>
                                        <p:tav tm="0">
                                          <p:val>
                                            <p:strVal val="#ppt_h"/>
                                          </p:val>
                                        </p:tav>
                                        <p:tav tm="100000">
                                          <p:val>
                                            <p:strVal val="#ppt_h"/>
                                          </p:val>
                                        </p:tav>
                                      </p:tavLst>
                                    </p:anim>
                                    <p:anim calcmode="lin" valueType="num">
                                      <p:cBhvr>
                                        <p:cTn id="9" dur="500" fill="hold"/>
                                        <p:tgtEl>
                                          <p:spTgt spid="178"/>
                                        </p:tgtEl>
                                        <p:attrNameLst>
                                          <p:attrName>ppt_x</p:attrName>
                                        </p:attrNameLst>
                                      </p:cBhvr>
                                      <p:tavLst>
                                        <p:tav tm="0">
                                          <p:val>
                                            <p:strVal val="#ppt_x-.2"/>
                                          </p:val>
                                        </p:tav>
                                        <p:tav tm="100000">
                                          <p:val>
                                            <p:strVal val="#ppt_x"/>
                                          </p:val>
                                        </p:tav>
                                      </p:tavLst>
                                    </p:anim>
                                    <p:anim calcmode="lin" valueType="num">
                                      <p:cBhvr>
                                        <p:cTn id="10" dur="500" fill="hold"/>
                                        <p:tgtEl>
                                          <p:spTgt spid="178"/>
                                        </p:tgtEl>
                                        <p:attrNameLst>
                                          <p:attrName>ppt_y</p:attrName>
                                        </p:attrNameLst>
                                      </p:cBhvr>
                                      <p:tavLst>
                                        <p:tav tm="0">
                                          <p:val>
                                            <p:strVal val="#ppt_y"/>
                                          </p:val>
                                        </p:tav>
                                        <p:tav tm="100000">
                                          <p:val>
                                            <p:strVal val="#ppt_y"/>
                                          </p:val>
                                        </p:tav>
                                      </p:tavLst>
                                    </p:anim>
                                    <p:animEffect transition="in" filter="fade">
                                      <p:cBhvr>
                                        <p:cTn id="11" dur="500"/>
                                        <p:tgtEl>
                                          <p:spTgt spid="178"/>
                                        </p:tgtEl>
                                      </p:cBhvr>
                                    </p:animEffect>
                                  </p:childTnLst>
                                </p:cTn>
                              </p:par>
                            </p:childTnLst>
                          </p:cTn>
                        </p:par>
                        <p:par>
                          <p:cTn id="12" fill="hold">
                            <p:stCondLst>
                              <p:cond delay="500"/>
                            </p:stCondLst>
                            <p:childTnLst>
                              <p:par>
                                <p:cTn id="13" presetID="54" presetClass="entr" presetSubtype="0" accel="100000" fill="hold" grpId="0" nodeType="afterEffect">
                                  <p:stCondLst>
                                    <p:cond delay="0"/>
                                  </p:stCondLst>
                                  <p:childTnLst>
                                    <p:set>
                                      <p:cBhvr>
                                        <p:cTn id="14" dur="1" fill="hold">
                                          <p:stCondLst>
                                            <p:cond delay="0"/>
                                          </p:stCondLst>
                                        </p:cTn>
                                        <p:tgtEl>
                                          <p:spTgt spid="180"/>
                                        </p:tgtEl>
                                        <p:attrNameLst>
                                          <p:attrName>style.visibility</p:attrName>
                                        </p:attrNameLst>
                                      </p:cBhvr>
                                      <p:to>
                                        <p:strVal val="visible"/>
                                      </p:to>
                                    </p:set>
                                    <p:anim calcmode="lin" valueType="num">
                                      <p:cBhvr>
                                        <p:cTn id="15" dur="500" fill="hold"/>
                                        <p:tgtEl>
                                          <p:spTgt spid="180"/>
                                        </p:tgtEl>
                                        <p:attrNameLst>
                                          <p:attrName>ppt_w</p:attrName>
                                        </p:attrNameLst>
                                      </p:cBhvr>
                                      <p:tavLst>
                                        <p:tav tm="0">
                                          <p:val>
                                            <p:strVal val="#ppt_w*0.05"/>
                                          </p:val>
                                        </p:tav>
                                        <p:tav tm="100000">
                                          <p:val>
                                            <p:strVal val="#ppt_w"/>
                                          </p:val>
                                        </p:tav>
                                      </p:tavLst>
                                    </p:anim>
                                    <p:anim calcmode="lin" valueType="num">
                                      <p:cBhvr>
                                        <p:cTn id="16" dur="500" fill="hold"/>
                                        <p:tgtEl>
                                          <p:spTgt spid="180"/>
                                        </p:tgtEl>
                                        <p:attrNameLst>
                                          <p:attrName>ppt_h</p:attrName>
                                        </p:attrNameLst>
                                      </p:cBhvr>
                                      <p:tavLst>
                                        <p:tav tm="0">
                                          <p:val>
                                            <p:strVal val="#ppt_h"/>
                                          </p:val>
                                        </p:tav>
                                        <p:tav tm="100000">
                                          <p:val>
                                            <p:strVal val="#ppt_h"/>
                                          </p:val>
                                        </p:tav>
                                      </p:tavLst>
                                    </p:anim>
                                    <p:anim calcmode="lin" valueType="num">
                                      <p:cBhvr>
                                        <p:cTn id="17" dur="500" fill="hold"/>
                                        <p:tgtEl>
                                          <p:spTgt spid="180"/>
                                        </p:tgtEl>
                                        <p:attrNameLst>
                                          <p:attrName>ppt_x</p:attrName>
                                        </p:attrNameLst>
                                      </p:cBhvr>
                                      <p:tavLst>
                                        <p:tav tm="0">
                                          <p:val>
                                            <p:strVal val="#ppt_x-.2"/>
                                          </p:val>
                                        </p:tav>
                                        <p:tav tm="100000">
                                          <p:val>
                                            <p:strVal val="#ppt_x"/>
                                          </p:val>
                                        </p:tav>
                                      </p:tavLst>
                                    </p:anim>
                                    <p:anim calcmode="lin" valueType="num">
                                      <p:cBhvr>
                                        <p:cTn id="18" dur="500" fill="hold"/>
                                        <p:tgtEl>
                                          <p:spTgt spid="180"/>
                                        </p:tgtEl>
                                        <p:attrNameLst>
                                          <p:attrName>ppt_y</p:attrName>
                                        </p:attrNameLst>
                                      </p:cBhvr>
                                      <p:tavLst>
                                        <p:tav tm="0">
                                          <p:val>
                                            <p:strVal val="#ppt_y"/>
                                          </p:val>
                                        </p:tav>
                                        <p:tav tm="100000">
                                          <p:val>
                                            <p:strVal val="#ppt_y"/>
                                          </p:val>
                                        </p:tav>
                                      </p:tavLst>
                                    </p:anim>
                                    <p:animEffect transition="in" filter="fade">
                                      <p:cBhvr>
                                        <p:cTn id="19" dur="500"/>
                                        <p:tgtEl>
                                          <p:spTgt spid="180"/>
                                        </p:tgtEl>
                                      </p:cBhvr>
                                    </p:animEffect>
                                  </p:childTnLst>
                                </p:cTn>
                              </p:par>
                            </p:childTnLst>
                          </p:cTn>
                        </p:par>
                        <p:par>
                          <p:cTn id="20" fill="hold">
                            <p:stCondLst>
                              <p:cond delay="1000"/>
                            </p:stCondLst>
                            <p:childTnLst>
                              <p:par>
                                <p:cTn id="21" presetID="54" presetClass="entr" presetSubtype="0" accel="10000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strVal val="#ppt_w*0.05"/>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anim calcmode="lin" valueType="num">
                                      <p:cBhvr>
                                        <p:cTn id="25" dur="500" fill="hold"/>
                                        <p:tgtEl>
                                          <p:spTgt spid="7"/>
                                        </p:tgtEl>
                                        <p:attrNameLst>
                                          <p:attrName>ppt_x</p:attrName>
                                        </p:attrNameLst>
                                      </p:cBhvr>
                                      <p:tavLst>
                                        <p:tav tm="0">
                                          <p:val>
                                            <p:strVal val="#ppt_x-.2"/>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P spid="180"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532">
      <a:dk1>
        <a:sysClr val="windowText" lastClr="000000"/>
      </a:dk1>
      <a:lt1>
        <a:sysClr val="window" lastClr="FFFFFF"/>
      </a:lt1>
      <a:dk2>
        <a:srgbClr val="1F497D"/>
      </a:dk2>
      <a:lt2>
        <a:srgbClr val="EEECE1"/>
      </a:lt2>
      <a:accent1>
        <a:srgbClr val="149F8F"/>
      </a:accent1>
      <a:accent2>
        <a:srgbClr val="149F8F"/>
      </a:accent2>
      <a:accent3>
        <a:srgbClr val="149F8F"/>
      </a:accent3>
      <a:accent4>
        <a:srgbClr val="149F8F"/>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829</Words>
  <Application>Microsoft Office PowerPoint</Application>
  <PresentationFormat>自定义</PresentationFormat>
  <Paragraphs>118</Paragraphs>
  <Slides>16</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hakuyoxingshu7000</vt:lpstr>
      <vt:lpstr>方正粗黑宋简体</vt:lpstr>
      <vt:lpstr>方正舒体</vt:lpstr>
      <vt:lpstr>华文行楷</vt:lpstr>
      <vt:lpstr>楷体</vt:lpstr>
      <vt:lpstr>宋体</vt:lpstr>
      <vt:lpstr>微软雅黑</vt:lpstr>
      <vt:lpstr>微软雅黑 Light</vt:lpstr>
      <vt:lpstr>新宋体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俊</cp:lastModifiedBy>
  <cp:revision>319</cp:revision>
  <dcterms:created xsi:type="dcterms:W3CDTF">2017-06-08T13:49:00Z</dcterms:created>
  <dcterms:modified xsi:type="dcterms:W3CDTF">2020-06-11T07:55:34Z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