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20669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10867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0329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5035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29371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34431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66380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904548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7915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14543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78342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7501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15105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20776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91327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73681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09992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5053922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a:bodyPr>
          <a:lstStyle/>
          <a:p>
            <a:r>
              <a:rPr lang="en-IN" sz="2000" dirty="0" smtClean="0"/>
              <a:t>                                                                                       </a:t>
            </a:r>
            <a:r>
              <a:rPr lang="en-IN" sz="2000" b="1" dirty="0" smtClean="0"/>
              <a:t>PRESENTED BY</a:t>
            </a:r>
          </a:p>
          <a:p>
            <a:r>
              <a:rPr lang="en-IN" sz="2000" dirty="0" smtClean="0"/>
              <a:t>                                                                                   </a:t>
            </a:r>
            <a:r>
              <a:rPr lang="en-IN" sz="2000" dirty="0" err="1" smtClean="0"/>
              <a:t>c.vinuja</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lnSpcReduction="1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44</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7</cp:revision>
  <dcterms:created xsi:type="dcterms:W3CDTF">2024-04-03T12:09:26Z</dcterms:created>
  <dcterms:modified xsi:type="dcterms:W3CDTF">2024-04-04T06:12:21Z</dcterms:modified>
</cp:coreProperties>
</file>