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4" r:id="rId6"/>
    <p:sldId id="262" r:id="rId7"/>
    <p:sldId id="260" r:id="rId8"/>
    <p:sldId id="268" r:id="rId9"/>
    <p:sldId id="269" r:id="rId10"/>
    <p:sldId id="265" r:id="rId1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9" autoAdjust="0"/>
  </p:normalViewPr>
  <p:slideViewPr>
    <p:cSldViewPr>
      <p:cViewPr varScale="1">
        <p:scale>
          <a:sx n="88" d="100"/>
          <a:sy n="88" d="100"/>
        </p:scale>
        <p:origin x="876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  <a:t>16/1/29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8.45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278293" y="1989665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8463" y="314553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项目名称</a:t>
            </a:r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宠物缘的设计与实现</a:t>
            </a:r>
            <a:endParaRPr lang="zh-CN" altLang="en-US" sz="2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3279" y="198966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11720" y="197963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28852" y="200243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36636" y="197689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44426" y="197689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285966" y="2002438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sp>
        <p:nvSpPr>
          <p:cNvPr id="21" name="矩形 20"/>
          <p:cNvSpPr/>
          <p:nvPr/>
        </p:nvSpPr>
        <p:spPr>
          <a:xfrm>
            <a:off x="3013276" y="198966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21066" y="199240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18052" y="198966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136635" y="197963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44425" y="197963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8463" y="3619971"/>
            <a:ext cx="4647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小组成员</a:t>
            </a:r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王殿敏</a:t>
            </a:r>
            <a:r>
              <a:rPr lang="en-US" altLang="zh-CN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禹俊彦 赵云飞</a:t>
            </a:r>
            <a:endParaRPr lang="en-US" altLang="zh-CN" sz="24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田晓燕</a:t>
            </a:r>
            <a:r>
              <a:rPr lang="en-US" altLang="zh-CN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李金铎 李海波</a:t>
            </a:r>
            <a:endParaRPr lang="zh-CN" altLang="en-US" sz="2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48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50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52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5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61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63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65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67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68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103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04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10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0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48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50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52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5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61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63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65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67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68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103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04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10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0410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07600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6052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20366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64856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50410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505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7322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1001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6761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2068" y="1804634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4156" y="2012928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50410" y="-740616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7600" y="-740616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6052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20366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64856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329">
            <a:off x="1598223" y="2198359"/>
            <a:ext cx="2518162" cy="8561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5815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" presetClass="exit" presetSubtype="4" accel="5000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400"/>
                            </p:stCondLst>
                            <p:childTnLst>
                              <p:par>
                                <p:cTn id="9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499685" y="49055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宠物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缘的设计与实现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70420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889352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79712" y="3001516"/>
            <a:ext cx="1300087" cy="216024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79712" y="1201316"/>
            <a:ext cx="1008112" cy="180020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7824" y="1201316"/>
            <a:ext cx="2736304" cy="216024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24128" y="1417340"/>
            <a:ext cx="1224136" cy="216024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89352" y="3577580"/>
            <a:ext cx="1058912" cy="1584176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91148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2251" y="453873"/>
            <a:ext cx="1391146" cy="144309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618961" y="284255"/>
            <a:ext cx="2210333" cy="21953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项目设计与实现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299521" y="2885028"/>
            <a:ext cx="1252314" cy="12990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72641" y="2281436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项目目标及开发工具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418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63698 0.00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4427 -0.3788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8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37889 L -0.03402 -0.69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2 -0.69389 L 0.26528 -0.656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8 -0.65611 L 0.39914 -0.2908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4 -0.2775 L 0.28091 -0.0002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13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91 -0.00084 L 0.69046 -0.00084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项目目标及开发工具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33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项目目标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2939" y="500957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设计与实现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5" name="矩形 44"/>
          <p:cNvSpPr/>
          <p:nvPr/>
        </p:nvSpPr>
        <p:spPr>
          <a:xfrm>
            <a:off x="1142616" y="4972247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目标及</a:t>
            </a:r>
            <a:endParaRPr lang="en-US" altLang="zh-CN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defRPr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  <a:endParaRPr lang="zh-CN" altLang="en-US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84213" y="1906652"/>
            <a:ext cx="1511300" cy="1511300"/>
            <a:chOff x="684213" y="1906652"/>
            <a:chExt cx="1511300" cy="1511300"/>
          </a:xfrm>
        </p:grpSpPr>
        <p:sp>
          <p:nvSpPr>
            <p:cNvPr id="34" name="椭圆​​ 2"/>
            <p:cNvSpPr/>
            <p:nvPr/>
          </p:nvSpPr>
          <p:spPr>
            <a:xfrm>
              <a:off x="684213" y="1906652"/>
              <a:ext cx="1511300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​​ 11"/>
            <p:cNvSpPr>
              <a:spLocks noChangeArrowheads="1"/>
            </p:cNvSpPr>
            <p:nvPr/>
          </p:nvSpPr>
          <p:spPr bwMode="auto">
            <a:xfrm>
              <a:off x="846138" y="2340109"/>
              <a:ext cx="12105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宠物展示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和交易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25863" y="1916177"/>
            <a:ext cx="1944687" cy="1943100"/>
            <a:chOff x="3725863" y="1916177"/>
            <a:chExt cx="1944687" cy="1943100"/>
          </a:xfrm>
        </p:grpSpPr>
        <p:sp>
          <p:nvSpPr>
            <p:cNvPr id="47" name="椭圆​​ 3"/>
            <p:cNvSpPr/>
            <p:nvPr/>
          </p:nvSpPr>
          <p:spPr>
            <a:xfrm>
              <a:off x="3725863" y="1916177"/>
              <a:ext cx="1944687" cy="19431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2"/>
            <p:cNvSpPr>
              <a:spLocks noChangeArrowheads="1"/>
            </p:cNvSpPr>
            <p:nvPr/>
          </p:nvSpPr>
          <p:spPr bwMode="auto">
            <a:xfrm>
              <a:off x="4087114" y="2694052"/>
              <a:ext cx="12618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宠物缘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19925" y="1906652"/>
            <a:ext cx="1512888" cy="1511300"/>
            <a:chOff x="7019925" y="1906652"/>
            <a:chExt cx="1512888" cy="1511300"/>
          </a:xfrm>
        </p:grpSpPr>
        <p:sp>
          <p:nvSpPr>
            <p:cNvPr id="48" name="椭圆​​ 4"/>
            <p:cNvSpPr/>
            <p:nvPr/>
          </p:nvSpPr>
          <p:spPr>
            <a:xfrm>
              <a:off x="7019925" y="1906652"/>
              <a:ext cx="1512888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​​ 13"/>
            <p:cNvSpPr>
              <a:spLocks noChangeArrowheads="1"/>
            </p:cNvSpPr>
            <p:nvPr/>
          </p:nvSpPr>
          <p:spPr bwMode="auto">
            <a:xfrm>
              <a:off x="7250948" y="2353444"/>
              <a:ext cx="11079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宠物新闻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及百科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5" name="直接连接符 4"/>
          <p:cNvCxnSpPr>
            <a:stCxn id="34" idx="6"/>
            <a:endCxn id="47" idx="2"/>
          </p:cNvCxnSpPr>
          <p:nvPr/>
        </p:nvCxnSpPr>
        <p:spPr>
          <a:xfrm>
            <a:off x="2195513" y="2662302"/>
            <a:ext cx="1530350" cy="2254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8" idx="2"/>
          </p:cNvCxnSpPr>
          <p:nvPr/>
        </p:nvCxnSpPr>
        <p:spPr>
          <a:xfrm flipV="1">
            <a:off x="5704809" y="2662302"/>
            <a:ext cx="1315116" cy="2985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42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46" y="858059"/>
            <a:ext cx="5544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项目采用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PHP+Mysql+Apache</a:t>
            </a:r>
            <a:endParaRPr lang="en-US" altLang="zh-CN" sz="2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的组合方式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Think PHP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框架进</a:t>
            </a:r>
            <a:endParaRPr lang="en-US" altLang="zh-CN" sz="2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行开发</a:t>
            </a:r>
            <a:r>
              <a:rPr lang="en-US" altLang="zh-CN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其中前台用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嵌入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php</a:t>
            </a:r>
            <a:endParaRPr lang="en-US" altLang="zh-CN" sz="2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进行页面开发和管理用户界面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6353191" y="53955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相关技术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204783" y="-1766455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69483" y="-735648"/>
              <a:ext cx="1775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Main Point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062938" y="5009578"/>
            <a:ext cx="108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设计与实现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5" name="矩形 44"/>
          <p:cNvSpPr/>
          <p:nvPr/>
        </p:nvSpPr>
        <p:spPr>
          <a:xfrm>
            <a:off x="1141716" y="4949673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项目目标及</a:t>
            </a:r>
            <a:endParaRPr lang="en-US" altLang="zh-CN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</a:p>
        </p:txBody>
      </p:sp>
      <p:sp>
        <p:nvSpPr>
          <p:cNvPr id="25" name="椭圆 24"/>
          <p:cNvSpPr/>
          <p:nvPr/>
        </p:nvSpPr>
        <p:spPr>
          <a:xfrm>
            <a:off x="8605742" y="5065685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049438" y="212295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宋体" panose="02010600030101010101" pitchFamily="2" charset="-122"/>
              </a:rPr>
              <a:t>PHP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906563" y="2770651"/>
            <a:ext cx="1589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数据库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906563" y="3491376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Apache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服务器</a:t>
            </a:r>
          </a:p>
        </p:txBody>
      </p:sp>
      <p:sp>
        <p:nvSpPr>
          <p:cNvPr id="29" name="泪滴形 28"/>
          <p:cNvSpPr/>
          <p:nvPr/>
        </p:nvSpPr>
        <p:spPr>
          <a:xfrm>
            <a:off x="5114400" y="2049926"/>
            <a:ext cx="430213" cy="431800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泪滴形 29"/>
          <p:cNvSpPr/>
          <p:nvPr/>
        </p:nvSpPr>
        <p:spPr>
          <a:xfrm>
            <a:off x="5257275" y="2770651"/>
            <a:ext cx="457200" cy="431800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泪滴形 30"/>
          <p:cNvSpPr/>
          <p:nvPr/>
        </p:nvSpPr>
        <p:spPr>
          <a:xfrm>
            <a:off x="5401738" y="3418351"/>
            <a:ext cx="431800" cy="431800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690663" y="2483313"/>
            <a:ext cx="1582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833538" y="3202451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4"/>
          <p:cNvCxnSpPr/>
          <p:nvPr/>
        </p:nvCxnSpPr>
        <p:spPr>
          <a:xfrm>
            <a:off x="5906563" y="3850151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19"/>
          <p:cNvSpPr>
            <a:spLocks noChangeArrowheads="1"/>
          </p:cNvSpPr>
          <p:nvPr/>
        </p:nvSpPr>
        <p:spPr bwMode="auto">
          <a:xfrm>
            <a:off x="6049438" y="4066051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HTML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泪滴形 22"/>
          <p:cNvSpPr/>
          <p:nvPr/>
        </p:nvSpPr>
        <p:spPr>
          <a:xfrm>
            <a:off x="5544613" y="3993026"/>
            <a:ext cx="431800" cy="431800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09491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22222E-6 L -1.38889E-6 -0.5563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7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" dur="1000" spd="-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fill="hold" grpId="1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 p14:bounceEnd="68000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grpId="2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3.33333E-6 -2.22222E-6 L 0.38541 -2.22222E-6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7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7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5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5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57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5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6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6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7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7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3" grpId="0" animBg="1"/>
          <p:bldP spid="13" grpId="1" animBg="1"/>
          <p:bldP spid="13" grpId="2" animBg="1"/>
          <p:bldP spid="25" grpId="0" animBg="1"/>
          <p:bldP spid="25" grpId="1" animBg="1"/>
          <p:bldP spid="26" grpId="0"/>
          <p:bldP spid="27" grpId="0"/>
          <p:bldP spid="28" grpId="0"/>
          <p:bldP spid="29" grpId="0" animBg="1"/>
          <p:bldP spid="30" grpId="0" animBg="1"/>
          <p:bldP spid="31" grpId="0" animBg="1"/>
          <p:bldP spid="46" grpId="0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22222E-6 L -1.38889E-6 -0.5563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7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" dur="1000" spd="-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grpId="2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3.33333E-6 -2.22222E-6 L 0.38541 -2.22222E-6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7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7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4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5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5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5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57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5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6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6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7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7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3" grpId="0" animBg="1"/>
          <p:bldP spid="13" grpId="1" animBg="1"/>
          <p:bldP spid="13" grpId="2" animBg="1"/>
          <p:bldP spid="25" grpId="0" animBg="1"/>
          <p:bldP spid="25" grpId="1" animBg="1"/>
          <p:bldP spid="26" grpId="0"/>
          <p:bldP spid="27" grpId="0"/>
          <p:bldP spid="28" grpId="0"/>
          <p:bldP spid="29" grpId="0" animBg="1"/>
          <p:bldP spid="30" grpId="0" animBg="1"/>
          <p:bldP spid="31" grpId="0" animBg="1"/>
          <p:bldP spid="46" grpId="0"/>
          <p:bldP spid="4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076" y="244461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sublime</a:t>
            </a:r>
            <a:endParaRPr lang="en-US" altLang="zh-C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62938" y="5009578"/>
            <a:ext cx="108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设计与实现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64" name="矩形 63"/>
          <p:cNvSpPr/>
          <p:nvPr/>
        </p:nvSpPr>
        <p:spPr>
          <a:xfrm>
            <a:off x="1142618" y="4906513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项目目标及</a:t>
            </a:r>
            <a:endParaRPr lang="en-US" altLang="zh-CN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</a:p>
        </p:txBody>
      </p:sp>
      <p:sp>
        <p:nvSpPr>
          <p:cNvPr id="13" name="矩形 12"/>
          <p:cNvSpPr/>
          <p:nvPr/>
        </p:nvSpPr>
        <p:spPr>
          <a:xfrm>
            <a:off x="-108519" y="534194"/>
            <a:ext cx="4709562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330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93646 0.0044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23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" grpId="0"/>
      <p:bldP spid="4" grpId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696" y="69726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功能需求分析</a:t>
            </a:r>
            <a:endParaRPr lang="en-US" altLang="zh-C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62938" y="5009578"/>
            <a:ext cx="108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设计与实现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64" name="矩形 63"/>
          <p:cNvSpPr/>
          <p:nvPr/>
        </p:nvSpPr>
        <p:spPr>
          <a:xfrm>
            <a:off x="1142616" y="4972247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项目目标及</a:t>
            </a:r>
            <a:endParaRPr lang="en-US" altLang="zh-CN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defRPr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287235" y="141009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系统注册与登录</a:t>
            </a:r>
          </a:p>
        </p:txBody>
      </p:sp>
      <p:sp>
        <p:nvSpPr>
          <p:cNvPr id="14" name="泪滴形 13"/>
          <p:cNvSpPr/>
          <p:nvPr/>
        </p:nvSpPr>
        <p:spPr>
          <a:xfrm>
            <a:off x="830035" y="1398985"/>
            <a:ext cx="385762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1215797" y="205779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宠物管理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泪滴形 20"/>
          <p:cNvSpPr/>
          <p:nvPr/>
        </p:nvSpPr>
        <p:spPr>
          <a:xfrm>
            <a:off x="783997" y="2057798"/>
            <a:ext cx="385763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15797" y="270549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</p:txBody>
      </p:sp>
      <p:sp>
        <p:nvSpPr>
          <p:cNvPr id="19" name="泪滴形 20"/>
          <p:cNvSpPr/>
          <p:nvPr/>
        </p:nvSpPr>
        <p:spPr>
          <a:xfrm>
            <a:off x="758597" y="2694385"/>
            <a:ext cx="385763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7"/>
          <p:cNvSpPr>
            <a:spLocks noChangeArrowheads="1"/>
          </p:cNvSpPr>
          <p:nvPr/>
        </p:nvSpPr>
        <p:spPr bwMode="auto">
          <a:xfrm>
            <a:off x="3879622" y="205779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图片管理</a:t>
            </a:r>
          </a:p>
        </p:txBody>
      </p:sp>
      <p:sp>
        <p:nvSpPr>
          <p:cNvPr id="21" name="泪滴形 20"/>
          <p:cNvSpPr/>
          <p:nvPr/>
        </p:nvSpPr>
        <p:spPr>
          <a:xfrm>
            <a:off x="3422422" y="2046685"/>
            <a:ext cx="385763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7"/>
          <p:cNvSpPr>
            <a:spLocks noChangeArrowheads="1"/>
          </p:cNvSpPr>
          <p:nvPr/>
        </p:nvSpPr>
        <p:spPr bwMode="auto">
          <a:xfrm>
            <a:off x="3879622" y="270549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新闻管理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泪滴形 20"/>
          <p:cNvSpPr/>
          <p:nvPr/>
        </p:nvSpPr>
        <p:spPr>
          <a:xfrm>
            <a:off x="3422422" y="2694385"/>
            <a:ext cx="385763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7"/>
          <p:cNvSpPr>
            <a:spLocks noChangeArrowheads="1"/>
          </p:cNvSpPr>
          <p:nvPr/>
        </p:nvSpPr>
        <p:spPr bwMode="auto">
          <a:xfrm>
            <a:off x="3879622" y="3354785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赞管理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泪滴形 20"/>
          <p:cNvSpPr/>
          <p:nvPr/>
        </p:nvSpPr>
        <p:spPr>
          <a:xfrm>
            <a:off x="3422422" y="3343673"/>
            <a:ext cx="385763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17"/>
          <p:cNvSpPr>
            <a:spLocks noChangeArrowheads="1"/>
          </p:cNvSpPr>
          <p:nvPr/>
        </p:nvSpPr>
        <p:spPr bwMode="auto">
          <a:xfrm>
            <a:off x="6400572" y="270549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广告管理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泪滴形 20"/>
          <p:cNvSpPr/>
          <p:nvPr/>
        </p:nvSpPr>
        <p:spPr>
          <a:xfrm>
            <a:off x="5943372" y="2694385"/>
            <a:ext cx="385763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6400572" y="3426223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头像管理</a:t>
            </a:r>
          </a:p>
        </p:txBody>
      </p:sp>
      <p:sp>
        <p:nvSpPr>
          <p:cNvPr id="29" name="泪滴形 20"/>
          <p:cNvSpPr/>
          <p:nvPr/>
        </p:nvSpPr>
        <p:spPr>
          <a:xfrm>
            <a:off x="5943372" y="3415110"/>
            <a:ext cx="385763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17"/>
          <p:cNvSpPr>
            <a:spLocks noChangeArrowheads="1"/>
          </p:cNvSpPr>
          <p:nvPr/>
        </p:nvSpPr>
        <p:spPr bwMode="auto">
          <a:xfrm>
            <a:off x="6400572" y="414694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链管理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泪滴形 20"/>
          <p:cNvSpPr/>
          <p:nvPr/>
        </p:nvSpPr>
        <p:spPr>
          <a:xfrm>
            <a:off x="5943372" y="4135835"/>
            <a:ext cx="385763" cy="371475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849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4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37976" y="40922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系统功能结构图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062938" y="5009578"/>
            <a:ext cx="108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设计与实现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64" name="矩形 63"/>
          <p:cNvSpPr/>
          <p:nvPr/>
        </p:nvSpPr>
        <p:spPr>
          <a:xfrm>
            <a:off x="1142618" y="4972247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项目目标及</a:t>
            </a:r>
            <a:endParaRPr lang="en-US" altLang="zh-CN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3F4F9"/>
              </a:clrFrom>
              <a:clrTo>
                <a:srgbClr val="F3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85" y="313302"/>
            <a:ext cx="5949099" cy="44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808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37976" y="40922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rPr>
              <a:t>数据库设计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062938" y="5009578"/>
            <a:ext cx="1082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设计与实现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64" name="矩形 63"/>
          <p:cNvSpPr/>
          <p:nvPr/>
        </p:nvSpPr>
        <p:spPr>
          <a:xfrm>
            <a:off x="1142618" y="4972247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项目目标及</a:t>
            </a:r>
            <a:endParaRPr lang="en-US" altLang="zh-CN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" y="0"/>
            <a:ext cx="9144000" cy="4630214"/>
          </a:xfrm>
          <a:prstGeom prst="rect">
            <a:avLst/>
          </a:prstGeom>
        </p:spPr>
      </p:pic>
      <p:sp>
        <p:nvSpPr>
          <p:cNvPr id="5" name="流程图: 终止 4"/>
          <p:cNvSpPr/>
          <p:nvPr/>
        </p:nvSpPr>
        <p:spPr>
          <a:xfrm>
            <a:off x="2890417" y="1993404"/>
            <a:ext cx="3190151" cy="1368152"/>
          </a:xfrm>
          <a:prstGeom prst="flowChartTermina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/>
              </a:rPr>
              <a:t>项目展示</a:t>
            </a:r>
            <a:endParaRPr lang="zh-CN" altLang="en-US" sz="36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760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D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D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216</Words>
  <Application>Microsoft Office PowerPoint</Application>
  <PresentationFormat>全屏显示(16:10)</PresentationFormat>
  <Paragraphs>98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 Unicode MS</vt:lpstr>
      <vt:lpstr>汉仪行楷简</vt:lpstr>
      <vt:lpstr>黑体</vt:lpstr>
      <vt:lpstr>隶书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Tianxiaotian</cp:lastModifiedBy>
  <cp:revision>106</cp:revision>
  <dcterms:created xsi:type="dcterms:W3CDTF">2011-02-15T16:08:31Z</dcterms:created>
  <dcterms:modified xsi:type="dcterms:W3CDTF">2016-01-29T05:45:42Z</dcterms:modified>
</cp:coreProperties>
</file>