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Profit-Loss by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Quantity -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- PaymentMode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States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e0fccb7-92ea-42a4-bdf1-6a906c0dd4f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ddef077d7de46b8" /><Relationship Type="http://schemas.openxmlformats.org/officeDocument/2006/relationships/slideLayout" Target="/ppt/slideLayouts/slideLayout8.xml" Id="R43992c64b7004ead" /><Relationship Type="http://schemas.openxmlformats.org/officeDocument/2006/relationships/hyperlink" Target="https://app.powerbi.com/groups/me/reports/7e0fccb7-92ea-42a4-bdf1-6a906c0dd4f7/?pbi_source=PowerPoint" TargetMode="External" Id="RelId0" /><Relationship Type="http://schemas.openxmlformats.org/officeDocument/2006/relationships/image" Target="/ppt/media/image4.png" Id="imgId5142799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 commerce sales dash bord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6/4/2024 4:47:10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6/4/2024 4:45:09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rofit-Loss by Month ,Profit by Sub-Category , Quantity - Category ,Quantity - PaymentMode ,card ,card ,card ,card ,Top States ,Top Customers ,slicer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4279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