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87374-2F09-46FA-9FDF-AFF934B6A25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C11458-F1E1-4FA0-B7D9-A15DEA6EC1A8}">
      <dgm:prSet/>
      <dgm:spPr/>
      <dgm:t>
        <a:bodyPr/>
        <a:lstStyle/>
        <a:p>
          <a:r>
            <a:rPr lang="en-US"/>
            <a:t>Models are dependent </a:t>
          </a:r>
        </a:p>
      </dgm:t>
    </dgm:pt>
    <dgm:pt modelId="{6FEA50F3-86EE-4260-891B-C6DE2604CD5C}" type="parTrans" cxnId="{E65CCE53-F6A6-4F78-8550-8CD01ED917B5}">
      <dgm:prSet/>
      <dgm:spPr/>
      <dgm:t>
        <a:bodyPr/>
        <a:lstStyle/>
        <a:p>
          <a:endParaRPr lang="en-US"/>
        </a:p>
      </dgm:t>
    </dgm:pt>
    <dgm:pt modelId="{F502B788-A1DF-4F33-9E9E-00BE7D79F82F}" type="sibTrans" cxnId="{E65CCE53-F6A6-4F78-8550-8CD01ED917B5}">
      <dgm:prSet/>
      <dgm:spPr/>
      <dgm:t>
        <a:bodyPr/>
        <a:lstStyle/>
        <a:p>
          <a:endParaRPr lang="en-US"/>
        </a:p>
      </dgm:t>
    </dgm:pt>
    <dgm:pt modelId="{15528E22-255D-42AF-ADB7-489528DC8A22}">
      <dgm:prSet/>
      <dgm:spPr/>
      <dgm:t>
        <a:bodyPr/>
        <a:lstStyle/>
        <a:p>
          <a:r>
            <a:rPr lang="en-US"/>
            <a:t>Correct the errors of previous models</a:t>
          </a:r>
        </a:p>
      </dgm:t>
    </dgm:pt>
    <dgm:pt modelId="{E31E4601-84CE-4E91-8511-3BFE9D103393}" type="parTrans" cxnId="{1F341185-2ADB-4B9A-8D64-320199D05E58}">
      <dgm:prSet/>
      <dgm:spPr/>
      <dgm:t>
        <a:bodyPr/>
        <a:lstStyle/>
        <a:p>
          <a:endParaRPr lang="en-US"/>
        </a:p>
      </dgm:t>
    </dgm:pt>
    <dgm:pt modelId="{5C7F25AC-4594-4E9A-B371-A1A0CE02551B}" type="sibTrans" cxnId="{1F341185-2ADB-4B9A-8D64-320199D05E58}">
      <dgm:prSet/>
      <dgm:spPr/>
      <dgm:t>
        <a:bodyPr/>
        <a:lstStyle/>
        <a:p>
          <a:endParaRPr lang="en-US"/>
        </a:p>
      </dgm:t>
    </dgm:pt>
    <dgm:pt modelId="{D7DB35A4-44C3-440B-BF86-A3CCD9EC5D2C}">
      <dgm:prSet/>
      <dgm:spPr/>
      <dgm:t>
        <a:bodyPr/>
        <a:lstStyle/>
        <a:p>
          <a:r>
            <a:rPr lang="en-US"/>
            <a:t>Build sequentially </a:t>
          </a:r>
        </a:p>
      </dgm:t>
    </dgm:pt>
    <dgm:pt modelId="{3A874711-E6FF-464A-9624-D65A04E2E097}" type="parTrans" cxnId="{6C52307E-D06D-4F0E-82DE-7F1D8DF9CFAF}">
      <dgm:prSet/>
      <dgm:spPr/>
      <dgm:t>
        <a:bodyPr/>
        <a:lstStyle/>
        <a:p>
          <a:endParaRPr lang="en-US"/>
        </a:p>
      </dgm:t>
    </dgm:pt>
    <dgm:pt modelId="{A457BEAE-8249-43EA-BB10-89E750EFA7CE}" type="sibTrans" cxnId="{6C52307E-D06D-4F0E-82DE-7F1D8DF9CFAF}">
      <dgm:prSet/>
      <dgm:spPr/>
      <dgm:t>
        <a:bodyPr/>
        <a:lstStyle/>
        <a:p>
          <a:endParaRPr lang="en-US"/>
        </a:p>
      </dgm:t>
    </dgm:pt>
    <dgm:pt modelId="{014CED60-D054-43E0-98B4-380332A6B7A6}" type="pres">
      <dgm:prSet presAssocID="{9C287374-2F09-46FA-9FDF-AFF934B6A2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74EDFB-474C-422C-A4DD-DAEA76B98090}" type="pres">
      <dgm:prSet presAssocID="{F8C11458-F1E1-4FA0-B7D9-A15DEA6EC1A8}" presName="root" presStyleCnt="0"/>
      <dgm:spPr/>
    </dgm:pt>
    <dgm:pt modelId="{91FB87AF-D342-46D4-BDCB-6F72F4B31141}" type="pres">
      <dgm:prSet presAssocID="{F8C11458-F1E1-4FA0-B7D9-A15DEA6EC1A8}" presName="rootComposite" presStyleCnt="0"/>
      <dgm:spPr/>
    </dgm:pt>
    <dgm:pt modelId="{70D3B552-A784-4C75-8393-3FBFF0B6745D}" type="pres">
      <dgm:prSet presAssocID="{F8C11458-F1E1-4FA0-B7D9-A15DEA6EC1A8}" presName="rootText" presStyleLbl="node1" presStyleIdx="0" presStyleCnt="3"/>
      <dgm:spPr/>
    </dgm:pt>
    <dgm:pt modelId="{1E2BE354-CA79-42B4-A9A9-B34DE2E4846B}" type="pres">
      <dgm:prSet presAssocID="{F8C11458-F1E1-4FA0-B7D9-A15DEA6EC1A8}" presName="rootConnector" presStyleLbl="node1" presStyleIdx="0" presStyleCnt="3"/>
      <dgm:spPr/>
    </dgm:pt>
    <dgm:pt modelId="{AFAF5C45-63D3-42B5-890F-321DC64FA896}" type="pres">
      <dgm:prSet presAssocID="{F8C11458-F1E1-4FA0-B7D9-A15DEA6EC1A8}" presName="childShape" presStyleCnt="0"/>
      <dgm:spPr/>
    </dgm:pt>
    <dgm:pt modelId="{55904461-7FF8-4A6E-8D21-50A6D7F4A2DA}" type="pres">
      <dgm:prSet presAssocID="{15528E22-255D-42AF-ADB7-489528DC8A22}" presName="root" presStyleCnt="0"/>
      <dgm:spPr/>
    </dgm:pt>
    <dgm:pt modelId="{B228A6C9-BD73-4041-9053-24CE6D2C166B}" type="pres">
      <dgm:prSet presAssocID="{15528E22-255D-42AF-ADB7-489528DC8A22}" presName="rootComposite" presStyleCnt="0"/>
      <dgm:spPr/>
    </dgm:pt>
    <dgm:pt modelId="{7E458958-3766-4FDB-8718-AA8AA356584C}" type="pres">
      <dgm:prSet presAssocID="{15528E22-255D-42AF-ADB7-489528DC8A22}" presName="rootText" presStyleLbl="node1" presStyleIdx="1" presStyleCnt="3"/>
      <dgm:spPr/>
    </dgm:pt>
    <dgm:pt modelId="{20B0B662-C40F-45B5-BAAE-61983EB76A96}" type="pres">
      <dgm:prSet presAssocID="{15528E22-255D-42AF-ADB7-489528DC8A22}" presName="rootConnector" presStyleLbl="node1" presStyleIdx="1" presStyleCnt="3"/>
      <dgm:spPr/>
    </dgm:pt>
    <dgm:pt modelId="{61D152E8-3271-4004-A175-90493964913F}" type="pres">
      <dgm:prSet presAssocID="{15528E22-255D-42AF-ADB7-489528DC8A22}" presName="childShape" presStyleCnt="0"/>
      <dgm:spPr/>
    </dgm:pt>
    <dgm:pt modelId="{9909C614-191E-4A04-92E2-2DB42165A58F}" type="pres">
      <dgm:prSet presAssocID="{D7DB35A4-44C3-440B-BF86-A3CCD9EC5D2C}" presName="root" presStyleCnt="0"/>
      <dgm:spPr/>
    </dgm:pt>
    <dgm:pt modelId="{2A9F8283-507D-4E7B-BE16-BB699D971013}" type="pres">
      <dgm:prSet presAssocID="{D7DB35A4-44C3-440B-BF86-A3CCD9EC5D2C}" presName="rootComposite" presStyleCnt="0"/>
      <dgm:spPr/>
    </dgm:pt>
    <dgm:pt modelId="{C533E600-CE2F-4B1E-B7D4-458D09E65A4F}" type="pres">
      <dgm:prSet presAssocID="{D7DB35A4-44C3-440B-BF86-A3CCD9EC5D2C}" presName="rootText" presStyleLbl="node1" presStyleIdx="2" presStyleCnt="3"/>
      <dgm:spPr/>
    </dgm:pt>
    <dgm:pt modelId="{46B90700-C509-4C0A-8185-44AFA2D0737B}" type="pres">
      <dgm:prSet presAssocID="{D7DB35A4-44C3-440B-BF86-A3CCD9EC5D2C}" presName="rootConnector" presStyleLbl="node1" presStyleIdx="2" presStyleCnt="3"/>
      <dgm:spPr/>
    </dgm:pt>
    <dgm:pt modelId="{99B70BC6-80FA-45D2-88DF-D2DF4BB0A1C8}" type="pres">
      <dgm:prSet presAssocID="{D7DB35A4-44C3-440B-BF86-A3CCD9EC5D2C}" presName="childShape" presStyleCnt="0"/>
      <dgm:spPr/>
    </dgm:pt>
  </dgm:ptLst>
  <dgm:cxnLst>
    <dgm:cxn modelId="{216AAA17-EFC1-4A64-91DB-0B82B655108A}" type="presOf" srcId="{9C287374-2F09-46FA-9FDF-AFF934B6A251}" destId="{014CED60-D054-43E0-98B4-380332A6B7A6}" srcOrd="0" destOrd="0" presId="urn:microsoft.com/office/officeart/2005/8/layout/hierarchy3"/>
    <dgm:cxn modelId="{9616C867-872C-4A0D-9797-293B5975164B}" type="presOf" srcId="{D7DB35A4-44C3-440B-BF86-A3CCD9EC5D2C}" destId="{C533E600-CE2F-4B1E-B7D4-458D09E65A4F}" srcOrd="0" destOrd="0" presId="urn:microsoft.com/office/officeart/2005/8/layout/hierarchy3"/>
    <dgm:cxn modelId="{83FDD072-A632-496E-B0EE-0E5406C5BCA6}" type="presOf" srcId="{F8C11458-F1E1-4FA0-B7D9-A15DEA6EC1A8}" destId="{1E2BE354-CA79-42B4-A9A9-B34DE2E4846B}" srcOrd="1" destOrd="0" presId="urn:microsoft.com/office/officeart/2005/8/layout/hierarchy3"/>
    <dgm:cxn modelId="{E65CCE53-F6A6-4F78-8550-8CD01ED917B5}" srcId="{9C287374-2F09-46FA-9FDF-AFF934B6A251}" destId="{F8C11458-F1E1-4FA0-B7D9-A15DEA6EC1A8}" srcOrd="0" destOrd="0" parTransId="{6FEA50F3-86EE-4260-891B-C6DE2604CD5C}" sibTransId="{F502B788-A1DF-4F33-9E9E-00BE7D79F82F}"/>
    <dgm:cxn modelId="{6C52307E-D06D-4F0E-82DE-7F1D8DF9CFAF}" srcId="{9C287374-2F09-46FA-9FDF-AFF934B6A251}" destId="{D7DB35A4-44C3-440B-BF86-A3CCD9EC5D2C}" srcOrd="2" destOrd="0" parTransId="{3A874711-E6FF-464A-9624-D65A04E2E097}" sibTransId="{A457BEAE-8249-43EA-BB10-89E750EFA7CE}"/>
    <dgm:cxn modelId="{05926C7E-60B2-49DD-AC1E-78408661C546}" type="presOf" srcId="{15528E22-255D-42AF-ADB7-489528DC8A22}" destId="{20B0B662-C40F-45B5-BAAE-61983EB76A96}" srcOrd="1" destOrd="0" presId="urn:microsoft.com/office/officeart/2005/8/layout/hierarchy3"/>
    <dgm:cxn modelId="{1F341185-2ADB-4B9A-8D64-320199D05E58}" srcId="{9C287374-2F09-46FA-9FDF-AFF934B6A251}" destId="{15528E22-255D-42AF-ADB7-489528DC8A22}" srcOrd="1" destOrd="0" parTransId="{E31E4601-84CE-4E91-8511-3BFE9D103393}" sibTransId="{5C7F25AC-4594-4E9A-B371-A1A0CE02551B}"/>
    <dgm:cxn modelId="{76866294-8402-4935-8A0A-55CA6A1DDAEC}" type="presOf" srcId="{15528E22-255D-42AF-ADB7-489528DC8A22}" destId="{7E458958-3766-4FDB-8718-AA8AA356584C}" srcOrd="0" destOrd="0" presId="urn:microsoft.com/office/officeart/2005/8/layout/hierarchy3"/>
    <dgm:cxn modelId="{4B25B3AA-2F42-4655-9314-E22DD7F976BF}" type="presOf" srcId="{D7DB35A4-44C3-440B-BF86-A3CCD9EC5D2C}" destId="{46B90700-C509-4C0A-8185-44AFA2D0737B}" srcOrd="1" destOrd="0" presId="urn:microsoft.com/office/officeart/2005/8/layout/hierarchy3"/>
    <dgm:cxn modelId="{24E73FE3-EEDA-4342-9DED-44F1D0F710A3}" type="presOf" srcId="{F8C11458-F1E1-4FA0-B7D9-A15DEA6EC1A8}" destId="{70D3B552-A784-4C75-8393-3FBFF0B6745D}" srcOrd="0" destOrd="0" presId="urn:microsoft.com/office/officeart/2005/8/layout/hierarchy3"/>
    <dgm:cxn modelId="{05E637E3-2708-42CE-A595-09C773B03FB6}" type="presParOf" srcId="{014CED60-D054-43E0-98B4-380332A6B7A6}" destId="{4774EDFB-474C-422C-A4DD-DAEA76B98090}" srcOrd="0" destOrd="0" presId="urn:microsoft.com/office/officeart/2005/8/layout/hierarchy3"/>
    <dgm:cxn modelId="{6A9C1507-D601-45DC-B5CD-F4E40289D26B}" type="presParOf" srcId="{4774EDFB-474C-422C-A4DD-DAEA76B98090}" destId="{91FB87AF-D342-46D4-BDCB-6F72F4B31141}" srcOrd="0" destOrd="0" presId="urn:microsoft.com/office/officeart/2005/8/layout/hierarchy3"/>
    <dgm:cxn modelId="{77370628-ED85-457D-A9D0-EB0DBCADE240}" type="presParOf" srcId="{91FB87AF-D342-46D4-BDCB-6F72F4B31141}" destId="{70D3B552-A784-4C75-8393-3FBFF0B6745D}" srcOrd="0" destOrd="0" presId="urn:microsoft.com/office/officeart/2005/8/layout/hierarchy3"/>
    <dgm:cxn modelId="{D6BDC85D-FDAB-4B0B-AF64-0983AF6CA1AE}" type="presParOf" srcId="{91FB87AF-D342-46D4-BDCB-6F72F4B31141}" destId="{1E2BE354-CA79-42B4-A9A9-B34DE2E4846B}" srcOrd="1" destOrd="0" presId="urn:microsoft.com/office/officeart/2005/8/layout/hierarchy3"/>
    <dgm:cxn modelId="{DD5E0993-2D4A-4007-9BE8-F044B1E7C255}" type="presParOf" srcId="{4774EDFB-474C-422C-A4DD-DAEA76B98090}" destId="{AFAF5C45-63D3-42B5-890F-321DC64FA896}" srcOrd="1" destOrd="0" presId="urn:microsoft.com/office/officeart/2005/8/layout/hierarchy3"/>
    <dgm:cxn modelId="{014A9C8B-A6B5-4DE9-8228-E6BF0A275E66}" type="presParOf" srcId="{014CED60-D054-43E0-98B4-380332A6B7A6}" destId="{55904461-7FF8-4A6E-8D21-50A6D7F4A2DA}" srcOrd="1" destOrd="0" presId="urn:microsoft.com/office/officeart/2005/8/layout/hierarchy3"/>
    <dgm:cxn modelId="{4CCFF839-A0A8-43F0-843D-093618971724}" type="presParOf" srcId="{55904461-7FF8-4A6E-8D21-50A6D7F4A2DA}" destId="{B228A6C9-BD73-4041-9053-24CE6D2C166B}" srcOrd="0" destOrd="0" presId="urn:microsoft.com/office/officeart/2005/8/layout/hierarchy3"/>
    <dgm:cxn modelId="{CB50D79A-092D-469B-81F5-4DF8662A966D}" type="presParOf" srcId="{B228A6C9-BD73-4041-9053-24CE6D2C166B}" destId="{7E458958-3766-4FDB-8718-AA8AA356584C}" srcOrd="0" destOrd="0" presId="urn:microsoft.com/office/officeart/2005/8/layout/hierarchy3"/>
    <dgm:cxn modelId="{55F053B6-5224-4BF3-955A-CFFFFB4FC74F}" type="presParOf" srcId="{B228A6C9-BD73-4041-9053-24CE6D2C166B}" destId="{20B0B662-C40F-45B5-BAAE-61983EB76A96}" srcOrd="1" destOrd="0" presId="urn:microsoft.com/office/officeart/2005/8/layout/hierarchy3"/>
    <dgm:cxn modelId="{3721AE35-DEBA-42B8-81E8-43DBA20B8499}" type="presParOf" srcId="{55904461-7FF8-4A6E-8D21-50A6D7F4A2DA}" destId="{61D152E8-3271-4004-A175-90493964913F}" srcOrd="1" destOrd="0" presId="urn:microsoft.com/office/officeart/2005/8/layout/hierarchy3"/>
    <dgm:cxn modelId="{35C29635-C2A6-41EC-8F9B-AC16774FC4C9}" type="presParOf" srcId="{014CED60-D054-43E0-98B4-380332A6B7A6}" destId="{9909C614-191E-4A04-92E2-2DB42165A58F}" srcOrd="2" destOrd="0" presId="urn:microsoft.com/office/officeart/2005/8/layout/hierarchy3"/>
    <dgm:cxn modelId="{6EADED0C-3ED0-47B1-B025-D2084EF9B738}" type="presParOf" srcId="{9909C614-191E-4A04-92E2-2DB42165A58F}" destId="{2A9F8283-507D-4E7B-BE16-BB699D971013}" srcOrd="0" destOrd="0" presId="urn:microsoft.com/office/officeart/2005/8/layout/hierarchy3"/>
    <dgm:cxn modelId="{3B88ED23-BFDC-463D-B575-D6D4625359FB}" type="presParOf" srcId="{2A9F8283-507D-4E7B-BE16-BB699D971013}" destId="{C533E600-CE2F-4B1E-B7D4-458D09E65A4F}" srcOrd="0" destOrd="0" presId="urn:microsoft.com/office/officeart/2005/8/layout/hierarchy3"/>
    <dgm:cxn modelId="{4ED39180-C33C-43C8-A074-028D4886363F}" type="presParOf" srcId="{2A9F8283-507D-4E7B-BE16-BB699D971013}" destId="{46B90700-C509-4C0A-8185-44AFA2D0737B}" srcOrd="1" destOrd="0" presId="urn:microsoft.com/office/officeart/2005/8/layout/hierarchy3"/>
    <dgm:cxn modelId="{C1D1C0A0-2782-45E2-9818-2BAA23FDF4B0}" type="presParOf" srcId="{9909C614-191E-4A04-92E2-2DB42165A58F}" destId="{99B70BC6-80FA-45D2-88DF-D2DF4BB0A1C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3B552-A784-4C75-8393-3FBFF0B6745D}">
      <dsp:nvSpPr>
        <dsp:cNvPr id="0" name=""/>
        <dsp:cNvSpPr/>
      </dsp:nvSpPr>
      <dsp:spPr>
        <a:xfrm>
          <a:off x="1283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Models are dependent </a:t>
          </a:r>
        </a:p>
      </dsp:txBody>
      <dsp:txXfrm>
        <a:off x="45271" y="1468726"/>
        <a:ext cx="2915747" cy="1413885"/>
      </dsp:txXfrm>
    </dsp:sp>
    <dsp:sp modelId="{7E458958-3766-4FDB-8718-AA8AA356584C}">
      <dsp:nvSpPr>
        <dsp:cNvPr id="0" name=""/>
        <dsp:cNvSpPr/>
      </dsp:nvSpPr>
      <dsp:spPr>
        <a:xfrm>
          <a:off x="3755938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Correct the errors of previous models</a:t>
          </a:r>
        </a:p>
      </dsp:txBody>
      <dsp:txXfrm>
        <a:off x="3799926" y="1468726"/>
        <a:ext cx="2915747" cy="1413885"/>
      </dsp:txXfrm>
    </dsp:sp>
    <dsp:sp modelId="{C533E600-CE2F-4B1E-B7D4-458D09E65A4F}">
      <dsp:nvSpPr>
        <dsp:cNvPr id="0" name=""/>
        <dsp:cNvSpPr/>
      </dsp:nvSpPr>
      <dsp:spPr>
        <a:xfrm>
          <a:off x="7510592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Build sequentially </a:t>
          </a:r>
        </a:p>
      </dsp:txBody>
      <dsp:txXfrm>
        <a:off x="7554580" y="1468726"/>
        <a:ext cx="2915747" cy="141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47BC-03DB-BD80-51B3-8604AE635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DFE9C-ABAD-6271-5CFB-BA0E4E716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C171-2FAF-FBEC-7DAC-39630C87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50C-47B3-4FE2-978C-7770F9DBA5D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3F2B-3A16-5D3B-1915-C01F9C7E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CEA2-16EC-788D-9FC9-176DA973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D77-A074-4739-858E-4E1862D5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3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A5CB-7277-556D-48B7-11F5EFBB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86020-B655-3EA6-CE2C-454F9D737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72E2-0960-71D1-0A2E-1507A86C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50C-47B3-4FE2-978C-7770F9DBA5D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E6DC-E501-59F6-7E06-A498A65D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2D5F-38BA-E62D-AF40-FA8F2732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D77-A074-4739-858E-4E1862D5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6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66904-0075-1D44-853E-2C0EA6061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F99AA-5D2D-5E45-C312-6B0850D7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6853-67EF-9828-A2B1-9E2530A6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50C-47B3-4FE2-978C-7770F9DBA5D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C051-F7D8-4FEA-39FA-A584BCD0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FEA12-E7F6-17EA-1F52-B518E40B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D77-A074-4739-858E-4E1862D5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8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2B3A-DF72-E465-03A5-BD0C9ECE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83DB-0D76-B887-095E-649577CD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97FA6-10ED-94F3-8BAC-86654D13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50C-47B3-4FE2-978C-7770F9DBA5D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1575-5E29-EC8E-2C57-47F151CC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99B3-CAB6-BA9A-DB98-5B991128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D77-A074-4739-858E-4E1862D5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ECA6-6DE1-44D7-C06F-3F73CE49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80B93-668D-6A95-2533-75D5B37C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71EF-5AE8-A84D-A3EE-AA6B54DB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50C-47B3-4FE2-978C-7770F9DBA5D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ABB0-6828-F0A7-DC58-8D89879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A81B-2367-6680-037D-EE5715EB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D77-A074-4739-858E-4E1862D5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0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04DF-1B96-0D53-1283-12E275C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4BC1-82ED-DB12-6D9D-39162D12B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EC4FE-A073-18E4-4A1C-21D4EB40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4B6A-7C7E-8CA9-23E8-7DF24908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50C-47B3-4FE2-978C-7770F9DBA5D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6B03B-C1D9-D413-3886-0690E3EF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D90E-B544-0F7B-6726-AF50F7C2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D77-A074-4739-858E-4E1862D5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7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7FC4-568F-30B6-10FF-1F81F745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2623-2E3D-A534-1C51-92148F58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85690-D7F6-4809-8365-279084619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9C86F-19AD-5356-0426-D42F45536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CC35E-AF17-AA84-0D4D-6FC5C1E0E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9F30D-B101-B8FC-0A29-979C2C6B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50C-47B3-4FE2-978C-7770F9DBA5D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DF384-4AF6-430E-185A-9F23F47F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DDA69-CDFC-3705-B7FC-4F7EABF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D77-A074-4739-858E-4E1862D5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2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494-34D5-B087-76D5-E074FC1C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8B2B4-4268-8DBE-D700-62E9D6FA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50C-47B3-4FE2-978C-7770F9DBA5D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EC870-A4F7-2EA7-852F-C2473D3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6B7A1-334B-B161-0FD3-C53CBDDC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D77-A074-4739-858E-4E1862D5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FBA7D-40C2-E121-5A47-BB9A9F05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50C-47B3-4FE2-978C-7770F9DBA5D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7BF6A-D050-CA3A-7543-9069666D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73126-5E94-3BA5-C5CB-72FCF4C8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D77-A074-4739-858E-4E1862D5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9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2B02-251E-4688-C448-13638CB9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2EAD-0E2C-5FC4-C0D4-46878F91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5631B-79FD-1755-53DE-F8D91E7B5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33A2-8363-37B9-717F-763945DF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50C-47B3-4FE2-978C-7770F9DBA5D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6B03F-F6D7-A56F-8A28-B21EB4C2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DAC8F-EF9F-0B4F-62F9-A5BE44B3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D77-A074-4739-858E-4E1862D5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25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D26B-61B6-22CB-ECB6-22B423BD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746D2-EFB0-0E82-1D31-75A059D44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022-84CD-7949-5BAB-A84045EBE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0FA4A-73E1-CB96-6199-6D7CDA83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50C-47B3-4FE2-978C-7770F9DBA5D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6BB93-0AE7-E4F1-5B69-57E6A107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B2D37-362F-5CD9-D391-A8437FA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D77-A074-4739-858E-4E1862D5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220A4-4BEE-8CA7-C550-FDED8EF3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657BB-E231-478E-3515-D3D68594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2BF2-4C8A-69E6-E293-DCE104A30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9950C-47B3-4FE2-978C-7770F9DBA5D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8E10D-BEF2-A5FD-A640-55B634696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A4417-759B-EDC5-4051-AAB1A7067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BDD77-A074-4739-858E-4E1862D5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BB19-F082-913A-5C29-AEFDAF4B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11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18703-74ED-6359-F957-A392ABE7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Boosting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4881-C6D1-C648-F19B-AA19B232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Various boosting techniques:</a:t>
            </a:r>
          </a:p>
          <a:p>
            <a:endParaRPr lang="en-US" sz="2000"/>
          </a:p>
          <a:p>
            <a:pPr marL="514350" indent="-514350">
              <a:buAutoNum type="arabicPeriod"/>
            </a:pPr>
            <a:r>
              <a:rPr lang="en-US" sz="2000"/>
              <a:t>AdaBoost</a:t>
            </a:r>
          </a:p>
          <a:p>
            <a:pPr marL="514350" indent="-514350">
              <a:buAutoNum type="arabicPeriod"/>
            </a:pPr>
            <a:r>
              <a:rPr lang="en-US" sz="2000"/>
              <a:t>Gradient Boosting</a:t>
            </a:r>
            <a:r>
              <a:rPr lang="en-IN" sz="2000"/>
              <a:t> machine(GBM)</a:t>
            </a:r>
          </a:p>
          <a:p>
            <a:pPr marL="514350" indent="-514350">
              <a:buAutoNum type="arabicPeriod"/>
            </a:pPr>
            <a:r>
              <a:rPr lang="en-IN" sz="2000"/>
              <a:t>XGBoost</a:t>
            </a:r>
          </a:p>
          <a:p>
            <a:pPr marL="514350" indent="-514350">
              <a:buAutoNum type="arabicPeriod"/>
            </a:pPr>
            <a:r>
              <a:rPr lang="en-IN" sz="2000"/>
              <a:t>CatBoost</a:t>
            </a:r>
          </a:p>
          <a:p>
            <a:pPr marL="514350" indent="-514350">
              <a:buAutoNum type="arabicPeriod"/>
            </a:pPr>
            <a:r>
              <a:rPr lang="en-IN" sz="2000"/>
              <a:t>LightGBM</a:t>
            </a:r>
            <a:endParaRPr lang="en-US" sz="2000"/>
          </a:p>
        </p:txBody>
      </p:sp>
      <p:pic>
        <p:nvPicPr>
          <p:cNvPr id="5" name="Picture 4" descr="Stretched steel tapes in different lengths">
            <a:extLst>
              <a:ext uri="{FF2B5EF4-FFF2-40B4-BE49-F238E27FC236}">
                <a16:creationId xmlns:a16="http://schemas.microsoft.com/office/drawing/2014/main" id="{7BF52AE6-AE25-7AA0-3ED1-8E62D449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45" r="2047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1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70F4-1819-A725-26BD-3D1AA769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6E7-A188-65A6-B8D9-451C1FD0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Majorly helps to reduce overfitting and improves overall performance.</a:t>
            </a:r>
          </a:p>
          <a:p>
            <a:r>
              <a:rPr lang="en-US" dirty="0"/>
              <a:t>Another name called “</a:t>
            </a:r>
            <a:r>
              <a:rPr lang="en-US" dirty="0" err="1"/>
              <a:t>regualized</a:t>
            </a:r>
            <a:r>
              <a:rPr lang="en-US" dirty="0"/>
              <a:t> boosting” techniques</a:t>
            </a:r>
          </a:p>
          <a:p>
            <a:endParaRPr lang="en-US" dirty="0"/>
          </a:p>
          <a:p>
            <a:r>
              <a:rPr lang="en-US" dirty="0"/>
              <a:t>Regularization:</a:t>
            </a:r>
          </a:p>
          <a:p>
            <a:pPr lvl="1"/>
            <a:r>
              <a:rPr lang="en-US" dirty="0"/>
              <a:t>Standard GBM implementation has no regularization like </a:t>
            </a:r>
            <a:r>
              <a:rPr lang="en-US" dirty="0" err="1"/>
              <a:t>XGBoost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Parallel Processing:</a:t>
            </a:r>
          </a:p>
          <a:p>
            <a:pPr marL="457200" lvl="1" indent="0">
              <a:buNone/>
            </a:pPr>
            <a:r>
              <a:rPr lang="en-US" dirty="0"/>
              <a:t>	1. implement parallel processing and is faster than other </a:t>
            </a:r>
            <a:r>
              <a:rPr lang="en-US" dirty="0" err="1"/>
              <a:t>algoritham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2. support on Hadoop</a:t>
            </a:r>
          </a:p>
          <a:p>
            <a:pPr marL="457200" lvl="1" indent="0">
              <a:buNone/>
            </a:pPr>
            <a:r>
              <a:rPr lang="en-US" dirty="0"/>
              <a:t>Handling missing values:</a:t>
            </a:r>
          </a:p>
          <a:p>
            <a:pPr marL="457200" lvl="1" indent="0">
              <a:buNone/>
            </a:pPr>
            <a:r>
              <a:rPr lang="en-US" dirty="0"/>
              <a:t>	in built routine to handle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12687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DA7D-1421-12C1-D401-85B8B1FF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E5CC-E789-605D-1698-9694D31A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Pruning </a:t>
            </a:r>
          </a:p>
          <a:p>
            <a:pPr lvl="1"/>
            <a:r>
              <a:rPr lang="en-US" dirty="0"/>
              <a:t>Make splits up to the </a:t>
            </a:r>
            <a:r>
              <a:rPr lang="en-US" dirty="0" err="1"/>
              <a:t>max_depth</a:t>
            </a:r>
            <a:r>
              <a:rPr lang="en-US" dirty="0"/>
              <a:t> specified and starts pruning the tree backwards and removes splits beyond which there is no positive gain	</a:t>
            </a:r>
          </a:p>
          <a:p>
            <a:r>
              <a:rPr lang="en-US" dirty="0"/>
              <a:t>Built-in Cross validation</a:t>
            </a:r>
          </a:p>
          <a:p>
            <a:pPr lvl="1"/>
            <a:r>
              <a:rPr lang="en-US" dirty="0"/>
              <a:t>Allows users to run a cross validation at each iteration of the boosting process and thus it is easy to get the exact optimum number of boosting iteration in a single run</a:t>
            </a:r>
          </a:p>
        </p:txBody>
      </p:sp>
    </p:spTree>
    <p:extLst>
      <p:ext uri="{BB962C8B-B14F-4D97-AF65-F5344CB8AC3E}">
        <p14:creationId xmlns:p14="http://schemas.microsoft.com/office/powerpoint/2010/main" val="65075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B9488-41AF-19E3-DD3D-1A734E6A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Xgboost practical</a:t>
            </a:r>
          </a:p>
        </p:txBody>
      </p:sp>
      <p:pic>
        <p:nvPicPr>
          <p:cNvPr id="4" name="Picture 3" descr="Coloured pencils on black background">
            <a:extLst>
              <a:ext uri="{FF2B5EF4-FFF2-40B4-BE49-F238E27FC236}">
                <a16:creationId xmlns:a16="http://schemas.microsoft.com/office/drawing/2014/main" id="{DA3FFAD8-71C4-685A-6F29-60EA30398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46" r="2072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2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029C-3E60-FCDD-D88A-8183CD27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045C-1B7A-9F3E-7BCF-A0636F07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machine learning algorithm from Yandex</a:t>
            </a:r>
          </a:p>
          <a:p>
            <a:r>
              <a:rPr lang="en-US" dirty="0" err="1"/>
              <a:t>Catboost</a:t>
            </a:r>
            <a:r>
              <a:rPr lang="en-US" dirty="0"/>
              <a:t> name comes from two words “Category” and “Boosting”.</a:t>
            </a:r>
          </a:p>
          <a:p>
            <a:r>
              <a:rPr lang="en-US" dirty="0"/>
              <a:t>Can work with the categorical variables and does not require any preprocessing for the same.</a:t>
            </a:r>
          </a:p>
          <a:p>
            <a:pPr marL="514350" indent="-514350">
              <a:buAutoNum type="arabicPeriod"/>
            </a:pPr>
            <a:r>
              <a:rPr lang="en-US" dirty="0"/>
              <a:t>Performance</a:t>
            </a:r>
          </a:p>
          <a:p>
            <a:pPr marL="0" indent="0">
              <a:buNone/>
            </a:pPr>
            <a:r>
              <a:rPr lang="en-US" dirty="0"/>
              <a:t>2. Handling categorical features automatically</a:t>
            </a:r>
          </a:p>
          <a:p>
            <a:pPr marL="0" indent="0">
              <a:buNone/>
            </a:pPr>
            <a:r>
              <a:rPr lang="en-US" dirty="0"/>
              <a:t>3. Robust: lower chances of overfitting.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/>
              <a:t>Easy to use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98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1D9D-5913-1614-FCAF-D3F15BD6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recap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321B3-286D-93F1-F782-AA58AE6E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4" y="1877836"/>
            <a:ext cx="7902625" cy="34140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4A788C-E1F0-D60A-033B-D04A8D543461}"/>
              </a:ext>
            </a:extLst>
          </p:cNvPr>
          <p:cNvCxnSpPr>
            <a:cxnSpLocks/>
          </p:cNvCxnSpPr>
          <p:nvPr/>
        </p:nvCxnSpPr>
        <p:spPr>
          <a:xfrm flipH="1">
            <a:off x="5624945" y="5291892"/>
            <a:ext cx="1" cy="46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FC9091-B2CA-0978-D2A6-97CE1D3309C1}"/>
              </a:ext>
            </a:extLst>
          </p:cNvPr>
          <p:cNvSpPr txBox="1"/>
          <p:nvPr/>
        </p:nvSpPr>
        <p:spPr>
          <a:xfrm>
            <a:off x="4457700" y="5756564"/>
            <a:ext cx="256655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Final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97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23E5E-B5C7-BEA4-DA9F-D79E5321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Random forest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A935-92FC-ED0F-4890-5ED967C2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Uses Bagging Techniques</a:t>
            </a:r>
          </a:p>
          <a:p>
            <a:r>
              <a:rPr lang="en-US" sz="2000"/>
              <a:t>Combine multiple trees</a:t>
            </a:r>
          </a:p>
          <a:p>
            <a:r>
              <a:rPr lang="en-US" sz="2000"/>
              <a:t>Each tree build on Different subset of data</a:t>
            </a:r>
          </a:p>
          <a:p>
            <a:r>
              <a:rPr lang="en-US" sz="2000"/>
              <a:t>Reduces overfitting</a:t>
            </a:r>
            <a:endParaRPr lang="en-IN" sz="2000"/>
          </a:p>
        </p:txBody>
      </p:sp>
      <p:pic>
        <p:nvPicPr>
          <p:cNvPr id="5" name="Picture 4" descr="Black and white image of the trunk of standing trees">
            <a:extLst>
              <a:ext uri="{FF2B5EF4-FFF2-40B4-BE49-F238E27FC236}">
                <a16:creationId xmlns:a16="http://schemas.microsoft.com/office/drawing/2014/main" id="{E6D9A9D1-0212-5E39-68BC-52670AEB5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2" r="37945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F02DF-2F94-52DB-558D-0FBFD17A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Random forest	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DACA-502C-9B7D-F991-8D6E92C0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Independent trees</a:t>
            </a:r>
          </a:p>
          <a:p>
            <a:r>
              <a:rPr lang="en-US" sz="2000" dirty="0"/>
              <a:t>Does not take into account the incorrect predictions.</a:t>
            </a:r>
          </a:p>
          <a:p>
            <a:r>
              <a:rPr lang="en-US" sz="2000" dirty="0"/>
              <a:t>New trees do not learn from the previous models</a:t>
            </a:r>
            <a:endParaRPr lang="en-IN" sz="2000" dirty="0"/>
          </a:p>
        </p:txBody>
      </p:sp>
      <p:pic>
        <p:nvPicPr>
          <p:cNvPr id="5" name="Picture 4" descr="Black and white image of the trunk of standing trees">
            <a:extLst>
              <a:ext uri="{FF2B5EF4-FFF2-40B4-BE49-F238E27FC236}">
                <a16:creationId xmlns:a16="http://schemas.microsoft.com/office/drawing/2014/main" id="{84D37F3D-B41A-9209-260F-2BECB28B5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2" r="37945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8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062B-A687-FCFF-0235-9DE1DCC5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	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098DB0-0229-0307-EB03-F911CDD509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11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5F55F-E50B-CD60-1BE2-27EB17AE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D9BA5-9510-DB14-1BBF-BE6F2305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3" y="1675227"/>
            <a:ext cx="1084987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5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D57CE-EFB7-736B-6DB3-0A95D060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25919-8096-5964-FA05-53E52D43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73101"/>
            <a:ext cx="10905066" cy="41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1B8A8-A332-8CC8-6D21-7BFB98C1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Stopping Criteria for Boosting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2B07-35A5-2C62-F6DB-A0933A36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Till the errors become zero</a:t>
            </a:r>
          </a:p>
          <a:p>
            <a:r>
              <a:rPr lang="en-IN" sz="2000"/>
              <a:t>There is a constraint on number of model</a:t>
            </a:r>
          </a:p>
        </p:txBody>
      </p:sp>
      <p:pic>
        <p:nvPicPr>
          <p:cNvPr id="5" name="Picture 4" descr="Colour pencils drawing curves on background">
            <a:extLst>
              <a:ext uri="{FF2B5EF4-FFF2-40B4-BE49-F238E27FC236}">
                <a16:creationId xmlns:a16="http://schemas.microsoft.com/office/drawing/2014/main" id="{C5E7D87D-B7DD-4AD9-036D-111FABA0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01" r="-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8063-E914-F30D-C6CF-8A0F341D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A181-67F1-9A0C-ABDE-5CFAB715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are built sequentially such that each subsequent tree to aim to reduce the errors of the previous tree.</a:t>
            </a:r>
          </a:p>
          <a:p>
            <a:r>
              <a:rPr lang="en-US" dirty="0"/>
              <a:t>Each tree learns from its predecessors and update the residual errors.</a:t>
            </a:r>
          </a:p>
          <a:p>
            <a:r>
              <a:rPr lang="en-US" dirty="0"/>
              <a:t>The tree that grows next in the sequence will learn from an updated version of the residuals .</a:t>
            </a:r>
          </a:p>
          <a:p>
            <a:r>
              <a:rPr lang="en-US" dirty="0"/>
              <a:t>Each of these individual models are called as “Weak learners”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85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345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Boosting Techniques</vt:lpstr>
      <vt:lpstr>Random forest recap</vt:lpstr>
      <vt:lpstr>Random forest</vt:lpstr>
      <vt:lpstr>Random forest </vt:lpstr>
      <vt:lpstr>Boosting </vt:lpstr>
      <vt:lpstr>Boosting</vt:lpstr>
      <vt:lpstr>Boosting</vt:lpstr>
      <vt:lpstr>Stopping Criteria for Boosting</vt:lpstr>
      <vt:lpstr>Boosting </vt:lpstr>
      <vt:lpstr>Boosting</vt:lpstr>
      <vt:lpstr>XGBoost</vt:lpstr>
      <vt:lpstr>XGBoost</vt:lpstr>
      <vt:lpstr>Xgboost practical</vt:lpstr>
      <vt:lpstr>Catboost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Techniques</dc:title>
  <dc:creator>Kotireddy konda</dc:creator>
  <cp:lastModifiedBy>Kotireddy konda</cp:lastModifiedBy>
  <cp:revision>9</cp:revision>
  <dcterms:created xsi:type="dcterms:W3CDTF">2024-04-19T04:19:32Z</dcterms:created>
  <dcterms:modified xsi:type="dcterms:W3CDTF">2024-04-19T13:00:10Z</dcterms:modified>
</cp:coreProperties>
</file>