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845cb52-6afb-4e7e-adb2-ea3a65bf174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8a75186028649eb" /><Relationship Type="http://schemas.openxmlformats.org/officeDocument/2006/relationships/slideLayout" Target="/ppt/slideLayouts/slideLayout8.xml" Id="R98a796c804e94252" /><Relationship Type="http://schemas.openxmlformats.org/officeDocument/2006/relationships/hyperlink" Target="https://app.powerbi.com/groups/me/reports/c845cb52-6afb-4e7e-adb2-ea3a65bf1745/?pbi_source=PowerPoint" TargetMode="External" Id="RelId0" /><Relationship Type="http://schemas.openxmlformats.org/officeDocument/2006/relationships/image" Target="/ppt/media/image4.png" Id="imgId513876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Virat kohli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6/3/2024 11:45:06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6/3/2024 11:43:31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columnChart ,donutChart ,stackedAreaChart ,slicer ,card ,shape ,shape ,card ,textbox ,shape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3876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Virat Kohli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