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All Sale City Amount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advancedSlicerVisual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 by Year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Non-Veg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Veg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Other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Rating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Rating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Rating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advancedSlicerVisual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advancedSlicerVisual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Gain Users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Lost Users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advancedSlicerVisual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86928d69-3f34-4c9e-a042-33493ab6bdfd?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fe0fc40bcf194d02" /><Relationship Type="http://schemas.openxmlformats.org/officeDocument/2006/relationships/slideLayout" Target="/ppt/slideLayouts/slideLayout8.xml" Id="Ra1fbaf80cf3b4c78" /><Relationship Type="http://schemas.openxmlformats.org/officeDocument/2006/relationships/hyperlink" Target="https://app.powerbi.com/groups/me/reports/86928d69-3f34-4c9e-a042-33493ab6bdfd/?pbi_source=PowerPoint" TargetMode="External" Id="RelId0" /><Relationship Type="http://schemas.openxmlformats.org/officeDocument/2006/relationships/image" Target="/ppt/media/image4.png" Id="imgId51308012"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0e91cf0b13db4a59" /><Relationship Type="http://schemas.openxmlformats.org/officeDocument/2006/relationships/slideLayout" Target="/ppt/slideLayouts/slideLayout8.xml" Id="Rd35be96153634d8e" /><Relationship Type="http://schemas.openxmlformats.org/officeDocument/2006/relationships/hyperlink" Target="https://app.powerbi.com/groups/me/reports/86928d69-3f34-4c9e-a042-33493ab6bdfd/?pbi_source=PowerPoint" TargetMode="External" Id="RelId1" /><Relationship Type="http://schemas.openxmlformats.org/officeDocument/2006/relationships/image" Target="/ppt/media/image5.png" Id="imgId51308013"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ba4e317de03e44de" /><Relationship Type="http://schemas.openxmlformats.org/officeDocument/2006/relationships/slideLayout" Target="/ppt/slideLayouts/slideLayout8.xml" Id="Rcde80b3f896449ea" /><Relationship Type="http://schemas.openxmlformats.org/officeDocument/2006/relationships/hyperlink" Target="https://app.powerbi.com/groups/me/reports/86928d69-3f34-4c9e-a042-33493ab6bdfd/?pbi_source=PowerPoint" TargetMode="External" Id="RelId2" /><Relationship Type="http://schemas.openxmlformats.org/officeDocument/2006/relationships/image" Target="/ppt/media/image6.png" Id="imgId51308014"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7259012869a642b7" /><Relationship Type="http://schemas.openxmlformats.org/officeDocument/2006/relationships/slideLayout" Target="/ppt/slideLayouts/slideLayout8.xml" Id="R76c19c50236d40b1" /><Relationship Type="http://schemas.openxmlformats.org/officeDocument/2006/relationships/hyperlink" Target="https://app.powerbi.com/groups/me/reports/86928d69-3f34-4c9e-a042-33493ab6bdfd/?pbi_source=PowerPoint" TargetMode="External" Id="RelId3" /><Relationship Type="http://schemas.openxmlformats.org/officeDocument/2006/relationships/image" Target="/ppt/media/image7.png" Id="imgId51308015"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Zomato Dashbord</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6/2/2024 7:36:20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6/2/2024 11:29:40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actionButton.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51308012"/>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Index</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All Sale City Amount ,advancedSlicerVisual ,Sale by Year ,card ,card ,card ,card ,Non-Veg ,Veg ,Other ,Rating  ,Rating ,Rating ,advancedSlicerVisual ,shape ,shape ,shape ,shape ,shape ,shape ,image ,image ,image ,image ,image ,image ,image ,image ,image ,image ,textbox ,shape ,textbox ,image ,image ,card.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5130801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Overview</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advancedSlicerVisual ,card ,card ,card ,card ,shape ,image ,image ,textbox ,shape ,textbox ,image ,card ,clusteredColumnChart ,shape ,shape ,Gain Users ,Lost Users ,card ,card ,image ,image ,image ,image ,image.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51308014"/>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User Performance</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advancedSlicerVisual ,card ,card ,card ,card ,shape ,shape ,slicer ,slicer ,slicer ,image ,image ,image ,textbox ,textbox ,image ,clusteredBarChart ,clusteredBarChart ,clusteredBarChart ,clusteredBarChart ,tableEx ,image ,image ,shape ,image.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51308015"/>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City Performance</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