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va Sans" panose="020B0604020202020204" charset="0"/>
      <p:regular r:id="rId23"/>
    </p:embeddedFont>
    <p:embeddedFont>
      <p:font typeface="Canva Sans Bold" panose="020B0604020202020204" charset="0"/>
      <p:regular r:id="rId24"/>
    </p:embeddedFont>
    <p:embeddedFont>
      <p:font typeface="Fredoka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312705" y="5143500"/>
            <a:ext cx="7739087" cy="3086100"/>
            <a:chOff x="0" y="0"/>
            <a:chExt cx="203827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8278" cy="812800"/>
            </a:xfrm>
            <a:custGeom>
              <a:avLst/>
              <a:gdLst/>
              <a:ahLst/>
              <a:cxnLst/>
              <a:rect l="l" t="t" r="r" b="b"/>
              <a:pathLst>
                <a:path w="2038278" h="812800">
                  <a:moveTo>
                    <a:pt x="51019" y="0"/>
                  </a:moveTo>
                  <a:lnTo>
                    <a:pt x="1987260" y="0"/>
                  </a:lnTo>
                  <a:cubicBezTo>
                    <a:pt x="2000790" y="0"/>
                    <a:pt x="2013767" y="5375"/>
                    <a:pt x="2023335" y="14943"/>
                  </a:cubicBezTo>
                  <a:cubicBezTo>
                    <a:pt x="2032903" y="24511"/>
                    <a:pt x="2038278" y="37488"/>
                    <a:pt x="2038278" y="51019"/>
                  </a:cubicBezTo>
                  <a:lnTo>
                    <a:pt x="2038278" y="761781"/>
                  </a:lnTo>
                  <a:cubicBezTo>
                    <a:pt x="2038278" y="789958"/>
                    <a:pt x="2015436" y="812800"/>
                    <a:pt x="1987260" y="812800"/>
                  </a:cubicBezTo>
                  <a:lnTo>
                    <a:pt x="51019" y="812800"/>
                  </a:lnTo>
                  <a:cubicBezTo>
                    <a:pt x="22842" y="812800"/>
                    <a:pt x="0" y="789958"/>
                    <a:pt x="0" y="761781"/>
                  </a:cubicBezTo>
                  <a:lnTo>
                    <a:pt x="0" y="51019"/>
                  </a:lnTo>
                  <a:cubicBezTo>
                    <a:pt x="0" y="22842"/>
                    <a:pt x="22842" y="0"/>
                    <a:pt x="51019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827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90044" y="2352173"/>
            <a:ext cx="7739087" cy="902045"/>
            <a:chOff x="0" y="0"/>
            <a:chExt cx="2038278" cy="2375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8278" cy="237576"/>
            </a:xfrm>
            <a:custGeom>
              <a:avLst/>
              <a:gdLst/>
              <a:ahLst/>
              <a:cxnLst/>
              <a:rect l="l" t="t" r="r" b="b"/>
              <a:pathLst>
                <a:path w="2038278" h="237576">
                  <a:moveTo>
                    <a:pt x="51019" y="0"/>
                  </a:moveTo>
                  <a:lnTo>
                    <a:pt x="1987260" y="0"/>
                  </a:lnTo>
                  <a:cubicBezTo>
                    <a:pt x="2000790" y="0"/>
                    <a:pt x="2013767" y="5375"/>
                    <a:pt x="2023335" y="14943"/>
                  </a:cubicBezTo>
                  <a:cubicBezTo>
                    <a:pt x="2032903" y="24511"/>
                    <a:pt x="2038278" y="37488"/>
                    <a:pt x="2038278" y="51019"/>
                  </a:cubicBezTo>
                  <a:lnTo>
                    <a:pt x="2038278" y="186557"/>
                  </a:lnTo>
                  <a:cubicBezTo>
                    <a:pt x="2038278" y="200088"/>
                    <a:pt x="2032903" y="213065"/>
                    <a:pt x="2023335" y="222633"/>
                  </a:cubicBezTo>
                  <a:cubicBezTo>
                    <a:pt x="2013767" y="232200"/>
                    <a:pt x="2000790" y="237576"/>
                    <a:pt x="1987260" y="237576"/>
                  </a:cubicBezTo>
                  <a:lnTo>
                    <a:pt x="51019" y="237576"/>
                  </a:lnTo>
                  <a:cubicBezTo>
                    <a:pt x="22842" y="237576"/>
                    <a:pt x="0" y="214734"/>
                    <a:pt x="0" y="186557"/>
                  </a:cubicBezTo>
                  <a:lnTo>
                    <a:pt x="0" y="51019"/>
                  </a:lnTo>
                  <a:cubicBezTo>
                    <a:pt x="0" y="22842"/>
                    <a:pt x="22842" y="0"/>
                    <a:pt x="51019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38278" cy="2756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61356" y="1483176"/>
            <a:ext cx="4416244" cy="1516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Fredoka"/>
              </a:rPr>
              <a:t>MySQL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66811" y="5253734"/>
            <a:ext cx="539248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SALES 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54336" y="2089552"/>
            <a:ext cx="9992697" cy="3053948"/>
          </a:xfrm>
          <a:custGeom>
            <a:avLst/>
            <a:gdLst/>
            <a:ahLst/>
            <a:cxnLst/>
            <a:rect l="l" t="t" r="r" b="b"/>
            <a:pathLst>
              <a:path w="9992697" h="3053948">
                <a:moveTo>
                  <a:pt x="0" y="0"/>
                </a:moveTo>
                <a:lnTo>
                  <a:pt x="9992697" y="0"/>
                </a:lnTo>
                <a:lnTo>
                  <a:pt x="9992697" y="3053948"/>
                </a:lnTo>
                <a:lnTo>
                  <a:pt x="0" y="305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549514" y="3892860"/>
            <a:ext cx="4585216" cy="4337152"/>
          </a:xfrm>
          <a:custGeom>
            <a:avLst/>
            <a:gdLst/>
            <a:ahLst/>
            <a:cxnLst/>
            <a:rect l="l" t="t" r="r" b="b"/>
            <a:pathLst>
              <a:path w="4585216" h="4337152">
                <a:moveTo>
                  <a:pt x="0" y="0"/>
                </a:moveTo>
                <a:lnTo>
                  <a:pt x="4585216" y="0"/>
                </a:lnTo>
                <a:lnTo>
                  <a:pt x="4585216" y="4337152"/>
                </a:lnTo>
                <a:lnTo>
                  <a:pt x="0" y="4337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19" b="-875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30410" y="75565"/>
            <a:ext cx="15433918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Determine the distribution of orders by hour of the day Limit 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11589" y="1886585"/>
            <a:ext cx="7732411" cy="4680143"/>
          </a:xfrm>
          <a:custGeom>
            <a:avLst/>
            <a:gdLst/>
            <a:ahLst/>
            <a:cxnLst/>
            <a:rect l="l" t="t" r="r" b="b"/>
            <a:pathLst>
              <a:path w="7732411" h="4680143">
                <a:moveTo>
                  <a:pt x="0" y="0"/>
                </a:moveTo>
                <a:lnTo>
                  <a:pt x="7732411" y="0"/>
                </a:lnTo>
                <a:lnTo>
                  <a:pt x="7732411" y="4680143"/>
                </a:lnTo>
                <a:lnTo>
                  <a:pt x="0" y="46801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41703" y="4245311"/>
            <a:ext cx="6527679" cy="4516222"/>
          </a:xfrm>
          <a:custGeom>
            <a:avLst/>
            <a:gdLst/>
            <a:ahLst/>
            <a:cxnLst/>
            <a:rect l="l" t="t" r="r" b="b"/>
            <a:pathLst>
              <a:path w="6527679" h="4516222">
                <a:moveTo>
                  <a:pt x="0" y="0"/>
                </a:moveTo>
                <a:lnTo>
                  <a:pt x="6527679" y="0"/>
                </a:lnTo>
                <a:lnTo>
                  <a:pt x="6527679" y="4516223"/>
                </a:lnTo>
                <a:lnTo>
                  <a:pt x="0" y="4516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456" r="-2909" b="-280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30410" y="75565"/>
            <a:ext cx="15433918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Join relevant tables to find the category-wise distribution of pizzas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15641" y="2282210"/>
            <a:ext cx="10103147" cy="4139931"/>
          </a:xfrm>
          <a:custGeom>
            <a:avLst/>
            <a:gdLst/>
            <a:ahLst/>
            <a:cxnLst/>
            <a:rect l="l" t="t" r="r" b="b"/>
            <a:pathLst>
              <a:path w="10103147" h="4139931">
                <a:moveTo>
                  <a:pt x="0" y="0"/>
                </a:moveTo>
                <a:lnTo>
                  <a:pt x="10103146" y="0"/>
                </a:lnTo>
                <a:lnTo>
                  <a:pt x="10103146" y="4139931"/>
                </a:lnTo>
                <a:lnTo>
                  <a:pt x="0" y="4139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282773" y="6746122"/>
            <a:ext cx="6786931" cy="2757542"/>
          </a:xfrm>
          <a:custGeom>
            <a:avLst/>
            <a:gdLst/>
            <a:ahLst/>
            <a:cxnLst/>
            <a:rect l="l" t="t" r="r" b="b"/>
            <a:pathLst>
              <a:path w="6786931" h="2757542">
                <a:moveTo>
                  <a:pt x="0" y="0"/>
                </a:moveTo>
                <a:lnTo>
                  <a:pt x="6786930" y="0"/>
                </a:lnTo>
                <a:lnTo>
                  <a:pt x="6786930" y="2757543"/>
                </a:lnTo>
                <a:lnTo>
                  <a:pt x="0" y="2757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453" r="-2798" b="-726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30410" y="75565"/>
            <a:ext cx="15433918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Group the orders by date and calculate the average number of pizzas ordered per day.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81834" y="1886585"/>
            <a:ext cx="9900618" cy="5196195"/>
          </a:xfrm>
          <a:custGeom>
            <a:avLst/>
            <a:gdLst/>
            <a:ahLst/>
            <a:cxnLst/>
            <a:rect l="l" t="t" r="r" b="b"/>
            <a:pathLst>
              <a:path w="9900618" h="5196195">
                <a:moveTo>
                  <a:pt x="0" y="0"/>
                </a:moveTo>
                <a:lnTo>
                  <a:pt x="9900618" y="0"/>
                </a:lnTo>
                <a:lnTo>
                  <a:pt x="9900618" y="5196195"/>
                </a:lnTo>
                <a:lnTo>
                  <a:pt x="0" y="51961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91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006079" y="7225655"/>
            <a:ext cx="8128652" cy="2877486"/>
          </a:xfrm>
          <a:custGeom>
            <a:avLst/>
            <a:gdLst/>
            <a:ahLst/>
            <a:cxnLst/>
            <a:rect l="l" t="t" r="r" b="b"/>
            <a:pathLst>
              <a:path w="8128652" h="2877486">
                <a:moveTo>
                  <a:pt x="0" y="0"/>
                </a:moveTo>
                <a:lnTo>
                  <a:pt x="8128651" y="0"/>
                </a:lnTo>
                <a:lnTo>
                  <a:pt x="8128651" y="2877485"/>
                </a:lnTo>
                <a:lnTo>
                  <a:pt x="0" y="2877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903" b="-880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30410" y="75565"/>
            <a:ext cx="15433918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Determine the top 3 most ordered pizza types based on revenue.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2400" y="1997863"/>
            <a:ext cx="10300341" cy="5537177"/>
          </a:xfrm>
          <a:custGeom>
            <a:avLst/>
            <a:gdLst/>
            <a:ahLst/>
            <a:cxnLst/>
            <a:rect l="l" t="t" r="r" b="b"/>
            <a:pathLst>
              <a:path w="10300341" h="5537177">
                <a:moveTo>
                  <a:pt x="0" y="0"/>
                </a:moveTo>
                <a:lnTo>
                  <a:pt x="10300341" y="0"/>
                </a:lnTo>
                <a:lnTo>
                  <a:pt x="10300341" y="5537177"/>
                </a:lnTo>
                <a:lnTo>
                  <a:pt x="0" y="5537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236168" y="4625723"/>
            <a:ext cx="5628160" cy="4632577"/>
          </a:xfrm>
          <a:custGeom>
            <a:avLst/>
            <a:gdLst/>
            <a:ahLst/>
            <a:cxnLst/>
            <a:rect l="l" t="t" r="r" b="b"/>
            <a:pathLst>
              <a:path w="5628160" h="4632577">
                <a:moveTo>
                  <a:pt x="0" y="0"/>
                </a:moveTo>
                <a:lnTo>
                  <a:pt x="5628160" y="0"/>
                </a:lnTo>
                <a:lnTo>
                  <a:pt x="5628160" y="4632577"/>
                </a:lnTo>
                <a:lnTo>
                  <a:pt x="0" y="4632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05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30410" y="-19685"/>
            <a:ext cx="15433918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Calculate the percentage contribution of each pizza type to total revenue.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2400" y="1997863"/>
            <a:ext cx="10300341" cy="5537177"/>
          </a:xfrm>
          <a:custGeom>
            <a:avLst/>
            <a:gdLst/>
            <a:ahLst/>
            <a:cxnLst/>
            <a:rect l="l" t="t" r="r" b="b"/>
            <a:pathLst>
              <a:path w="10300341" h="5537177">
                <a:moveTo>
                  <a:pt x="0" y="0"/>
                </a:moveTo>
                <a:lnTo>
                  <a:pt x="10300341" y="0"/>
                </a:lnTo>
                <a:lnTo>
                  <a:pt x="10300341" y="5537177"/>
                </a:lnTo>
                <a:lnTo>
                  <a:pt x="0" y="5537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485031" y="943610"/>
            <a:ext cx="3821273" cy="9228869"/>
          </a:xfrm>
          <a:custGeom>
            <a:avLst/>
            <a:gdLst/>
            <a:ahLst/>
            <a:cxnLst/>
            <a:rect l="l" t="t" r="r" b="b"/>
            <a:pathLst>
              <a:path w="3821273" h="9228869">
                <a:moveTo>
                  <a:pt x="0" y="0"/>
                </a:moveTo>
                <a:lnTo>
                  <a:pt x="3821273" y="0"/>
                </a:lnTo>
                <a:lnTo>
                  <a:pt x="3821273" y="9228869"/>
                </a:lnTo>
                <a:lnTo>
                  <a:pt x="0" y="9228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33" r="-124" b="-6280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83634" y="-85725"/>
            <a:ext cx="1492747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Analyze the cumulative revenue generated over time.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55690" y="1915258"/>
            <a:ext cx="9293623" cy="5253671"/>
          </a:xfrm>
          <a:custGeom>
            <a:avLst/>
            <a:gdLst/>
            <a:ahLst/>
            <a:cxnLst/>
            <a:rect l="l" t="t" r="r" b="b"/>
            <a:pathLst>
              <a:path w="9293623" h="5253671">
                <a:moveTo>
                  <a:pt x="0" y="0"/>
                </a:moveTo>
                <a:lnTo>
                  <a:pt x="9293623" y="0"/>
                </a:lnTo>
                <a:lnTo>
                  <a:pt x="9293623" y="5253671"/>
                </a:lnTo>
                <a:lnTo>
                  <a:pt x="0" y="5253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10800" y="4126128"/>
            <a:ext cx="5380336" cy="5132172"/>
          </a:xfrm>
          <a:custGeom>
            <a:avLst/>
            <a:gdLst/>
            <a:ahLst/>
            <a:cxnLst/>
            <a:rect l="l" t="t" r="r" b="b"/>
            <a:pathLst>
              <a:path w="5487476" h="5132172">
                <a:moveTo>
                  <a:pt x="0" y="0"/>
                </a:moveTo>
                <a:lnTo>
                  <a:pt x="5487476" y="0"/>
                </a:lnTo>
                <a:lnTo>
                  <a:pt x="5487476" y="5132172"/>
                </a:lnTo>
                <a:lnTo>
                  <a:pt x="0" y="5132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91" r="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12209" y="-85725"/>
            <a:ext cx="1492747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Determine the top 3 most ordered pizza types based on revenue for each pizza category.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2460943"/>
            <a:ext cx="5111890" cy="1218575"/>
            <a:chOff x="0" y="0"/>
            <a:chExt cx="1346341" cy="3209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6341" cy="320941"/>
            </a:xfrm>
            <a:custGeom>
              <a:avLst/>
              <a:gdLst/>
              <a:ahLst/>
              <a:cxnLst/>
              <a:rect l="l" t="t" r="r" b="b"/>
              <a:pathLst>
                <a:path w="1346341" h="320941">
                  <a:moveTo>
                    <a:pt x="77239" y="0"/>
                  </a:moveTo>
                  <a:lnTo>
                    <a:pt x="1269102" y="0"/>
                  </a:lnTo>
                  <a:cubicBezTo>
                    <a:pt x="1289587" y="0"/>
                    <a:pt x="1309234" y="8138"/>
                    <a:pt x="1323719" y="22623"/>
                  </a:cubicBezTo>
                  <a:cubicBezTo>
                    <a:pt x="1338204" y="37108"/>
                    <a:pt x="1346341" y="56754"/>
                    <a:pt x="1346341" y="77239"/>
                  </a:cubicBezTo>
                  <a:lnTo>
                    <a:pt x="1346341" y="243702"/>
                  </a:lnTo>
                  <a:cubicBezTo>
                    <a:pt x="1346341" y="286360"/>
                    <a:pt x="1311760" y="320941"/>
                    <a:pt x="1269102" y="320941"/>
                  </a:cubicBezTo>
                  <a:lnTo>
                    <a:pt x="77239" y="320941"/>
                  </a:lnTo>
                  <a:cubicBezTo>
                    <a:pt x="56754" y="320941"/>
                    <a:pt x="37108" y="312804"/>
                    <a:pt x="22623" y="298319"/>
                  </a:cubicBezTo>
                  <a:cubicBezTo>
                    <a:pt x="8138" y="283833"/>
                    <a:pt x="0" y="264187"/>
                    <a:pt x="0" y="243702"/>
                  </a:cubicBezTo>
                  <a:lnTo>
                    <a:pt x="0" y="77239"/>
                  </a:lnTo>
                  <a:cubicBezTo>
                    <a:pt x="0" y="56754"/>
                    <a:pt x="8138" y="37108"/>
                    <a:pt x="22623" y="22623"/>
                  </a:cubicBezTo>
                  <a:cubicBezTo>
                    <a:pt x="37108" y="8138"/>
                    <a:pt x="56754" y="0"/>
                    <a:pt x="77239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46341" cy="359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7430460"/>
            <a:ext cx="5460073" cy="1123616"/>
            <a:chOff x="0" y="0"/>
            <a:chExt cx="1438044" cy="295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8044" cy="295932"/>
            </a:xfrm>
            <a:custGeom>
              <a:avLst/>
              <a:gdLst/>
              <a:ahLst/>
              <a:cxnLst/>
              <a:rect l="l" t="t" r="r" b="b"/>
              <a:pathLst>
                <a:path w="1438044" h="295932">
                  <a:moveTo>
                    <a:pt x="72314" y="0"/>
                  </a:moveTo>
                  <a:lnTo>
                    <a:pt x="1365730" y="0"/>
                  </a:lnTo>
                  <a:cubicBezTo>
                    <a:pt x="1384909" y="0"/>
                    <a:pt x="1403302" y="7619"/>
                    <a:pt x="1416864" y="21180"/>
                  </a:cubicBezTo>
                  <a:cubicBezTo>
                    <a:pt x="1430425" y="34742"/>
                    <a:pt x="1438044" y="53135"/>
                    <a:pt x="1438044" y="72314"/>
                  </a:cubicBezTo>
                  <a:lnTo>
                    <a:pt x="1438044" y="223618"/>
                  </a:lnTo>
                  <a:cubicBezTo>
                    <a:pt x="1438044" y="242797"/>
                    <a:pt x="1430425" y="261190"/>
                    <a:pt x="1416864" y="274752"/>
                  </a:cubicBezTo>
                  <a:cubicBezTo>
                    <a:pt x="1403302" y="288313"/>
                    <a:pt x="1384909" y="295932"/>
                    <a:pt x="1365730" y="295932"/>
                  </a:cubicBezTo>
                  <a:lnTo>
                    <a:pt x="72314" y="295932"/>
                  </a:lnTo>
                  <a:cubicBezTo>
                    <a:pt x="53135" y="295932"/>
                    <a:pt x="34742" y="288313"/>
                    <a:pt x="21180" y="274752"/>
                  </a:cubicBezTo>
                  <a:cubicBezTo>
                    <a:pt x="7619" y="261190"/>
                    <a:pt x="0" y="242797"/>
                    <a:pt x="0" y="223618"/>
                  </a:cubicBezTo>
                  <a:lnTo>
                    <a:pt x="0" y="72314"/>
                  </a:lnTo>
                  <a:cubicBezTo>
                    <a:pt x="0" y="53135"/>
                    <a:pt x="7619" y="34742"/>
                    <a:pt x="21180" y="21180"/>
                  </a:cubicBezTo>
                  <a:cubicBezTo>
                    <a:pt x="34742" y="7619"/>
                    <a:pt x="53135" y="0"/>
                    <a:pt x="7231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38044" cy="334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54518" y="6172200"/>
            <a:ext cx="12518686" cy="3086100"/>
            <a:chOff x="0" y="0"/>
            <a:chExt cx="329710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97103" cy="812800"/>
            </a:xfrm>
            <a:custGeom>
              <a:avLst/>
              <a:gdLst/>
              <a:ahLst/>
              <a:cxnLst/>
              <a:rect l="l" t="t" r="r" b="b"/>
              <a:pathLst>
                <a:path w="3297103" h="812800">
                  <a:moveTo>
                    <a:pt x="31540" y="0"/>
                  </a:moveTo>
                  <a:lnTo>
                    <a:pt x="3265563" y="0"/>
                  </a:lnTo>
                  <a:cubicBezTo>
                    <a:pt x="3273928" y="0"/>
                    <a:pt x="3281950" y="3323"/>
                    <a:pt x="3287865" y="9238"/>
                  </a:cubicBezTo>
                  <a:cubicBezTo>
                    <a:pt x="3293780" y="15153"/>
                    <a:pt x="3297103" y="23175"/>
                    <a:pt x="3297103" y="31540"/>
                  </a:cubicBezTo>
                  <a:lnTo>
                    <a:pt x="3297103" y="781260"/>
                  </a:lnTo>
                  <a:cubicBezTo>
                    <a:pt x="3297103" y="789625"/>
                    <a:pt x="3293780" y="797647"/>
                    <a:pt x="3287865" y="803562"/>
                  </a:cubicBezTo>
                  <a:cubicBezTo>
                    <a:pt x="3281950" y="809477"/>
                    <a:pt x="3273928" y="812800"/>
                    <a:pt x="3265563" y="812800"/>
                  </a:cubicBezTo>
                  <a:lnTo>
                    <a:pt x="31540" y="812800"/>
                  </a:lnTo>
                  <a:cubicBezTo>
                    <a:pt x="23175" y="812800"/>
                    <a:pt x="15153" y="809477"/>
                    <a:pt x="9238" y="803562"/>
                  </a:cubicBezTo>
                  <a:cubicBezTo>
                    <a:pt x="3323" y="797647"/>
                    <a:pt x="0" y="789625"/>
                    <a:pt x="0" y="781260"/>
                  </a:cubicBezTo>
                  <a:lnTo>
                    <a:pt x="0" y="31540"/>
                  </a:lnTo>
                  <a:cubicBezTo>
                    <a:pt x="0" y="23175"/>
                    <a:pt x="3323" y="15153"/>
                    <a:pt x="9238" y="9238"/>
                  </a:cubicBezTo>
                  <a:cubicBezTo>
                    <a:pt x="15153" y="3323"/>
                    <a:pt x="23175" y="0"/>
                    <a:pt x="31540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29710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4431416" y="6782452"/>
            <a:ext cx="1021649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My name is M. Rama Gopala Krishna, and I would like to utilize SQL queries related to pizza sales.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44092" y="2505199"/>
            <a:ext cx="8372147" cy="6061480"/>
            <a:chOff x="0" y="0"/>
            <a:chExt cx="2205010" cy="15964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05010" cy="1596439"/>
            </a:xfrm>
            <a:custGeom>
              <a:avLst/>
              <a:gdLst/>
              <a:ahLst/>
              <a:cxnLst/>
              <a:rect l="l" t="t" r="r" b="b"/>
              <a:pathLst>
                <a:path w="2205010" h="1596439">
                  <a:moveTo>
                    <a:pt x="47161" y="0"/>
                  </a:moveTo>
                  <a:lnTo>
                    <a:pt x="2157849" y="0"/>
                  </a:lnTo>
                  <a:cubicBezTo>
                    <a:pt x="2183895" y="0"/>
                    <a:pt x="2205010" y="21115"/>
                    <a:pt x="2205010" y="47161"/>
                  </a:cubicBezTo>
                  <a:lnTo>
                    <a:pt x="2205010" y="1549278"/>
                  </a:lnTo>
                  <a:cubicBezTo>
                    <a:pt x="2205010" y="1561786"/>
                    <a:pt x="2200041" y="1573782"/>
                    <a:pt x="2191197" y="1582626"/>
                  </a:cubicBezTo>
                  <a:cubicBezTo>
                    <a:pt x="2182352" y="1591470"/>
                    <a:pt x="2170357" y="1596439"/>
                    <a:pt x="2157849" y="1596439"/>
                  </a:cubicBezTo>
                  <a:lnTo>
                    <a:pt x="47161" y="1596439"/>
                  </a:lnTo>
                  <a:cubicBezTo>
                    <a:pt x="34653" y="1596439"/>
                    <a:pt x="22657" y="1591470"/>
                    <a:pt x="13813" y="1582626"/>
                  </a:cubicBezTo>
                  <a:cubicBezTo>
                    <a:pt x="4969" y="1573782"/>
                    <a:pt x="0" y="1561786"/>
                    <a:pt x="0" y="1549278"/>
                  </a:cubicBezTo>
                  <a:lnTo>
                    <a:pt x="0" y="47161"/>
                  </a:lnTo>
                  <a:cubicBezTo>
                    <a:pt x="0" y="21115"/>
                    <a:pt x="21115" y="0"/>
                    <a:pt x="47161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205010" cy="163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004821" y="1565135"/>
            <a:ext cx="6399766" cy="8559940"/>
            <a:chOff x="0" y="0"/>
            <a:chExt cx="1685535" cy="22544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85535" cy="2254470"/>
            </a:xfrm>
            <a:custGeom>
              <a:avLst/>
              <a:gdLst/>
              <a:ahLst/>
              <a:cxnLst/>
              <a:rect l="l" t="t" r="r" b="b"/>
              <a:pathLst>
                <a:path w="1685535" h="2254470">
                  <a:moveTo>
                    <a:pt x="61696" y="0"/>
                  </a:moveTo>
                  <a:lnTo>
                    <a:pt x="1623839" y="0"/>
                  </a:lnTo>
                  <a:cubicBezTo>
                    <a:pt x="1640202" y="0"/>
                    <a:pt x="1655894" y="6500"/>
                    <a:pt x="1667465" y="18070"/>
                  </a:cubicBezTo>
                  <a:cubicBezTo>
                    <a:pt x="1679035" y="29640"/>
                    <a:pt x="1685535" y="45333"/>
                    <a:pt x="1685535" y="61696"/>
                  </a:cubicBezTo>
                  <a:lnTo>
                    <a:pt x="1685535" y="2192774"/>
                  </a:lnTo>
                  <a:cubicBezTo>
                    <a:pt x="1685535" y="2209137"/>
                    <a:pt x="1679035" y="2224830"/>
                    <a:pt x="1667465" y="2236400"/>
                  </a:cubicBezTo>
                  <a:cubicBezTo>
                    <a:pt x="1655894" y="2247970"/>
                    <a:pt x="1640202" y="2254470"/>
                    <a:pt x="1623839" y="2254470"/>
                  </a:cubicBezTo>
                  <a:lnTo>
                    <a:pt x="61696" y="2254470"/>
                  </a:lnTo>
                  <a:cubicBezTo>
                    <a:pt x="45333" y="2254470"/>
                    <a:pt x="29640" y="2247970"/>
                    <a:pt x="18070" y="2236400"/>
                  </a:cubicBezTo>
                  <a:cubicBezTo>
                    <a:pt x="6500" y="2224830"/>
                    <a:pt x="0" y="2209137"/>
                    <a:pt x="0" y="2192774"/>
                  </a:cubicBezTo>
                  <a:lnTo>
                    <a:pt x="0" y="61696"/>
                  </a:lnTo>
                  <a:cubicBezTo>
                    <a:pt x="0" y="45333"/>
                    <a:pt x="6500" y="29640"/>
                    <a:pt x="18070" y="18070"/>
                  </a:cubicBezTo>
                  <a:cubicBezTo>
                    <a:pt x="29640" y="6500"/>
                    <a:pt x="45333" y="0"/>
                    <a:pt x="61696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685535" cy="2292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880996" y="2505199"/>
            <a:ext cx="5309676" cy="5246370"/>
            <a:chOff x="0" y="0"/>
            <a:chExt cx="822608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2608" cy="812800"/>
            </a:xfrm>
            <a:custGeom>
              <a:avLst/>
              <a:gdLst/>
              <a:ahLst/>
              <a:cxnLst/>
              <a:rect l="l" t="t" r="r" b="b"/>
              <a:pathLst>
                <a:path w="822608" h="812800">
                  <a:moveTo>
                    <a:pt x="33536" y="0"/>
                  </a:moveTo>
                  <a:lnTo>
                    <a:pt x="789072" y="0"/>
                  </a:lnTo>
                  <a:cubicBezTo>
                    <a:pt x="807593" y="0"/>
                    <a:pt x="822608" y="15014"/>
                    <a:pt x="822608" y="33536"/>
                  </a:cubicBezTo>
                  <a:lnTo>
                    <a:pt x="822608" y="779264"/>
                  </a:lnTo>
                  <a:cubicBezTo>
                    <a:pt x="822608" y="797786"/>
                    <a:pt x="807593" y="812800"/>
                    <a:pt x="789072" y="812800"/>
                  </a:cubicBezTo>
                  <a:lnTo>
                    <a:pt x="33536" y="812800"/>
                  </a:lnTo>
                  <a:cubicBezTo>
                    <a:pt x="15014" y="812800"/>
                    <a:pt x="0" y="797786"/>
                    <a:pt x="0" y="779264"/>
                  </a:cubicBezTo>
                  <a:lnTo>
                    <a:pt x="0" y="33536"/>
                  </a:lnTo>
                  <a:cubicBezTo>
                    <a:pt x="0" y="15014"/>
                    <a:pt x="15014" y="0"/>
                    <a:pt x="33536" y="0"/>
                  </a:cubicBezTo>
                  <a:close/>
                </a:path>
              </a:pathLst>
            </a:custGeom>
            <a:blipFill>
              <a:blip r:embed="rId3"/>
              <a:stretch>
                <a:fillRect t="-603" b="-603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8577516" y="904875"/>
            <a:ext cx="6205389" cy="1094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I have datasets.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44092" y="2860063"/>
            <a:ext cx="7272238" cy="48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6943">
                <a:solidFill>
                  <a:srgbClr val="000000"/>
                </a:solidFill>
                <a:latin typeface="Canva Sans Bold"/>
              </a:rPr>
              <a:t>1.Order Details</a:t>
            </a:r>
          </a:p>
          <a:p>
            <a:pPr algn="ctr">
              <a:lnSpc>
                <a:spcPts val="9720"/>
              </a:lnSpc>
            </a:pPr>
            <a:r>
              <a:rPr lang="en-US" sz="6943">
                <a:solidFill>
                  <a:srgbClr val="000000"/>
                </a:solidFill>
                <a:latin typeface="Canva Sans Bold"/>
              </a:rPr>
              <a:t> 2.Orders</a:t>
            </a:r>
          </a:p>
          <a:p>
            <a:pPr algn="ctr">
              <a:lnSpc>
                <a:spcPts val="9720"/>
              </a:lnSpc>
            </a:pPr>
            <a:r>
              <a:rPr lang="en-US" sz="6943">
                <a:solidFill>
                  <a:srgbClr val="000000"/>
                </a:solidFill>
                <a:latin typeface="Canva Sans Bold"/>
              </a:rPr>
              <a:t>3.Pizza_Types</a:t>
            </a:r>
          </a:p>
          <a:p>
            <a:pPr algn="ctr">
              <a:lnSpc>
                <a:spcPts val="9720"/>
              </a:lnSpc>
            </a:pPr>
            <a:r>
              <a:rPr lang="en-US" sz="6943">
                <a:solidFill>
                  <a:srgbClr val="000000"/>
                </a:solidFill>
                <a:latin typeface="Canva Sans Bold"/>
              </a:rPr>
              <a:t>4.Pizzas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41771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1023" y="2224815"/>
            <a:ext cx="9092976" cy="3508314"/>
          </a:xfrm>
          <a:custGeom>
            <a:avLst/>
            <a:gdLst/>
            <a:ahLst/>
            <a:cxnLst/>
            <a:rect l="l" t="t" r="r" b="b"/>
            <a:pathLst>
              <a:path w="9092976" h="3508314">
                <a:moveTo>
                  <a:pt x="0" y="0"/>
                </a:moveTo>
                <a:lnTo>
                  <a:pt x="9092976" y="0"/>
                </a:lnTo>
                <a:lnTo>
                  <a:pt x="9092976" y="3508314"/>
                </a:lnTo>
                <a:lnTo>
                  <a:pt x="0" y="3508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>
            <a:off x="9396003" y="5600700"/>
            <a:ext cx="6734585" cy="3446657"/>
          </a:xfrm>
          <a:custGeom>
            <a:avLst/>
            <a:gdLst/>
            <a:ahLst/>
            <a:cxnLst/>
            <a:rect l="l" t="t" r="r" b="b"/>
            <a:pathLst>
              <a:path w="6734585" h="3446657">
                <a:moveTo>
                  <a:pt x="0" y="0"/>
                </a:moveTo>
                <a:lnTo>
                  <a:pt x="6734585" y="0"/>
                </a:lnTo>
                <a:lnTo>
                  <a:pt x="6734585" y="3446657"/>
                </a:lnTo>
                <a:lnTo>
                  <a:pt x="0" y="34466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560" b="-2204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57412" y="292163"/>
            <a:ext cx="1397317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Retrieve the total number of orders placed.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85800" y="2138842"/>
            <a:ext cx="9724646" cy="3983526"/>
          </a:xfrm>
          <a:custGeom>
            <a:avLst/>
            <a:gdLst/>
            <a:ahLst/>
            <a:cxnLst/>
            <a:rect l="l" t="t" r="r" b="b"/>
            <a:pathLst>
              <a:path w="9813076" h="3983526">
                <a:moveTo>
                  <a:pt x="0" y="0"/>
                </a:moveTo>
                <a:lnTo>
                  <a:pt x="9813076" y="0"/>
                </a:lnTo>
                <a:lnTo>
                  <a:pt x="9813076" y="3983526"/>
                </a:lnTo>
                <a:lnTo>
                  <a:pt x="0" y="39835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60975" y="6122368"/>
            <a:ext cx="5931111" cy="3516144"/>
          </a:xfrm>
          <a:custGeom>
            <a:avLst/>
            <a:gdLst/>
            <a:ahLst/>
            <a:cxnLst/>
            <a:rect l="l" t="t" r="r" b="b"/>
            <a:pathLst>
              <a:path w="5931111" h="3516144">
                <a:moveTo>
                  <a:pt x="0" y="0"/>
                </a:moveTo>
                <a:lnTo>
                  <a:pt x="5931111" y="0"/>
                </a:lnTo>
                <a:lnTo>
                  <a:pt x="5931111" y="3516144"/>
                </a:lnTo>
                <a:lnTo>
                  <a:pt x="0" y="351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222" r="-3735" b="-1260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38260" y="77390"/>
            <a:ext cx="1241821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Calculate the total revenue generated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from pizza sales.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55751" y="1375668"/>
            <a:ext cx="10005575" cy="3484084"/>
          </a:xfrm>
          <a:custGeom>
            <a:avLst/>
            <a:gdLst/>
            <a:ahLst/>
            <a:cxnLst/>
            <a:rect l="l" t="t" r="r" b="b"/>
            <a:pathLst>
              <a:path w="10005575" h="3484084">
                <a:moveTo>
                  <a:pt x="0" y="0"/>
                </a:moveTo>
                <a:lnTo>
                  <a:pt x="10005575" y="0"/>
                </a:lnTo>
                <a:lnTo>
                  <a:pt x="10005575" y="3484084"/>
                </a:lnTo>
                <a:lnTo>
                  <a:pt x="0" y="3484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506147" y="5793895"/>
            <a:ext cx="8628584" cy="2054425"/>
          </a:xfrm>
          <a:custGeom>
            <a:avLst/>
            <a:gdLst/>
            <a:ahLst/>
            <a:cxnLst/>
            <a:rect l="l" t="t" r="r" b="b"/>
            <a:pathLst>
              <a:path w="8628584" h="2054425">
                <a:moveTo>
                  <a:pt x="0" y="0"/>
                </a:moveTo>
                <a:lnTo>
                  <a:pt x="8628583" y="0"/>
                </a:lnTo>
                <a:lnTo>
                  <a:pt x="8628583" y="2054425"/>
                </a:lnTo>
                <a:lnTo>
                  <a:pt x="0" y="205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835544" y="77390"/>
            <a:ext cx="1062364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Identify the highest-priced pizza.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01802" y="1821817"/>
            <a:ext cx="9971154" cy="4237740"/>
          </a:xfrm>
          <a:custGeom>
            <a:avLst/>
            <a:gdLst/>
            <a:ahLst/>
            <a:cxnLst/>
            <a:rect l="l" t="t" r="r" b="b"/>
            <a:pathLst>
              <a:path w="9971154" h="4237740">
                <a:moveTo>
                  <a:pt x="0" y="0"/>
                </a:moveTo>
                <a:lnTo>
                  <a:pt x="9971153" y="0"/>
                </a:lnTo>
                <a:lnTo>
                  <a:pt x="9971153" y="4237740"/>
                </a:lnTo>
                <a:lnTo>
                  <a:pt x="0" y="4237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290639" y="5143500"/>
            <a:ext cx="4844092" cy="4686877"/>
          </a:xfrm>
          <a:custGeom>
            <a:avLst/>
            <a:gdLst/>
            <a:ahLst/>
            <a:cxnLst/>
            <a:rect l="l" t="t" r="r" b="b"/>
            <a:pathLst>
              <a:path w="4844092" h="4686877">
                <a:moveTo>
                  <a:pt x="0" y="0"/>
                </a:moveTo>
                <a:lnTo>
                  <a:pt x="4844091" y="0"/>
                </a:lnTo>
                <a:lnTo>
                  <a:pt x="4844091" y="4686877"/>
                </a:lnTo>
                <a:lnTo>
                  <a:pt x="0" y="46868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56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60008" y="141605"/>
            <a:ext cx="146687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Identify the most common pizza size ordered.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23339" y="1886585"/>
            <a:ext cx="9560846" cy="5328806"/>
          </a:xfrm>
          <a:custGeom>
            <a:avLst/>
            <a:gdLst/>
            <a:ahLst/>
            <a:cxnLst/>
            <a:rect l="l" t="t" r="r" b="b"/>
            <a:pathLst>
              <a:path w="9560846" h="5328806">
                <a:moveTo>
                  <a:pt x="0" y="0"/>
                </a:moveTo>
                <a:lnTo>
                  <a:pt x="9560846" y="0"/>
                </a:lnTo>
                <a:lnTo>
                  <a:pt x="9560846" y="5328806"/>
                </a:lnTo>
                <a:lnTo>
                  <a:pt x="0" y="5328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62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74103" y="4779483"/>
            <a:ext cx="7933840" cy="4478817"/>
          </a:xfrm>
          <a:custGeom>
            <a:avLst/>
            <a:gdLst/>
            <a:ahLst/>
            <a:cxnLst/>
            <a:rect l="l" t="t" r="r" b="b"/>
            <a:pathLst>
              <a:path w="7933840" h="4478817">
                <a:moveTo>
                  <a:pt x="0" y="0"/>
                </a:moveTo>
                <a:lnTo>
                  <a:pt x="7933840" y="0"/>
                </a:lnTo>
                <a:lnTo>
                  <a:pt x="7933840" y="4478817"/>
                </a:lnTo>
                <a:lnTo>
                  <a:pt x="0" y="44788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829" r="-1994" b="-748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30410" y="75565"/>
            <a:ext cx="15433918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List the top 5 most ordered pizza types along with their quantities.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60008" y="783335"/>
            <a:ext cx="13974723" cy="8720329"/>
            <a:chOff x="0" y="0"/>
            <a:chExt cx="3680585" cy="22967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0585" cy="2296712"/>
            </a:xfrm>
            <a:custGeom>
              <a:avLst/>
              <a:gdLst/>
              <a:ahLst/>
              <a:cxnLst/>
              <a:rect l="l" t="t" r="r" b="b"/>
              <a:pathLst>
                <a:path w="3680585" h="2296712">
                  <a:moveTo>
                    <a:pt x="28254" y="0"/>
                  </a:moveTo>
                  <a:lnTo>
                    <a:pt x="3652332" y="0"/>
                  </a:lnTo>
                  <a:cubicBezTo>
                    <a:pt x="3659825" y="0"/>
                    <a:pt x="3667011" y="2977"/>
                    <a:pt x="3672310" y="8275"/>
                  </a:cubicBezTo>
                  <a:cubicBezTo>
                    <a:pt x="3677609" y="13574"/>
                    <a:pt x="3680585" y="20760"/>
                    <a:pt x="3680585" y="28254"/>
                  </a:cubicBezTo>
                  <a:lnTo>
                    <a:pt x="3680585" y="2268459"/>
                  </a:lnTo>
                  <a:cubicBezTo>
                    <a:pt x="3680585" y="2275952"/>
                    <a:pt x="3677609" y="2283138"/>
                    <a:pt x="3672310" y="2288437"/>
                  </a:cubicBezTo>
                  <a:cubicBezTo>
                    <a:pt x="3667011" y="2293736"/>
                    <a:pt x="3659825" y="2296712"/>
                    <a:pt x="3652332" y="2296712"/>
                  </a:cubicBezTo>
                  <a:lnTo>
                    <a:pt x="28254" y="2296712"/>
                  </a:lnTo>
                  <a:cubicBezTo>
                    <a:pt x="20760" y="2296712"/>
                    <a:pt x="13574" y="2293736"/>
                    <a:pt x="8275" y="2288437"/>
                  </a:cubicBezTo>
                  <a:cubicBezTo>
                    <a:pt x="2977" y="2283138"/>
                    <a:pt x="0" y="2275952"/>
                    <a:pt x="0" y="2268459"/>
                  </a:cubicBezTo>
                  <a:lnTo>
                    <a:pt x="0" y="28254"/>
                  </a:lnTo>
                  <a:cubicBezTo>
                    <a:pt x="0" y="20760"/>
                    <a:pt x="2977" y="13574"/>
                    <a:pt x="8275" y="8275"/>
                  </a:cubicBezTo>
                  <a:cubicBezTo>
                    <a:pt x="13574" y="2977"/>
                    <a:pt x="20760" y="0"/>
                    <a:pt x="28254" y="0"/>
                  </a:cubicBezTo>
                  <a:close/>
                </a:path>
              </a:pathLst>
            </a:custGeom>
            <a:solidFill>
              <a:srgbClr val="FDD8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80585" cy="2334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04356" y="2069815"/>
            <a:ext cx="9971154" cy="5166871"/>
          </a:xfrm>
          <a:custGeom>
            <a:avLst/>
            <a:gdLst/>
            <a:ahLst/>
            <a:cxnLst/>
            <a:rect l="l" t="t" r="r" b="b"/>
            <a:pathLst>
              <a:path w="9971154" h="5166871">
                <a:moveTo>
                  <a:pt x="0" y="0"/>
                </a:moveTo>
                <a:lnTo>
                  <a:pt x="9971153" y="0"/>
                </a:lnTo>
                <a:lnTo>
                  <a:pt x="9971153" y="5166871"/>
                </a:lnTo>
                <a:lnTo>
                  <a:pt x="0" y="5166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865287" y="5381269"/>
            <a:ext cx="5999041" cy="4605049"/>
          </a:xfrm>
          <a:custGeom>
            <a:avLst/>
            <a:gdLst/>
            <a:ahLst/>
            <a:cxnLst/>
            <a:rect l="l" t="t" r="r" b="b"/>
            <a:pathLst>
              <a:path w="5999041" h="4605049">
                <a:moveTo>
                  <a:pt x="0" y="0"/>
                </a:moveTo>
                <a:lnTo>
                  <a:pt x="5999041" y="0"/>
                </a:lnTo>
                <a:lnTo>
                  <a:pt x="5999041" y="4605049"/>
                </a:lnTo>
                <a:lnTo>
                  <a:pt x="0" y="46050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467" r="-369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30410" y="75565"/>
            <a:ext cx="15433918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Join the necessary tables to find the total quantity of each pizza category ordered.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Office PowerPoint</Application>
  <PresentationFormat>Custom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Canva Sans</vt:lpstr>
      <vt:lpstr>Canva Sans Bold</vt:lpstr>
      <vt:lpstr>Fredoka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cp:lastModifiedBy>RAMA GOPALA KRISHNA MASANI</cp:lastModifiedBy>
  <cp:revision>2</cp:revision>
  <dcterms:created xsi:type="dcterms:W3CDTF">2006-08-16T00:00:00Z</dcterms:created>
  <dcterms:modified xsi:type="dcterms:W3CDTF">2024-06-04T06:27:20Z</dcterms:modified>
  <dc:identifier>DAGHJX5zDMM</dc:identifier>
</cp:coreProperties>
</file>