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</p:sldMasterIdLst>
  <p:notesMasterIdLst>
    <p:notesMasterId r:id="rId28"/>
  </p:notesMasterIdLst>
  <p:sldIdLst>
    <p:sldId id="434" r:id="rId3"/>
    <p:sldId id="363" r:id="rId4"/>
    <p:sldId id="364" r:id="rId5"/>
    <p:sldId id="439" r:id="rId6"/>
    <p:sldId id="431" r:id="rId7"/>
    <p:sldId id="417" r:id="rId8"/>
    <p:sldId id="436" r:id="rId9"/>
    <p:sldId id="365" r:id="rId10"/>
    <p:sldId id="413" r:id="rId11"/>
    <p:sldId id="409" r:id="rId12"/>
    <p:sldId id="420" r:id="rId13"/>
    <p:sldId id="421" r:id="rId14"/>
    <p:sldId id="366" r:id="rId15"/>
    <p:sldId id="435" r:id="rId16"/>
    <p:sldId id="437" r:id="rId17"/>
    <p:sldId id="438" r:id="rId18"/>
    <p:sldId id="446" r:id="rId19"/>
    <p:sldId id="441" r:id="rId20"/>
    <p:sldId id="367" r:id="rId21"/>
    <p:sldId id="444" r:id="rId22"/>
    <p:sldId id="440" r:id="rId23"/>
    <p:sldId id="442" r:id="rId24"/>
    <p:sldId id="447" r:id="rId25"/>
    <p:sldId id="448" r:id="rId26"/>
    <p:sldId id="449" r:id="rId27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8" autoAdjust="0"/>
    <p:restoredTop sz="94660"/>
  </p:normalViewPr>
  <p:slideViewPr>
    <p:cSldViewPr>
      <p:cViewPr varScale="1">
        <p:scale>
          <a:sx n="117" d="100"/>
          <a:sy n="117" d="100"/>
        </p:scale>
        <p:origin x="192" y="96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4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BAD2DA"/>
            </a:solidFill>
            <a:effectLst/>
          </c:spPr>
          <c:dPt>
            <c:idx val="0"/>
            <c:bubble3D val="0"/>
            <c:spPr>
              <a:solidFill>
                <a:srgbClr val="D9D9D9"/>
              </a:solidFill>
              <a:ln>
                <a:noFill/>
              </a:ln>
              <a:effectLst>
                <a:outerShdw blurRad="40000" dist="23000" dir="5400000" rotWithShape="0">
                  <a:schemeClr val="dk1">
                    <a:alpha val="35000"/>
                  </a:scheme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126-424B-B122-42E241435B98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40000" dist="23000" dir="5400000" rotWithShape="0">
                  <a:schemeClr val="dk1">
                    <a:alpha val="35000"/>
                  </a:scheme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126-424B-B122-42E241435B98}"/>
              </c:ext>
            </c:extLst>
          </c:dPt>
          <c:dLbls>
            <c:dLbl>
              <c:idx val="0"/>
              <c:layout>
                <c:manualLayout>
                  <c:x val="-0.23006878450538501"/>
                  <c:y val="-0.18362350539515901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70%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126-424B-B122-42E241435B9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20401620056113701"/>
                  <c:y val="0.12019490619228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30%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1126-424B-B122-42E241435B9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126-424B-B122-42E241435B98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800"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BAD2DA"/>
            </a:solidFill>
            <a:effectLst/>
          </c:spPr>
          <c:dPt>
            <c:idx val="0"/>
            <c:bubble3D val="0"/>
            <c:spPr>
              <a:solidFill>
                <a:sysClr val="window" lastClr="FFFFFF">
                  <a:lumMod val="85000"/>
                </a:sysClr>
              </a:solidFill>
              <a:ln>
                <a:noFill/>
              </a:ln>
              <a:effectLst>
                <a:outerShdw blurRad="40000" dist="23000" dir="5400000" rotWithShape="0">
                  <a:schemeClr val="dk1">
                    <a:alpha val="35000"/>
                  </a:scheme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EA8-47E7-B12B-3CE3C7076B3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40000" dist="23000" dir="5400000" rotWithShape="0">
                  <a:schemeClr val="dk1">
                    <a:alpha val="35000"/>
                  </a:scheme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EA8-47E7-B12B-3CE3C7076B34}"/>
              </c:ext>
            </c:extLst>
          </c:dPt>
          <c:dLbls>
            <c:dLbl>
              <c:idx val="0"/>
              <c:layout>
                <c:manualLayout>
                  <c:x val="-0.27029866956285598"/>
                  <c:y val="1.56216584038106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50%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0EA8-47E7-B12B-3CE3C7076B3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302376233143271"/>
                  <c:y val="5.5555555555555497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50%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0EA8-47E7-B12B-3CE3C7076B3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EA8-47E7-B12B-3CE3C7076B34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800"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BAD2DA"/>
            </a:solidFill>
            <a:effectLst/>
          </c:spPr>
          <c:dPt>
            <c:idx val="0"/>
            <c:bubble3D val="0"/>
            <c:spPr>
              <a:solidFill>
                <a:sysClr val="window" lastClr="FFFFFF">
                  <a:lumMod val="85000"/>
                </a:sysClr>
              </a:solidFill>
              <a:ln>
                <a:noFill/>
              </a:ln>
              <a:effectLst>
                <a:outerShdw blurRad="40000" dist="23000" dir="5400000" rotWithShape="0">
                  <a:schemeClr val="dk1">
                    <a:alpha val="35000"/>
                  </a:scheme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39F-4BA1-B113-E43ADDBDDE64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40000" dist="23000" dir="5400000" rotWithShape="0">
                  <a:schemeClr val="dk1">
                    <a:alpha val="35000"/>
                  </a:scheme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39F-4BA1-B113-E43ADDBDDE64}"/>
              </c:ext>
            </c:extLst>
          </c:dPt>
          <c:dLbls>
            <c:dLbl>
              <c:idx val="0"/>
              <c:layout>
                <c:manualLayout>
                  <c:x val="-0.16110371979364599"/>
                  <c:y val="-0.25769709341887798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90%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539F-4BA1-B113-E43ADDBDDE6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139080912299756"/>
                  <c:y val="2.7218819869738502E-4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10%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539F-4BA1-B113-E43ADDBDDE6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39F-4BA1-B113-E43ADDBDDE64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800"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BAD2DA"/>
            </a:solidFill>
            <a:effectLst/>
          </c:spPr>
          <c:dPt>
            <c:idx val="0"/>
            <c:bubble3D val="0"/>
            <c:spPr>
              <a:solidFill>
                <a:srgbClr val="D9D9D9"/>
              </a:solidFill>
              <a:ln>
                <a:noFill/>
              </a:ln>
              <a:effectLst>
                <a:outerShdw blurRad="40000" dist="23000" dir="5400000" rotWithShape="0">
                  <a:schemeClr val="dk1">
                    <a:alpha val="35000"/>
                  </a:scheme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37D-4955-8EC5-78F7DDFF499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40000" dist="23000" dir="5400000" rotWithShape="0">
                  <a:schemeClr val="dk1">
                    <a:alpha val="35000"/>
                  </a:scheme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37D-4955-8EC5-78F7DDFF4999}"/>
              </c:ext>
            </c:extLst>
          </c:dPt>
          <c:dLbls>
            <c:dLbl>
              <c:idx val="0"/>
              <c:layout>
                <c:manualLayout>
                  <c:x val="-0.24731061634537099"/>
                  <c:y val="-9.1030426752211596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60%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37D-4955-8EC5-78F7DDFF499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25189293148701197"/>
                  <c:y val="6.6150967240206096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40%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37D-4955-8EC5-78F7DDFF499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937D-4955-8EC5-78F7DDFF4999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800"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F8513-A743-4602-9E9F-CEEE9A802B5E}" type="datetimeFigureOut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1102C-FAD4-459D-8C7A-106E6431C5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427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1102C-FAD4-459D-8C7A-106E6431C5A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883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755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779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48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1102C-FAD4-459D-8C7A-106E6431C5A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489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750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83835-5FA0-4497-8FBE-4A089E5F9A3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837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C54B1-045F-43B3-BA26-8CCA5E81C2F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275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760EF0-27D5-4E1B-8B98-FFF90C7DB461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370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F00E3-84AE-4C74-9370-0C5407C9671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17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1102C-FAD4-459D-8C7A-106E6431C5A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762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1102C-FAD4-459D-8C7A-106E6431C5A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4230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73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3885-BE8B-41DA-867E-71767820FE0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129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557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6F9F1-7794-4FA1-8122-841A3B882CC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404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1102C-FAD4-459D-8C7A-106E6431C5A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8272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9842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1102C-FAD4-459D-8C7A-106E6431C5A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923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CE49C-2114-404F-AF2A-058CF607A9D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571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068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197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33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1102C-FAD4-459D-8C7A-106E6431C5A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213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6F9F1-7794-4FA1-8122-841A3B882CC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677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0DD7-6358-4E35-981D-64C57D7D925A}" type="datetimeFigureOut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7DBE-345A-4DFC-A5AF-A1AA18485C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37204E07-C262-49A5-99BB-A2B0075CE6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719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E3E91588-9C04-4689-AA93-9BBBF0F1D15E}"/>
              </a:ext>
            </a:extLst>
          </p:cNvPr>
          <p:cNvSpPr/>
          <p:nvPr userDrawn="1"/>
        </p:nvSpPr>
        <p:spPr>
          <a:xfrm>
            <a:off x="107504" y="124272"/>
            <a:ext cx="8928992" cy="48965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7504" y="232284"/>
            <a:ext cx="39556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588545" y="232284"/>
            <a:ext cx="1836172" cy="315475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工作体会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552509" y="556320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79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1BA4550C-86EF-4DF3-B122-5E5AF2B327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719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CA76F9FB-BE6A-46EF-B399-C072350C0E7A}"/>
              </a:ext>
            </a:extLst>
          </p:cNvPr>
          <p:cNvSpPr/>
          <p:nvPr userDrawn="1"/>
        </p:nvSpPr>
        <p:spPr>
          <a:xfrm>
            <a:off x="107504" y="124272"/>
            <a:ext cx="8928992" cy="48965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7504" y="232284"/>
            <a:ext cx="39556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575080" y="232284"/>
            <a:ext cx="1836172" cy="315475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工作规划和展望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539044" y="556320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79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0DD7-6358-4E35-981D-64C57D7D925A}" type="datetimeFigureOut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7DBE-345A-4DFC-A5AF-A1AA18485C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0DD7-6358-4E35-981D-64C57D7D925A}" type="datetimeFigureOut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7DBE-345A-4DFC-A5AF-A1AA18485C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0DD7-6358-4E35-981D-64C57D7D925A}" type="datetimeFigureOut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7DBE-345A-4DFC-A5AF-A1AA18485C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42"/>
            <a:ext cx="2057400" cy="43899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42"/>
            <a:ext cx="6019800" cy="43899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0DD7-6358-4E35-981D-64C57D7D925A}" type="datetimeFigureOut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7DBE-345A-4DFC-A5AF-A1AA18485C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949428"/>
      </p:ext>
    </p:extLst>
  </p:cSld>
  <p:clrMapOvr>
    <a:masterClrMapping/>
  </p:clrMapOvr>
  <p:transition spd="med" advClick="0" advTm="0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53" y="196280"/>
            <a:ext cx="144024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 defTabSz="685658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" name="文本框 37"/>
          <p:cNvSpPr txBox="1"/>
          <p:nvPr userDrawn="1"/>
        </p:nvSpPr>
        <p:spPr>
          <a:xfrm>
            <a:off x="216273" y="196280"/>
            <a:ext cx="2189971" cy="315475"/>
          </a:xfrm>
          <a:prstGeom prst="rect">
            <a:avLst/>
          </a:prstGeom>
          <a:noFill/>
        </p:spPr>
        <p:txBody>
          <a:bodyPr wrap="none" lIns="68572" tIns="34286" rIns="68572" bIns="34286" rtlCol="0">
            <a:spAutoFit/>
          </a:bodyPr>
          <a:lstStyle/>
          <a:p>
            <a:pPr defTabSz="685658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4" name="文本框 38"/>
          <p:cNvSpPr txBox="1"/>
          <p:nvPr userDrawn="1"/>
        </p:nvSpPr>
        <p:spPr>
          <a:xfrm>
            <a:off x="265225" y="520317"/>
            <a:ext cx="2038917" cy="207753"/>
          </a:xfrm>
          <a:prstGeom prst="rect">
            <a:avLst/>
          </a:prstGeom>
          <a:noFill/>
        </p:spPr>
        <p:txBody>
          <a:bodyPr wrap="square" lIns="68572" tIns="34286" rIns="68572" bIns="34286" rtlCol="0">
            <a:spAutoFit/>
          </a:bodyPr>
          <a:lstStyle/>
          <a:p>
            <a:pPr algn="dist" defTabSz="685658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586676"/>
      </p:ext>
    </p:extLst>
  </p:cSld>
  <p:clrMapOvr>
    <a:masterClrMapping/>
  </p:clrMapOvr>
  <p:transition spd="med" advClick="0" advTm="0">
    <p:push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6634727"/>
      </p:ext>
    </p:extLst>
  </p:cSld>
  <p:clrMapOvr>
    <a:masterClrMapping/>
  </p:clrMapOvr>
  <p:transition spd="med" advClick="0" advTm="0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0E76-E6F9-4125-90CD-90F8EE17D5E5}" type="datetime1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5481"/>
            <a:ext cx="2133600" cy="273929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84906"/>
      </p:ext>
    </p:extLst>
  </p:cSld>
  <p:clrMapOvr>
    <a:masterClrMapping/>
  </p:clrMapOvr>
  <p:transition spd="slow" advClick="0" advTm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0DD7-6358-4E35-981D-64C57D7D925A}" type="datetimeFigureOut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7DBE-345A-4DFC-A5AF-A1AA18485C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694139"/>
      </p:ext>
    </p:extLst>
  </p:cSld>
  <p:clrMapOvr>
    <a:masterClrMapping/>
  </p:clrMapOvr>
  <p:transition spd="slow" advClick="0" advTm="0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"/>
          <p:cNvSpPr txBox="1"/>
          <p:nvPr userDrawn="1"/>
        </p:nvSpPr>
        <p:spPr>
          <a:xfrm>
            <a:off x="3865651" y="368823"/>
            <a:ext cx="1292662" cy="300175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pPr lvl="0" algn="ctr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点击添加标题</a:t>
            </a:r>
            <a:endParaRPr lang="en-US" altLang="zh-CN" sz="15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2"/>
          <p:cNvSpPr txBox="1"/>
          <p:nvPr userDrawn="1"/>
        </p:nvSpPr>
        <p:spPr>
          <a:xfrm>
            <a:off x="3274748" y="710767"/>
            <a:ext cx="2562232" cy="346356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348060"/>
      </p:ext>
    </p:extLst>
  </p:cSld>
  <p:clrMapOvr>
    <a:masterClrMapping/>
  </p:clrMapOvr>
  <p:transition advClick="0" advTm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441415"/>
      </p:ext>
    </p:extLst>
  </p:cSld>
  <p:clrMapOvr>
    <a:masterClrMapping/>
  </p:clrMapOvr>
  <p:transition advClick="0" advTm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465424"/>
      </p:ext>
    </p:extLst>
  </p:cSld>
  <p:clrMapOvr>
    <a:masterClrMapping/>
  </p:clrMapOvr>
  <p:transition advClick="0" advTm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8051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3513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7371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2040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168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76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0DD7-6358-4E35-981D-64C57D7D925A}" type="datetimeFigureOut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7DBE-345A-4DFC-A5AF-A1AA18485C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8713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764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2503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6018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39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0DD7-6358-4E35-981D-64C57D7D925A}" type="datetimeFigureOut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7DBE-345A-4DFC-A5AF-A1AA18485C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0DD7-6358-4E35-981D-64C57D7D925A}" type="datetimeFigureOut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7DBE-345A-4DFC-A5AF-A1AA18485C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0DD7-6358-4E35-981D-64C57D7D925A}" type="datetimeFigureOut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7DBE-345A-4DFC-A5AF-A1AA18485C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0DD7-6358-4E35-981D-64C57D7D925A}" type="datetimeFigureOut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7DBE-345A-4DFC-A5AF-A1AA18485C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3D7A141C-55CE-4F08-9E34-7FD84E227C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719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61B7447C-37E8-4AA5-B89A-03B88ED34EBB}"/>
              </a:ext>
            </a:extLst>
          </p:cNvPr>
          <p:cNvSpPr/>
          <p:nvPr userDrawn="1"/>
        </p:nvSpPr>
        <p:spPr>
          <a:xfrm>
            <a:off x="107504" y="124272"/>
            <a:ext cx="8928992" cy="48965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8213" y="232284"/>
            <a:ext cx="39556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575789" y="232284"/>
            <a:ext cx="1836172" cy="315475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工作评价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539753" y="556320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79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AA1DF9EC-071B-4FD7-BACF-C9EE26283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719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584AB56D-47F3-4959-9357-5A7AF515C23F}"/>
              </a:ext>
            </a:extLst>
          </p:cNvPr>
          <p:cNvSpPr/>
          <p:nvPr userDrawn="1"/>
        </p:nvSpPr>
        <p:spPr>
          <a:xfrm>
            <a:off x="107504" y="124272"/>
            <a:ext cx="8928992" cy="48965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7504" y="232284"/>
            <a:ext cx="395570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588545" y="232284"/>
            <a:ext cx="1836172" cy="315475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552509" y="556320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79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20DD7-6358-4E35-981D-64C57D7D925A}" type="datetimeFigureOut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67DBE-345A-4DFC-A5AF-A1AA18485C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2" r:id="rId8"/>
    <p:sldLayoutId id="2147483663" r:id="rId9"/>
    <p:sldLayoutId id="2147483664" r:id="rId10"/>
    <p:sldLayoutId id="2147483665" r:id="rId11"/>
    <p:sldLayoutId id="2147483656" r:id="rId12"/>
    <p:sldLayoutId id="2147483657" r:id="rId13"/>
    <p:sldLayoutId id="2147483658" r:id="rId14"/>
    <p:sldLayoutId id="2147483659" r:id="rId15"/>
    <p:sldLayoutId id="2147483666" r:id="rId16"/>
    <p:sldLayoutId id="2147483667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06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tags" Target="../tags/tag45.xml"/><Relationship Id="rId26" Type="http://schemas.openxmlformats.org/officeDocument/2006/relationships/image" Target="../media/image7.jpeg"/><Relationship Id="rId3" Type="http://schemas.openxmlformats.org/officeDocument/2006/relationships/tags" Target="../tags/tag30.xml"/><Relationship Id="rId21" Type="http://schemas.openxmlformats.org/officeDocument/2006/relationships/tags" Target="../tags/tag48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5" Type="http://schemas.openxmlformats.org/officeDocument/2006/relationships/image" Target="../media/image6.jpeg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20" Type="http://schemas.openxmlformats.org/officeDocument/2006/relationships/tags" Target="../tags/tag47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notesSlide" Target="../notesSlides/notesSlide11.xml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23" Type="http://schemas.openxmlformats.org/officeDocument/2006/relationships/slideLayout" Target="../slideLayouts/slideLayout9.xml"/><Relationship Id="rId10" Type="http://schemas.openxmlformats.org/officeDocument/2006/relationships/tags" Target="../tags/tag37.xml"/><Relationship Id="rId19" Type="http://schemas.openxmlformats.org/officeDocument/2006/relationships/tags" Target="../tags/tag46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tags" Target="../tags/tag49.xml"/><Relationship Id="rId27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tags" Target="../tags/tag62.xml"/><Relationship Id="rId18" Type="http://schemas.openxmlformats.org/officeDocument/2006/relationships/tags" Target="../tags/tag67.xml"/><Relationship Id="rId26" Type="http://schemas.openxmlformats.org/officeDocument/2006/relationships/notesSlide" Target="../notesSlides/notesSlide23.xml"/><Relationship Id="rId3" Type="http://schemas.openxmlformats.org/officeDocument/2006/relationships/tags" Target="../tags/tag52.xml"/><Relationship Id="rId21" Type="http://schemas.openxmlformats.org/officeDocument/2006/relationships/tags" Target="../tags/tag70.xml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17" Type="http://schemas.openxmlformats.org/officeDocument/2006/relationships/tags" Target="../tags/tag66.xml"/><Relationship Id="rId25" Type="http://schemas.openxmlformats.org/officeDocument/2006/relationships/slideLayout" Target="../slideLayouts/slideLayout11.xml"/><Relationship Id="rId2" Type="http://schemas.openxmlformats.org/officeDocument/2006/relationships/tags" Target="../tags/tag51.xml"/><Relationship Id="rId16" Type="http://schemas.openxmlformats.org/officeDocument/2006/relationships/tags" Target="../tags/tag65.xml"/><Relationship Id="rId20" Type="http://schemas.openxmlformats.org/officeDocument/2006/relationships/tags" Target="../tags/tag69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24" Type="http://schemas.openxmlformats.org/officeDocument/2006/relationships/tags" Target="../tags/tag73.xml"/><Relationship Id="rId5" Type="http://schemas.openxmlformats.org/officeDocument/2006/relationships/tags" Target="../tags/tag54.xml"/><Relationship Id="rId15" Type="http://schemas.openxmlformats.org/officeDocument/2006/relationships/tags" Target="../tags/tag64.xml"/><Relationship Id="rId23" Type="http://schemas.openxmlformats.org/officeDocument/2006/relationships/tags" Target="../tags/tag72.xml"/><Relationship Id="rId10" Type="http://schemas.openxmlformats.org/officeDocument/2006/relationships/tags" Target="../tags/tag59.xml"/><Relationship Id="rId19" Type="http://schemas.openxmlformats.org/officeDocument/2006/relationships/tags" Target="../tags/tag68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tags" Target="../tags/tag63.xml"/><Relationship Id="rId22" Type="http://schemas.openxmlformats.org/officeDocument/2006/relationships/tags" Target="../tags/tag7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0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notesSlide" Target="../notesSlides/notesSlide9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slideLayout" Target="../slideLayouts/slideLayout9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F84E0476-EFE2-4E88-A233-911A676DB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719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EFC77104-CC61-4C4B-A656-7AF51AFDF648}"/>
              </a:ext>
            </a:extLst>
          </p:cNvPr>
          <p:cNvSpPr/>
          <p:nvPr/>
        </p:nvSpPr>
        <p:spPr>
          <a:xfrm>
            <a:off x="503548" y="484312"/>
            <a:ext cx="8136904" cy="41764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6" name="箭头: V 形 5">
            <a:extLst>
              <a:ext uri="{FF2B5EF4-FFF2-40B4-BE49-F238E27FC236}">
                <a16:creationId xmlns="" xmlns:a16="http://schemas.microsoft.com/office/drawing/2014/main" id="{71AE6E73-4561-4917-9719-CB0B4F8F42B6}"/>
              </a:ext>
            </a:extLst>
          </p:cNvPr>
          <p:cNvSpPr/>
          <p:nvPr/>
        </p:nvSpPr>
        <p:spPr>
          <a:xfrm>
            <a:off x="863588" y="484312"/>
            <a:ext cx="2196244" cy="219624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="" xmlns:a16="http://schemas.microsoft.com/office/drawing/2014/main" id="{28CAD7BC-FC43-48B8-86D6-4218810DF155}"/>
              </a:ext>
            </a:extLst>
          </p:cNvPr>
          <p:cNvSpPr/>
          <p:nvPr/>
        </p:nvSpPr>
        <p:spPr>
          <a:xfrm>
            <a:off x="2267744" y="2572544"/>
            <a:ext cx="936104" cy="936104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Rectangle 18">
            <a:extLst>
              <a:ext uri="{FF2B5EF4-FFF2-40B4-BE49-F238E27FC236}">
                <a16:creationId xmlns="" xmlns:a16="http://schemas.microsoft.com/office/drawing/2014/main" id="{2CCE3FCF-7D9E-417C-9B69-6CD3AD800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790" y="2458247"/>
            <a:ext cx="359874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述职报告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PPT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模板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9" name="Rectangle 20">
            <a:extLst>
              <a:ext uri="{FF2B5EF4-FFF2-40B4-BE49-F238E27FC236}">
                <a16:creationId xmlns="" xmlns:a16="http://schemas.microsoft.com/office/drawing/2014/main" id="{716C9598-227E-4C9E-B5CC-D199C6986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633" y="3098167"/>
            <a:ext cx="4032854" cy="24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800" dirty="0">
                <a:solidFill>
                  <a:srgbClr val="53585E"/>
                </a:solidFill>
                <a:latin typeface="Arial" pitchFamily="34" charset="0"/>
                <a:cs typeface="Arial" pitchFamily="34" charset="0"/>
              </a:rPr>
              <a:t>We have many PowerPoint </a:t>
            </a:r>
            <a:r>
              <a:rPr lang="zh-CN" altLang="en-US" sz="800" dirty="0">
                <a:solidFill>
                  <a:srgbClr val="53585E"/>
                </a:solidFill>
                <a:latin typeface="Arial" pitchFamily="34" charset="0"/>
                <a:cs typeface="Arial" pitchFamily="34" charset="0"/>
              </a:rPr>
              <a:t>templates</a:t>
            </a:r>
            <a:r>
              <a:rPr lang="en-US" altLang="zh-CN" sz="800" dirty="0">
                <a:solidFill>
                  <a:srgbClr val="53585E"/>
                </a:solidFill>
                <a:latin typeface="Arial" pitchFamily="34" charset="0"/>
                <a:cs typeface="Arial" pitchFamily="34" charset="0"/>
              </a:rPr>
              <a:t> that has been specifically designed to help anyone that is stepping into the world of PowerPoint for the very first time.</a:t>
            </a:r>
            <a:endParaRPr lang="zh-CN" altLang="en-US" sz="800" dirty="0">
              <a:solidFill>
                <a:srgbClr val="53585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0">
            <a:extLst>
              <a:ext uri="{FF2B5EF4-FFF2-40B4-BE49-F238E27FC236}">
                <a16:creationId xmlns="" xmlns:a16="http://schemas.microsoft.com/office/drawing/2014/main" id="{800F0EB4-A791-4CB3-8E6A-ABF6C9D04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58" y="3476335"/>
            <a:ext cx="2952734" cy="153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000" dirty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汇报人</a:t>
            </a:r>
            <a:r>
              <a:rPr lang="en-US" altLang="zh-CN" sz="1000" dirty="0" smtClean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:</a:t>
            </a:r>
            <a:r>
              <a:rPr lang="zh-CN" altLang="en-US" sz="1000" dirty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优</a:t>
            </a:r>
            <a:r>
              <a:rPr lang="zh-CN" altLang="en-US" sz="1000" dirty="0" smtClean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品</a:t>
            </a:r>
            <a:r>
              <a:rPr lang="en-US" altLang="zh-CN" sz="1000" dirty="0" smtClean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PPT</a:t>
            </a:r>
            <a:r>
              <a:rPr lang="zh-CN" altLang="en-US" sz="1000" dirty="0" smtClean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</a:t>
            </a:r>
            <a:r>
              <a:rPr lang="zh-CN" altLang="en-US" sz="1000" dirty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时间</a:t>
            </a:r>
            <a:r>
              <a:rPr lang="en-US" altLang="zh-CN" sz="1000" dirty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:</a:t>
            </a:r>
            <a:r>
              <a:rPr lang="en-US" altLang="zh-CN" sz="1000" dirty="0" smtClean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2018x</a:t>
            </a:r>
            <a:r>
              <a:rPr lang="zh-CN" altLang="en-US" sz="1000" dirty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月</a:t>
            </a:r>
            <a:r>
              <a:rPr lang="en-US" altLang="zh-CN" sz="1000" dirty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x</a:t>
            </a:r>
            <a:r>
              <a:rPr lang="zh-CN" altLang="en-US" sz="1000" dirty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日</a:t>
            </a:r>
          </a:p>
        </p:txBody>
      </p:sp>
      <p:sp>
        <p:nvSpPr>
          <p:cNvPr id="11" name="Rectangle 18">
            <a:extLst>
              <a:ext uri="{FF2B5EF4-FFF2-40B4-BE49-F238E27FC236}">
                <a16:creationId xmlns="" xmlns:a16="http://schemas.microsoft.com/office/drawing/2014/main" id="{2E1658C9-BAB0-4A45-96C3-310C60255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214" y="1448436"/>
            <a:ext cx="138499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宋体" pitchFamily="2" charset="-122"/>
              </a:rPr>
              <a:t>2018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  <a:cs typeface="宋体" pitchFamily="2" charset="-122"/>
            </a:endParaRPr>
          </a:p>
        </p:txBody>
      </p:sp>
      <p:sp>
        <p:nvSpPr>
          <p:cNvPr id="12" name="箭头: V 形 11">
            <a:extLst>
              <a:ext uri="{FF2B5EF4-FFF2-40B4-BE49-F238E27FC236}">
                <a16:creationId xmlns="" xmlns:a16="http://schemas.microsoft.com/office/drawing/2014/main" id="{FC78643E-C0EC-4E7E-B107-47D93253CE50}"/>
              </a:ext>
            </a:extLst>
          </p:cNvPr>
          <p:cNvSpPr/>
          <p:nvPr/>
        </p:nvSpPr>
        <p:spPr>
          <a:xfrm>
            <a:off x="6006215" y="1382722"/>
            <a:ext cx="936104" cy="93610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391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6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667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8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9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0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1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3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3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950"/>
                                </p:stCondLst>
                                <p:childTnLst>
                                  <p:par>
                                    <p:cTn id="4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  <p:bldP spid="8" grpId="0"/>
          <p:bldP spid="9" grpId="0"/>
          <p:bldP spid="10" grpId="0"/>
          <p:bldP spid="11" grpId="0"/>
          <p:bldP spid="1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6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667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8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9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0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1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3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3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950"/>
                                </p:stCondLst>
                                <p:childTnLst>
                                  <p:par>
                                    <p:cTn id="4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  <p:bldP spid="8" grpId="0"/>
          <p:bldP spid="9" grpId="0"/>
          <p:bldP spid="10" grpId="0"/>
          <p:bldP spid="11" grpId="0"/>
          <p:bldP spid="12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1102988" y="2251435"/>
            <a:ext cx="573205" cy="5732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178098" y="2251435"/>
            <a:ext cx="573205" cy="5732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253208" y="2251435"/>
            <a:ext cx="573205" cy="57320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328318" y="2251435"/>
            <a:ext cx="573205" cy="57320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endCxn id="13" idx="2"/>
          </p:cNvCxnSpPr>
          <p:nvPr/>
        </p:nvCxnSpPr>
        <p:spPr>
          <a:xfrm>
            <a:off x="417186" y="2538037"/>
            <a:ext cx="6858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6" idx="6"/>
          </p:cNvCxnSpPr>
          <p:nvPr/>
        </p:nvCxnSpPr>
        <p:spPr>
          <a:xfrm>
            <a:off x="7901522" y="2538037"/>
            <a:ext cx="685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3" idx="6"/>
            <a:endCxn id="14" idx="2"/>
          </p:cNvCxnSpPr>
          <p:nvPr/>
        </p:nvCxnSpPr>
        <p:spPr>
          <a:xfrm>
            <a:off x="1676193" y="2538037"/>
            <a:ext cx="15019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4" idx="6"/>
            <a:endCxn id="15" idx="2"/>
          </p:cNvCxnSpPr>
          <p:nvPr/>
        </p:nvCxnSpPr>
        <p:spPr>
          <a:xfrm>
            <a:off x="3751303" y="2538037"/>
            <a:ext cx="15019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5" idx="6"/>
            <a:endCxn id="16" idx="2"/>
          </p:cNvCxnSpPr>
          <p:nvPr/>
        </p:nvCxnSpPr>
        <p:spPr>
          <a:xfrm>
            <a:off x="5826414" y="2538037"/>
            <a:ext cx="15019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3" idx="0"/>
          </p:cNvCxnSpPr>
          <p:nvPr/>
        </p:nvCxnSpPr>
        <p:spPr>
          <a:xfrm flipV="1">
            <a:off x="1389590" y="1688464"/>
            <a:ext cx="0" cy="562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389591" y="1678227"/>
            <a:ext cx="28660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5" idx="0"/>
          </p:cNvCxnSpPr>
          <p:nvPr/>
        </p:nvCxnSpPr>
        <p:spPr>
          <a:xfrm flipV="1">
            <a:off x="5539809" y="1688464"/>
            <a:ext cx="0" cy="562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539811" y="1678227"/>
            <a:ext cx="28660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4" idx="4"/>
          </p:cNvCxnSpPr>
          <p:nvPr/>
        </p:nvCxnSpPr>
        <p:spPr>
          <a:xfrm>
            <a:off x="3464699" y="2824639"/>
            <a:ext cx="0" cy="562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10800000">
            <a:off x="3178099" y="3397845"/>
            <a:ext cx="28660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6" idx="4"/>
          </p:cNvCxnSpPr>
          <p:nvPr/>
        </p:nvCxnSpPr>
        <p:spPr>
          <a:xfrm>
            <a:off x="7614919" y="2824639"/>
            <a:ext cx="0" cy="562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10800000">
            <a:off x="7328318" y="3397845"/>
            <a:ext cx="28660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>
            <a:spLocks noChangeAspect="1"/>
          </p:cNvSpPr>
          <p:nvPr/>
        </p:nvSpPr>
        <p:spPr>
          <a:xfrm>
            <a:off x="5440935" y="2376037"/>
            <a:ext cx="197751" cy="324000"/>
          </a:xfrm>
          <a:custGeom>
            <a:avLst/>
            <a:gdLst>
              <a:gd name="connsiteX0" fmla="*/ 3411 w 2415654"/>
              <a:gd name="connsiteY0" fmla="*/ 1160060 h 3957849"/>
              <a:gd name="connsiteX1" fmla="*/ 392373 w 2415654"/>
              <a:gd name="connsiteY1" fmla="*/ 1160060 h 3957849"/>
              <a:gd name="connsiteX2" fmla="*/ 392373 w 2415654"/>
              <a:gd name="connsiteY2" fmla="*/ 2123285 h 3957849"/>
              <a:gd name="connsiteX3" fmla="*/ 396449 w 2415654"/>
              <a:gd name="connsiteY3" fmla="*/ 2204161 h 3957849"/>
              <a:gd name="connsiteX4" fmla="*/ 791679 w 2415654"/>
              <a:gd name="connsiteY4" fmla="*/ 2811618 h 3957849"/>
              <a:gd name="connsiteX5" fmla="*/ 1612465 w 2415654"/>
              <a:gd name="connsiteY5" fmla="*/ 2818304 h 3957849"/>
              <a:gd name="connsiteX6" fmla="*/ 2024800 w 2415654"/>
              <a:gd name="connsiteY6" fmla="*/ 2108576 h 3957849"/>
              <a:gd name="connsiteX7" fmla="*/ 2026692 w 2415654"/>
              <a:gd name="connsiteY7" fmla="*/ 2108576 h 3957849"/>
              <a:gd name="connsiteX8" fmla="*/ 2026692 w 2415654"/>
              <a:gd name="connsiteY8" fmla="*/ 1160060 h 3957849"/>
              <a:gd name="connsiteX9" fmla="*/ 2415654 w 2415654"/>
              <a:gd name="connsiteY9" fmla="*/ 1160060 h 3957849"/>
              <a:gd name="connsiteX10" fmla="*/ 2415654 w 2415654"/>
              <a:gd name="connsiteY10" fmla="*/ 2108577 h 3957849"/>
              <a:gd name="connsiteX11" fmla="*/ 2415654 w 2415654"/>
              <a:gd name="connsiteY11" fmla="*/ 2135873 h 3957849"/>
              <a:gd name="connsiteX12" fmla="*/ 2413832 w 2415654"/>
              <a:gd name="connsiteY12" fmla="*/ 2135873 h 3957849"/>
              <a:gd name="connsiteX13" fmla="*/ 2404919 w 2415654"/>
              <a:gd name="connsiteY13" fmla="*/ 2269414 h 3957849"/>
              <a:gd name="connsiteX14" fmla="*/ 1806051 w 2415654"/>
              <a:gd name="connsiteY14" fmla="*/ 3157850 h 3957849"/>
              <a:gd name="connsiteX15" fmla="*/ 1509944 w 2415654"/>
              <a:gd name="connsiteY15" fmla="*/ 3278039 h 3957849"/>
              <a:gd name="connsiteX16" fmla="*/ 1433014 w 2415654"/>
              <a:gd name="connsiteY16" fmla="*/ 3292621 h 3957849"/>
              <a:gd name="connsiteX17" fmla="*/ 1433014 w 2415654"/>
              <a:gd name="connsiteY17" fmla="*/ 3718944 h 3957849"/>
              <a:gd name="connsiteX18" fmla="*/ 1194109 w 2415654"/>
              <a:gd name="connsiteY18" fmla="*/ 3957849 h 3957849"/>
              <a:gd name="connsiteX19" fmla="*/ 955204 w 2415654"/>
              <a:gd name="connsiteY19" fmla="*/ 3718944 h 3957849"/>
              <a:gd name="connsiteX20" fmla="*/ 955204 w 2415654"/>
              <a:gd name="connsiteY20" fmla="*/ 3287107 h 3957849"/>
              <a:gd name="connsiteX21" fmla="*/ 886698 w 2415654"/>
              <a:gd name="connsiteY21" fmla="*/ 3272962 h 3957849"/>
              <a:gd name="connsiteX22" fmla="*/ 592588 w 2415654"/>
              <a:gd name="connsiteY22" fmla="*/ 3147965 h 3957849"/>
              <a:gd name="connsiteX23" fmla="*/ 160 w 2415654"/>
              <a:gd name="connsiteY23" fmla="*/ 2088900 h 3957849"/>
              <a:gd name="connsiteX24" fmla="*/ 3411 w 2415654"/>
              <a:gd name="connsiteY24" fmla="*/ 2088953 h 3957849"/>
              <a:gd name="connsiteX25" fmla="*/ 1207827 w 2415654"/>
              <a:gd name="connsiteY25" fmla="*/ 0 h 3957849"/>
              <a:gd name="connsiteX26" fmla="*/ 1849272 w 2415654"/>
              <a:gd name="connsiteY26" fmla="*/ 641445 h 3957849"/>
              <a:gd name="connsiteX27" fmla="*/ 1849272 w 2415654"/>
              <a:gd name="connsiteY27" fmla="*/ 2033516 h 3957849"/>
              <a:gd name="connsiteX28" fmla="*/ 1207827 w 2415654"/>
              <a:gd name="connsiteY28" fmla="*/ 2674961 h 3957849"/>
              <a:gd name="connsiteX29" fmla="*/ 566382 w 2415654"/>
              <a:gd name="connsiteY29" fmla="*/ 2033516 h 3957849"/>
              <a:gd name="connsiteX30" fmla="*/ 566382 w 2415654"/>
              <a:gd name="connsiteY30" fmla="*/ 641445 h 3957849"/>
              <a:gd name="connsiteX31" fmla="*/ 1207827 w 2415654"/>
              <a:gd name="connsiteY31" fmla="*/ 0 h 395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15654" h="3957849">
                <a:moveTo>
                  <a:pt x="3411" y="1160060"/>
                </a:moveTo>
                <a:lnTo>
                  <a:pt x="392373" y="1160060"/>
                </a:lnTo>
                <a:lnTo>
                  <a:pt x="392373" y="2123285"/>
                </a:lnTo>
                <a:lnTo>
                  <a:pt x="396449" y="2204161"/>
                </a:lnTo>
                <a:cubicBezTo>
                  <a:pt x="425976" y="2455114"/>
                  <a:pt x="570709" y="2680821"/>
                  <a:pt x="791679" y="2811618"/>
                </a:cubicBezTo>
                <a:cubicBezTo>
                  <a:pt x="1044216" y="2961101"/>
                  <a:pt x="1357526" y="2963653"/>
                  <a:pt x="1612465" y="2818304"/>
                </a:cubicBezTo>
                <a:cubicBezTo>
                  <a:pt x="1867404" y="2672955"/>
                  <a:pt x="2024800" y="2402038"/>
                  <a:pt x="2024800" y="2108576"/>
                </a:cubicBezTo>
                <a:lnTo>
                  <a:pt x="2026692" y="2108576"/>
                </a:lnTo>
                <a:lnTo>
                  <a:pt x="2026692" y="1160060"/>
                </a:lnTo>
                <a:lnTo>
                  <a:pt x="2415654" y="1160060"/>
                </a:lnTo>
                <a:lnTo>
                  <a:pt x="2415654" y="2108577"/>
                </a:lnTo>
                <a:lnTo>
                  <a:pt x="2415654" y="2135873"/>
                </a:lnTo>
                <a:lnTo>
                  <a:pt x="2413832" y="2135873"/>
                </a:lnTo>
                <a:lnTo>
                  <a:pt x="2404919" y="2269414"/>
                </a:lnTo>
                <a:cubicBezTo>
                  <a:pt x="2355227" y="2639667"/>
                  <a:pt x="2135844" y="2969825"/>
                  <a:pt x="1806051" y="3157850"/>
                </a:cubicBezTo>
                <a:cubicBezTo>
                  <a:pt x="1711825" y="3211572"/>
                  <a:pt x="1612205" y="3251627"/>
                  <a:pt x="1509944" y="3278039"/>
                </a:cubicBezTo>
                <a:lnTo>
                  <a:pt x="1433014" y="3292621"/>
                </a:lnTo>
                <a:lnTo>
                  <a:pt x="1433014" y="3718944"/>
                </a:lnTo>
                <a:cubicBezTo>
                  <a:pt x="1433014" y="3850888"/>
                  <a:pt x="1326053" y="3957849"/>
                  <a:pt x="1194109" y="3957849"/>
                </a:cubicBezTo>
                <a:cubicBezTo>
                  <a:pt x="1062165" y="3957849"/>
                  <a:pt x="955204" y="3850888"/>
                  <a:pt x="955204" y="3718944"/>
                </a:cubicBezTo>
                <a:lnTo>
                  <a:pt x="955204" y="3287107"/>
                </a:lnTo>
                <a:lnTo>
                  <a:pt x="886698" y="3272962"/>
                </a:lnTo>
                <a:cubicBezTo>
                  <a:pt x="784881" y="3244888"/>
                  <a:pt x="685927" y="3203215"/>
                  <a:pt x="592588" y="3147965"/>
                </a:cubicBezTo>
                <a:cubicBezTo>
                  <a:pt x="219233" y="2926967"/>
                  <a:pt x="-6908" y="2522702"/>
                  <a:pt x="160" y="2088900"/>
                </a:cubicBezTo>
                <a:lnTo>
                  <a:pt x="3411" y="2088953"/>
                </a:lnTo>
                <a:close/>
                <a:moveTo>
                  <a:pt x="1207827" y="0"/>
                </a:moveTo>
                <a:cubicBezTo>
                  <a:pt x="1562087" y="0"/>
                  <a:pt x="1849272" y="287185"/>
                  <a:pt x="1849272" y="641445"/>
                </a:cubicBezTo>
                <a:lnTo>
                  <a:pt x="1849272" y="2033516"/>
                </a:lnTo>
                <a:cubicBezTo>
                  <a:pt x="1849272" y="2387776"/>
                  <a:pt x="1562087" y="2674961"/>
                  <a:pt x="1207827" y="2674961"/>
                </a:cubicBezTo>
                <a:cubicBezTo>
                  <a:pt x="853567" y="2674961"/>
                  <a:pt x="566382" y="2387776"/>
                  <a:pt x="566382" y="2033516"/>
                </a:cubicBezTo>
                <a:lnTo>
                  <a:pt x="566382" y="641445"/>
                </a:lnTo>
                <a:cubicBezTo>
                  <a:pt x="566382" y="287185"/>
                  <a:pt x="853567" y="0"/>
                  <a:pt x="12078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>
            <a:spLocks noChangeAspect="1"/>
          </p:cNvSpPr>
          <p:nvPr/>
        </p:nvSpPr>
        <p:spPr>
          <a:xfrm>
            <a:off x="7480160" y="2376037"/>
            <a:ext cx="269522" cy="324000"/>
          </a:xfrm>
          <a:custGeom>
            <a:avLst/>
            <a:gdLst>
              <a:gd name="connsiteX0" fmla="*/ 2088797 w 4696209"/>
              <a:gd name="connsiteY0" fmla="*/ 2028780 h 5645436"/>
              <a:gd name="connsiteX1" fmla="*/ 2539173 w 4696209"/>
              <a:gd name="connsiteY1" fmla="*/ 2028780 h 5645436"/>
              <a:gd name="connsiteX2" fmla="*/ 2539173 w 4696209"/>
              <a:gd name="connsiteY2" fmla="*/ 3205719 h 5645436"/>
              <a:gd name="connsiteX3" fmla="*/ 3543193 w 4696209"/>
              <a:gd name="connsiteY3" fmla="*/ 3785390 h 5645436"/>
              <a:gd name="connsiteX4" fmla="*/ 3318005 w 4696209"/>
              <a:gd name="connsiteY4" fmla="*/ 4175427 h 5645436"/>
              <a:gd name="connsiteX5" fmla="*/ 2088797 w 4696209"/>
              <a:gd name="connsiteY5" fmla="*/ 3465743 h 5645436"/>
              <a:gd name="connsiteX6" fmla="*/ 2098957 w 4696209"/>
              <a:gd name="connsiteY6" fmla="*/ 3448147 h 5645436"/>
              <a:gd name="connsiteX7" fmla="*/ 2088797 w 4696209"/>
              <a:gd name="connsiteY7" fmla="*/ 3448147 h 5645436"/>
              <a:gd name="connsiteX8" fmla="*/ 2348105 w 4696209"/>
              <a:gd name="connsiteY8" fmla="*/ 1488857 h 5645436"/>
              <a:gd name="connsiteX9" fmla="*/ 525293 w 4696209"/>
              <a:gd name="connsiteY9" fmla="*/ 3311669 h 5645436"/>
              <a:gd name="connsiteX10" fmla="*/ 2348105 w 4696209"/>
              <a:gd name="connsiteY10" fmla="*/ 5134481 h 5645436"/>
              <a:gd name="connsiteX11" fmla="*/ 4170917 w 4696209"/>
              <a:gd name="connsiteY11" fmla="*/ 3311669 h 5645436"/>
              <a:gd name="connsiteX12" fmla="*/ 2348105 w 4696209"/>
              <a:gd name="connsiteY12" fmla="*/ 1488857 h 5645436"/>
              <a:gd name="connsiteX13" fmla="*/ 2348105 w 4696209"/>
              <a:gd name="connsiteY13" fmla="*/ 977902 h 5645436"/>
              <a:gd name="connsiteX14" fmla="*/ 4681872 w 4696209"/>
              <a:gd name="connsiteY14" fmla="*/ 3311669 h 5645436"/>
              <a:gd name="connsiteX15" fmla="*/ 2348105 w 4696209"/>
              <a:gd name="connsiteY15" fmla="*/ 5645436 h 5645436"/>
              <a:gd name="connsiteX16" fmla="*/ 14338 w 4696209"/>
              <a:gd name="connsiteY16" fmla="*/ 3311669 h 5645436"/>
              <a:gd name="connsiteX17" fmla="*/ 2348105 w 4696209"/>
              <a:gd name="connsiteY17" fmla="*/ 977902 h 5645436"/>
              <a:gd name="connsiteX18" fmla="*/ 3210794 w 4696209"/>
              <a:gd name="connsiteY18" fmla="*/ 1525 h 5645436"/>
              <a:gd name="connsiteX19" fmla="*/ 3559690 w 4696209"/>
              <a:gd name="connsiteY19" fmla="*/ 82166 h 5645436"/>
              <a:gd name="connsiteX20" fmla="*/ 4389841 w 4696209"/>
              <a:gd name="connsiteY20" fmla="*/ 561454 h 5645436"/>
              <a:gd name="connsiteX21" fmla="*/ 4664989 w 4696209"/>
              <a:gd name="connsiteY21" fmla="*/ 1285059 h 5645436"/>
              <a:gd name="connsiteX22" fmla="*/ 4652365 w 4696209"/>
              <a:gd name="connsiteY22" fmla="*/ 1313093 h 5645436"/>
              <a:gd name="connsiteX23" fmla="*/ 4548130 w 4696209"/>
              <a:gd name="connsiteY23" fmla="*/ 1493633 h 5645436"/>
              <a:gd name="connsiteX24" fmla="*/ 4361174 w 4696209"/>
              <a:gd name="connsiteY24" fmla="*/ 1610458 h 5645436"/>
              <a:gd name="connsiteX25" fmla="*/ 4227467 w 4696209"/>
              <a:gd name="connsiteY25" fmla="*/ 1579554 h 5645436"/>
              <a:gd name="connsiteX26" fmla="*/ 2742962 w 4696209"/>
              <a:gd name="connsiteY26" fmla="*/ 722476 h 5645436"/>
              <a:gd name="connsiteX27" fmla="*/ 2627331 w 4696209"/>
              <a:gd name="connsiteY27" fmla="*/ 490166 h 5645436"/>
              <a:gd name="connsiteX28" fmla="*/ 2634097 w 4696209"/>
              <a:gd name="connsiteY28" fmla="*/ 460273 h 5645436"/>
              <a:gd name="connsiteX29" fmla="*/ 2722954 w 4696209"/>
              <a:gd name="connsiteY29" fmla="*/ 306368 h 5645436"/>
              <a:gd name="connsiteX30" fmla="*/ 3210794 w 4696209"/>
              <a:gd name="connsiteY30" fmla="*/ 1525 h 5645436"/>
              <a:gd name="connsiteX31" fmla="*/ 1485416 w 4696209"/>
              <a:gd name="connsiteY31" fmla="*/ 1525 h 5645436"/>
              <a:gd name="connsiteX32" fmla="*/ 1973255 w 4696209"/>
              <a:gd name="connsiteY32" fmla="*/ 306368 h 5645436"/>
              <a:gd name="connsiteX33" fmla="*/ 2062112 w 4696209"/>
              <a:gd name="connsiteY33" fmla="*/ 460273 h 5645436"/>
              <a:gd name="connsiteX34" fmla="*/ 2068878 w 4696209"/>
              <a:gd name="connsiteY34" fmla="*/ 490166 h 5645436"/>
              <a:gd name="connsiteX35" fmla="*/ 1953247 w 4696209"/>
              <a:gd name="connsiteY35" fmla="*/ 722476 h 5645436"/>
              <a:gd name="connsiteX36" fmla="*/ 468743 w 4696209"/>
              <a:gd name="connsiteY36" fmla="*/ 1579554 h 5645436"/>
              <a:gd name="connsiteX37" fmla="*/ 335035 w 4696209"/>
              <a:gd name="connsiteY37" fmla="*/ 1610458 h 5645436"/>
              <a:gd name="connsiteX38" fmla="*/ 148079 w 4696209"/>
              <a:gd name="connsiteY38" fmla="*/ 1493633 h 5645436"/>
              <a:gd name="connsiteX39" fmla="*/ 43845 w 4696209"/>
              <a:gd name="connsiteY39" fmla="*/ 1313093 h 5645436"/>
              <a:gd name="connsiteX40" fmla="*/ 31220 w 4696209"/>
              <a:gd name="connsiteY40" fmla="*/ 1285059 h 5645436"/>
              <a:gd name="connsiteX41" fmla="*/ 306368 w 4696209"/>
              <a:gd name="connsiteY41" fmla="*/ 561454 h 5645436"/>
              <a:gd name="connsiteX42" fmla="*/ 1136520 w 4696209"/>
              <a:gd name="connsiteY42" fmla="*/ 82166 h 5645436"/>
              <a:gd name="connsiteX43" fmla="*/ 1485416 w 4696209"/>
              <a:gd name="connsiteY43" fmla="*/ 1525 h 564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696209" h="5645436">
                <a:moveTo>
                  <a:pt x="2088797" y="2028780"/>
                </a:moveTo>
                <a:lnTo>
                  <a:pt x="2539173" y="2028780"/>
                </a:lnTo>
                <a:lnTo>
                  <a:pt x="2539173" y="3205719"/>
                </a:lnTo>
                <a:lnTo>
                  <a:pt x="3543193" y="3785390"/>
                </a:lnTo>
                <a:lnTo>
                  <a:pt x="3318005" y="4175427"/>
                </a:lnTo>
                <a:lnTo>
                  <a:pt x="2088797" y="3465743"/>
                </a:lnTo>
                <a:lnTo>
                  <a:pt x="2098957" y="3448147"/>
                </a:lnTo>
                <a:lnTo>
                  <a:pt x="2088797" y="3448147"/>
                </a:lnTo>
                <a:close/>
                <a:moveTo>
                  <a:pt x="2348105" y="1488857"/>
                </a:moveTo>
                <a:cubicBezTo>
                  <a:pt x="1341394" y="1488857"/>
                  <a:pt x="525293" y="2304958"/>
                  <a:pt x="525293" y="3311669"/>
                </a:cubicBezTo>
                <a:cubicBezTo>
                  <a:pt x="525293" y="4318380"/>
                  <a:pt x="1341394" y="5134481"/>
                  <a:pt x="2348105" y="5134481"/>
                </a:cubicBezTo>
                <a:cubicBezTo>
                  <a:pt x="3354816" y="5134481"/>
                  <a:pt x="4170917" y="4318380"/>
                  <a:pt x="4170917" y="3311669"/>
                </a:cubicBezTo>
                <a:cubicBezTo>
                  <a:pt x="4170917" y="2304958"/>
                  <a:pt x="3354816" y="1488857"/>
                  <a:pt x="2348105" y="1488857"/>
                </a:cubicBezTo>
                <a:close/>
                <a:moveTo>
                  <a:pt x="2348105" y="977902"/>
                </a:moveTo>
                <a:cubicBezTo>
                  <a:pt x="3637009" y="977902"/>
                  <a:pt x="4681872" y="2022765"/>
                  <a:pt x="4681872" y="3311669"/>
                </a:cubicBezTo>
                <a:cubicBezTo>
                  <a:pt x="4681872" y="4600573"/>
                  <a:pt x="3637009" y="5645436"/>
                  <a:pt x="2348105" y="5645436"/>
                </a:cubicBezTo>
                <a:cubicBezTo>
                  <a:pt x="1059201" y="5645436"/>
                  <a:pt x="14338" y="4600573"/>
                  <a:pt x="14338" y="3311669"/>
                </a:cubicBezTo>
                <a:cubicBezTo>
                  <a:pt x="14338" y="2022765"/>
                  <a:pt x="1059201" y="977902"/>
                  <a:pt x="2348105" y="977902"/>
                </a:cubicBezTo>
                <a:close/>
                <a:moveTo>
                  <a:pt x="3210794" y="1525"/>
                </a:moveTo>
                <a:cubicBezTo>
                  <a:pt x="3328480" y="-6792"/>
                  <a:pt x="3449826" y="18736"/>
                  <a:pt x="3559690" y="82166"/>
                </a:cubicBezTo>
                <a:lnTo>
                  <a:pt x="4389841" y="561454"/>
                </a:lnTo>
                <a:cubicBezTo>
                  <a:pt x="4646190" y="709457"/>
                  <a:pt x="4755086" y="1014775"/>
                  <a:pt x="4664989" y="1285059"/>
                </a:cubicBezTo>
                <a:lnTo>
                  <a:pt x="4652365" y="1313093"/>
                </a:lnTo>
                <a:lnTo>
                  <a:pt x="4548130" y="1493633"/>
                </a:lnTo>
                <a:cubicBezTo>
                  <a:pt x="4507616" y="1563805"/>
                  <a:pt x="4436343" y="1605146"/>
                  <a:pt x="4361174" y="1610458"/>
                </a:cubicBezTo>
                <a:cubicBezTo>
                  <a:pt x="4316074" y="1613646"/>
                  <a:pt x="4269570" y="1603863"/>
                  <a:pt x="4227467" y="1579554"/>
                </a:cubicBezTo>
                <a:lnTo>
                  <a:pt x="2742962" y="722476"/>
                </a:lnTo>
                <a:cubicBezTo>
                  <a:pt x="2658756" y="673860"/>
                  <a:pt x="2616066" y="580949"/>
                  <a:pt x="2627331" y="490166"/>
                </a:cubicBezTo>
                <a:lnTo>
                  <a:pt x="2634097" y="460273"/>
                </a:lnTo>
                <a:lnTo>
                  <a:pt x="2722954" y="306368"/>
                </a:lnTo>
                <a:cubicBezTo>
                  <a:pt x="2828671" y="123262"/>
                  <a:pt x="3014650" y="15387"/>
                  <a:pt x="3210794" y="1525"/>
                </a:cubicBezTo>
                <a:close/>
                <a:moveTo>
                  <a:pt x="1485416" y="1525"/>
                </a:moveTo>
                <a:cubicBezTo>
                  <a:pt x="1681559" y="15386"/>
                  <a:pt x="1867539" y="123262"/>
                  <a:pt x="1973255" y="306368"/>
                </a:cubicBezTo>
                <a:lnTo>
                  <a:pt x="2062112" y="460273"/>
                </a:lnTo>
                <a:lnTo>
                  <a:pt x="2068878" y="490166"/>
                </a:lnTo>
                <a:cubicBezTo>
                  <a:pt x="2080144" y="580949"/>
                  <a:pt x="2037454" y="673859"/>
                  <a:pt x="1953247" y="722476"/>
                </a:cubicBezTo>
                <a:lnTo>
                  <a:pt x="468743" y="1579554"/>
                </a:lnTo>
                <a:cubicBezTo>
                  <a:pt x="426639" y="1603863"/>
                  <a:pt x="380136" y="1613646"/>
                  <a:pt x="335035" y="1610458"/>
                </a:cubicBezTo>
                <a:cubicBezTo>
                  <a:pt x="259866" y="1605146"/>
                  <a:pt x="188593" y="1563805"/>
                  <a:pt x="148079" y="1493633"/>
                </a:cubicBezTo>
                <a:lnTo>
                  <a:pt x="43845" y="1313093"/>
                </a:lnTo>
                <a:lnTo>
                  <a:pt x="31220" y="1285059"/>
                </a:lnTo>
                <a:cubicBezTo>
                  <a:pt x="-58877" y="1014775"/>
                  <a:pt x="50020" y="709457"/>
                  <a:pt x="306368" y="561454"/>
                </a:cubicBezTo>
                <a:lnTo>
                  <a:pt x="1136520" y="82166"/>
                </a:lnTo>
                <a:cubicBezTo>
                  <a:pt x="1246384" y="18736"/>
                  <a:pt x="1367729" y="-6792"/>
                  <a:pt x="1485416" y="15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任意多边形 31"/>
          <p:cNvSpPr>
            <a:spLocks noChangeAspect="1"/>
          </p:cNvSpPr>
          <p:nvPr/>
        </p:nvSpPr>
        <p:spPr>
          <a:xfrm>
            <a:off x="3297689" y="2376037"/>
            <a:ext cx="324000" cy="324000"/>
          </a:xfrm>
          <a:custGeom>
            <a:avLst/>
            <a:gdLst>
              <a:gd name="connsiteX0" fmla="*/ 2822419 w 5595582"/>
              <a:gd name="connsiteY0" fmla="*/ 2670465 h 5595582"/>
              <a:gd name="connsiteX1" fmla="*/ 2924632 w 5595582"/>
              <a:gd name="connsiteY1" fmla="*/ 2770939 h 5595582"/>
              <a:gd name="connsiteX2" fmla="*/ 2824643 w 5595582"/>
              <a:gd name="connsiteY2" fmla="*/ 2924635 h 5595582"/>
              <a:gd name="connsiteX3" fmla="*/ 2670947 w 5595582"/>
              <a:gd name="connsiteY3" fmla="*/ 2824646 h 5595582"/>
              <a:gd name="connsiteX4" fmla="*/ 2770935 w 5595582"/>
              <a:gd name="connsiteY4" fmla="*/ 2670950 h 5595582"/>
              <a:gd name="connsiteX5" fmla="*/ 2822419 w 5595582"/>
              <a:gd name="connsiteY5" fmla="*/ 2670465 h 5595582"/>
              <a:gd name="connsiteX6" fmla="*/ 2796143 w 5595582"/>
              <a:gd name="connsiteY6" fmla="*/ 2511137 h 5595582"/>
              <a:gd name="connsiteX7" fmla="*/ 2738429 w 5595582"/>
              <a:gd name="connsiteY7" fmla="*/ 2517404 h 5595582"/>
              <a:gd name="connsiteX8" fmla="*/ 2517400 w 5595582"/>
              <a:gd name="connsiteY8" fmla="*/ 2857153 h 5595582"/>
              <a:gd name="connsiteX9" fmla="*/ 2857150 w 5595582"/>
              <a:gd name="connsiteY9" fmla="*/ 3078182 h 5595582"/>
              <a:gd name="connsiteX10" fmla="*/ 3078179 w 5595582"/>
              <a:gd name="connsiteY10" fmla="*/ 2738431 h 5595582"/>
              <a:gd name="connsiteX11" fmla="*/ 2796143 w 5595582"/>
              <a:gd name="connsiteY11" fmla="*/ 2511137 h 5595582"/>
              <a:gd name="connsiteX12" fmla="*/ 4374868 w 5595582"/>
              <a:gd name="connsiteY12" fmla="*/ 1380099 h 5595582"/>
              <a:gd name="connsiteX13" fmla="*/ 3091830 w 5595582"/>
              <a:gd name="connsiteY13" fmla="*/ 3124889 h 5595582"/>
              <a:gd name="connsiteX14" fmla="*/ 1220710 w 5595582"/>
              <a:gd name="connsiteY14" fmla="*/ 4215483 h 5595582"/>
              <a:gd name="connsiteX15" fmla="*/ 2503749 w 5595582"/>
              <a:gd name="connsiteY15" fmla="*/ 2470693 h 5595582"/>
              <a:gd name="connsiteX16" fmla="*/ 2797791 w 5595582"/>
              <a:gd name="connsiteY16" fmla="*/ 424257 h 5595582"/>
              <a:gd name="connsiteX17" fmla="*/ 424257 w 5595582"/>
              <a:gd name="connsiteY17" fmla="*/ 2797791 h 5595582"/>
              <a:gd name="connsiteX18" fmla="*/ 2797791 w 5595582"/>
              <a:gd name="connsiteY18" fmla="*/ 5171325 h 5595582"/>
              <a:gd name="connsiteX19" fmla="*/ 5171325 w 5595582"/>
              <a:gd name="connsiteY19" fmla="*/ 2797791 h 5595582"/>
              <a:gd name="connsiteX20" fmla="*/ 2797791 w 5595582"/>
              <a:gd name="connsiteY20" fmla="*/ 424257 h 5595582"/>
              <a:gd name="connsiteX21" fmla="*/ 2797791 w 5595582"/>
              <a:gd name="connsiteY21" fmla="*/ 0 h 5595582"/>
              <a:gd name="connsiteX22" fmla="*/ 5595582 w 5595582"/>
              <a:gd name="connsiteY22" fmla="*/ 2797791 h 5595582"/>
              <a:gd name="connsiteX23" fmla="*/ 2797791 w 5595582"/>
              <a:gd name="connsiteY23" fmla="*/ 5595582 h 5595582"/>
              <a:gd name="connsiteX24" fmla="*/ 0 w 5595582"/>
              <a:gd name="connsiteY24" fmla="*/ 2797791 h 5595582"/>
              <a:gd name="connsiteX25" fmla="*/ 2797791 w 5595582"/>
              <a:gd name="connsiteY25" fmla="*/ 0 h 559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595582" h="5595582">
                <a:moveTo>
                  <a:pt x="2822419" y="2670465"/>
                </a:moveTo>
                <a:cubicBezTo>
                  <a:pt x="2872021" y="2680082"/>
                  <a:pt x="2913509" y="2718399"/>
                  <a:pt x="2924632" y="2770939"/>
                </a:cubicBezTo>
                <a:cubicBezTo>
                  <a:pt x="2939463" y="2840992"/>
                  <a:pt x="2894697" y="2909804"/>
                  <a:pt x="2824643" y="2924635"/>
                </a:cubicBezTo>
                <a:cubicBezTo>
                  <a:pt x="2754590" y="2939466"/>
                  <a:pt x="2685778" y="2894699"/>
                  <a:pt x="2670947" y="2824646"/>
                </a:cubicBezTo>
                <a:cubicBezTo>
                  <a:pt x="2656116" y="2754592"/>
                  <a:pt x="2700882" y="2685780"/>
                  <a:pt x="2770935" y="2670950"/>
                </a:cubicBezTo>
                <a:cubicBezTo>
                  <a:pt x="2788449" y="2667242"/>
                  <a:pt x="2805884" y="2667259"/>
                  <a:pt x="2822419" y="2670465"/>
                </a:cubicBezTo>
                <a:close/>
                <a:moveTo>
                  <a:pt x="2796143" y="2511137"/>
                </a:moveTo>
                <a:cubicBezTo>
                  <a:pt x="2777100" y="2511266"/>
                  <a:pt x="2757786" y="2513306"/>
                  <a:pt x="2738429" y="2517404"/>
                </a:cubicBezTo>
                <a:cubicBezTo>
                  <a:pt x="2583574" y="2550187"/>
                  <a:pt x="2484616" y="2702298"/>
                  <a:pt x="2517400" y="2857153"/>
                </a:cubicBezTo>
                <a:cubicBezTo>
                  <a:pt x="2550184" y="3012007"/>
                  <a:pt x="2702296" y="3110966"/>
                  <a:pt x="2857150" y="3078182"/>
                </a:cubicBezTo>
                <a:cubicBezTo>
                  <a:pt x="3012005" y="3045398"/>
                  <a:pt x="3110962" y="2893286"/>
                  <a:pt x="3078179" y="2738431"/>
                </a:cubicBezTo>
                <a:cubicBezTo>
                  <a:pt x="3049492" y="2602933"/>
                  <a:pt x="2929447" y="2510232"/>
                  <a:pt x="2796143" y="2511137"/>
                </a:cubicBezTo>
                <a:close/>
                <a:moveTo>
                  <a:pt x="4374868" y="1380099"/>
                </a:moveTo>
                <a:lnTo>
                  <a:pt x="3091830" y="3124889"/>
                </a:lnTo>
                <a:lnTo>
                  <a:pt x="1220710" y="4215483"/>
                </a:lnTo>
                <a:lnTo>
                  <a:pt x="2503749" y="2470693"/>
                </a:lnTo>
                <a:close/>
                <a:moveTo>
                  <a:pt x="2797791" y="424257"/>
                </a:moveTo>
                <a:cubicBezTo>
                  <a:pt x="1486924" y="424257"/>
                  <a:pt x="424257" y="1486924"/>
                  <a:pt x="424257" y="2797791"/>
                </a:cubicBezTo>
                <a:cubicBezTo>
                  <a:pt x="424257" y="4108658"/>
                  <a:pt x="1486924" y="5171325"/>
                  <a:pt x="2797791" y="5171325"/>
                </a:cubicBezTo>
                <a:cubicBezTo>
                  <a:pt x="4108658" y="5171325"/>
                  <a:pt x="5171325" y="4108658"/>
                  <a:pt x="5171325" y="2797791"/>
                </a:cubicBezTo>
                <a:cubicBezTo>
                  <a:pt x="5171325" y="1486924"/>
                  <a:pt x="4108658" y="424257"/>
                  <a:pt x="2797791" y="424257"/>
                </a:cubicBezTo>
                <a:close/>
                <a:moveTo>
                  <a:pt x="2797791" y="0"/>
                </a:moveTo>
                <a:cubicBezTo>
                  <a:pt x="4342968" y="0"/>
                  <a:pt x="5595582" y="1252614"/>
                  <a:pt x="5595582" y="2797791"/>
                </a:cubicBezTo>
                <a:cubicBezTo>
                  <a:pt x="5595582" y="4342968"/>
                  <a:pt x="4342968" y="5595582"/>
                  <a:pt x="2797791" y="5595582"/>
                </a:cubicBezTo>
                <a:cubicBezTo>
                  <a:pt x="1252614" y="5595582"/>
                  <a:pt x="0" y="4342968"/>
                  <a:pt x="0" y="2797791"/>
                </a:cubicBezTo>
                <a:cubicBezTo>
                  <a:pt x="0" y="1252614"/>
                  <a:pt x="1252614" y="0"/>
                  <a:pt x="27977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任意多边形 32"/>
          <p:cNvSpPr>
            <a:spLocks noChangeAspect="1"/>
          </p:cNvSpPr>
          <p:nvPr/>
        </p:nvSpPr>
        <p:spPr>
          <a:xfrm>
            <a:off x="1263576" y="2376037"/>
            <a:ext cx="252028" cy="324000"/>
          </a:xfrm>
          <a:custGeom>
            <a:avLst/>
            <a:gdLst>
              <a:gd name="connsiteX0" fmla="*/ 2053988 w 4790420"/>
              <a:gd name="connsiteY0" fmla="*/ 847831 h 6158425"/>
              <a:gd name="connsiteX1" fmla="*/ 330076 w 4790420"/>
              <a:gd name="connsiteY1" fmla="*/ 2571743 h 6158425"/>
              <a:gd name="connsiteX2" fmla="*/ 2053988 w 4790420"/>
              <a:gd name="connsiteY2" fmla="*/ 4295655 h 6158425"/>
              <a:gd name="connsiteX3" fmla="*/ 3777900 w 4790420"/>
              <a:gd name="connsiteY3" fmla="*/ 2571743 h 6158425"/>
              <a:gd name="connsiteX4" fmla="*/ 2053988 w 4790420"/>
              <a:gd name="connsiteY4" fmla="*/ 847831 h 6158425"/>
              <a:gd name="connsiteX5" fmla="*/ 2053988 w 4790420"/>
              <a:gd name="connsiteY5" fmla="*/ 517755 h 6158425"/>
              <a:gd name="connsiteX6" fmla="*/ 4107976 w 4790420"/>
              <a:gd name="connsiteY6" fmla="*/ 2571743 h 6158425"/>
              <a:gd name="connsiteX7" fmla="*/ 2053988 w 4790420"/>
              <a:gd name="connsiteY7" fmla="*/ 4625731 h 6158425"/>
              <a:gd name="connsiteX8" fmla="*/ 0 w 4790420"/>
              <a:gd name="connsiteY8" fmla="*/ 2571743 h 6158425"/>
              <a:gd name="connsiteX9" fmla="*/ 2053988 w 4790420"/>
              <a:gd name="connsiteY9" fmla="*/ 517755 h 6158425"/>
              <a:gd name="connsiteX10" fmla="*/ 2988811 w 4790420"/>
              <a:gd name="connsiteY10" fmla="*/ 0 h 6158425"/>
              <a:gd name="connsiteX11" fmla="*/ 4768061 w 4790420"/>
              <a:gd name="connsiteY11" fmla="*/ 2223084 h 6158425"/>
              <a:gd name="connsiteX12" fmla="*/ 3608480 w 4790420"/>
              <a:gd name="connsiteY12" fmla="*/ 4823700 h 6158425"/>
              <a:gd name="connsiteX13" fmla="*/ 2394040 w 4790420"/>
              <a:gd name="connsiteY13" fmla="*/ 5286916 h 6158425"/>
              <a:gd name="connsiteX14" fmla="*/ 2333767 w 4790420"/>
              <a:gd name="connsiteY14" fmla="*/ 5292401 h 6158425"/>
              <a:gd name="connsiteX15" fmla="*/ 2333767 w 4790420"/>
              <a:gd name="connsiteY15" fmla="*/ 5858175 h 6158425"/>
              <a:gd name="connsiteX16" fmla="*/ 3057098 w 4790420"/>
              <a:gd name="connsiteY16" fmla="*/ 5858175 h 6158425"/>
              <a:gd name="connsiteX17" fmla="*/ 3057098 w 4790420"/>
              <a:gd name="connsiteY17" fmla="*/ 6158425 h 6158425"/>
              <a:gd name="connsiteX18" fmla="*/ 1310186 w 4790420"/>
              <a:gd name="connsiteY18" fmla="*/ 6158425 h 6158425"/>
              <a:gd name="connsiteX19" fmla="*/ 1310186 w 4790420"/>
              <a:gd name="connsiteY19" fmla="*/ 5858175 h 6158425"/>
              <a:gd name="connsiteX20" fmla="*/ 2033517 w 4790420"/>
              <a:gd name="connsiteY20" fmla="*/ 5858175 h 6158425"/>
              <a:gd name="connsiteX21" fmla="*/ 2033517 w 4790420"/>
              <a:gd name="connsiteY21" fmla="*/ 5307773 h 6158425"/>
              <a:gd name="connsiteX22" fmla="*/ 2024915 w 4790420"/>
              <a:gd name="connsiteY22" fmla="*/ 5307973 h 6158425"/>
              <a:gd name="connsiteX23" fmla="*/ 765677 w 4790420"/>
              <a:gd name="connsiteY23" fmla="*/ 4985869 h 6158425"/>
              <a:gd name="connsiteX24" fmla="*/ 928493 w 4790420"/>
              <a:gd name="connsiteY24" fmla="*/ 4680772 h 6158425"/>
              <a:gd name="connsiteX25" fmla="*/ 3412023 w 4790420"/>
              <a:gd name="connsiteY25" fmla="*/ 4539098 h 6158425"/>
              <a:gd name="connsiteX26" fmla="*/ 4425057 w 4790420"/>
              <a:gd name="connsiteY26" fmla="*/ 2267148 h 6158425"/>
              <a:gd name="connsiteX27" fmla="*/ 2870669 w 4790420"/>
              <a:gd name="connsiteY27" fmla="*/ 325018 h 615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790420" h="6158425">
                <a:moveTo>
                  <a:pt x="2053988" y="847831"/>
                </a:moveTo>
                <a:cubicBezTo>
                  <a:pt x="1101898" y="847831"/>
                  <a:pt x="330076" y="1619653"/>
                  <a:pt x="330076" y="2571743"/>
                </a:cubicBezTo>
                <a:cubicBezTo>
                  <a:pt x="330076" y="3523833"/>
                  <a:pt x="1101898" y="4295655"/>
                  <a:pt x="2053988" y="4295655"/>
                </a:cubicBezTo>
                <a:cubicBezTo>
                  <a:pt x="3006078" y="4295655"/>
                  <a:pt x="3777900" y="3523833"/>
                  <a:pt x="3777900" y="2571743"/>
                </a:cubicBezTo>
                <a:cubicBezTo>
                  <a:pt x="3777900" y="1619653"/>
                  <a:pt x="3006078" y="847831"/>
                  <a:pt x="2053988" y="847831"/>
                </a:cubicBezTo>
                <a:close/>
                <a:moveTo>
                  <a:pt x="2053988" y="517755"/>
                </a:moveTo>
                <a:cubicBezTo>
                  <a:pt x="3188374" y="517755"/>
                  <a:pt x="4107976" y="1437357"/>
                  <a:pt x="4107976" y="2571743"/>
                </a:cubicBezTo>
                <a:cubicBezTo>
                  <a:pt x="4107976" y="3706129"/>
                  <a:pt x="3188374" y="4625731"/>
                  <a:pt x="2053988" y="4625731"/>
                </a:cubicBezTo>
                <a:cubicBezTo>
                  <a:pt x="919602" y="4625731"/>
                  <a:pt x="0" y="3706129"/>
                  <a:pt x="0" y="2571743"/>
                </a:cubicBezTo>
                <a:cubicBezTo>
                  <a:pt x="0" y="1437357"/>
                  <a:pt x="919602" y="517755"/>
                  <a:pt x="2053988" y="517755"/>
                </a:cubicBezTo>
                <a:close/>
                <a:moveTo>
                  <a:pt x="2988811" y="0"/>
                </a:moveTo>
                <a:cubicBezTo>
                  <a:pt x="3951100" y="349790"/>
                  <a:pt x="4637600" y="1207537"/>
                  <a:pt x="4768061" y="2223084"/>
                </a:cubicBezTo>
                <a:cubicBezTo>
                  <a:pt x="4898521" y="3238630"/>
                  <a:pt x="4451113" y="4242043"/>
                  <a:pt x="3608480" y="4823700"/>
                </a:cubicBezTo>
                <a:cubicBezTo>
                  <a:pt x="3239828" y="5078175"/>
                  <a:pt x="2822516" y="5233293"/>
                  <a:pt x="2394040" y="5286916"/>
                </a:cubicBezTo>
                <a:lnTo>
                  <a:pt x="2333767" y="5292401"/>
                </a:lnTo>
                <a:lnTo>
                  <a:pt x="2333767" y="5858175"/>
                </a:lnTo>
                <a:lnTo>
                  <a:pt x="3057098" y="5858175"/>
                </a:lnTo>
                <a:lnTo>
                  <a:pt x="3057098" y="6158425"/>
                </a:lnTo>
                <a:lnTo>
                  <a:pt x="1310186" y="6158425"/>
                </a:lnTo>
                <a:lnTo>
                  <a:pt x="1310186" y="5858175"/>
                </a:lnTo>
                <a:lnTo>
                  <a:pt x="2033517" y="5858175"/>
                </a:lnTo>
                <a:lnTo>
                  <a:pt x="2033517" y="5307773"/>
                </a:lnTo>
                <a:lnTo>
                  <a:pt x="2024915" y="5307973"/>
                </a:lnTo>
                <a:cubicBezTo>
                  <a:pt x="1593121" y="5303425"/>
                  <a:pt x="1160876" y="5196770"/>
                  <a:pt x="765677" y="4985869"/>
                </a:cubicBezTo>
                <a:lnTo>
                  <a:pt x="928493" y="4680772"/>
                </a:lnTo>
                <a:cubicBezTo>
                  <a:pt x="1717645" y="5101908"/>
                  <a:pt x="2675882" y="5047244"/>
                  <a:pt x="3412023" y="4539098"/>
                </a:cubicBezTo>
                <a:cubicBezTo>
                  <a:pt x="4148164" y="4030951"/>
                  <a:pt x="4539029" y="3154350"/>
                  <a:pt x="4425057" y="2267148"/>
                </a:cubicBezTo>
                <a:cubicBezTo>
                  <a:pt x="4311084" y="1379947"/>
                  <a:pt x="3711344" y="630601"/>
                  <a:pt x="2870669" y="3250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799023" y="1360916"/>
            <a:ext cx="2160000" cy="253848"/>
          </a:xfrm>
          <a:prstGeom prst="rect">
            <a:avLst/>
          </a:prstGeom>
          <a:noFill/>
        </p:spPr>
        <p:txBody>
          <a:bodyPr wrap="square" lIns="68568" tIns="34285" rIns="68568" bIns="34285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在此输入文字内容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799023" y="1637918"/>
            <a:ext cx="2160000" cy="27042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68568" tIns="34285" rIns="68568" bIns="34285" rtlCol="0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在此输入描述性文字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949240" y="1360916"/>
            <a:ext cx="2160000" cy="253848"/>
          </a:xfrm>
          <a:prstGeom prst="rect">
            <a:avLst/>
          </a:prstGeom>
          <a:noFill/>
        </p:spPr>
        <p:txBody>
          <a:bodyPr wrap="square" lIns="68568" tIns="34285" rIns="68568" bIns="34285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在此输入文字内容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5949240" y="1637918"/>
            <a:ext cx="2160000" cy="27042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68568" tIns="34285" rIns="68568" bIns="34285" rtlCol="0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在此输入描述性文字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84604" y="3111241"/>
            <a:ext cx="2160000" cy="253848"/>
          </a:xfrm>
          <a:prstGeom prst="rect">
            <a:avLst/>
          </a:prstGeom>
          <a:noFill/>
        </p:spPr>
        <p:txBody>
          <a:bodyPr wrap="square" lIns="68568" tIns="34285" rIns="68568" bIns="34285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在此输入文字内容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784604" y="3388242"/>
            <a:ext cx="2160000" cy="27042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68568" tIns="34285" rIns="68568" bIns="34285" rtlCol="0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在此输入描述性文字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4998946" y="3111241"/>
            <a:ext cx="2160000" cy="253848"/>
          </a:xfrm>
          <a:prstGeom prst="rect">
            <a:avLst/>
          </a:prstGeom>
          <a:noFill/>
        </p:spPr>
        <p:txBody>
          <a:bodyPr wrap="square" lIns="68568" tIns="34285" rIns="68568" bIns="34285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在此输入文字内容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4998946" y="3388242"/>
            <a:ext cx="2160000" cy="27042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68568" tIns="34285" rIns="68568" bIns="34285" rtlCol="0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在此输入描述性文字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260207" y="4012261"/>
            <a:ext cx="6623586" cy="530761"/>
          </a:xfrm>
          <a:prstGeom prst="rect">
            <a:avLst/>
          </a:prstGeom>
          <a:noFill/>
        </p:spPr>
        <p:txBody>
          <a:bodyPr wrap="square" lIns="68568" tIns="34285" rIns="68568" bIns="34285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与此小标题或者与此图形相关的内容介绍、数据统计、事件分析、总结概述等文字描述内容。点击此处输入与此小标题或者与此图形相关的内容介绍、数据统计、事件分析、总结概述等文字描述内容。</a:t>
            </a:r>
          </a:p>
          <a:p>
            <a:pPr>
              <a:lnSpc>
                <a:spcPct val="125000"/>
              </a:lnSpc>
            </a:pP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1292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5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85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6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1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3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7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2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95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45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7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5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5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55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800"/>
                            </p:stCondLst>
                            <p:childTnLst>
                              <p:par>
                                <p:cTn id="1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0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9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4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9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79" y="1181638"/>
            <a:ext cx="2484649" cy="186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789" y="1181638"/>
            <a:ext cx="2778834" cy="1871582"/>
          </a:xfrm>
          <a:prstGeom prst="rect">
            <a:avLst/>
          </a:prstGeom>
        </p:spPr>
      </p:pic>
      <p:pic>
        <p:nvPicPr>
          <p:cNvPr id="5" name="Picture 2" descr="F:\PPT加油\免版权\keyboard-338507_960_720.jp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862" y="1185354"/>
            <a:ext cx="2779207" cy="185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41183" y="3043731"/>
            <a:ext cx="2779207" cy="68438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2" tIns="34291" rIns="68582" bIns="34291" rtlCol="0" anchor="ctr"/>
          <a:lstStyle/>
          <a:p>
            <a:pPr algn="ctr">
              <a:defRPr/>
            </a:pPr>
            <a:endParaRPr lang="en-US" altLang="zh-CN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25"/>
          <p:cNvSpPr txBox="1"/>
          <p:nvPr>
            <p:custDataLst>
              <p:tags r:id="rId2"/>
            </p:custDataLst>
          </p:nvPr>
        </p:nvSpPr>
        <p:spPr>
          <a:xfrm>
            <a:off x="704748" y="3248931"/>
            <a:ext cx="1852075" cy="300176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在此输入标题</a:t>
            </a:r>
            <a:endParaRPr lang="en-US" altLang="zh-CN" sz="15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3226603" y="3054795"/>
            <a:ext cx="2779207" cy="684387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2" tIns="34291" rIns="68582" bIns="34291" rtlCol="0" anchor="ctr"/>
          <a:lstStyle/>
          <a:p>
            <a:pPr algn="ctr">
              <a:defRPr/>
            </a:pPr>
            <a:endParaRPr lang="en-US" altLang="zh-CN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25"/>
          <p:cNvSpPr txBox="1"/>
          <p:nvPr>
            <p:custDataLst>
              <p:tags r:id="rId4"/>
            </p:custDataLst>
          </p:nvPr>
        </p:nvSpPr>
        <p:spPr>
          <a:xfrm>
            <a:off x="3690168" y="3248931"/>
            <a:ext cx="1852075" cy="300176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在此输入标题</a:t>
            </a:r>
            <a:endParaRPr lang="en-US" altLang="zh-CN" sz="15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6221863" y="3031567"/>
            <a:ext cx="2779207" cy="684387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2" tIns="34291" rIns="68582" bIns="34291" rtlCol="0" anchor="ctr"/>
          <a:lstStyle/>
          <a:p>
            <a:pPr algn="ctr">
              <a:defRPr/>
            </a:pPr>
            <a:endParaRPr lang="en-US" altLang="zh-CN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25"/>
          <p:cNvSpPr txBox="1"/>
          <p:nvPr>
            <p:custDataLst>
              <p:tags r:id="rId6"/>
            </p:custDataLst>
          </p:nvPr>
        </p:nvSpPr>
        <p:spPr>
          <a:xfrm>
            <a:off x="6685428" y="3224971"/>
            <a:ext cx="1852075" cy="300176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在此输入标题</a:t>
            </a:r>
            <a:endParaRPr lang="en-US" altLang="zh-CN" sz="15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9609" y="3880749"/>
            <a:ext cx="2650781" cy="609400"/>
          </a:xfrm>
          <a:prstGeom prst="rect">
            <a:avLst/>
          </a:prstGeom>
        </p:spPr>
        <p:txBody>
          <a:bodyPr wrap="square" lIns="68582" tIns="34291" rIns="68582" bIns="34291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900" kern="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在这里输入您的内容，或通复制内容后右键选择保留文本。在这里输入您的内容，或通复制内容后右键选择保留文本。</a:t>
            </a:r>
          </a:p>
        </p:txBody>
      </p:sp>
      <p:sp>
        <p:nvSpPr>
          <p:cNvPr id="13" name="矩形 12"/>
          <p:cNvSpPr/>
          <p:nvPr/>
        </p:nvSpPr>
        <p:spPr>
          <a:xfrm>
            <a:off x="3282412" y="3862567"/>
            <a:ext cx="2650781" cy="609400"/>
          </a:xfrm>
          <a:prstGeom prst="rect">
            <a:avLst/>
          </a:prstGeom>
        </p:spPr>
        <p:txBody>
          <a:bodyPr wrap="square" lIns="68582" tIns="34291" rIns="68582" bIns="34291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900" kern="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在这里输入您的内容，或通复制内容后右键选择保留文本。在这里输入您的内容，或通复制内容后右键选择保留文本。</a:t>
            </a:r>
          </a:p>
        </p:txBody>
      </p:sp>
      <p:sp>
        <p:nvSpPr>
          <p:cNvPr id="14" name="矩形 13"/>
          <p:cNvSpPr/>
          <p:nvPr/>
        </p:nvSpPr>
        <p:spPr>
          <a:xfrm>
            <a:off x="6286075" y="3870462"/>
            <a:ext cx="2650781" cy="591831"/>
          </a:xfrm>
          <a:prstGeom prst="rect">
            <a:avLst/>
          </a:prstGeom>
        </p:spPr>
        <p:txBody>
          <a:bodyPr wrap="square" lIns="68582" tIns="34291" rIns="68582" bIns="34291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900" kern="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在这里输入您的内容，或通复制内容后右键选择保留文本。在这里输入您的内容，或通复制内容后右键选择保留文本。</a:t>
            </a:r>
          </a:p>
        </p:txBody>
      </p:sp>
      <p:grpSp>
        <p:nvGrpSpPr>
          <p:cNvPr id="2" name="组合 14"/>
          <p:cNvGrpSpPr/>
          <p:nvPr/>
        </p:nvGrpSpPr>
        <p:grpSpPr>
          <a:xfrm>
            <a:off x="2753788" y="3298867"/>
            <a:ext cx="718040" cy="161976"/>
            <a:chOff x="3081338" y="2344737"/>
            <a:chExt cx="957262" cy="215901"/>
          </a:xfrm>
        </p:grpSpPr>
        <p:sp>
          <p:nvSpPr>
            <p:cNvPr id="16" name="MH_Other_1"/>
            <p:cNvSpPr/>
            <p:nvPr>
              <p:custDataLst>
                <p:tags r:id="rId19"/>
              </p:custDataLst>
            </p:nvPr>
          </p:nvSpPr>
          <p:spPr bwMode="auto">
            <a:xfrm>
              <a:off x="3081338" y="2347913"/>
              <a:ext cx="209551" cy="2127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MH_Other_2"/>
            <p:cNvSpPr/>
            <p:nvPr>
              <p:custDataLst>
                <p:tags r:id="rId20"/>
              </p:custDataLst>
            </p:nvPr>
          </p:nvSpPr>
          <p:spPr bwMode="auto">
            <a:xfrm>
              <a:off x="3827463" y="2344737"/>
              <a:ext cx="211137" cy="2127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MH_Other_7"/>
            <p:cNvSpPr/>
            <p:nvPr>
              <p:custDataLst>
                <p:tags r:id="rId21"/>
              </p:custDataLst>
            </p:nvPr>
          </p:nvSpPr>
          <p:spPr bwMode="auto">
            <a:xfrm>
              <a:off x="3124675" y="2400063"/>
              <a:ext cx="869947" cy="10924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25000">
                  <a:srgbClr val="FBFBFB"/>
                </a:gs>
                <a:gs pos="37000">
                  <a:srgbClr val="F8F8F8"/>
                </a:gs>
                <a:gs pos="89000">
                  <a:schemeClr val="bg1">
                    <a:lumMod val="85000"/>
                  </a:schemeClr>
                </a:gs>
                <a:gs pos="78000">
                  <a:srgbClr val="E7E7E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1000" sy="101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MH_Other_8"/>
            <p:cNvSpPr/>
            <p:nvPr>
              <p:custDataLst>
                <p:tags r:id="rId22"/>
              </p:custDataLst>
            </p:nvPr>
          </p:nvSpPr>
          <p:spPr bwMode="auto">
            <a:xfrm>
              <a:off x="3124201" y="2400300"/>
              <a:ext cx="869950" cy="10953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9000">
                  <a:srgbClr val="000000">
                    <a:alpha val="2000"/>
                  </a:srgbClr>
                </a:gs>
                <a:gs pos="100000">
                  <a:srgbClr val="000000">
                    <a:alpha val="13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9"/>
          <p:cNvGrpSpPr/>
          <p:nvPr/>
        </p:nvGrpSpPr>
        <p:grpSpPr>
          <a:xfrm>
            <a:off x="5789757" y="3304936"/>
            <a:ext cx="718040" cy="161976"/>
            <a:chOff x="3081338" y="2344737"/>
            <a:chExt cx="957262" cy="215901"/>
          </a:xfrm>
        </p:grpSpPr>
        <p:sp>
          <p:nvSpPr>
            <p:cNvPr id="21" name="MH_Other_1"/>
            <p:cNvSpPr/>
            <p:nvPr>
              <p:custDataLst>
                <p:tags r:id="rId15"/>
              </p:custDataLst>
            </p:nvPr>
          </p:nvSpPr>
          <p:spPr bwMode="auto">
            <a:xfrm>
              <a:off x="3081338" y="2347913"/>
              <a:ext cx="209551" cy="2127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MH_Other_2"/>
            <p:cNvSpPr/>
            <p:nvPr>
              <p:custDataLst>
                <p:tags r:id="rId16"/>
              </p:custDataLst>
            </p:nvPr>
          </p:nvSpPr>
          <p:spPr bwMode="auto">
            <a:xfrm>
              <a:off x="3827463" y="2344737"/>
              <a:ext cx="211137" cy="2127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MH_Other_7"/>
            <p:cNvSpPr/>
            <p:nvPr>
              <p:custDataLst>
                <p:tags r:id="rId17"/>
              </p:custDataLst>
            </p:nvPr>
          </p:nvSpPr>
          <p:spPr bwMode="auto">
            <a:xfrm>
              <a:off x="3124675" y="2400063"/>
              <a:ext cx="869947" cy="10924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25000">
                  <a:srgbClr val="FBFBFB"/>
                </a:gs>
                <a:gs pos="37000">
                  <a:srgbClr val="F8F8F8"/>
                </a:gs>
                <a:gs pos="89000">
                  <a:schemeClr val="bg1">
                    <a:lumMod val="85000"/>
                  </a:schemeClr>
                </a:gs>
                <a:gs pos="78000">
                  <a:srgbClr val="E7E7E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1000" sy="101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MH_Other_8"/>
            <p:cNvSpPr/>
            <p:nvPr>
              <p:custDataLst>
                <p:tags r:id="rId18"/>
              </p:custDataLst>
            </p:nvPr>
          </p:nvSpPr>
          <p:spPr bwMode="auto">
            <a:xfrm>
              <a:off x="3124201" y="2400300"/>
              <a:ext cx="869950" cy="10953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9000">
                  <a:srgbClr val="000000">
                    <a:alpha val="2000"/>
                  </a:srgbClr>
                </a:gs>
                <a:gs pos="100000">
                  <a:srgbClr val="000000">
                    <a:alpha val="13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24"/>
          <p:cNvGrpSpPr/>
          <p:nvPr/>
        </p:nvGrpSpPr>
        <p:grpSpPr>
          <a:xfrm>
            <a:off x="2786295" y="1388199"/>
            <a:ext cx="718040" cy="161976"/>
            <a:chOff x="3081338" y="2344737"/>
            <a:chExt cx="957262" cy="215901"/>
          </a:xfrm>
        </p:grpSpPr>
        <p:sp>
          <p:nvSpPr>
            <p:cNvPr id="26" name="MH_Other_1"/>
            <p:cNvSpPr/>
            <p:nvPr>
              <p:custDataLst>
                <p:tags r:id="rId11"/>
              </p:custDataLst>
            </p:nvPr>
          </p:nvSpPr>
          <p:spPr bwMode="auto">
            <a:xfrm>
              <a:off x="3081338" y="2347913"/>
              <a:ext cx="209551" cy="2127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27" name="MH_Other_2"/>
            <p:cNvSpPr/>
            <p:nvPr>
              <p:custDataLst>
                <p:tags r:id="rId12"/>
              </p:custDataLst>
            </p:nvPr>
          </p:nvSpPr>
          <p:spPr bwMode="auto">
            <a:xfrm>
              <a:off x="3827463" y="2344737"/>
              <a:ext cx="211137" cy="2127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28" name="MH_Other_7"/>
            <p:cNvSpPr/>
            <p:nvPr>
              <p:custDataLst>
                <p:tags r:id="rId13"/>
              </p:custDataLst>
            </p:nvPr>
          </p:nvSpPr>
          <p:spPr bwMode="auto">
            <a:xfrm>
              <a:off x="3124675" y="2400063"/>
              <a:ext cx="869947" cy="10924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25000">
                  <a:srgbClr val="FBFBFB"/>
                </a:gs>
                <a:gs pos="37000">
                  <a:srgbClr val="F8F8F8"/>
                </a:gs>
                <a:gs pos="89000">
                  <a:schemeClr val="bg1">
                    <a:lumMod val="85000"/>
                  </a:schemeClr>
                </a:gs>
                <a:gs pos="78000">
                  <a:srgbClr val="E7E7E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1000" sy="101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29" name="MH_Other_8"/>
            <p:cNvSpPr/>
            <p:nvPr>
              <p:custDataLst>
                <p:tags r:id="rId14"/>
              </p:custDataLst>
            </p:nvPr>
          </p:nvSpPr>
          <p:spPr bwMode="auto">
            <a:xfrm>
              <a:off x="3124201" y="2400300"/>
              <a:ext cx="869950" cy="10953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9000">
                  <a:srgbClr val="000000">
                    <a:alpha val="2000"/>
                  </a:srgbClr>
                </a:gs>
                <a:gs pos="100000">
                  <a:srgbClr val="000000">
                    <a:alpha val="13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组合 29"/>
          <p:cNvGrpSpPr/>
          <p:nvPr/>
        </p:nvGrpSpPr>
        <p:grpSpPr>
          <a:xfrm>
            <a:off x="5742319" y="1429708"/>
            <a:ext cx="718040" cy="161976"/>
            <a:chOff x="3081338" y="2344737"/>
            <a:chExt cx="957262" cy="215901"/>
          </a:xfrm>
        </p:grpSpPr>
        <p:sp>
          <p:nvSpPr>
            <p:cNvPr id="31" name="MH_Other_1"/>
            <p:cNvSpPr/>
            <p:nvPr>
              <p:custDataLst>
                <p:tags r:id="rId7"/>
              </p:custDataLst>
            </p:nvPr>
          </p:nvSpPr>
          <p:spPr bwMode="auto">
            <a:xfrm>
              <a:off x="3081338" y="2347913"/>
              <a:ext cx="209551" cy="2127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32" name="MH_Other_2"/>
            <p:cNvSpPr/>
            <p:nvPr>
              <p:custDataLst>
                <p:tags r:id="rId8"/>
              </p:custDataLst>
            </p:nvPr>
          </p:nvSpPr>
          <p:spPr bwMode="auto">
            <a:xfrm>
              <a:off x="3827463" y="2344737"/>
              <a:ext cx="211137" cy="2127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33" name="MH_Other_7"/>
            <p:cNvSpPr/>
            <p:nvPr>
              <p:custDataLst>
                <p:tags r:id="rId9"/>
              </p:custDataLst>
            </p:nvPr>
          </p:nvSpPr>
          <p:spPr bwMode="auto">
            <a:xfrm>
              <a:off x="3124675" y="2400063"/>
              <a:ext cx="869947" cy="10924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25000">
                  <a:srgbClr val="FBFBFB"/>
                </a:gs>
                <a:gs pos="37000">
                  <a:srgbClr val="F8F8F8"/>
                </a:gs>
                <a:gs pos="89000">
                  <a:schemeClr val="bg1">
                    <a:lumMod val="85000"/>
                  </a:schemeClr>
                </a:gs>
                <a:gs pos="78000">
                  <a:srgbClr val="E7E7E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1000" sy="101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34" name="MH_Other_8"/>
            <p:cNvSpPr/>
            <p:nvPr>
              <p:custDataLst>
                <p:tags r:id="rId10"/>
              </p:custDataLst>
            </p:nvPr>
          </p:nvSpPr>
          <p:spPr bwMode="auto">
            <a:xfrm>
              <a:off x="3124201" y="2400300"/>
              <a:ext cx="869950" cy="10953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9000">
                  <a:srgbClr val="000000">
                    <a:alpha val="2000"/>
                  </a:srgbClr>
                </a:gs>
                <a:gs pos="100000">
                  <a:srgbClr val="000000">
                    <a:alpha val="13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58995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250"/>
                            </p:stCondLst>
                            <p:childTnLst>
                              <p:par>
                                <p:cTn id="8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3658930" y="455083"/>
            <a:ext cx="1826141" cy="338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1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标题文本</a:t>
            </a:r>
            <a:endParaRPr lang="en-US" altLang="zh-CN" sz="16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43"/>
          <p:cNvSpPr txBox="1">
            <a:spLocks noChangeArrowheads="1"/>
          </p:cNvSpPr>
          <p:nvPr/>
        </p:nvSpPr>
        <p:spPr bwMode="auto">
          <a:xfrm>
            <a:off x="3511353" y="732981"/>
            <a:ext cx="2113079" cy="21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is a good space for a short subtitle</a:t>
            </a:r>
          </a:p>
        </p:txBody>
      </p:sp>
      <p:sp>
        <p:nvSpPr>
          <p:cNvPr id="6" name="淘宝店chenying0907 6"/>
          <p:cNvSpPr>
            <a:spLocks/>
          </p:cNvSpPr>
          <p:nvPr/>
        </p:nvSpPr>
        <p:spPr bwMode="auto">
          <a:xfrm>
            <a:off x="1122547" y="2697095"/>
            <a:ext cx="936062" cy="631359"/>
          </a:xfrm>
          <a:custGeom>
            <a:avLst/>
            <a:gdLst>
              <a:gd name="T0" fmla="*/ 445 w 657"/>
              <a:gd name="T1" fmla="*/ 443 h 443"/>
              <a:gd name="T2" fmla="*/ 0 w 657"/>
              <a:gd name="T3" fmla="*/ 443 h 443"/>
              <a:gd name="T4" fmla="*/ 211 w 657"/>
              <a:gd name="T5" fmla="*/ 220 h 443"/>
              <a:gd name="T6" fmla="*/ 0 w 657"/>
              <a:gd name="T7" fmla="*/ 0 h 443"/>
              <a:gd name="T8" fmla="*/ 445 w 657"/>
              <a:gd name="T9" fmla="*/ 0 h 443"/>
              <a:gd name="T10" fmla="*/ 657 w 657"/>
              <a:gd name="T11" fmla="*/ 220 h 443"/>
              <a:gd name="T12" fmla="*/ 445 w 657"/>
              <a:gd name="T13" fmla="*/ 443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57" h="443">
                <a:moveTo>
                  <a:pt x="445" y="443"/>
                </a:moveTo>
                <a:lnTo>
                  <a:pt x="0" y="443"/>
                </a:lnTo>
                <a:lnTo>
                  <a:pt x="211" y="220"/>
                </a:lnTo>
                <a:lnTo>
                  <a:pt x="0" y="0"/>
                </a:lnTo>
                <a:lnTo>
                  <a:pt x="445" y="0"/>
                </a:lnTo>
                <a:lnTo>
                  <a:pt x="657" y="220"/>
                </a:lnTo>
                <a:lnTo>
                  <a:pt x="445" y="443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7" name="淘宝店chenying0907 7"/>
          <p:cNvSpPr>
            <a:spLocks/>
          </p:cNvSpPr>
          <p:nvPr/>
        </p:nvSpPr>
        <p:spPr bwMode="auto">
          <a:xfrm>
            <a:off x="1562797" y="2697095"/>
            <a:ext cx="596971" cy="942051"/>
          </a:xfrm>
          <a:custGeom>
            <a:avLst/>
            <a:gdLst>
              <a:gd name="T0" fmla="*/ 205 w 419"/>
              <a:gd name="T1" fmla="*/ 0 h 661"/>
              <a:gd name="T2" fmla="*/ 419 w 419"/>
              <a:gd name="T3" fmla="*/ 220 h 661"/>
              <a:gd name="T4" fmla="*/ 0 w 419"/>
              <a:gd name="T5" fmla="*/ 66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9" h="661">
                <a:moveTo>
                  <a:pt x="205" y="0"/>
                </a:moveTo>
                <a:lnTo>
                  <a:pt x="419" y="220"/>
                </a:lnTo>
                <a:lnTo>
                  <a:pt x="0" y="661"/>
                </a:lnTo>
              </a:path>
            </a:pathLst>
          </a:cu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淘宝店chenying0907 8"/>
          <p:cNvSpPr>
            <a:spLocks/>
          </p:cNvSpPr>
          <p:nvPr/>
        </p:nvSpPr>
        <p:spPr bwMode="auto">
          <a:xfrm>
            <a:off x="2639908" y="2697095"/>
            <a:ext cx="936062" cy="631359"/>
          </a:xfrm>
          <a:custGeom>
            <a:avLst/>
            <a:gdLst>
              <a:gd name="T0" fmla="*/ 445 w 657"/>
              <a:gd name="T1" fmla="*/ 0 h 443"/>
              <a:gd name="T2" fmla="*/ 0 w 657"/>
              <a:gd name="T3" fmla="*/ 0 h 443"/>
              <a:gd name="T4" fmla="*/ 212 w 657"/>
              <a:gd name="T5" fmla="*/ 220 h 443"/>
              <a:gd name="T6" fmla="*/ 0 w 657"/>
              <a:gd name="T7" fmla="*/ 443 h 443"/>
              <a:gd name="T8" fmla="*/ 445 w 657"/>
              <a:gd name="T9" fmla="*/ 443 h 443"/>
              <a:gd name="T10" fmla="*/ 657 w 657"/>
              <a:gd name="T11" fmla="*/ 220 h 443"/>
              <a:gd name="T12" fmla="*/ 445 w 657"/>
              <a:gd name="T13" fmla="*/ 0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57" h="443">
                <a:moveTo>
                  <a:pt x="445" y="0"/>
                </a:moveTo>
                <a:lnTo>
                  <a:pt x="0" y="0"/>
                </a:lnTo>
                <a:lnTo>
                  <a:pt x="212" y="220"/>
                </a:lnTo>
                <a:lnTo>
                  <a:pt x="0" y="443"/>
                </a:lnTo>
                <a:lnTo>
                  <a:pt x="445" y="443"/>
                </a:lnTo>
                <a:lnTo>
                  <a:pt x="657" y="220"/>
                </a:lnTo>
                <a:lnTo>
                  <a:pt x="44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9" name="淘宝店chenying0907 9"/>
          <p:cNvSpPr>
            <a:spLocks/>
          </p:cNvSpPr>
          <p:nvPr/>
        </p:nvSpPr>
        <p:spPr bwMode="auto">
          <a:xfrm>
            <a:off x="3080156" y="2386403"/>
            <a:ext cx="596971" cy="942051"/>
          </a:xfrm>
          <a:custGeom>
            <a:avLst/>
            <a:gdLst>
              <a:gd name="T0" fmla="*/ 205 w 419"/>
              <a:gd name="T1" fmla="*/ 661 h 661"/>
              <a:gd name="T2" fmla="*/ 419 w 419"/>
              <a:gd name="T3" fmla="*/ 438 h 661"/>
              <a:gd name="T4" fmla="*/ 0 w 419"/>
              <a:gd name="T5" fmla="*/ 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9" h="661">
                <a:moveTo>
                  <a:pt x="205" y="661"/>
                </a:moveTo>
                <a:lnTo>
                  <a:pt x="419" y="438"/>
                </a:lnTo>
                <a:lnTo>
                  <a:pt x="0" y="0"/>
                </a:lnTo>
              </a:path>
            </a:pathLst>
          </a:cu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淘宝店chenying0907 10"/>
          <p:cNvSpPr>
            <a:spLocks/>
          </p:cNvSpPr>
          <p:nvPr/>
        </p:nvSpPr>
        <p:spPr bwMode="auto">
          <a:xfrm>
            <a:off x="4162966" y="2697095"/>
            <a:ext cx="936062" cy="631359"/>
          </a:xfrm>
          <a:custGeom>
            <a:avLst/>
            <a:gdLst>
              <a:gd name="T0" fmla="*/ 446 w 657"/>
              <a:gd name="T1" fmla="*/ 443 h 443"/>
              <a:gd name="T2" fmla="*/ 0 w 657"/>
              <a:gd name="T3" fmla="*/ 443 h 443"/>
              <a:gd name="T4" fmla="*/ 212 w 657"/>
              <a:gd name="T5" fmla="*/ 220 h 443"/>
              <a:gd name="T6" fmla="*/ 0 w 657"/>
              <a:gd name="T7" fmla="*/ 0 h 443"/>
              <a:gd name="T8" fmla="*/ 446 w 657"/>
              <a:gd name="T9" fmla="*/ 0 h 443"/>
              <a:gd name="T10" fmla="*/ 657 w 657"/>
              <a:gd name="T11" fmla="*/ 220 h 443"/>
              <a:gd name="T12" fmla="*/ 446 w 657"/>
              <a:gd name="T13" fmla="*/ 443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57" h="443">
                <a:moveTo>
                  <a:pt x="446" y="443"/>
                </a:moveTo>
                <a:lnTo>
                  <a:pt x="0" y="443"/>
                </a:lnTo>
                <a:lnTo>
                  <a:pt x="212" y="220"/>
                </a:lnTo>
                <a:lnTo>
                  <a:pt x="0" y="0"/>
                </a:lnTo>
                <a:lnTo>
                  <a:pt x="446" y="0"/>
                </a:lnTo>
                <a:lnTo>
                  <a:pt x="657" y="220"/>
                </a:lnTo>
                <a:lnTo>
                  <a:pt x="446" y="443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1" name="淘宝店chenying0907 11"/>
          <p:cNvSpPr>
            <a:spLocks/>
          </p:cNvSpPr>
          <p:nvPr/>
        </p:nvSpPr>
        <p:spPr bwMode="auto">
          <a:xfrm>
            <a:off x="4603215" y="2697095"/>
            <a:ext cx="598396" cy="942051"/>
          </a:xfrm>
          <a:custGeom>
            <a:avLst/>
            <a:gdLst>
              <a:gd name="T0" fmla="*/ 206 w 420"/>
              <a:gd name="T1" fmla="*/ 0 h 661"/>
              <a:gd name="T2" fmla="*/ 420 w 420"/>
              <a:gd name="T3" fmla="*/ 220 h 661"/>
              <a:gd name="T4" fmla="*/ 0 w 420"/>
              <a:gd name="T5" fmla="*/ 66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0" h="661">
                <a:moveTo>
                  <a:pt x="206" y="0"/>
                </a:moveTo>
                <a:lnTo>
                  <a:pt x="420" y="220"/>
                </a:lnTo>
                <a:lnTo>
                  <a:pt x="0" y="661"/>
                </a:lnTo>
              </a:path>
            </a:pathLst>
          </a:cu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淘宝店chenying0907 12"/>
          <p:cNvSpPr>
            <a:spLocks/>
          </p:cNvSpPr>
          <p:nvPr/>
        </p:nvSpPr>
        <p:spPr bwMode="auto">
          <a:xfrm>
            <a:off x="7210510" y="2697095"/>
            <a:ext cx="936062" cy="631359"/>
          </a:xfrm>
          <a:custGeom>
            <a:avLst/>
            <a:gdLst>
              <a:gd name="T0" fmla="*/ 446 w 657"/>
              <a:gd name="T1" fmla="*/ 443 h 443"/>
              <a:gd name="T2" fmla="*/ 0 w 657"/>
              <a:gd name="T3" fmla="*/ 443 h 443"/>
              <a:gd name="T4" fmla="*/ 212 w 657"/>
              <a:gd name="T5" fmla="*/ 220 h 443"/>
              <a:gd name="T6" fmla="*/ 0 w 657"/>
              <a:gd name="T7" fmla="*/ 0 h 443"/>
              <a:gd name="T8" fmla="*/ 446 w 657"/>
              <a:gd name="T9" fmla="*/ 0 h 443"/>
              <a:gd name="T10" fmla="*/ 657 w 657"/>
              <a:gd name="T11" fmla="*/ 220 h 443"/>
              <a:gd name="T12" fmla="*/ 446 w 657"/>
              <a:gd name="T13" fmla="*/ 443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57" h="443">
                <a:moveTo>
                  <a:pt x="446" y="443"/>
                </a:moveTo>
                <a:lnTo>
                  <a:pt x="0" y="443"/>
                </a:lnTo>
                <a:lnTo>
                  <a:pt x="212" y="220"/>
                </a:lnTo>
                <a:lnTo>
                  <a:pt x="0" y="0"/>
                </a:lnTo>
                <a:lnTo>
                  <a:pt x="446" y="0"/>
                </a:lnTo>
                <a:lnTo>
                  <a:pt x="657" y="220"/>
                </a:lnTo>
                <a:lnTo>
                  <a:pt x="446" y="443"/>
                </a:lnTo>
                <a:close/>
              </a:path>
            </a:pathLst>
          </a:custGeom>
          <a:solidFill>
            <a:schemeClr val="accent5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3" name="淘宝店chenying0907 13"/>
          <p:cNvSpPr>
            <a:spLocks/>
          </p:cNvSpPr>
          <p:nvPr/>
        </p:nvSpPr>
        <p:spPr bwMode="auto">
          <a:xfrm>
            <a:off x="7650757" y="2697095"/>
            <a:ext cx="598396" cy="942051"/>
          </a:xfrm>
          <a:custGeom>
            <a:avLst/>
            <a:gdLst>
              <a:gd name="T0" fmla="*/ 206 w 420"/>
              <a:gd name="T1" fmla="*/ 0 h 661"/>
              <a:gd name="T2" fmla="*/ 420 w 420"/>
              <a:gd name="T3" fmla="*/ 220 h 661"/>
              <a:gd name="T4" fmla="*/ 0 w 420"/>
              <a:gd name="T5" fmla="*/ 66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0" h="661">
                <a:moveTo>
                  <a:pt x="206" y="0"/>
                </a:moveTo>
                <a:lnTo>
                  <a:pt x="420" y="220"/>
                </a:lnTo>
                <a:lnTo>
                  <a:pt x="0" y="661"/>
                </a:lnTo>
              </a:path>
            </a:pathLst>
          </a:cu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淘宝店chenying0907 14"/>
          <p:cNvSpPr>
            <a:spLocks/>
          </p:cNvSpPr>
          <p:nvPr/>
        </p:nvSpPr>
        <p:spPr bwMode="auto">
          <a:xfrm>
            <a:off x="5681752" y="2697095"/>
            <a:ext cx="934637" cy="631359"/>
          </a:xfrm>
          <a:custGeom>
            <a:avLst/>
            <a:gdLst>
              <a:gd name="T0" fmla="*/ 445 w 656"/>
              <a:gd name="T1" fmla="*/ 0 h 443"/>
              <a:gd name="T2" fmla="*/ 0 w 656"/>
              <a:gd name="T3" fmla="*/ 0 h 443"/>
              <a:gd name="T4" fmla="*/ 211 w 656"/>
              <a:gd name="T5" fmla="*/ 220 h 443"/>
              <a:gd name="T6" fmla="*/ 0 w 656"/>
              <a:gd name="T7" fmla="*/ 443 h 443"/>
              <a:gd name="T8" fmla="*/ 445 w 656"/>
              <a:gd name="T9" fmla="*/ 443 h 443"/>
              <a:gd name="T10" fmla="*/ 656 w 656"/>
              <a:gd name="T11" fmla="*/ 220 h 443"/>
              <a:gd name="T12" fmla="*/ 445 w 656"/>
              <a:gd name="T13" fmla="*/ 0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56" h="443">
                <a:moveTo>
                  <a:pt x="445" y="0"/>
                </a:moveTo>
                <a:lnTo>
                  <a:pt x="0" y="0"/>
                </a:lnTo>
                <a:lnTo>
                  <a:pt x="211" y="220"/>
                </a:lnTo>
                <a:lnTo>
                  <a:pt x="0" y="443"/>
                </a:lnTo>
                <a:lnTo>
                  <a:pt x="445" y="443"/>
                </a:lnTo>
                <a:lnTo>
                  <a:pt x="656" y="220"/>
                </a:lnTo>
                <a:lnTo>
                  <a:pt x="445" y="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5" name="淘宝店chenying0907 15"/>
          <p:cNvSpPr>
            <a:spLocks/>
          </p:cNvSpPr>
          <p:nvPr/>
        </p:nvSpPr>
        <p:spPr bwMode="auto">
          <a:xfrm>
            <a:off x="6122001" y="2386403"/>
            <a:ext cx="596971" cy="942051"/>
          </a:xfrm>
          <a:custGeom>
            <a:avLst/>
            <a:gdLst>
              <a:gd name="T0" fmla="*/ 205 w 419"/>
              <a:gd name="T1" fmla="*/ 661 h 661"/>
              <a:gd name="T2" fmla="*/ 419 w 419"/>
              <a:gd name="T3" fmla="*/ 438 h 661"/>
              <a:gd name="T4" fmla="*/ 0 w 419"/>
              <a:gd name="T5" fmla="*/ 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9" h="661">
                <a:moveTo>
                  <a:pt x="205" y="661"/>
                </a:moveTo>
                <a:lnTo>
                  <a:pt x="419" y="438"/>
                </a:lnTo>
                <a:lnTo>
                  <a:pt x="0" y="0"/>
                </a:lnTo>
              </a:path>
            </a:pathLst>
          </a:cu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淘宝店chenying0907 17"/>
          <p:cNvSpPr/>
          <p:nvPr/>
        </p:nvSpPr>
        <p:spPr>
          <a:xfrm>
            <a:off x="851648" y="3983469"/>
            <a:ext cx="1422296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851648" y="3767379"/>
            <a:ext cx="1422297" cy="15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FFFFFF">
                    <a:lumMod val="50000"/>
                  </a:srgbClr>
                </a:solidFill>
              </a:rPr>
              <a:t>TOPIC HEADER HERE</a:t>
            </a:r>
          </a:p>
        </p:txBody>
      </p:sp>
      <p:sp>
        <p:nvSpPr>
          <p:cNvPr id="20" name="淘宝店chenying0907 19"/>
          <p:cNvSpPr/>
          <p:nvPr/>
        </p:nvSpPr>
        <p:spPr>
          <a:xfrm>
            <a:off x="2364367" y="1796165"/>
            <a:ext cx="1422296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2364367" y="1580074"/>
            <a:ext cx="1422297" cy="15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FFFFFF">
                    <a:lumMod val="50000"/>
                  </a:srgbClr>
                </a:solidFill>
              </a:rPr>
              <a:t>TOPIC HEADER HERE</a:t>
            </a:r>
          </a:p>
        </p:txBody>
      </p:sp>
      <p:sp>
        <p:nvSpPr>
          <p:cNvPr id="22" name="淘宝店chenying0907 21"/>
          <p:cNvSpPr/>
          <p:nvPr/>
        </p:nvSpPr>
        <p:spPr>
          <a:xfrm>
            <a:off x="3899649" y="3983469"/>
            <a:ext cx="1422296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3899649" y="3767379"/>
            <a:ext cx="1422297" cy="15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FFFFFF">
                    <a:lumMod val="50000"/>
                  </a:srgbClr>
                </a:solidFill>
              </a:rPr>
              <a:t>TOPIC HEADER HERE</a:t>
            </a:r>
          </a:p>
        </p:txBody>
      </p:sp>
      <p:sp>
        <p:nvSpPr>
          <p:cNvPr id="24" name="淘宝店chenying0907 23"/>
          <p:cNvSpPr/>
          <p:nvPr/>
        </p:nvSpPr>
        <p:spPr>
          <a:xfrm>
            <a:off x="5412368" y="1796165"/>
            <a:ext cx="1422296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412368" y="1580074"/>
            <a:ext cx="1422297" cy="15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FFFFFF">
                    <a:lumMod val="50000"/>
                  </a:srgbClr>
                </a:solidFill>
              </a:rPr>
              <a:t>TOPIC HEADER HERE</a:t>
            </a:r>
          </a:p>
        </p:txBody>
      </p:sp>
      <p:sp>
        <p:nvSpPr>
          <p:cNvPr id="26" name="淘宝店chenying0907 25"/>
          <p:cNvSpPr/>
          <p:nvPr/>
        </p:nvSpPr>
        <p:spPr>
          <a:xfrm>
            <a:off x="6947647" y="3983469"/>
            <a:ext cx="1422296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6947647" y="3767379"/>
            <a:ext cx="1422297" cy="15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FFFFFF">
                    <a:lumMod val="50000"/>
                  </a:srgbClr>
                </a:solidFill>
              </a:rPr>
              <a:t>TOPIC HEADER HERE</a:t>
            </a: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731765" y="2935807"/>
            <a:ext cx="390782" cy="15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000" b="1" dirty="0">
                <a:solidFill>
                  <a:srgbClr val="FFFFFF">
                    <a:lumMod val="50000"/>
                  </a:srgbClr>
                </a:solidFill>
              </a:rPr>
              <a:t>2012</a:t>
            </a:r>
            <a:endParaRPr lang="zh-CN" altLang="en-US" sz="1000" b="1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2307180" y="2935807"/>
            <a:ext cx="390782" cy="15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000" b="1" dirty="0">
                <a:solidFill>
                  <a:srgbClr val="FFFFFF">
                    <a:lumMod val="50000"/>
                  </a:srgbClr>
                </a:solidFill>
              </a:rPr>
              <a:t>2013</a:t>
            </a:r>
            <a:endParaRPr lang="zh-CN" altLang="en-US" sz="1000" b="1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3831181" y="2935807"/>
            <a:ext cx="390782" cy="15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000" b="1" dirty="0">
                <a:solidFill>
                  <a:srgbClr val="FFFFFF">
                    <a:lumMod val="50000"/>
                  </a:srgbClr>
                </a:solidFill>
              </a:rPr>
              <a:t>2014</a:t>
            </a:r>
            <a:endParaRPr lang="zh-CN" altLang="en-US" sz="1000" b="1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5381685" y="2935807"/>
            <a:ext cx="390782" cy="15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000" b="1" dirty="0">
                <a:solidFill>
                  <a:srgbClr val="FFFFFF">
                    <a:lumMod val="50000"/>
                  </a:srgbClr>
                </a:solidFill>
              </a:rPr>
              <a:t>2015</a:t>
            </a:r>
            <a:endParaRPr lang="zh-CN" altLang="en-US" sz="1000" b="1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6892433" y="2935807"/>
            <a:ext cx="390782" cy="15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000" b="1" dirty="0">
                <a:solidFill>
                  <a:srgbClr val="FFFFFF">
                    <a:lumMod val="50000"/>
                  </a:srgbClr>
                </a:solidFill>
              </a:rPr>
              <a:t>2016</a:t>
            </a:r>
            <a:endParaRPr lang="zh-CN" altLang="en-US" sz="1000" b="1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3" name="淘宝店chenying0907 33"/>
          <p:cNvSpPr>
            <a:spLocks noEditPoints="1"/>
          </p:cNvSpPr>
          <p:nvPr/>
        </p:nvSpPr>
        <p:spPr bwMode="auto">
          <a:xfrm>
            <a:off x="1562796" y="2873353"/>
            <a:ext cx="223090" cy="206422"/>
          </a:xfrm>
          <a:custGeom>
            <a:avLst/>
            <a:gdLst>
              <a:gd name="T0" fmla="*/ 100 w 129"/>
              <a:gd name="T1" fmla="*/ 66 h 119"/>
              <a:gd name="T2" fmla="*/ 105 w 129"/>
              <a:gd name="T3" fmla="*/ 61 h 119"/>
              <a:gd name="T4" fmla="*/ 110 w 129"/>
              <a:gd name="T5" fmla="*/ 66 h 119"/>
              <a:gd name="T6" fmla="*/ 110 w 129"/>
              <a:gd name="T7" fmla="*/ 115 h 119"/>
              <a:gd name="T8" fmla="*/ 105 w 129"/>
              <a:gd name="T9" fmla="*/ 119 h 119"/>
              <a:gd name="T10" fmla="*/ 105 w 129"/>
              <a:gd name="T11" fmla="*/ 119 h 119"/>
              <a:gd name="T12" fmla="*/ 24 w 129"/>
              <a:gd name="T13" fmla="*/ 119 h 119"/>
              <a:gd name="T14" fmla="*/ 19 w 129"/>
              <a:gd name="T15" fmla="*/ 115 h 119"/>
              <a:gd name="T16" fmla="*/ 19 w 129"/>
              <a:gd name="T17" fmla="*/ 114 h 119"/>
              <a:gd name="T18" fmla="*/ 19 w 129"/>
              <a:gd name="T19" fmla="*/ 66 h 119"/>
              <a:gd name="T20" fmla="*/ 24 w 129"/>
              <a:gd name="T21" fmla="*/ 61 h 119"/>
              <a:gd name="T22" fmla="*/ 29 w 129"/>
              <a:gd name="T23" fmla="*/ 66 h 119"/>
              <a:gd name="T24" fmla="*/ 29 w 129"/>
              <a:gd name="T25" fmla="*/ 110 h 119"/>
              <a:gd name="T26" fmla="*/ 45 w 129"/>
              <a:gd name="T27" fmla="*/ 110 h 119"/>
              <a:gd name="T28" fmla="*/ 45 w 129"/>
              <a:gd name="T29" fmla="*/ 61 h 119"/>
              <a:gd name="T30" fmla="*/ 48 w 129"/>
              <a:gd name="T31" fmla="*/ 58 h 119"/>
              <a:gd name="T32" fmla="*/ 48 w 129"/>
              <a:gd name="T33" fmla="*/ 58 h 119"/>
              <a:gd name="T34" fmla="*/ 81 w 129"/>
              <a:gd name="T35" fmla="*/ 58 h 119"/>
              <a:gd name="T36" fmla="*/ 85 w 129"/>
              <a:gd name="T37" fmla="*/ 61 h 119"/>
              <a:gd name="T38" fmla="*/ 85 w 129"/>
              <a:gd name="T39" fmla="*/ 61 h 119"/>
              <a:gd name="T40" fmla="*/ 85 w 129"/>
              <a:gd name="T41" fmla="*/ 110 h 119"/>
              <a:gd name="T42" fmla="*/ 100 w 129"/>
              <a:gd name="T43" fmla="*/ 110 h 119"/>
              <a:gd name="T44" fmla="*/ 100 w 129"/>
              <a:gd name="T45" fmla="*/ 66 h 119"/>
              <a:gd name="T46" fmla="*/ 51 w 129"/>
              <a:gd name="T47" fmla="*/ 110 h 119"/>
              <a:gd name="T48" fmla="*/ 51 w 129"/>
              <a:gd name="T49" fmla="*/ 110 h 119"/>
              <a:gd name="T50" fmla="*/ 79 w 129"/>
              <a:gd name="T51" fmla="*/ 110 h 119"/>
              <a:gd name="T52" fmla="*/ 79 w 129"/>
              <a:gd name="T53" fmla="*/ 64 h 119"/>
              <a:gd name="T54" fmla="*/ 51 w 129"/>
              <a:gd name="T55" fmla="*/ 64 h 119"/>
              <a:gd name="T56" fmla="*/ 51 w 129"/>
              <a:gd name="T57" fmla="*/ 110 h 119"/>
              <a:gd name="T58" fmla="*/ 9 w 129"/>
              <a:gd name="T59" fmla="*/ 68 h 119"/>
              <a:gd name="T60" fmla="*/ 9 w 129"/>
              <a:gd name="T61" fmla="*/ 68 h 119"/>
              <a:gd name="T62" fmla="*/ 65 w 129"/>
              <a:gd name="T63" fmla="*/ 12 h 119"/>
              <a:gd name="T64" fmla="*/ 120 w 129"/>
              <a:gd name="T65" fmla="*/ 68 h 119"/>
              <a:gd name="T66" fmla="*/ 127 w 129"/>
              <a:gd name="T67" fmla="*/ 68 h 119"/>
              <a:gd name="T68" fmla="*/ 127 w 129"/>
              <a:gd name="T69" fmla="*/ 61 h 119"/>
              <a:gd name="T70" fmla="*/ 68 w 129"/>
              <a:gd name="T71" fmla="*/ 2 h 119"/>
              <a:gd name="T72" fmla="*/ 68 w 129"/>
              <a:gd name="T73" fmla="*/ 2 h 119"/>
              <a:gd name="T74" fmla="*/ 61 w 129"/>
              <a:gd name="T75" fmla="*/ 2 h 119"/>
              <a:gd name="T76" fmla="*/ 2 w 129"/>
              <a:gd name="T77" fmla="*/ 61 h 119"/>
              <a:gd name="T78" fmla="*/ 2 w 129"/>
              <a:gd name="T79" fmla="*/ 68 h 119"/>
              <a:gd name="T80" fmla="*/ 9 w 129"/>
              <a:gd name="T81" fmla="*/ 6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9" h="119">
                <a:moveTo>
                  <a:pt x="100" y="66"/>
                </a:moveTo>
                <a:cubicBezTo>
                  <a:pt x="100" y="64"/>
                  <a:pt x="103" y="61"/>
                  <a:pt x="105" y="61"/>
                </a:cubicBezTo>
                <a:cubicBezTo>
                  <a:pt x="108" y="61"/>
                  <a:pt x="110" y="64"/>
                  <a:pt x="110" y="66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0" y="117"/>
                  <a:pt x="108" y="119"/>
                  <a:pt x="105" y="119"/>
                </a:cubicBezTo>
                <a:cubicBezTo>
                  <a:pt x="105" y="119"/>
                  <a:pt x="105" y="119"/>
                  <a:pt x="105" y="119"/>
                </a:cubicBezTo>
                <a:cubicBezTo>
                  <a:pt x="24" y="119"/>
                  <a:pt x="24" y="119"/>
                  <a:pt x="24" y="119"/>
                </a:cubicBezTo>
                <a:cubicBezTo>
                  <a:pt x="21" y="119"/>
                  <a:pt x="19" y="117"/>
                  <a:pt x="19" y="115"/>
                </a:cubicBezTo>
                <a:cubicBezTo>
                  <a:pt x="19" y="114"/>
                  <a:pt x="19" y="114"/>
                  <a:pt x="19" y="114"/>
                </a:cubicBezTo>
                <a:cubicBezTo>
                  <a:pt x="19" y="66"/>
                  <a:pt x="19" y="66"/>
                  <a:pt x="19" y="66"/>
                </a:cubicBezTo>
                <a:cubicBezTo>
                  <a:pt x="19" y="64"/>
                  <a:pt x="21" y="61"/>
                  <a:pt x="24" y="61"/>
                </a:cubicBezTo>
                <a:cubicBezTo>
                  <a:pt x="27" y="61"/>
                  <a:pt x="29" y="64"/>
                  <a:pt x="29" y="66"/>
                </a:cubicBezTo>
                <a:cubicBezTo>
                  <a:pt x="29" y="110"/>
                  <a:pt x="29" y="110"/>
                  <a:pt x="29" y="110"/>
                </a:cubicBezTo>
                <a:cubicBezTo>
                  <a:pt x="45" y="110"/>
                  <a:pt x="45" y="110"/>
                  <a:pt x="45" y="110"/>
                </a:cubicBezTo>
                <a:cubicBezTo>
                  <a:pt x="45" y="61"/>
                  <a:pt x="45" y="61"/>
                  <a:pt x="45" y="61"/>
                </a:cubicBezTo>
                <a:cubicBezTo>
                  <a:pt x="45" y="59"/>
                  <a:pt x="46" y="58"/>
                  <a:pt x="48" y="58"/>
                </a:cubicBezTo>
                <a:cubicBezTo>
                  <a:pt x="48" y="58"/>
                  <a:pt x="48" y="58"/>
                  <a:pt x="48" y="58"/>
                </a:cubicBezTo>
                <a:cubicBezTo>
                  <a:pt x="81" y="58"/>
                  <a:pt x="81" y="58"/>
                  <a:pt x="81" y="58"/>
                </a:cubicBezTo>
                <a:cubicBezTo>
                  <a:pt x="83" y="58"/>
                  <a:pt x="85" y="59"/>
                  <a:pt x="85" y="61"/>
                </a:cubicBezTo>
                <a:cubicBezTo>
                  <a:pt x="85" y="61"/>
                  <a:pt x="85" y="61"/>
                  <a:pt x="85" y="61"/>
                </a:cubicBezTo>
                <a:cubicBezTo>
                  <a:pt x="85" y="110"/>
                  <a:pt x="85" y="110"/>
                  <a:pt x="85" y="110"/>
                </a:cubicBezTo>
                <a:cubicBezTo>
                  <a:pt x="100" y="110"/>
                  <a:pt x="100" y="110"/>
                  <a:pt x="100" y="110"/>
                </a:cubicBezTo>
                <a:cubicBezTo>
                  <a:pt x="100" y="66"/>
                  <a:pt x="100" y="66"/>
                  <a:pt x="100" y="66"/>
                </a:cubicBezTo>
                <a:close/>
                <a:moveTo>
                  <a:pt x="51" y="110"/>
                </a:moveTo>
                <a:cubicBezTo>
                  <a:pt x="51" y="110"/>
                  <a:pt x="51" y="110"/>
                  <a:pt x="51" y="110"/>
                </a:cubicBezTo>
                <a:cubicBezTo>
                  <a:pt x="79" y="110"/>
                  <a:pt x="79" y="110"/>
                  <a:pt x="79" y="110"/>
                </a:cubicBezTo>
                <a:cubicBezTo>
                  <a:pt x="79" y="64"/>
                  <a:pt x="79" y="64"/>
                  <a:pt x="79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110"/>
                  <a:pt x="51" y="110"/>
                  <a:pt x="51" y="110"/>
                </a:cubicBezTo>
                <a:close/>
                <a:moveTo>
                  <a:pt x="9" y="68"/>
                </a:moveTo>
                <a:cubicBezTo>
                  <a:pt x="9" y="68"/>
                  <a:pt x="9" y="68"/>
                  <a:pt x="9" y="68"/>
                </a:cubicBezTo>
                <a:cubicBezTo>
                  <a:pt x="65" y="12"/>
                  <a:pt x="65" y="12"/>
                  <a:pt x="65" y="12"/>
                </a:cubicBezTo>
                <a:cubicBezTo>
                  <a:pt x="120" y="68"/>
                  <a:pt x="120" y="68"/>
                  <a:pt x="120" y="68"/>
                </a:cubicBezTo>
                <a:cubicBezTo>
                  <a:pt x="122" y="70"/>
                  <a:pt x="125" y="70"/>
                  <a:pt x="127" y="68"/>
                </a:cubicBezTo>
                <a:cubicBezTo>
                  <a:pt x="129" y="66"/>
                  <a:pt x="129" y="63"/>
                  <a:pt x="127" y="61"/>
                </a:cubicBezTo>
                <a:cubicBezTo>
                  <a:pt x="68" y="2"/>
                  <a:pt x="68" y="2"/>
                  <a:pt x="68" y="2"/>
                </a:cubicBezTo>
                <a:cubicBezTo>
                  <a:pt x="68" y="2"/>
                  <a:pt x="68" y="2"/>
                  <a:pt x="68" y="2"/>
                </a:cubicBezTo>
                <a:cubicBezTo>
                  <a:pt x="66" y="0"/>
                  <a:pt x="63" y="0"/>
                  <a:pt x="61" y="2"/>
                </a:cubicBezTo>
                <a:cubicBezTo>
                  <a:pt x="2" y="61"/>
                  <a:pt x="2" y="61"/>
                  <a:pt x="2" y="61"/>
                </a:cubicBezTo>
                <a:cubicBezTo>
                  <a:pt x="0" y="63"/>
                  <a:pt x="0" y="66"/>
                  <a:pt x="2" y="68"/>
                </a:cubicBezTo>
                <a:cubicBezTo>
                  <a:pt x="4" y="70"/>
                  <a:pt x="7" y="70"/>
                  <a:pt x="9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淘宝店chenying0907 35"/>
          <p:cNvSpPr>
            <a:spLocks noEditPoints="1"/>
          </p:cNvSpPr>
          <p:nvPr/>
        </p:nvSpPr>
        <p:spPr bwMode="auto">
          <a:xfrm>
            <a:off x="6149069" y="2871765"/>
            <a:ext cx="193810" cy="246868"/>
          </a:xfrm>
          <a:custGeom>
            <a:avLst/>
            <a:gdLst>
              <a:gd name="T0" fmla="*/ 99 w 111"/>
              <a:gd name="T1" fmla="*/ 127 h 142"/>
              <a:gd name="T2" fmla="*/ 90 w 111"/>
              <a:gd name="T3" fmla="*/ 134 h 142"/>
              <a:gd name="T4" fmla="*/ 62 w 111"/>
              <a:gd name="T5" fmla="*/ 141 h 142"/>
              <a:gd name="T6" fmla="*/ 35 w 111"/>
              <a:gd name="T7" fmla="*/ 129 h 142"/>
              <a:gd name="T8" fmla="*/ 35 w 111"/>
              <a:gd name="T9" fmla="*/ 129 h 142"/>
              <a:gd name="T10" fmla="*/ 35 w 111"/>
              <a:gd name="T11" fmla="*/ 129 h 142"/>
              <a:gd name="T12" fmla="*/ 28 w 111"/>
              <a:gd name="T13" fmla="*/ 120 h 142"/>
              <a:gd name="T14" fmla="*/ 13 w 111"/>
              <a:gd name="T15" fmla="*/ 95 h 142"/>
              <a:gd name="T16" fmla="*/ 13 w 111"/>
              <a:gd name="T17" fmla="*/ 95 h 142"/>
              <a:gd name="T18" fmla="*/ 5 w 111"/>
              <a:gd name="T19" fmla="*/ 80 h 142"/>
              <a:gd name="T20" fmla="*/ 15 w 111"/>
              <a:gd name="T21" fmla="*/ 60 h 142"/>
              <a:gd name="T22" fmla="*/ 28 w 111"/>
              <a:gd name="T23" fmla="*/ 66 h 142"/>
              <a:gd name="T24" fmla="*/ 29 w 111"/>
              <a:gd name="T25" fmla="*/ 67 h 142"/>
              <a:gd name="T26" fmla="*/ 30 w 111"/>
              <a:gd name="T27" fmla="*/ 69 h 142"/>
              <a:gd name="T28" fmla="*/ 30 w 111"/>
              <a:gd name="T29" fmla="*/ 22 h 142"/>
              <a:gd name="T30" fmla="*/ 49 w 111"/>
              <a:gd name="T31" fmla="*/ 11 h 142"/>
              <a:gd name="T32" fmla="*/ 73 w 111"/>
              <a:gd name="T33" fmla="*/ 11 h 142"/>
              <a:gd name="T34" fmla="*/ 92 w 111"/>
              <a:gd name="T35" fmla="*/ 22 h 142"/>
              <a:gd name="T36" fmla="*/ 92 w 111"/>
              <a:gd name="T37" fmla="*/ 22 h 142"/>
              <a:gd name="T38" fmla="*/ 93 w 111"/>
              <a:gd name="T39" fmla="*/ 22 h 142"/>
              <a:gd name="T40" fmla="*/ 111 w 111"/>
              <a:gd name="T41" fmla="*/ 34 h 142"/>
              <a:gd name="T42" fmla="*/ 111 w 111"/>
              <a:gd name="T43" fmla="*/ 97 h 142"/>
              <a:gd name="T44" fmla="*/ 108 w 111"/>
              <a:gd name="T45" fmla="*/ 113 h 142"/>
              <a:gd name="T46" fmla="*/ 99 w 111"/>
              <a:gd name="T47" fmla="*/ 127 h 142"/>
              <a:gd name="T48" fmla="*/ 85 w 111"/>
              <a:gd name="T49" fmla="*/ 126 h 142"/>
              <a:gd name="T50" fmla="*/ 85 w 111"/>
              <a:gd name="T51" fmla="*/ 126 h 142"/>
              <a:gd name="T52" fmla="*/ 92 w 111"/>
              <a:gd name="T53" fmla="*/ 120 h 142"/>
              <a:gd name="T54" fmla="*/ 98 w 111"/>
              <a:gd name="T55" fmla="*/ 109 h 142"/>
              <a:gd name="T56" fmla="*/ 101 w 111"/>
              <a:gd name="T57" fmla="*/ 97 h 142"/>
              <a:gd name="T58" fmla="*/ 101 w 111"/>
              <a:gd name="T59" fmla="*/ 34 h 142"/>
              <a:gd name="T60" fmla="*/ 95 w 111"/>
              <a:gd name="T61" fmla="*/ 34 h 142"/>
              <a:gd name="T62" fmla="*/ 95 w 111"/>
              <a:gd name="T63" fmla="*/ 64 h 142"/>
              <a:gd name="T64" fmla="*/ 82 w 111"/>
              <a:gd name="T65" fmla="*/ 64 h 142"/>
              <a:gd name="T66" fmla="*/ 82 w 111"/>
              <a:gd name="T67" fmla="*/ 22 h 142"/>
              <a:gd name="T68" fmla="*/ 77 w 111"/>
              <a:gd name="T69" fmla="*/ 22 h 142"/>
              <a:gd name="T70" fmla="*/ 77 w 111"/>
              <a:gd name="T71" fmla="*/ 64 h 142"/>
              <a:gd name="T72" fmla="*/ 64 w 111"/>
              <a:gd name="T73" fmla="*/ 64 h 142"/>
              <a:gd name="T74" fmla="*/ 64 w 111"/>
              <a:gd name="T75" fmla="*/ 15 h 142"/>
              <a:gd name="T76" fmla="*/ 58 w 111"/>
              <a:gd name="T77" fmla="*/ 15 h 142"/>
              <a:gd name="T78" fmla="*/ 58 w 111"/>
              <a:gd name="T79" fmla="*/ 64 h 142"/>
              <a:gd name="T80" fmla="*/ 45 w 111"/>
              <a:gd name="T81" fmla="*/ 64 h 142"/>
              <a:gd name="T82" fmla="*/ 45 w 111"/>
              <a:gd name="T83" fmla="*/ 22 h 142"/>
              <a:gd name="T84" fmla="*/ 40 w 111"/>
              <a:gd name="T85" fmla="*/ 22 h 142"/>
              <a:gd name="T86" fmla="*/ 40 w 111"/>
              <a:gd name="T87" fmla="*/ 80 h 142"/>
              <a:gd name="T88" fmla="*/ 27 w 111"/>
              <a:gd name="T89" fmla="*/ 84 h 142"/>
              <a:gd name="T90" fmla="*/ 20 w 111"/>
              <a:gd name="T91" fmla="*/ 72 h 142"/>
              <a:gd name="T92" fmla="*/ 13 w 111"/>
              <a:gd name="T93" fmla="*/ 75 h 142"/>
              <a:gd name="T94" fmla="*/ 22 w 111"/>
              <a:gd name="T95" fmla="*/ 90 h 142"/>
              <a:gd name="T96" fmla="*/ 22 w 111"/>
              <a:gd name="T97" fmla="*/ 90 h 142"/>
              <a:gd name="T98" fmla="*/ 36 w 111"/>
              <a:gd name="T99" fmla="*/ 115 h 142"/>
              <a:gd name="T100" fmla="*/ 42 w 111"/>
              <a:gd name="T101" fmla="*/ 122 h 142"/>
              <a:gd name="T102" fmla="*/ 42 w 111"/>
              <a:gd name="T103" fmla="*/ 122 h 142"/>
              <a:gd name="T104" fmla="*/ 63 w 111"/>
              <a:gd name="T105" fmla="*/ 131 h 142"/>
              <a:gd name="T106" fmla="*/ 85 w 111"/>
              <a:gd name="T107" fmla="*/ 126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1" h="142">
                <a:moveTo>
                  <a:pt x="99" y="127"/>
                </a:moveTo>
                <a:cubicBezTo>
                  <a:pt x="97" y="130"/>
                  <a:pt x="94" y="132"/>
                  <a:pt x="90" y="134"/>
                </a:cubicBezTo>
                <a:cubicBezTo>
                  <a:pt x="82" y="139"/>
                  <a:pt x="72" y="142"/>
                  <a:pt x="62" y="141"/>
                </a:cubicBezTo>
                <a:cubicBezTo>
                  <a:pt x="52" y="140"/>
                  <a:pt x="43" y="136"/>
                  <a:pt x="35" y="129"/>
                </a:cubicBezTo>
                <a:cubicBezTo>
                  <a:pt x="35" y="129"/>
                  <a:pt x="35" y="129"/>
                  <a:pt x="35" y="129"/>
                </a:cubicBezTo>
                <a:cubicBezTo>
                  <a:pt x="35" y="129"/>
                  <a:pt x="35" y="129"/>
                  <a:pt x="35" y="129"/>
                </a:cubicBezTo>
                <a:cubicBezTo>
                  <a:pt x="33" y="127"/>
                  <a:pt x="30" y="124"/>
                  <a:pt x="28" y="120"/>
                </a:cubicBezTo>
                <a:cubicBezTo>
                  <a:pt x="13" y="95"/>
                  <a:pt x="13" y="95"/>
                  <a:pt x="13" y="95"/>
                </a:cubicBezTo>
                <a:cubicBezTo>
                  <a:pt x="13" y="95"/>
                  <a:pt x="13" y="95"/>
                  <a:pt x="13" y="95"/>
                </a:cubicBezTo>
                <a:cubicBezTo>
                  <a:pt x="5" y="80"/>
                  <a:pt x="5" y="80"/>
                  <a:pt x="5" y="80"/>
                </a:cubicBezTo>
                <a:cubicBezTo>
                  <a:pt x="0" y="72"/>
                  <a:pt x="5" y="61"/>
                  <a:pt x="15" y="60"/>
                </a:cubicBezTo>
                <a:cubicBezTo>
                  <a:pt x="19" y="60"/>
                  <a:pt x="25" y="61"/>
                  <a:pt x="28" y="66"/>
                </a:cubicBezTo>
                <a:cubicBezTo>
                  <a:pt x="29" y="67"/>
                  <a:pt x="29" y="67"/>
                  <a:pt x="29" y="67"/>
                </a:cubicBezTo>
                <a:cubicBezTo>
                  <a:pt x="30" y="69"/>
                  <a:pt x="30" y="69"/>
                  <a:pt x="30" y="69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12"/>
                  <a:pt x="41" y="6"/>
                  <a:pt x="49" y="11"/>
                </a:cubicBezTo>
                <a:cubicBezTo>
                  <a:pt x="52" y="0"/>
                  <a:pt x="70" y="0"/>
                  <a:pt x="73" y="11"/>
                </a:cubicBezTo>
                <a:cubicBezTo>
                  <a:pt x="81" y="6"/>
                  <a:pt x="92" y="12"/>
                  <a:pt x="92" y="22"/>
                </a:cubicBezTo>
                <a:cubicBezTo>
                  <a:pt x="92" y="22"/>
                  <a:pt x="92" y="22"/>
                  <a:pt x="92" y="22"/>
                </a:cubicBezTo>
                <a:cubicBezTo>
                  <a:pt x="93" y="22"/>
                  <a:pt x="93" y="22"/>
                  <a:pt x="93" y="22"/>
                </a:cubicBezTo>
                <a:cubicBezTo>
                  <a:pt x="101" y="19"/>
                  <a:pt x="111" y="24"/>
                  <a:pt x="111" y="34"/>
                </a:cubicBezTo>
                <a:cubicBezTo>
                  <a:pt x="111" y="97"/>
                  <a:pt x="111" y="97"/>
                  <a:pt x="111" y="97"/>
                </a:cubicBezTo>
                <a:cubicBezTo>
                  <a:pt x="111" y="102"/>
                  <a:pt x="110" y="108"/>
                  <a:pt x="108" y="113"/>
                </a:cubicBezTo>
                <a:cubicBezTo>
                  <a:pt x="106" y="118"/>
                  <a:pt x="103" y="122"/>
                  <a:pt x="99" y="127"/>
                </a:cubicBezTo>
                <a:close/>
                <a:moveTo>
                  <a:pt x="85" y="126"/>
                </a:moveTo>
                <a:cubicBezTo>
                  <a:pt x="85" y="126"/>
                  <a:pt x="85" y="126"/>
                  <a:pt x="85" y="126"/>
                </a:cubicBezTo>
                <a:cubicBezTo>
                  <a:pt x="88" y="124"/>
                  <a:pt x="90" y="122"/>
                  <a:pt x="92" y="120"/>
                </a:cubicBezTo>
                <a:cubicBezTo>
                  <a:pt x="95" y="117"/>
                  <a:pt x="97" y="113"/>
                  <a:pt x="98" y="109"/>
                </a:cubicBezTo>
                <a:cubicBezTo>
                  <a:pt x="100" y="105"/>
                  <a:pt x="101" y="101"/>
                  <a:pt x="101" y="97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0"/>
                  <a:pt x="95" y="30"/>
                  <a:pt x="95" y="34"/>
                </a:cubicBezTo>
                <a:cubicBezTo>
                  <a:pt x="95" y="64"/>
                  <a:pt x="95" y="64"/>
                  <a:pt x="95" y="64"/>
                </a:cubicBezTo>
                <a:cubicBezTo>
                  <a:pt x="95" y="72"/>
                  <a:pt x="82" y="72"/>
                  <a:pt x="82" y="64"/>
                </a:cubicBezTo>
                <a:cubicBezTo>
                  <a:pt x="82" y="22"/>
                  <a:pt x="82" y="22"/>
                  <a:pt x="82" y="22"/>
                </a:cubicBezTo>
                <a:cubicBezTo>
                  <a:pt x="82" y="18"/>
                  <a:pt x="77" y="18"/>
                  <a:pt x="77" y="22"/>
                </a:cubicBezTo>
                <a:cubicBezTo>
                  <a:pt x="77" y="64"/>
                  <a:pt x="77" y="64"/>
                  <a:pt x="77" y="64"/>
                </a:cubicBezTo>
                <a:cubicBezTo>
                  <a:pt x="77" y="72"/>
                  <a:pt x="64" y="72"/>
                  <a:pt x="64" y="64"/>
                </a:cubicBezTo>
                <a:cubicBezTo>
                  <a:pt x="64" y="15"/>
                  <a:pt x="64" y="15"/>
                  <a:pt x="64" y="15"/>
                </a:cubicBezTo>
                <a:cubicBezTo>
                  <a:pt x="64" y="12"/>
                  <a:pt x="58" y="12"/>
                  <a:pt x="58" y="15"/>
                </a:cubicBezTo>
                <a:cubicBezTo>
                  <a:pt x="58" y="64"/>
                  <a:pt x="58" y="64"/>
                  <a:pt x="58" y="64"/>
                </a:cubicBezTo>
                <a:cubicBezTo>
                  <a:pt x="58" y="72"/>
                  <a:pt x="45" y="72"/>
                  <a:pt x="45" y="64"/>
                </a:cubicBezTo>
                <a:cubicBezTo>
                  <a:pt x="45" y="22"/>
                  <a:pt x="45" y="22"/>
                  <a:pt x="45" y="22"/>
                </a:cubicBezTo>
                <a:cubicBezTo>
                  <a:pt x="45" y="18"/>
                  <a:pt x="40" y="18"/>
                  <a:pt x="40" y="22"/>
                </a:cubicBezTo>
                <a:cubicBezTo>
                  <a:pt x="40" y="80"/>
                  <a:pt x="40" y="80"/>
                  <a:pt x="40" y="80"/>
                </a:cubicBezTo>
                <a:cubicBezTo>
                  <a:pt x="40" y="87"/>
                  <a:pt x="30" y="90"/>
                  <a:pt x="27" y="84"/>
                </a:cubicBezTo>
                <a:cubicBezTo>
                  <a:pt x="20" y="72"/>
                  <a:pt x="20" y="72"/>
                  <a:pt x="20" y="72"/>
                </a:cubicBezTo>
                <a:cubicBezTo>
                  <a:pt x="17" y="68"/>
                  <a:pt x="11" y="71"/>
                  <a:pt x="13" y="75"/>
                </a:cubicBezTo>
                <a:cubicBezTo>
                  <a:pt x="22" y="90"/>
                  <a:pt x="22" y="90"/>
                  <a:pt x="22" y="90"/>
                </a:cubicBezTo>
                <a:cubicBezTo>
                  <a:pt x="22" y="90"/>
                  <a:pt x="22" y="90"/>
                  <a:pt x="22" y="90"/>
                </a:cubicBezTo>
                <a:cubicBezTo>
                  <a:pt x="36" y="115"/>
                  <a:pt x="36" y="115"/>
                  <a:pt x="36" y="115"/>
                </a:cubicBezTo>
                <a:cubicBezTo>
                  <a:pt x="38" y="118"/>
                  <a:pt x="40" y="120"/>
                  <a:pt x="42" y="122"/>
                </a:cubicBezTo>
                <a:cubicBezTo>
                  <a:pt x="42" y="122"/>
                  <a:pt x="42" y="122"/>
                  <a:pt x="42" y="122"/>
                </a:cubicBezTo>
                <a:cubicBezTo>
                  <a:pt x="48" y="127"/>
                  <a:pt x="55" y="130"/>
                  <a:pt x="63" y="131"/>
                </a:cubicBezTo>
                <a:cubicBezTo>
                  <a:pt x="71" y="132"/>
                  <a:pt x="78" y="130"/>
                  <a:pt x="85" y="1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淘宝店chenying0907 36"/>
          <p:cNvSpPr>
            <a:spLocks noEditPoints="1"/>
          </p:cNvSpPr>
          <p:nvPr/>
        </p:nvSpPr>
        <p:spPr bwMode="auto">
          <a:xfrm>
            <a:off x="7679502" y="2887745"/>
            <a:ext cx="164528" cy="221762"/>
          </a:xfrm>
          <a:custGeom>
            <a:avLst/>
            <a:gdLst>
              <a:gd name="T0" fmla="*/ 70 w 95"/>
              <a:gd name="T1" fmla="*/ 9 h 128"/>
              <a:gd name="T2" fmla="*/ 79 w 95"/>
              <a:gd name="T3" fmla="*/ 59 h 128"/>
              <a:gd name="T4" fmla="*/ 70 w 95"/>
              <a:gd name="T5" fmla="*/ 81 h 128"/>
              <a:gd name="T6" fmla="*/ 26 w 95"/>
              <a:gd name="T7" fmla="*/ 81 h 128"/>
              <a:gd name="T8" fmla="*/ 17 w 95"/>
              <a:gd name="T9" fmla="*/ 59 h 128"/>
              <a:gd name="T10" fmla="*/ 26 w 95"/>
              <a:gd name="T11" fmla="*/ 9 h 128"/>
              <a:gd name="T12" fmla="*/ 27 w 95"/>
              <a:gd name="T13" fmla="*/ 42 h 128"/>
              <a:gd name="T14" fmla="*/ 69 w 95"/>
              <a:gd name="T15" fmla="*/ 42 h 128"/>
              <a:gd name="T16" fmla="*/ 63 w 95"/>
              <a:gd name="T17" fmla="*/ 16 h 128"/>
              <a:gd name="T18" fmla="*/ 33 w 95"/>
              <a:gd name="T19" fmla="*/ 16 h 128"/>
              <a:gd name="T20" fmla="*/ 27 w 95"/>
              <a:gd name="T21" fmla="*/ 42 h 128"/>
              <a:gd name="T22" fmla="*/ 69 w 95"/>
              <a:gd name="T23" fmla="*/ 48 h 128"/>
              <a:gd name="T24" fmla="*/ 27 w 95"/>
              <a:gd name="T25" fmla="*/ 59 h 128"/>
              <a:gd name="T26" fmla="*/ 33 w 95"/>
              <a:gd name="T27" fmla="*/ 74 h 128"/>
              <a:gd name="T28" fmla="*/ 63 w 95"/>
              <a:gd name="T29" fmla="*/ 74 h 128"/>
              <a:gd name="T30" fmla="*/ 69 w 95"/>
              <a:gd name="T31" fmla="*/ 48 h 128"/>
              <a:gd name="T32" fmla="*/ 18 w 95"/>
              <a:gd name="T33" fmla="*/ 128 h 128"/>
              <a:gd name="T34" fmla="*/ 48 w 95"/>
              <a:gd name="T35" fmla="*/ 128 h 128"/>
              <a:gd name="T36" fmla="*/ 77 w 95"/>
              <a:gd name="T37" fmla="*/ 128 h 128"/>
              <a:gd name="T38" fmla="*/ 77 w 95"/>
              <a:gd name="T39" fmla="*/ 118 h 128"/>
              <a:gd name="T40" fmla="*/ 53 w 95"/>
              <a:gd name="T41" fmla="*/ 106 h 128"/>
              <a:gd name="T42" fmla="*/ 91 w 95"/>
              <a:gd name="T43" fmla="*/ 77 h 128"/>
              <a:gd name="T44" fmla="*/ 95 w 95"/>
              <a:gd name="T45" fmla="*/ 45 h 128"/>
              <a:gd name="T46" fmla="*/ 85 w 95"/>
              <a:gd name="T47" fmla="*/ 45 h 128"/>
              <a:gd name="T48" fmla="*/ 82 w 95"/>
              <a:gd name="T49" fmla="*/ 73 h 128"/>
              <a:gd name="T50" fmla="*/ 48 w 95"/>
              <a:gd name="T51" fmla="*/ 97 h 128"/>
              <a:gd name="T52" fmla="*/ 21 w 95"/>
              <a:gd name="T53" fmla="*/ 86 h 128"/>
              <a:gd name="T54" fmla="*/ 10 w 95"/>
              <a:gd name="T55" fmla="*/ 59 h 128"/>
              <a:gd name="T56" fmla="*/ 5 w 95"/>
              <a:gd name="T57" fmla="*/ 40 h 128"/>
              <a:gd name="T58" fmla="*/ 0 w 95"/>
              <a:gd name="T59" fmla="*/ 59 h 128"/>
              <a:gd name="T60" fmla="*/ 14 w 95"/>
              <a:gd name="T61" fmla="*/ 92 h 128"/>
              <a:gd name="T62" fmla="*/ 43 w 95"/>
              <a:gd name="T63" fmla="*/ 106 h 128"/>
              <a:gd name="T64" fmla="*/ 18 w 95"/>
              <a:gd name="T65" fmla="*/ 118 h 128"/>
              <a:gd name="T66" fmla="*/ 18 w 95"/>
              <a:gd name="T67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5" h="128">
                <a:moveTo>
                  <a:pt x="48" y="0"/>
                </a:moveTo>
                <a:cubicBezTo>
                  <a:pt x="56" y="0"/>
                  <a:pt x="64" y="3"/>
                  <a:pt x="70" y="9"/>
                </a:cubicBezTo>
                <a:cubicBezTo>
                  <a:pt x="75" y="14"/>
                  <a:pt x="79" y="22"/>
                  <a:pt x="79" y="31"/>
                </a:cubicBezTo>
                <a:cubicBezTo>
                  <a:pt x="79" y="59"/>
                  <a:pt x="79" y="59"/>
                  <a:pt x="79" y="59"/>
                </a:cubicBezTo>
                <a:cubicBezTo>
                  <a:pt x="79" y="67"/>
                  <a:pt x="75" y="75"/>
                  <a:pt x="70" y="81"/>
                </a:cubicBezTo>
                <a:cubicBezTo>
                  <a:pt x="70" y="81"/>
                  <a:pt x="70" y="81"/>
                  <a:pt x="70" y="81"/>
                </a:cubicBezTo>
                <a:cubicBezTo>
                  <a:pt x="64" y="86"/>
                  <a:pt x="56" y="90"/>
                  <a:pt x="48" y="90"/>
                </a:cubicBezTo>
                <a:cubicBezTo>
                  <a:pt x="39" y="90"/>
                  <a:pt x="31" y="86"/>
                  <a:pt x="26" y="81"/>
                </a:cubicBezTo>
                <a:cubicBezTo>
                  <a:pt x="26" y="81"/>
                  <a:pt x="26" y="81"/>
                  <a:pt x="26" y="81"/>
                </a:cubicBezTo>
                <a:cubicBezTo>
                  <a:pt x="20" y="75"/>
                  <a:pt x="17" y="67"/>
                  <a:pt x="17" y="59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22"/>
                  <a:pt x="20" y="14"/>
                  <a:pt x="26" y="9"/>
                </a:cubicBezTo>
                <a:cubicBezTo>
                  <a:pt x="31" y="3"/>
                  <a:pt x="39" y="0"/>
                  <a:pt x="48" y="0"/>
                </a:cubicBezTo>
                <a:close/>
                <a:moveTo>
                  <a:pt x="27" y="42"/>
                </a:moveTo>
                <a:cubicBezTo>
                  <a:pt x="27" y="42"/>
                  <a:pt x="27" y="42"/>
                  <a:pt x="27" y="42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31"/>
                  <a:pt x="69" y="31"/>
                  <a:pt x="69" y="31"/>
                </a:cubicBezTo>
                <a:cubicBezTo>
                  <a:pt x="69" y="25"/>
                  <a:pt x="66" y="20"/>
                  <a:pt x="63" y="16"/>
                </a:cubicBezTo>
                <a:cubicBezTo>
                  <a:pt x="59" y="12"/>
                  <a:pt x="53" y="10"/>
                  <a:pt x="48" y="10"/>
                </a:cubicBezTo>
                <a:cubicBezTo>
                  <a:pt x="42" y="10"/>
                  <a:pt x="37" y="12"/>
                  <a:pt x="33" y="16"/>
                </a:cubicBezTo>
                <a:cubicBezTo>
                  <a:pt x="29" y="20"/>
                  <a:pt x="27" y="25"/>
                  <a:pt x="27" y="31"/>
                </a:cubicBezTo>
                <a:cubicBezTo>
                  <a:pt x="27" y="42"/>
                  <a:pt x="27" y="42"/>
                  <a:pt x="27" y="42"/>
                </a:cubicBezTo>
                <a:close/>
                <a:moveTo>
                  <a:pt x="69" y="48"/>
                </a:moveTo>
                <a:cubicBezTo>
                  <a:pt x="69" y="48"/>
                  <a:pt x="69" y="48"/>
                  <a:pt x="69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27" y="59"/>
                  <a:pt x="27" y="59"/>
                  <a:pt x="27" y="59"/>
                </a:cubicBezTo>
                <a:cubicBezTo>
                  <a:pt x="27" y="65"/>
                  <a:pt x="29" y="70"/>
                  <a:pt x="33" y="74"/>
                </a:cubicBezTo>
                <a:cubicBezTo>
                  <a:pt x="33" y="74"/>
                  <a:pt x="33" y="74"/>
                  <a:pt x="33" y="74"/>
                </a:cubicBezTo>
                <a:cubicBezTo>
                  <a:pt x="37" y="78"/>
                  <a:pt x="42" y="80"/>
                  <a:pt x="48" y="80"/>
                </a:cubicBezTo>
                <a:cubicBezTo>
                  <a:pt x="53" y="80"/>
                  <a:pt x="59" y="78"/>
                  <a:pt x="63" y="74"/>
                </a:cubicBezTo>
                <a:cubicBezTo>
                  <a:pt x="66" y="70"/>
                  <a:pt x="69" y="65"/>
                  <a:pt x="69" y="59"/>
                </a:cubicBezTo>
                <a:cubicBezTo>
                  <a:pt x="69" y="48"/>
                  <a:pt x="69" y="48"/>
                  <a:pt x="69" y="48"/>
                </a:cubicBezTo>
                <a:close/>
                <a:moveTo>
                  <a:pt x="18" y="128"/>
                </a:moveTo>
                <a:cubicBezTo>
                  <a:pt x="18" y="128"/>
                  <a:pt x="18" y="128"/>
                  <a:pt x="18" y="128"/>
                </a:cubicBezTo>
                <a:cubicBezTo>
                  <a:pt x="47" y="128"/>
                  <a:pt x="47" y="128"/>
                  <a:pt x="47" y="128"/>
                </a:cubicBezTo>
                <a:cubicBezTo>
                  <a:pt x="48" y="128"/>
                  <a:pt x="48" y="128"/>
                  <a:pt x="48" y="128"/>
                </a:cubicBezTo>
                <a:cubicBezTo>
                  <a:pt x="48" y="128"/>
                  <a:pt x="48" y="128"/>
                  <a:pt x="48" y="128"/>
                </a:cubicBezTo>
                <a:cubicBezTo>
                  <a:pt x="77" y="128"/>
                  <a:pt x="77" y="128"/>
                  <a:pt x="77" y="128"/>
                </a:cubicBezTo>
                <a:cubicBezTo>
                  <a:pt x="80" y="128"/>
                  <a:pt x="82" y="126"/>
                  <a:pt x="82" y="123"/>
                </a:cubicBezTo>
                <a:cubicBezTo>
                  <a:pt x="82" y="120"/>
                  <a:pt x="80" y="118"/>
                  <a:pt x="77" y="118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3" y="106"/>
                  <a:pt x="53" y="106"/>
                  <a:pt x="53" y="106"/>
                </a:cubicBezTo>
                <a:cubicBezTo>
                  <a:pt x="64" y="105"/>
                  <a:pt x="74" y="100"/>
                  <a:pt x="81" y="92"/>
                </a:cubicBezTo>
                <a:cubicBezTo>
                  <a:pt x="86" y="88"/>
                  <a:pt x="89" y="83"/>
                  <a:pt x="91" y="77"/>
                </a:cubicBezTo>
                <a:cubicBezTo>
                  <a:pt x="94" y="71"/>
                  <a:pt x="95" y="65"/>
                  <a:pt x="95" y="59"/>
                </a:cubicBezTo>
                <a:cubicBezTo>
                  <a:pt x="95" y="45"/>
                  <a:pt x="95" y="45"/>
                  <a:pt x="95" y="45"/>
                </a:cubicBezTo>
                <a:cubicBezTo>
                  <a:pt x="95" y="42"/>
                  <a:pt x="93" y="40"/>
                  <a:pt x="90" y="40"/>
                </a:cubicBezTo>
                <a:cubicBezTo>
                  <a:pt x="87" y="40"/>
                  <a:pt x="85" y="42"/>
                  <a:pt x="85" y="45"/>
                </a:cubicBezTo>
                <a:cubicBezTo>
                  <a:pt x="85" y="59"/>
                  <a:pt x="85" y="59"/>
                  <a:pt x="85" y="59"/>
                </a:cubicBezTo>
                <a:cubicBezTo>
                  <a:pt x="85" y="64"/>
                  <a:pt x="84" y="69"/>
                  <a:pt x="82" y="73"/>
                </a:cubicBezTo>
                <a:cubicBezTo>
                  <a:pt x="80" y="78"/>
                  <a:pt x="78" y="82"/>
                  <a:pt x="74" y="86"/>
                </a:cubicBezTo>
                <a:cubicBezTo>
                  <a:pt x="67" y="92"/>
                  <a:pt x="58" y="97"/>
                  <a:pt x="48" y="97"/>
                </a:cubicBezTo>
                <a:cubicBezTo>
                  <a:pt x="43" y="97"/>
                  <a:pt x="38" y="96"/>
                  <a:pt x="33" y="94"/>
                </a:cubicBezTo>
                <a:cubicBezTo>
                  <a:pt x="29" y="92"/>
                  <a:pt x="25" y="89"/>
                  <a:pt x="21" y="86"/>
                </a:cubicBezTo>
                <a:cubicBezTo>
                  <a:pt x="18" y="82"/>
                  <a:pt x="15" y="78"/>
                  <a:pt x="13" y="73"/>
                </a:cubicBezTo>
                <a:cubicBezTo>
                  <a:pt x="11" y="69"/>
                  <a:pt x="10" y="64"/>
                  <a:pt x="10" y="59"/>
                </a:cubicBezTo>
                <a:cubicBezTo>
                  <a:pt x="10" y="45"/>
                  <a:pt x="10" y="45"/>
                  <a:pt x="10" y="45"/>
                </a:cubicBezTo>
                <a:cubicBezTo>
                  <a:pt x="10" y="42"/>
                  <a:pt x="8" y="40"/>
                  <a:pt x="5" y="40"/>
                </a:cubicBezTo>
                <a:cubicBezTo>
                  <a:pt x="2" y="40"/>
                  <a:pt x="0" y="42"/>
                  <a:pt x="0" y="45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5"/>
                  <a:pt x="2" y="71"/>
                  <a:pt x="4" y="77"/>
                </a:cubicBezTo>
                <a:cubicBezTo>
                  <a:pt x="6" y="83"/>
                  <a:pt x="10" y="88"/>
                  <a:pt x="14" y="92"/>
                </a:cubicBezTo>
                <a:cubicBezTo>
                  <a:pt x="19" y="97"/>
                  <a:pt x="24" y="100"/>
                  <a:pt x="30" y="103"/>
                </a:cubicBezTo>
                <a:cubicBezTo>
                  <a:pt x="34" y="104"/>
                  <a:pt x="38" y="106"/>
                  <a:pt x="43" y="106"/>
                </a:cubicBezTo>
                <a:cubicBezTo>
                  <a:pt x="43" y="118"/>
                  <a:pt x="43" y="118"/>
                  <a:pt x="43" y="118"/>
                </a:cubicBezTo>
                <a:cubicBezTo>
                  <a:pt x="18" y="118"/>
                  <a:pt x="18" y="118"/>
                  <a:pt x="18" y="118"/>
                </a:cubicBezTo>
                <a:cubicBezTo>
                  <a:pt x="16" y="118"/>
                  <a:pt x="14" y="120"/>
                  <a:pt x="14" y="123"/>
                </a:cubicBezTo>
                <a:cubicBezTo>
                  <a:pt x="14" y="126"/>
                  <a:pt x="16" y="128"/>
                  <a:pt x="18" y="1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淘宝店chenying0907 37"/>
          <p:cNvSpPr>
            <a:spLocks noEditPoints="1"/>
          </p:cNvSpPr>
          <p:nvPr/>
        </p:nvSpPr>
        <p:spPr bwMode="auto">
          <a:xfrm>
            <a:off x="3107939" y="2901196"/>
            <a:ext cx="193810" cy="223157"/>
          </a:xfrm>
          <a:custGeom>
            <a:avLst/>
            <a:gdLst>
              <a:gd name="T0" fmla="*/ 27 w 112"/>
              <a:gd name="T1" fmla="*/ 92 h 128"/>
              <a:gd name="T2" fmla="*/ 27 w 112"/>
              <a:gd name="T3" fmla="*/ 98 h 128"/>
              <a:gd name="T4" fmla="*/ 87 w 112"/>
              <a:gd name="T5" fmla="*/ 95 h 128"/>
              <a:gd name="T6" fmla="*/ 24 w 112"/>
              <a:gd name="T7" fmla="*/ 53 h 128"/>
              <a:gd name="T8" fmla="*/ 27 w 112"/>
              <a:gd name="T9" fmla="*/ 56 h 128"/>
              <a:gd name="T10" fmla="*/ 87 w 112"/>
              <a:gd name="T11" fmla="*/ 53 h 128"/>
              <a:gd name="T12" fmla="*/ 27 w 112"/>
              <a:gd name="T13" fmla="*/ 50 h 128"/>
              <a:gd name="T14" fmla="*/ 110 w 112"/>
              <a:gd name="T15" fmla="*/ 37 h 128"/>
              <a:gd name="T16" fmla="*/ 75 w 112"/>
              <a:gd name="T17" fmla="*/ 1 h 128"/>
              <a:gd name="T18" fmla="*/ 13 w 112"/>
              <a:gd name="T19" fmla="*/ 0 h 128"/>
              <a:gd name="T20" fmla="*/ 0 w 112"/>
              <a:gd name="T21" fmla="*/ 13 h 128"/>
              <a:gd name="T22" fmla="*/ 3 w 112"/>
              <a:gd name="T23" fmla="*/ 124 h 128"/>
              <a:gd name="T24" fmla="*/ 13 w 112"/>
              <a:gd name="T25" fmla="*/ 128 h 128"/>
              <a:gd name="T26" fmla="*/ 108 w 112"/>
              <a:gd name="T27" fmla="*/ 124 h 128"/>
              <a:gd name="T28" fmla="*/ 112 w 112"/>
              <a:gd name="T29" fmla="*/ 115 h 128"/>
              <a:gd name="T30" fmla="*/ 110 w 112"/>
              <a:gd name="T31" fmla="*/ 37 h 128"/>
              <a:gd name="T32" fmla="*/ 74 w 112"/>
              <a:gd name="T33" fmla="*/ 15 h 128"/>
              <a:gd name="T34" fmla="*/ 79 w 112"/>
              <a:gd name="T35" fmla="*/ 37 h 128"/>
              <a:gd name="T36" fmla="*/ 76 w 112"/>
              <a:gd name="T37" fmla="*/ 36 h 128"/>
              <a:gd name="T38" fmla="*/ 74 w 112"/>
              <a:gd name="T39" fmla="*/ 15 h 128"/>
              <a:gd name="T40" fmla="*/ 102 w 112"/>
              <a:gd name="T41" fmla="*/ 115 h 128"/>
              <a:gd name="T42" fmla="*/ 101 w 112"/>
              <a:gd name="T43" fmla="*/ 117 h 128"/>
              <a:gd name="T44" fmla="*/ 13 w 112"/>
              <a:gd name="T45" fmla="*/ 118 h 128"/>
              <a:gd name="T46" fmla="*/ 9 w 112"/>
              <a:gd name="T47" fmla="*/ 115 h 128"/>
              <a:gd name="T48" fmla="*/ 10 w 112"/>
              <a:gd name="T49" fmla="*/ 11 h 128"/>
              <a:gd name="T50" fmla="*/ 68 w 112"/>
              <a:gd name="T51" fmla="*/ 10 h 128"/>
              <a:gd name="T52" fmla="*/ 71 w 112"/>
              <a:gd name="T53" fmla="*/ 40 h 128"/>
              <a:gd name="T54" fmla="*/ 79 w 112"/>
              <a:gd name="T55" fmla="*/ 43 h 128"/>
              <a:gd name="T56" fmla="*/ 102 w 112"/>
              <a:gd name="T57" fmla="*/ 115 h 128"/>
              <a:gd name="T58" fmla="*/ 84 w 112"/>
              <a:gd name="T59" fmla="*/ 71 h 128"/>
              <a:gd name="T60" fmla="*/ 24 w 112"/>
              <a:gd name="T61" fmla="*/ 74 h 128"/>
              <a:gd name="T62" fmla="*/ 84 w 112"/>
              <a:gd name="T63" fmla="*/ 77 h 128"/>
              <a:gd name="T64" fmla="*/ 84 w 112"/>
              <a:gd name="T65" fmla="*/ 71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2" h="128">
                <a:moveTo>
                  <a:pt x="84" y="92"/>
                </a:moveTo>
                <a:cubicBezTo>
                  <a:pt x="27" y="92"/>
                  <a:pt x="27" y="92"/>
                  <a:pt x="27" y="92"/>
                </a:cubicBezTo>
                <a:cubicBezTo>
                  <a:pt x="25" y="92"/>
                  <a:pt x="24" y="93"/>
                  <a:pt x="24" y="95"/>
                </a:cubicBezTo>
                <a:cubicBezTo>
                  <a:pt x="24" y="96"/>
                  <a:pt x="25" y="98"/>
                  <a:pt x="27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6" y="98"/>
                  <a:pt x="87" y="96"/>
                  <a:pt x="87" y="95"/>
                </a:cubicBezTo>
                <a:cubicBezTo>
                  <a:pt x="87" y="93"/>
                  <a:pt x="86" y="92"/>
                  <a:pt x="84" y="92"/>
                </a:cubicBezTo>
                <a:close/>
                <a:moveTo>
                  <a:pt x="24" y="53"/>
                </a:moveTo>
                <a:cubicBezTo>
                  <a:pt x="24" y="53"/>
                  <a:pt x="24" y="53"/>
                  <a:pt x="24" y="53"/>
                </a:cubicBezTo>
                <a:cubicBezTo>
                  <a:pt x="24" y="55"/>
                  <a:pt x="25" y="56"/>
                  <a:pt x="27" y="56"/>
                </a:cubicBezTo>
                <a:cubicBezTo>
                  <a:pt x="84" y="56"/>
                  <a:pt x="84" y="56"/>
                  <a:pt x="84" y="56"/>
                </a:cubicBezTo>
                <a:cubicBezTo>
                  <a:pt x="86" y="56"/>
                  <a:pt x="87" y="55"/>
                  <a:pt x="87" y="53"/>
                </a:cubicBezTo>
                <a:cubicBezTo>
                  <a:pt x="87" y="52"/>
                  <a:pt x="86" y="50"/>
                  <a:pt x="84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25" y="50"/>
                  <a:pt x="24" y="52"/>
                  <a:pt x="24" y="53"/>
                </a:cubicBezTo>
                <a:close/>
                <a:moveTo>
                  <a:pt x="110" y="37"/>
                </a:moveTo>
                <a:cubicBezTo>
                  <a:pt x="110" y="37"/>
                  <a:pt x="110" y="37"/>
                  <a:pt x="110" y="37"/>
                </a:cubicBezTo>
                <a:cubicBezTo>
                  <a:pt x="75" y="1"/>
                  <a:pt x="75" y="1"/>
                  <a:pt x="75" y="1"/>
                </a:cubicBezTo>
                <a:cubicBezTo>
                  <a:pt x="74" y="0"/>
                  <a:pt x="73" y="0"/>
                  <a:pt x="71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9" y="0"/>
                  <a:pt x="6" y="1"/>
                  <a:pt x="3" y="4"/>
                </a:cubicBezTo>
                <a:cubicBezTo>
                  <a:pt x="1" y="6"/>
                  <a:pt x="0" y="9"/>
                  <a:pt x="0" y="13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8"/>
                  <a:pt x="1" y="122"/>
                  <a:pt x="3" y="124"/>
                </a:cubicBezTo>
                <a:cubicBezTo>
                  <a:pt x="4" y="124"/>
                  <a:pt x="4" y="124"/>
                  <a:pt x="4" y="124"/>
                </a:cubicBezTo>
                <a:cubicBezTo>
                  <a:pt x="6" y="126"/>
                  <a:pt x="9" y="128"/>
                  <a:pt x="13" y="128"/>
                </a:cubicBezTo>
                <a:cubicBezTo>
                  <a:pt x="99" y="128"/>
                  <a:pt x="99" y="128"/>
                  <a:pt x="99" y="128"/>
                </a:cubicBezTo>
                <a:cubicBezTo>
                  <a:pt x="102" y="128"/>
                  <a:pt x="105" y="126"/>
                  <a:pt x="108" y="124"/>
                </a:cubicBezTo>
                <a:cubicBezTo>
                  <a:pt x="108" y="124"/>
                  <a:pt x="108" y="124"/>
                  <a:pt x="108" y="124"/>
                </a:cubicBezTo>
                <a:cubicBezTo>
                  <a:pt x="110" y="122"/>
                  <a:pt x="112" y="118"/>
                  <a:pt x="112" y="115"/>
                </a:cubicBezTo>
                <a:cubicBezTo>
                  <a:pt x="112" y="40"/>
                  <a:pt x="112" y="40"/>
                  <a:pt x="112" y="40"/>
                </a:cubicBezTo>
                <a:cubicBezTo>
                  <a:pt x="112" y="39"/>
                  <a:pt x="111" y="38"/>
                  <a:pt x="110" y="37"/>
                </a:cubicBezTo>
                <a:close/>
                <a:moveTo>
                  <a:pt x="74" y="15"/>
                </a:moveTo>
                <a:cubicBezTo>
                  <a:pt x="74" y="15"/>
                  <a:pt x="74" y="15"/>
                  <a:pt x="74" y="15"/>
                </a:cubicBezTo>
                <a:cubicBezTo>
                  <a:pt x="97" y="37"/>
                  <a:pt x="97" y="37"/>
                  <a:pt x="97" y="37"/>
                </a:cubicBezTo>
                <a:cubicBezTo>
                  <a:pt x="79" y="37"/>
                  <a:pt x="79" y="37"/>
                  <a:pt x="79" y="37"/>
                </a:cubicBezTo>
                <a:cubicBezTo>
                  <a:pt x="78" y="37"/>
                  <a:pt x="77" y="37"/>
                  <a:pt x="76" y="36"/>
                </a:cubicBezTo>
                <a:cubicBezTo>
                  <a:pt x="76" y="36"/>
                  <a:pt x="76" y="36"/>
                  <a:pt x="76" y="36"/>
                </a:cubicBezTo>
                <a:cubicBezTo>
                  <a:pt x="75" y="35"/>
                  <a:pt x="74" y="33"/>
                  <a:pt x="74" y="32"/>
                </a:cubicBezTo>
                <a:cubicBezTo>
                  <a:pt x="74" y="15"/>
                  <a:pt x="74" y="15"/>
                  <a:pt x="74" y="15"/>
                </a:cubicBezTo>
                <a:close/>
                <a:moveTo>
                  <a:pt x="102" y="115"/>
                </a:moveTo>
                <a:cubicBezTo>
                  <a:pt x="102" y="115"/>
                  <a:pt x="102" y="115"/>
                  <a:pt x="102" y="115"/>
                </a:cubicBezTo>
                <a:cubicBezTo>
                  <a:pt x="102" y="116"/>
                  <a:pt x="101" y="116"/>
                  <a:pt x="101" y="117"/>
                </a:cubicBezTo>
                <a:cubicBezTo>
                  <a:pt x="101" y="117"/>
                  <a:pt x="101" y="117"/>
                  <a:pt x="101" y="117"/>
                </a:cubicBezTo>
                <a:cubicBezTo>
                  <a:pt x="100" y="118"/>
                  <a:pt x="99" y="118"/>
                  <a:pt x="99" y="118"/>
                </a:cubicBezTo>
                <a:cubicBezTo>
                  <a:pt x="13" y="118"/>
                  <a:pt x="13" y="118"/>
                  <a:pt x="13" y="118"/>
                </a:cubicBezTo>
                <a:cubicBezTo>
                  <a:pt x="12" y="118"/>
                  <a:pt x="11" y="118"/>
                  <a:pt x="10" y="117"/>
                </a:cubicBezTo>
                <a:cubicBezTo>
                  <a:pt x="10" y="116"/>
                  <a:pt x="9" y="116"/>
                  <a:pt x="9" y="115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2"/>
                  <a:pt x="10" y="11"/>
                  <a:pt x="10" y="11"/>
                </a:cubicBezTo>
                <a:cubicBezTo>
                  <a:pt x="11" y="10"/>
                  <a:pt x="12" y="10"/>
                  <a:pt x="13" y="10"/>
                </a:cubicBezTo>
                <a:cubicBezTo>
                  <a:pt x="68" y="10"/>
                  <a:pt x="68" y="10"/>
                  <a:pt x="68" y="1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5"/>
                  <a:pt x="69" y="38"/>
                  <a:pt x="71" y="40"/>
                </a:cubicBezTo>
                <a:cubicBezTo>
                  <a:pt x="72" y="40"/>
                  <a:pt x="72" y="40"/>
                  <a:pt x="72" y="40"/>
                </a:cubicBezTo>
                <a:cubicBezTo>
                  <a:pt x="73" y="42"/>
                  <a:pt x="76" y="43"/>
                  <a:pt x="79" y="43"/>
                </a:cubicBezTo>
                <a:cubicBezTo>
                  <a:pt x="102" y="43"/>
                  <a:pt x="102" y="43"/>
                  <a:pt x="102" y="43"/>
                </a:cubicBezTo>
                <a:cubicBezTo>
                  <a:pt x="102" y="115"/>
                  <a:pt x="102" y="115"/>
                  <a:pt x="102" y="115"/>
                </a:cubicBezTo>
                <a:close/>
                <a:moveTo>
                  <a:pt x="84" y="71"/>
                </a:moveTo>
                <a:cubicBezTo>
                  <a:pt x="84" y="71"/>
                  <a:pt x="84" y="71"/>
                  <a:pt x="84" y="71"/>
                </a:cubicBezTo>
                <a:cubicBezTo>
                  <a:pt x="27" y="71"/>
                  <a:pt x="27" y="71"/>
                  <a:pt x="27" y="71"/>
                </a:cubicBezTo>
                <a:cubicBezTo>
                  <a:pt x="25" y="71"/>
                  <a:pt x="24" y="72"/>
                  <a:pt x="24" y="74"/>
                </a:cubicBezTo>
                <a:cubicBezTo>
                  <a:pt x="24" y="76"/>
                  <a:pt x="25" y="77"/>
                  <a:pt x="27" y="77"/>
                </a:cubicBezTo>
                <a:cubicBezTo>
                  <a:pt x="84" y="77"/>
                  <a:pt x="84" y="77"/>
                  <a:pt x="84" y="77"/>
                </a:cubicBezTo>
                <a:cubicBezTo>
                  <a:pt x="86" y="77"/>
                  <a:pt x="87" y="76"/>
                  <a:pt x="87" y="74"/>
                </a:cubicBezTo>
                <a:cubicBezTo>
                  <a:pt x="87" y="72"/>
                  <a:pt x="86" y="71"/>
                  <a:pt x="84" y="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淘宝店chenying0907 38"/>
          <p:cNvSpPr>
            <a:spLocks noEditPoints="1"/>
          </p:cNvSpPr>
          <p:nvPr/>
        </p:nvSpPr>
        <p:spPr bwMode="auto">
          <a:xfrm>
            <a:off x="4630997" y="2906774"/>
            <a:ext cx="182656" cy="217579"/>
          </a:xfrm>
          <a:custGeom>
            <a:avLst/>
            <a:gdLst>
              <a:gd name="T0" fmla="*/ 93 w 105"/>
              <a:gd name="T1" fmla="*/ 2 h 125"/>
              <a:gd name="T2" fmla="*/ 90 w 105"/>
              <a:gd name="T3" fmla="*/ 9 h 125"/>
              <a:gd name="T4" fmla="*/ 105 w 105"/>
              <a:gd name="T5" fmla="*/ 47 h 125"/>
              <a:gd name="T6" fmla="*/ 88 w 105"/>
              <a:gd name="T7" fmla="*/ 89 h 125"/>
              <a:gd name="T8" fmla="*/ 69 w 105"/>
              <a:gd name="T9" fmla="*/ 101 h 125"/>
              <a:gd name="T10" fmla="*/ 52 w 105"/>
              <a:gd name="T11" fmla="*/ 105 h 125"/>
              <a:gd name="T12" fmla="*/ 52 w 105"/>
              <a:gd name="T13" fmla="*/ 115 h 125"/>
              <a:gd name="T14" fmla="*/ 76 w 105"/>
              <a:gd name="T15" fmla="*/ 120 h 125"/>
              <a:gd name="T16" fmla="*/ 47 w 105"/>
              <a:gd name="T17" fmla="*/ 125 h 125"/>
              <a:gd name="T18" fmla="*/ 47 w 105"/>
              <a:gd name="T19" fmla="*/ 125 h 125"/>
              <a:gd name="T20" fmla="*/ 19 w 105"/>
              <a:gd name="T21" fmla="*/ 120 h 125"/>
              <a:gd name="T22" fmla="*/ 42 w 105"/>
              <a:gd name="T23" fmla="*/ 115 h 125"/>
              <a:gd name="T24" fmla="*/ 42 w 105"/>
              <a:gd name="T25" fmla="*/ 105 h 125"/>
              <a:gd name="T26" fmla="*/ 8 w 105"/>
              <a:gd name="T27" fmla="*/ 91 h 125"/>
              <a:gd name="T28" fmla="*/ 1 w 105"/>
              <a:gd name="T29" fmla="*/ 94 h 125"/>
              <a:gd name="T30" fmla="*/ 12 w 105"/>
              <a:gd name="T31" fmla="*/ 79 h 125"/>
              <a:gd name="T32" fmla="*/ 14 w 105"/>
              <a:gd name="T33" fmla="*/ 14 h 125"/>
              <a:gd name="T34" fmla="*/ 78 w 105"/>
              <a:gd name="T35" fmla="*/ 12 h 125"/>
              <a:gd name="T36" fmla="*/ 84 w 105"/>
              <a:gd name="T37" fmla="*/ 7 h 125"/>
              <a:gd name="T38" fmla="*/ 84 w 105"/>
              <a:gd name="T39" fmla="*/ 7 h 125"/>
              <a:gd name="T40" fmla="*/ 86 w 105"/>
              <a:gd name="T41" fmla="*/ 13 h 125"/>
              <a:gd name="T42" fmla="*/ 82 w 105"/>
              <a:gd name="T43" fmla="*/ 16 h 125"/>
              <a:gd name="T44" fmla="*/ 80 w 105"/>
              <a:gd name="T45" fmla="*/ 81 h 125"/>
              <a:gd name="T46" fmla="*/ 47 w 105"/>
              <a:gd name="T47" fmla="*/ 95 h 125"/>
              <a:gd name="T48" fmla="*/ 13 w 105"/>
              <a:gd name="T49" fmla="*/ 86 h 125"/>
              <a:gd name="T50" fmla="*/ 47 w 105"/>
              <a:gd name="T51" fmla="*/ 100 h 125"/>
              <a:gd name="T52" fmla="*/ 67 w 105"/>
              <a:gd name="T53" fmla="*/ 96 h 125"/>
              <a:gd name="T54" fmla="*/ 84 w 105"/>
              <a:gd name="T55" fmla="*/ 84 h 125"/>
              <a:gd name="T56" fmla="*/ 95 w 105"/>
              <a:gd name="T57" fmla="*/ 67 h 125"/>
              <a:gd name="T58" fmla="*/ 95 w 105"/>
              <a:gd name="T59" fmla="*/ 28 h 125"/>
              <a:gd name="T60" fmla="*/ 74 w 105"/>
              <a:gd name="T61" fmla="*/ 21 h 125"/>
              <a:gd name="T62" fmla="*/ 47 w 105"/>
              <a:gd name="T63" fmla="*/ 10 h 125"/>
              <a:gd name="T64" fmla="*/ 10 w 105"/>
              <a:gd name="T65" fmla="*/ 47 h 125"/>
              <a:gd name="T66" fmla="*/ 47 w 105"/>
              <a:gd name="T67" fmla="*/ 85 h 125"/>
              <a:gd name="T68" fmla="*/ 74 w 105"/>
              <a:gd name="T69" fmla="*/ 74 h 125"/>
              <a:gd name="T70" fmla="*/ 74 w 105"/>
              <a:gd name="T71" fmla="*/ 21 h 125"/>
              <a:gd name="T72" fmla="*/ 80 w 105"/>
              <a:gd name="T73" fmla="*/ 81 h 125"/>
              <a:gd name="T74" fmla="*/ 74 w 105"/>
              <a:gd name="T75" fmla="*/ 8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5" h="125">
                <a:moveTo>
                  <a:pt x="89" y="2"/>
                </a:moveTo>
                <a:cubicBezTo>
                  <a:pt x="90" y="0"/>
                  <a:pt x="92" y="0"/>
                  <a:pt x="93" y="2"/>
                </a:cubicBezTo>
                <a:cubicBezTo>
                  <a:pt x="94" y="3"/>
                  <a:pt x="94" y="5"/>
                  <a:pt x="93" y="6"/>
                </a:cubicBezTo>
                <a:cubicBezTo>
                  <a:pt x="90" y="9"/>
                  <a:pt x="90" y="9"/>
                  <a:pt x="90" y="9"/>
                </a:cubicBezTo>
                <a:cubicBezTo>
                  <a:pt x="95" y="14"/>
                  <a:pt x="98" y="19"/>
                  <a:pt x="101" y="25"/>
                </a:cubicBezTo>
                <a:cubicBezTo>
                  <a:pt x="104" y="32"/>
                  <a:pt x="105" y="40"/>
                  <a:pt x="105" y="47"/>
                </a:cubicBezTo>
                <a:cubicBezTo>
                  <a:pt x="105" y="55"/>
                  <a:pt x="104" y="63"/>
                  <a:pt x="101" y="70"/>
                </a:cubicBezTo>
                <a:cubicBezTo>
                  <a:pt x="98" y="77"/>
                  <a:pt x="94" y="83"/>
                  <a:pt x="88" y="89"/>
                </a:cubicBezTo>
                <a:cubicBezTo>
                  <a:pt x="88" y="89"/>
                  <a:pt x="88" y="89"/>
                  <a:pt x="88" y="89"/>
                </a:cubicBezTo>
                <a:cubicBezTo>
                  <a:pt x="83" y="94"/>
                  <a:pt x="76" y="98"/>
                  <a:pt x="69" y="101"/>
                </a:cubicBezTo>
                <a:cubicBezTo>
                  <a:pt x="69" y="101"/>
                  <a:pt x="69" y="101"/>
                  <a:pt x="69" y="101"/>
                </a:cubicBezTo>
                <a:cubicBezTo>
                  <a:pt x="64" y="103"/>
                  <a:pt x="58" y="105"/>
                  <a:pt x="52" y="105"/>
                </a:cubicBezTo>
                <a:cubicBezTo>
                  <a:pt x="52" y="106"/>
                  <a:pt x="52" y="106"/>
                  <a:pt x="52" y="106"/>
                </a:cubicBezTo>
                <a:cubicBezTo>
                  <a:pt x="52" y="115"/>
                  <a:pt x="52" y="115"/>
                  <a:pt x="52" y="115"/>
                </a:cubicBezTo>
                <a:cubicBezTo>
                  <a:pt x="71" y="115"/>
                  <a:pt x="71" y="115"/>
                  <a:pt x="71" y="115"/>
                </a:cubicBezTo>
                <a:cubicBezTo>
                  <a:pt x="74" y="115"/>
                  <a:pt x="76" y="117"/>
                  <a:pt x="76" y="120"/>
                </a:cubicBezTo>
                <a:cubicBezTo>
                  <a:pt x="76" y="123"/>
                  <a:pt x="74" y="125"/>
                  <a:pt x="71" y="125"/>
                </a:cubicBezTo>
                <a:cubicBezTo>
                  <a:pt x="47" y="125"/>
                  <a:pt x="47" y="125"/>
                  <a:pt x="47" y="125"/>
                </a:cubicBezTo>
                <a:cubicBezTo>
                  <a:pt x="47" y="125"/>
                  <a:pt x="47" y="125"/>
                  <a:pt x="47" y="125"/>
                </a:cubicBezTo>
                <a:cubicBezTo>
                  <a:pt x="47" y="125"/>
                  <a:pt x="47" y="125"/>
                  <a:pt x="47" y="125"/>
                </a:cubicBezTo>
                <a:cubicBezTo>
                  <a:pt x="23" y="125"/>
                  <a:pt x="23" y="125"/>
                  <a:pt x="23" y="125"/>
                </a:cubicBezTo>
                <a:cubicBezTo>
                  <a:pt x="21" y="125"/>
                  <a:pt x="19" y="123"/>
                  <a:pt x="19" y="120"/>
                </a:cubicBezTo>
                <a:cubicBezTo>
                  <a:pt x="19" y="117"/>
                  <a:pt x="21" y="115"/>
                  <a:pt x="23" y="115"/>
                </a:cubicBezTo>
                <a:cubicBezTo>
                  <a:pt x="42" y="115"/>
                  <a:pt x="42" y="115"/>
                  <a:pt x="42" y="115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42" y="106"/>
                  <a:pt x="42" y="106"/>
                  <a:pt x="42" y="105"/>
                </a:cubicBezTo>
                <a:cubicBezTo>
                  <a:pt x="36" y="105"/>
                  <a:pt x="30" y="103"/>
                  <a:pt x="25" y="101"/>
                </a:cubicBezTo>
                <a:cubicBezTo>
                  <a:pt x="19" y="99"/>
                  <a:pt x="13" y="95"/>
                  <a:pt x="8" y="91"/>
                </a:cubicBezTo>
                <a:cubicBezTo>
                  <a:pt x="5" y="94"/>
                  <a:pt x="5" y="94"/>
                  <a:pt x="5" y="94"/>
                </a:cubicBezTo>
                <a:cubicBezTo>
                  <a:pt x="4" y="95"/>
                  <a:pt x="2" y="95"/>
                  <a:pt x="1" y="94"/>
                </a:cubicBezTo>
                <a:cubicBezTo>
                  <a:pt x="0" y="92"/>
                  <a:pt x="0" y="91"/>
                  <a:pt x="1" y="89"/>
                </a:cubicBezTo>
                <a:cubicBezTo>
                  <a:pt x="12" y="79"/>
                  <a:pt x="12" y="79"/>
                  <a:pt x="12" y="79"/>
                </a:cubicBezTo>
                <a:cubicBezTo>
                  <a:pt x="5" y="70"/>
                  <a:pt x="0" y="60"/>
                  <a:pt x="0" y="47"/>
                </a:cubicBezTo>
                <a:cubicBezTo>
                  <a:pt x="0" y="35"/>
                  <a:pt x="5" y="23"/>
                  <a:pt x="14" y="14"/>
                </a:cubicBezTo>
                <a:cubicBezTo>
                  <a:pt x="23" y="6"/>
                  <a:pt x="34" y="0"/>
                  <a:pt x="47" y="0"/>
                </a:cubicBezTo>
                <a:cubicBezTo>
                  <a:pt x="59" y="0"/>
                  <a:pt x="70" y="5"/>
                  <a:pt x="78" y="12"/>
                </a:cubicBezTo>
                <a:cubicBezTo>
                  <a:pt x="84" y="7"/>
                  <a:pt x="84" y="7"/>
                  <a:pt x="84" y="7"/>
                </a:cubicBezTo>
                <a:cubicBezTo>
                  <a:pt x="84" y="7"/>
                  <a:pt x="84" y="7"/>
                  <a:pt x="84" y="7"/>
                </a:cubicBezTo>
                <a:cubicBezTo>
                  <a:pt x="84" y="7"/>
                  <a:pt x="84" y="7"/>
                  <a:pt x="84" y="7"/>
                </a:cubicBezTo>
                <a:cubicBezTo>
                  <a:pt x="84" y="7"/>
                  <a:pt x="84" y="7"/>
                  <a:pt x="84" y="7"/>
                </a:cubicBezTo>
                <a:cubicBezTo>
                  <a:pt x="89" y="2"/>
                  <a:pt x="89" y="2"/>
                  <a:pt x="89" y="2"/>
                </a:cubicBezTo>
                <a:close/>
                <a:moveTo>
                  <a:pt x="86" y="13"/>
                </a:moveTo>
                <a:cubicBezTo>
                  <a:pt x="86" y="13"/>
                  <a:pt x="86" y="13"/>
                  <a:pt x="86" y="13"/>
                </a:cubicBezTo>
                <a:cubicBezTo>
                  <a:pt x="82" y="16"/>
                  <a:pt x="82" y="16"/>
                  <a:pt x="82" y="16"/>
                </a:cubicBezTo>
                <a:cubicBezTo>
                  <a:pt x="90" y="25"/>
                  <a:pt x="94" y="36"/>
                  <a:pt x="94" y="47"/>
                </a:cubicBezTo>
                <a:cubicBezTo>
                  <a:pt x="94" y="61"/>
                  <a:pt x="89" y="72"/>
                  <a:pt x="80" y="81"/>
                </a:cubicBezTo>
                <a:cubicBezTo>
                  <a:pt x="80" y="81"/>
                  <a:pt x="80" y="81"/>
                  <a:pt x="80" y="81"/>
                </a:cubicBezTo>
                <a:cubicBezTo>
                  <a:pt x="72" y="89"/>
                  <a:pt x="60" y="95"/>
                  <a:pt x="47" y="95"/>
                </a:cubicBezTo>
                <a:cubicBezTo>
                  <a:pt x="35" y="95"/>
                  <a:pt x="24" y="90"/>
                  <a:pt x="16" y="83"/>
                </a:cubicBezTo>
                <a:cubicBezTo>
                  <a:pt x="13" y="86"/>
                  <a:pt x="13" y="86"/>
                  <a:pt x="13" y="86"/>
                </a:cubicBezTo>
                <a:cubicBezTo>
                  <a:pt x="17" y="90"/>
                  <a:pt x="22" y="93"/>
                  <a:pt x="27" y="96"/>
                </a:cubicBezTo>
                <a:cubicBezTo>
                  <a:pt x="33" y="98"/>
                  <a:pt x="40" y="100"/>
                  <a:pt x="47" y="100"/>
                </a:cubicBezTo>
                <a:cubicBezTo>
                  <a:pt x="54" y="100"/>
                  <a:pt x="61" y="98"/>
                  <a:pt x="67" y="96"/>
                </a:cubicBezTo>
                <a:cubicBezTo>
                  <a:pt x="67" y="96"/>
                  <a:pt x="67" y="96"/>
                  <a:pt x="67" y="96"/>
                </a:cubicBezTo>
                <a:cubicBezTo>
                  <a:pt x="73" y="93"/>
                  <a:pt x="79" y="89"/>
                  <a:pt x="84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9" y="80"/>
                  <a:pt x="93" y="74"/>
                  <a:pt x="95" y="67"/>
                </a:cubicBezTo>
                <a:cubicBezTo>
                  <a:pt x="98" y="61"/>
                  <a:pt x="99" y="55"/>
                  <a:pt x="99" y="47"/>
                </a:cubicBezTo>
                <a:cubicBezTo>
                  <a:pt x="99" y="40"/>
                  <a:pt x="98" y="34"/>
                  <a:pt x="95" y="28"/>
                </a:cubicBezTo>
                <a:cubicBezTo>
                  <a:pt x="93" y="22"/>
                  <a:pt x="90" y="17"/>
                  <a:pt x="86" y="13"/>
                </a:cubicBezTo>
                <a:close/>
                <a:moveTo>
                  <a:pt x="74" y="21"/>
                </a:moveTo>
                <a:cubicBezTo>
                  <a:pt x="74" y="21"/>
                  <a:pt x="74" y="21"/>
                  <a:pt x="74" y="21"/>
                </a:cubicBezTo>
                <a:cubicBezTo>
                  <a:pt x="67" y="15"/>
                  <a:pt x="58" y="10"/>
                  <a:pt x="47" y="10"/>
                </a:cubicBezTo>
                <a:cubicBezTo>
                  <a:pt x="37" y="10"/>
                  <a:pt x="28" y="15"/>
                  <a:pt x="21" y="21"/>
                </a:cubicBezTo>
                <a:cubicBezTo>
                  <a:pt x="14" y="28"/>
                  <a:pt x="10" y="37"/>
                  <a:pt x="10" y="47"/>
                </a:cubicBezTo>
                <a:cubicBezTo>
                  <a:pt x="10" y="58"/>
                  <a:pt x="14" y="67"/>
                  <a:pt x="21" y="74"/>
                </a:cubicBezTo>
                <a:cubicBezTo>
                  <a:pt x="28" y="81"/>
                  <a:pt x="37" y="85"/>
                  <a:pt x="47" y="85"/>
                </a:cubicBezTo>
                <a:cubicBezTo>
                  <a:pt x="57" y="85"/>
                  <a:pt x="67" y="81"/>
                  <a:pt x="73" y="74"/>
                </a:cubicBezTo>
                <a:cubicBezTo>
                  <a:pt x="74" y="74"/>
                  <a:pt x="74" y="74"/>
                  <a:pt x="74" y="74"/>
                </a:cubicBezTo>
                <a:cubicBezTo>
                  <a:pt x="80" y="67"/>
                  <a:pt x="84" y="58"/>
                  <a:pt x="84" y="47"/>
                </a:cubicBezTo>
                <a:cubicBezTo>
                  <a:pt x="84" y="37"/>
                  <a:pt x="80" y="28"/>
                  <a:pt x="74" y="21"/>
                </a:cubicBezTo>
                <a:cubicBezTo>
                  <a:pt x="74" y="21"/>
                  <a:pt x="74" y="21"/>
                  <a:pt x="74" y="21"/>
                </a:cubicBezTo>
                <a:close/>
                <a:moveTo>
                  <a:pt x="80" y="81"/>
                </a:moveTo>
                <a:cubicBezTo>
                  <a:pt x="80" y="81"/>
                  <a:pt x="80" y="81"/>
                  <a:pt x="80" y="81"/>
                </a:cubicBezTo>
                <a:cubicBezTo>
                  <a:pt x="78" y="83"/>
                  <a:pt x="75" y="83"/>
                  <a:pt x="74" y="81"/>
                </a:cubicBezTo>
                <a:cubicBezTo>
                  <a:pt x="80" y="81"/>
                  <a:pt x="80" y="81"/>
                  <a:pt x="80" y="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2051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250"/>
                            </p:stCondLst>
                            <p:childTnLst>
                              <p:par>
                                <p:cTn id="8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75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250"/>
                            </p:stCondLst>
                            <p:childTnLst>
                              <p:par>
                                <p:cTn id="10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75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8000"/>
                            </p:stCondLst>
                            <p:childTnLst>
                              <p:par>
                                <p:cTn id="1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2B69900D-7B44-4E40-A516-FE709BB70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7192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45A3A55A-2F58-4D97-A166-FBB940BAA322}"/>
              </a:ext>
            </a:extLst>
          </p:cNvPr>
          <p:cNvSpPr/>
          <p:nvPr/>
        </p:nvSpPr>
        <p:spPr>
          <a:xfrm>
            <a:off x="503548" y="484312"/>
            <a:ext cx="8136904" cy="41764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6" name="箭头: V 形 15">
            <a:extLst>
              <a:ext uri="{FF2B5EF4-FFF2-40B4-BE49-F238E27FC236}">
                <a16:creationId xmlns="" xmlns:a16="http://schemas.microsoft.com/office/drawing/2014/main" id="{B91B8188-60ED-4B97-ACEE-958B8F08946A}"/>
              </a:ext>
            </a:extLst>
          </p:cNvPr>
          <p:cNvSpPr/>
          <p:nvPr/>
        </p:nvSpPr>
        <p:spPr>
          <a:xfrm>
            <a:off x="863588" y="484312"/>
            <a:ext cx="2196244" cy="219624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箭头: V 形 16">
            <a:extLst>
              <a:ext uri="{FF2B5EF4-FFF2-40B4-BE49-F238E27FC236}">
                <a16:creationId xmlns="" xmlns:a16="http://schemas.microsoft.com/office/drawing/2014/main" id="{B1856BAC-34F6-4629-8236-BBA77D445BD3}"/>
              </a:ext>
            </a:extLst>
          </p:cNvPr>
          <p:cNvSpPr/>
          <p:nvPr/>
        </p:nvSpPr>
        <p:spPr>
          <a:xfrm>
            <a:off x="2267744" y="2572544"/>
            <a:ext cx="936104" cy="936104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组合 93">
            <a:extLst>
              <a:ext uri="{FF2B5EF4-FFF2-40B4-BE49-F238E27FC236}">
                <a16:creationId xmlns="" xmlns:a16="http://schemas.microsoft.com/office/drawing/2014/main" id="{E3CE5145-F985-453E-9E5F-80AA0A744931}"/>
              </a:ext>
            </a:extLst>
          </p:cNvPr>
          <p:cNvGrpSpPr>
            <a:grpSpLocks/>
          </p:cNvGrpSpPr>
          <p:nvPr/>
        </p:nvGrpSpPr>
        <p:grpSpPr bwMode="auto">
          <a:xfrm>
            <a:off x="3707396" y="1892043"/>
            <a:ext cx="3313260" cy="679617"/>
            <a:chOff x="320318" y="607960"/>
            <a:chExt cx="4018359" cy="824600"/>
          </a:xfrm>
        </p:grpSpPr>
        <p:grpSp>
          <p:nvGrpSpPr>
            <p:cNvPr id="3" name="组合 91">
              <a:extLst>
                <a:ext uri="{FF2B5EF4-FFF2-40B4-BE49-F238E27FC236}">
                  <a16:creationId xmlns="" xmlns:a16="http://schemas.microsoft.com/office/drawing/2014/main" id="{41704494-8A3D-4315-9FB9-71AFFEA2EA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318" y="607960"/>
              <a:ext cx="883920" cy="824600"/>
              <a:chOff x="320318" y="607960"/>
              <a:chExt cx="883920" cy="824600"/>
            </a:xfrm>
          </p:grpSpPr>
          <p:sp>
            <p:nvSpPr>
              <p:cNvPr id="5" name="菱形 4">
                <a:extLst>
                  <a:ext uri="{FF2B5EF4-FFF2-40B4-BE49-F238E27FC236}">
                    <a16:creationId xmlns="" xmlns:a16="http://schemas.microsoft.com/office/drawing/2014/main" id="{D58997CD-27D0-4C3F-9ED8-3A50DE0CA6B2}"/>
                  </a:ext>
                </a:extLst>
              </p:cNvPr>
              <p:cNvSpPr/>
              <p:nvPr/>
            </p:nvSpPr>
            <p:spPr>
              <a:xfrm>
                <a:off x="350483" y="607960"/>
                <a:ext cx="823994" cy="8246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350" dirty="0"/>
              </a:p>
            </p:txBody>
          </p:sp>
          <p:sp>
            <p:nvSpPr>
              <p:cNvPr id="6" name="文本框 90">
                <a:extLst>
                  <a:ext uri="{FF2B5EF4-FFF2-40B4-BE49-F238E27FC236}">
                    <a16:creationId xmlns="" xmlns:a16="http://schemas.microsoft.com/office/drawing/2014/main" id="{8E03AA3A-EB45-4353-9DE4-2360E0857C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318" y="835594"/>
                <a:ext cx="883920" cy="364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350" dirty="0">
                    <a:solidFill>
                      <a:schemeClr val="bg1"/>
                    </a:solidFill>
                    <a:latin typeface="Impact" pitchFamily="34" charset="0"/>
                  </a:rPr>
                  <a:t>03</a:t>
                </a:r>
                <a:endParaRPr lang="zh-CN" altLang="en-US" sz="1350" dirty="0">
                  <a:solidFill>
                    <a:schemeClr val="bg1"/>
                  </a:solidFill>
                  <a:latin typeface="Impact" pitchFamily="34" charset="0"/>
                </a:endParaRPr>
              </a:p>
            </p:txBody>
          </p:sp>
        </p:grpSp>
        <p:sp>
          <p:nvSpPr>
            <p:cNvPr id="4" name="文本框 92">
              <a:extLst>
                <a:ext uri="{FF2B5EF4-FFF2-40B4-BE49-F238E27FC236}">
                  <a16:creationId xmlns="" xmlns:a16="http://schemas.microsoft.com/office/drawing/2014/main" id="{A36C2B13-1055-4F5F-BEC2-62D18BF503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5715" y="797914"/>
              <a:ext cx="3062962" cy="448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工作体会</a:t>
              </a:r>
              <a:endParaRPr lang="zh-CN" altLang="en-US" sz="135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9">
            <a:extLst>
              <a:ext uri="{FF2B5EF4-FFF2-40B4-BE49-F238E27FC236}">
                <a16:creationId xmlns="" xmlns:a16="http://schemas.microsoft.com/office/drawing/2014/main" id="{7911E78A-E9F2-4EF9-9B8F-E19CE30D5FA2}"/>
              </a:ext>
            </a:extLst>
          </p:cNvPr>
          <p:cNvSpPr txBox="1"/>
          <p:nvPr/>
        </p:nvSpPr>
        <p:spPr>
          <a:xfrm>
            <a:off x="4602698" y="2614009"/>
            <a:ext cx="868894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文本框 9">
            <a:extLst>
              <a:ext uri="{FF2B5EF4-FFF2-40B4-BE49-F238E27FC236}">
                <a16:creationId xmlns="" xmlns:a16="http://schemas.microsoft.com/office/drawing/2014/main" id="{ED1F69D0-178F-4543-90FF-F1CBDD3C8E74}"/>
              </a:ext>
            </a:extLst>
          </p:cNvPr>
          <p:cNvSpPr txBox="1"/>
          <p:nvPr/>
        </p:nvSpPr>
        <p:spPr>
          <a:xfrm>
            <a:off x="5670313" y="2615139"/>
            <a:ext cx="1244914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文本框 9">
            <a:extLst>
              <a:ext uri="{FF2B5EF4-FFF2-40B4-BE49-F238E27FC236}">
                <a16:creationId xmlns="" xmlns:a16="http://schemas.microsoft.com/office/drawing/2014/main" id="{80932470-0306-475B-99E4-553CA1FE91B2}"/>
              </a:ext>
            </a:extLst>
          </p:cNvPr>
          <p:cNvSpPr txBox="1"/>
          <p:nvPr/>
        </p:nvSpPr>
        <p:spPr>
          <a:xfrm>
            <a:off x="4602698" y="2802389"/>
            <a:ext cx="868894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AA0658CA-75AB-4A5B-AF34-ADF696F35B58}"/>
              </a:ext>
            </a:extLst>
          </p:cNvPr>
          <p:cNvSpPr txBox="1"/>
          <p:nvPr/>
        </p:nvSpPr>
        <p:spPr>
          <a:xfrm>
            <a:off x="5670313" y="2803519"/>
            <a:ext cx="1244914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719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7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58"/>
          <p:cNvGrpSpPr/>
          <p:nvPr/>
        </p:nvGrpSpPr>
        <p:grpSpPr bwMode="auto">
          <a:xfrm>
            <a:off x="669294" y="4135982"/>
            <a:ext cx="2694277" cy="505333"/>
            <a:chOff x="0" y="0"/>
            <a:chExt cx="928" cy="174"/>
          </a:xfrm>
        </p:grpSpPr>
        <p:sp>
          <p:nvSpPr>
            <p:cNvPr id="9" name="Line 55"/>
            <p:cNvSpPr>
              <a:spLocks noChangeShapeType="1"/>
            </p:cNvSpPr>
            <p:nvPr/>
          </p:nvSpPr>
          <p:spPr bwMode="auto">
            <a:xfrm rot="10800000" flipH="1">
              <a:off x="912" y="0"/>
              <a:ext cx="16" cy="2"/>
            </a:xfrm>
            <a:prstGeom prst="line">
              <a:avLst/>
            </a:prstGeom>
            <a:noFill/>
            <a:ln w="6350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99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/>
                <a:cs typeface="Roboto condensed"/>
              </a:endParaRPr>
            </a:p>
          </p:txBody>
        </p:sp>
        <p:sp>
          <p:nvSpPr>
            <p:cNvPr id="10" name="Line 56"/>
            <p:cNvSpPr>
              <a:spLocks noChangeShapeType="1"/>
            </p:cNvSpPr>
            <p:nvPr/>
          </p:nvSpPr>
          <p:spPr bwMode="auto">
            <a:xfrm rot="10800000" flipH="1">
              <a:off x="31" y="8"/>
              <a:ext cx="850" cy="160"/>
            </a:xfrm>
            <a:prstGeom prst="line">
              <a:avLst/>
            </a:prstGeom>
            <a:noFill/>
            <a:ln w="6350">
              <a:solidFill>
                <a:schemeClr val="accent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99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/>
                <a:cs typeface="Roboto condensed"/>
              </a:endParaRPr>
            </a:p>
          </p:txBody>
        </p:sp>
        <p:sp>
          <p:nvSpPr>
            <p:cNvPr id="11" name="Line 57"/>
            <p:cNvSpPr>
              <a:spLocks noChangeShapeType="1"/>
            </p:cNvSpPr>
            <p:nvPr/>
          </p:nvSpPr>
          <p:spPr bwMode="auto">
            <a:xfrm rot="10800000" flipH="1">
              <a:off x="0" y="171"/>
              <a:ext cx="15" cy="3"/>
            </a:xfrm>
            <a:prstGeom prst="line">
              <a:avLst/>
            </a:prstGeom>
            <a:noFill/>
            <a:ln w="6350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99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/>
                <a:cs typeface="Roboto condensed"/>
              </a:endParaRPr>
            </a:p>
          </p:txBody>
        </p:sp>
      </p:grpSp>
      <p:grpSp>
        <p:nvGrpSpPr>
          <p:cNvPr id="12" name="Group 62"/>
          <p:cNvGrpSpPr/>
          <p:nvPr/>
        </p:nvGrpSpPr>
        <p:grpSpPr bwMode="auto">
          <a:xfrm>
            <a:off x="672198" y="1789377"/>
            <a:ext cx="1344236" cy="2851936"/>
            <a:chOff x="0" y="0"/>
            <a:chExt cx="463" cy="982"/>
          </a:xfrm>
        </p:grpSpPr>
        <p:sp>
          <p:nvSpPr>
            <p:cNvPr id="13" name="Line 59"/>
            <p:cNvSpPr>
              <a:spLocks noChangeShapeType="1"/>
            </p:cNvSpPr>
            <p:nvPr/>
          </p:nvSpPr>
          <p:spPr bwMode="auto">
            <a:xfrm rot="10800000" flipH="1">
              <a:off x="456" y="0"/>
              <a:ext cx="7" cy="14"/>
            </a:xfrm>
            <a:prstGeom prst="line">
              <a:avLst/>
            </a:prstGeom>
            <a:noFill/>
            <a:ln w="6350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99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/>
                <a:cs typeface="Roboto condensed"/>
              </a:endParaRPr>
            </a:p>
          </p:txBody>
        </p:sp>
        <p:sp>
          <p:nvSpPr>
            <p:cNvPr id="14" name="Line 60"/>
            <p:cNvSpPr>
              <a:spLocks noChangeShapeType="1"/>
            </p:cNvSpPr>
            <p:nvPr/>
          </p:nvSpPr>
          <p:spPr bwMode="auto">
            <a:xfrm rot="10800000" flipH="1">
              <a:off x="13" y="43"/>
              <a:ext cx="429" cy="910"/>
            </a:xfrm>
            <a:prstGeom prst="line">
              <a:avLst/>
            </a:prstGeom>
            <a:noFill/>
            <a:ln w="6350">
              <a:solidFill>
                <a:schemeClr val="accent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99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/>
                <a:cs typeface="Roboto condensed"/>
              </a:endParaRPr>
            </a:p>
          </p:txBody>
        </p:sp>
        <p:sp>
          <p:nvSpPr>
            <p:cNvPr id="15" name="Line 61"/>
            <p:cNvSpPr>
              <a:spLocks noChangeShapeType="1"/>
            </p:cNvSpPr>
            <p:nvPr/>
          </p:nvSpPr>
          <p:spPr bwMode="auto">
            <a:xfrm rot="10800000" flipH="1">
              <a:off x="0" y="967"/>
              <a:ext cx="6" cy="15"/>
            </a:xfrm>
            <a:prstGeom prst="line">
              <a:avLst/>
            </a:prstGeom>
            <a:noFill/>
            <a:ln w="6350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99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/>
                <a:cs typeface="Roboto condensed"/>
              </a:endParaRPr>
            </a:p>
          </p:txBody>
        </p:sp>
      </p:grpSp>
      <p:grpSp>
        <p:nvGrpSpPr>
          <p:cNvPr id="16" name="Group 66"/>
          <p:cNvGrpSpPr/>
          <p:nvPr/>
        </p:nvGrpSpPr>
        <p:grpSpPr bwMode="auto">
          <a:xfrm>
            <a:off x="672197" y="3601607"/>
            <a:ext cx="1335525" cy="1039708"/>
            <a:chOff x="0" y="0"/>
            <a:chExt cx="460" cy="358"/>
          </a:xfrm>
        </p:grpSpPr>
        <p:sp>
          <p:nvSpPr>
            <p:cNvPr id="17" name="Line 63"/>
            <p:cNvSpPr>
              <a:spLocks noChangeShapeType="1"/>
            </p:cNvSpPr>
            <p:nvPr/>
          </p:nvSpPr>
          <p:spPr bwMode="auto">
            <a:xfrm rot="10800000" flipH="1">
              <a:off x="448" y="0"/>
              <a:ext cx="12" cy="9"/>
            </a:xfrm>
            <a:prstGeom prst="line">
              <a:avLst/>
            </a:prstGeom>
            <a:noFill/>
            <a:ln w="6350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99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/>
                <a:cs typeface="Roboto condensed"/>
              </a:endParaRPr>
            </a:p>
          </p:txBody>
        </p:sp>
        <p:sp>
          <p:nvSpPr>
            <p:cNvPr id="18" name="Line 64"/>
            <p:cNvSpPr>
              <a:spLocks noChangeShapeType="1"/>
            </p:cNvSpPr>
            <p:nvPr/>
          </p:nvSpPr>
          <p:spPr bwMode="auto">
            <a:xfrm rot="10800000" flipH="1">
              <a:off x="25" y="174"/>
              <a:ext cx="211" cy="164"/>
            </a:xfrm>
            <a:prstGeom prst="line">
              <a:avLst/>
            </a:prstGeom>
            <a:noFill/>
            <a:ln w="6350">
              <a:solidFill>
                <a:schemeClr val="accent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99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/>
                <a:cs typeface="Roboto condensed"/>
              </a:endParaRPr>
            </a:p>
          </p:txBody>
        </p:sp>
        <p:sp>
          <p:nvSpPr>
            <p:cNvPr id="19" name="Line 65"/>
            <p:cNvSpPr>
              <a:spLocks noChangeShapeType="1"/>
            </p:cNvSpPr>
            <p:nvPr/>
          </p:nvSpPr>
          <p:spPr bwMode="auto">
            <a:xfrm rot="10800000" flipH="1">
              <a:off x="0" y="348"/>
              <a:ext cx="12" cy="10"/>
            </a:xfrm>
            <a:prstGeom prst="line">
              <a:avLst/>
            </a:prstGeom>
            <a:noFill/>
            <a:ln w="6350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99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/>
                <a:cs typeface="Roboto condensed"/>
              </a:endParaRPr>
            </a:p>
          </p:txBody>
        </p:sp>
      </p:grpSp>
      <p:sp>
        <p:nvSpPr>
          <p:cNvPr id="20" name="AutoShape 67"/>
          <p:cNvSpPr/>
          <p:nvPr/>
        </p:nvSpPr>
        <p:spPr bwMode="auto">
          <a:xfrm>
            <a:off x="2013527" y="1798090"/>
            <a:ext cx="1352945" cy="2343700"/>
          </a:xfrm>
          <a:custGeom>
            <a:avLst/>
            <a:gdLst>
              <a:gd name="T0" fmla="*/ 739775 w 21540"/>
              <a:gd name="T1" fmla="*/ 1281113 h 21600"/>
              <a:gd name="T2" fmla="*/ 0 w 21540"/>
              <a:gd name="T3" fmla="*/ 990253 h 21600"/>
              <a:gd name="T4" fmla="*/ 3744 w 21540"/>
              <a:gd name="T5" fmla="*/ 0 h 21600"/>
              <a:gd name="T6" fmla="*/ 739775 w 21540"/>
              <a:gd name="T7" fmla="*/ 128111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40" h="21600">
                <a:moveTo>
                  <a:pt x="21540" y="21600"/>
                </a:moveTo>
                <a:lnTo>
                  <a:pt x="0" y="16696"/>
                </a:lnTo>
                <a:lnTo>
                  <a:pt x="109" y="0"/>
                </a:lnTo>
                <a:cubicBezTo>
                  <a:pt x="12006" y="2708"/>
                  <a:pt x="21600" y="12379"/>
                  <a:pt x="21540" y="2160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0" tIns="0" rIns="0" bIns="0"/>
          <a:lstStyle/>
          <a:p>
            <a:endParaRPr lang="en-US" sz="1799" dirty="0">
              <a:solidFill>
                <a:schemeClr val="tx1">
                  <a:lumMod val="50000"/>
                  <a:lumOff val="50000"/>
                </a:schemeClr>
              </a:solidFill>
              <a:latin typeface="Roboto condensed"/>
              <a:cs typeface="Roboto condensed"/>
            </a:endParaRPr>
          </a:p>
        </p:txBody>
      </p:sp>
      <p:sp>
        <p:nvSpPr>
          <p:cNvPr id="21" name="AutoShape 68"/>
          <p:cNvSpPr/>
          <p:nvPr/>
        </p:nvSpPr>
        <p:spPr bwMode="auto">
          <a:xfrm>
            <a:off x="1781262" y="2262762"/>
            <a:ext cx="1126487" cy="1951631"/>
          </a:xfrm>
          <a:custGeom>
            <a:avLst/>
            <a:gdLst>
              <a:gd name="T0" fmla="*/ 615950 w 21540"/>
              <a:gd name="T1" fmla="*/ 1066800 h 21600"/>
              <a:gd name="T2" fmla="*/ 0 w 21540"/>
              <a:gd name="T3" fmla="*/ 824597 h 21600"/>
              <a:gd name="T4" fmla="*/ 3117 w 21540"/>
              <a:gd name="T5" fmla="*/ 0 h 21600"/>
              <a:gd name="T6" fmla="*/ 615950 w 21540"/>
              <a:gd name="T7" fmla="*/ 10668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40" h="21600">
                <a:moveTo>
                  <a:pt x="21540" y="21600"/>
                </a:moveTo>
                <a:lnTo>
                  <a:pt x="0" y="16696"/>
                </a:lnTo>
                <a:lnTo>
                  <a:pt x="109" y="0"/>
                </a:lnTo>
                <a:cubicBezTo>
                  <a:pt x="12004" y="2708"/>
                  <a:pt x="21600" y="12379"/>
                  <a:pt x="21540" y="21600"/>
                </a:cubicBezTo>
              </a:path>
            </a:pathLst>
          </a:custGeom>
          <a:solidFill>
            <a:schemeClr val="accent3"/>
          </a:solidFill>
          <a:ln w="25400" cap="flat">
            <a:solidFill>
              <a:schemeClr val="bg1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799" dirty="0">
              <a:solidFill>
                <a:schemeClr val="tx1">
                  <a:lumMod val="50000"/>
                  <a:lumOff val="50000"/>
                </a:schemeClr>
              </a:solidFill>
              <a:latin typeface="Roboto condensed"/>
              <a:cs typeface="Roboto condensed"/>
            </a:endParaRPr>
          </a:p>
        </p:txBody>
      </p:sp>
      <p:sp>
        <p:nvSpPr>
          <p:cNvPr id="22" name="AutoShape 69"/>
          <p:cNvSpPr/>
          <p:nvPr/>
        </p:nvSpPr>
        <p:spPr bwMode="auto">
          <a:xfrm>
            <a:off x="1572225" y="2750670"/>
            <a:ext cx="902933" cy="1562466"/>
          </a:xfrm>
          <a:custGeom>
            <a:avLst/>
            <a:gdLst>
              <a:gd name="T0" fmla="*/ 493713 w 21540"/>
              <a:gd name="T1" fmla="*/ 854075 h 21600"/>
              <a:gd name="T2" fmla="*/ 0 w 21540"/>
              <a:gd name="T3" fmla="*/ 660168 h 21600"/>
              <a:gd name="T4" fmla="*/ 2498 w 21540"/>
              <a:gd name="T5" fmla="*/ 0 h 21600"/>
              <a:gd name="T6" fmla="*/ 493713 w 21540"/>
              <a:gd name="T7" fmla="*/ 85407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40" h="21600">
                <a:moveTo>
                  <a:pt x="21540" y="21600"/>
                </a:moveTo>
                <a:lnTo>
                  <a:pt x="0" y="16696"/>
                </a:lnTo>
                <a:lnTo>
                  <a:pt x="109" y="0"/>
                </a:lnTo>
                <a:cubicBezTo>
                  <a:pt x="12007" y="2709"/>
                  <a:pt x="21600" y="12378"/>
                  <a:pt x="21540" y="21600"/>
                </a:cubicBezTo>
              </a:path>
            </a:pathLst>
          </a:custGeom>
          <a:solidFill>
            <a:schemeClr val="accent2"/>
          </a:solidFill>
          <a:ln w="25400" cap="flat">
            <a:solidFill>
              <a:schemeClr val="bg1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799" dirty="0">
              <a:solidFill>
                <a:schemeClr val="tx1">
                  <a:lumMod val="50000"/>
                  <a:lumOff val="50000"/>
                </a:schemeClr>
              </a:solidFill>
              <a:latin typeface="Roboto condensed"/>
              <a:cs typeface="Roboto condensed"/>
            </a:endParaRPr>
          </a:p>
        </p:txBody>
      </p:sp>
      <p:sp>
        <p:nvSpPr>
          <p:cNvPr id="23" name="AutoShape 70"/>
          <p:cNvSpPr/>
          <p:nvPr/>
        </p:nvSpPr>
        <p:spPr bwMode="auto">
          <a:xfrm>
            <a:off x="1339959" y="3215345"/>
            <a:ext cx="676473" cy="1170398"/>
          </a:xfrm>
          <a:custGeom>
            <a:avLst/>
            <a:gdLst>
              <a:gd name="T0" fmla="*/ 369888 w 21540"/>
              <a:gd name="T1" fmla="*/ 639763 h 21600"/>
              <a:gd name="T2" fmla="*/ 0 w 21540"/>
              <a:gd name="T3" fmla="*/ 494483 h 21600"/>
              <a:gd name="T4" fmla="*/ 1872 w 21540"/>
              <a:gd name="T5" fmla="*/ 0 h 21600"/>
              <a:gd name="T6" fmla="*/ 369888 w 21540"/>
              <a:gd name="T7" fmla="*/ 63976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40" h="21600">
                <a:moveTo>
                  <a:pt x="21540" y="21600"/>
                </a:moveTo>
                <a:lnTo>
                  <a:pt x="0" y="16695"/>
                </a:lnTo>
                <a:lnTo>
                  <a:pt x="109" y="0"/>
                </a:lnTo>
                <a:cubicBezTo>
                  <a:pt x="12005" y="2709"/>
                  <a:pt x="21600" y="12380"/>
                  <a:pt x="21540" y="21600"/>
                </a:cubicBezTo>
              </a:path>
            </a:pathLst>
          </a:custGeom>
          <a:solidFill>
            <a:schemeClr val="accent1"/>
          </a:solidFill>
          <a:ln w="25400" cap="flat">
            <a:solidFill>
              <a:schemeClr val="bg1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799" dirty="0">
              <a:solidFill>
                <a:schemeClr val="tx1">
                  <a:lumMod val="50000"/>
                  <a:lumOff val="50000"/>
                </a:schemeClr>
              </a:solidFill>
              <a:latin typeface="Roboto condensed"/>
              <a:cs typeface="Roboto condensed"/>
            </a:endParaRPr>
          </a:p>
        </p:txBody>
      </p:sp>
      <p:sp>
        <p:nvSpPr>
          <p:cNvPr id="24" name="AutoShape 71"/>
          <p:cNvSpPr/>
          <p:nvPr/>
        </p:nvSpPr>
        <p:spPr bwMode="auto">
          <a:xfrm>
            <a:off x="643164" y="4609366"/>
            <a:ext cx="55164" cy="55181"/>
          </a:xfrm>
          <a:custGeom>
            <a:avLst/>
            <a:gdLst>
              <a:gd name="T0" fmla="*/ 30163 w 21598"/>
              <a:gd name="T1" fmla="*/ 15081 h 21598"/>
              <a:gd name="T2" fmla="*/ 29015 w 21598"/>
              <a:gd name="T3" fmla="*/ 9309 h 21598"/>
              <a:gd name="T4" fmla="*/ 25746 w 21598"/>
              <a:gd name="T5" fmla="*/ 4417 h 21598"/>
              <a:gd name="T6" fmla="*/ 20854 w 21598"/>
              <a:gd name="T7" fmla="*/ 1148 h 21598"/>
              <a:gd name="T8" fmla="*/ 15081 w 21598"/>
              <a:gd name="T9" fmla="*/ 0 h 21598"/>
              <a:gd name="T10" fmla="*/ 9309 w 21598"/>
              <a:gd name="T11" fmla="*/ 1148 h 21598"/>
              <a:gd name="T12" fmla="*/ 4417 w 21598"/>
              <a:gd name="T13" fmla="*/ 4417 h 21598"/>
              <a:gd name="T14" fmla="*/ 1148 w 21598"/>
              <a:gd name="T15" fmla="*/ 9309 h 21598"/>
              <a:gd name="T16" fmla="*/ 0 w 21598"/>
              <a:gd name="T17" fmla="*/ 15081 h 21598"/>
              <a:gd name="T18" fmla="*/ 1148 w 21598"/>
              <a:gd name="T19" fmla="*/ 20854 h 21598"/>
              <a:gd name="T20" fmla="*/ 4417 w 21598"/>
              <a:gd name="T21" fmla="*/ 25746 h 21598"/>
              <a:gd name="T22" fmla="*/ 9309 w 21598"/>
              <a:gd name="T23" fmla="*/ 29015 h 21598"/>
              <a:gd name="T24" fmla="*/ 15081 w 21598"/>
              <a:gd name="T25" fmla="*/ 30163 h 21598"/>
              <a:gd name="T26" fmla="*/ 20854 w 21598"/>
              <a:gd name="T27" fmla="*/ 29015 h 21598"/>
              <a:gd name="T28" fmla="*/ 25746 w 21598"/>
              <a:gd name="T29" fmla="*/ 25746 h 21598"/>
              <a:gd name="T30" fmla="*/ 29015 w 21598"/>
              <a:gd name="T31" fmla="*/ 20854 h 21598"/>
              <a:gd name="T32" fmla="*/ 30163 w 21598"/>
              <a:gd name="T33" fmla="*/ 15081 h 21598"/>
              <a:gd name="T34" fmla="*/ 30163 w 21598"/>
              <a:gd name="T35" fmla="*/ 15081 h 2159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598" h="21598">
                <a:moveTo>
                  <a:pt x="21598" y="10799"/>
                </a:moveTo>
                <a:cubicBezTo>
                  <a:pt x="21599" y="9385"/>
                  <a:pt x="21318" y="7972"/>
                  <a:pt x="20776" y="6666"/>
                </a:cubicBezTo>
                <a:cubicBezTo>
                  <a:pt x="20236" y="5360"/>
                  <a:pt x="19435" y="4162"/>
                  <a:pt x="18435" y="3163"/>
                </a:cubicBezTo>
                <a:cubicBezTo>
                  <a:pt x="17436" y="2163"/>
                  <a:pt x="16238" y="1362"/>
                  <a:pt x="14932" y="822"/>
                </a:cubicBezTo>
                <a:cubicBezTo>
                  <a:pt x="13626" y="280"/>
                  <a:pt x="12213" y="-1"/>
                  <a:pt x="10799" y="0"/>
                </a:cubicBezTo>
                <a:cubicBezTo>
                  <a:pt x="9385" y="-1"/>
                  <a:pt x="7972" y="280"/>
                  <a:pt x="6666" y="822"/>
                </a:cubicBezTo>
                <a:cubicBezTo>
                  <a:pt x="5360" y="1362"/>
                  <a:pt x="4162" y="2163"/>
                  <a:pt x="3163" y="3163"/>
                </a:cubicBezTo>
                <a:cubicBezTo>
                  <a:pt x="2163" y="4162"/>
                  <a:pt x="1362" y="5360"/>
                  <a:pt x="822" y="6666"/>
                </a:cubicBezTo>
                <a:cubicBezTo>
                  <a:pt x="280" y="7972"/>
                  <a:pt x="-1" y="9385"/>
                  <a:pt x="0" y="10799"/>
                </a:cubicBezTo>
                <a:cubicBezTo>
                  <a:pt x="-1" y="12213"/>
                  <a:pt x="280" y="13626"/>
                  <a:pt x="822" y="14932"/>
                </a:cubicBezTo>
                <a:cubicBezTo>
                  <a:pt x="1362" y="16238"/>
                  <a:pt x="2163" y="17436"/>
                  <a:pt x="3163" y="18435"/>
                </a:cubicBezTo>
                <a:cubicBezTo>
                  <a:pt x="4162" y="19435"/>
                  <a:pt x="5360" y="20236"/>
                  <a:pt x="6666" y="20776"/>
                </a:cubicBezTo>
                <a:cubicBezTo>
                  <a:pt x="7972" y="21318"/>
                  <a:pt x="9385" y="21599"/>
                  <a:pt x="10799" y="21598"/>
                </a:cubicBezTo>
                <a:cubicBezTo>
                  <a:pt x="12213" y="21599"/>
                  <a:pt x="13626" y="21318"/>
                  <a:pt x="14932" y="20776"/>
                </a:cubicBezTo>
                <a:cubicBezTo>
                  <a:pt x="16238" y="20236"/>
                  <a:pt x="17436" y="19435"/>
                  <a:pt x="18435" y="18435"/>
                </a:cubicBezTo>
                <a:cubicBezTo>
                  <a:pt x="19435" y="17436"/>
                  <a:pt x="20236" y="16238"/>
                  <a:pt x="20776" y="14932"/>
                </a:cubicBezTo>
                <a:cubicBezTo>
                  <a:pt x="21318" y="13626"/>
                  <a:pt x="21599" y="12213"/>
                  <a:pt x="21598" y="10799"/>
                </a:cubicBezTo>
                <a:close/>
                <a:moveTo>
                  <a:pt x="21598" y="10799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sz="1799" dirty="0">
              <a:solidFill>
                <a:schemeClr val="tx1">
                  <a:lumMod val="50000"/>
                  <a:lumOff val="50000"/>
                </a:schemeClr>
              </a:solidFill>
              <a:latin typeface="Roboto condensed"/>
              <a:cs typeface="Roboto condensed"/>
            </a:endParaRPr>
          </a:p>
        </p:txBody>
      </p:sp>
      <p:cxnSp>
        <p:nvCxnSpPr>
          <p:cNvPr id="25" name="Elbow Connector 21"/>
          <p:cNvCxnSpPr/>
          <p:nvPr/>
        </p:nvCxnSpPr>
        <p:spPr>
          <a:xfrm flipV="1">
            <a:off x="2907750" y="1341551"/>
            <a:ext cx="2457757" cy="1553037"/>
          </a:xfrm>
          <a:prstGeom prst="bentConnector3">
            <a:avLst>
              <a:gd name="adj1" fmla="val 69630"/>
            </a:avLst>
          </a:prstGeom>
          <a:ln>
            <a:solidFill>
              <a:schemeClr val="accent4"/>
            </a:solidFill>
            <a:prstDash val="dash"/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2"/>
          <p:cNvCxnSpPr/>
          <p:nvPr/>
        </p:nvCxnSpPr>
        <p:spPr>
          <a:xfrm flipV="1">
            <a:off x="2413667" y="2198800"/>
            <a:ext cx="2951839" cy="1036560"/>
          </a:xfrm>
          <a:prstGeom prst="bentConnector3">
            <a:avLst>
              <a:gd name="adj1" fmla="val 78387"/>
            </a:avLst>
          </a:prstGeom>
          <a:ln>
            <a:solidFill>
              <a:schemeClr val="accent3"/>
            </a:solidFill>
            <a:prstDash val="dash"/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3"/>
          <p:cNvCxnSpPr/>
          <p:nvPr/>
        </p:nvCxnSpPr>
        <p:spPr>
          <a:xfrm flipV="1">
            <a:off x="2016434" y="3043350"/>
            <a:ext cx="3349073" cy="529723"/>
          </a:xfrm>
          <a:prstGeom prst="bentConnector3">
            <a:avLst>
              <a:gd name="adj1" fmla="val 83929"/>
            </a:avLst>
          </a:prstGeom>
          <a:ln>
            <a:solidFill>
              <a:schemeClr val="accent2"/>
            </a:solidFill>
            <a:prstDash val="dash"/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4"/>
          <p:cNvCxnSpPr/>
          <p:nvPr/>
        </p:nvCxnSpPr>
        <p:spPr>
          <a:xfrm flipV="1">
            <a:off x="1572224" y="3910782"/>
            <a:ext cx="3793281" cy="2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prstDash val="dash"/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31"/>
          <p:cNvGrpSpPr/>
          <p:nvPr/>
        </p:nvGrpSpPr>
        <p:grpSpPr>
          <a:xfrm>
            <a:off x="5558502" y="974417"/>
            <a:ext cx="3054126" cy="680365"/>
            <a:chOff x="4826000" y="920370"/>
            <a:chExt cx="3055069" cy="680365"/>
          </a:xfrm>
        </p:grpSpPr>
        <p:sp>
          <p:nvSpPr>
            <p:cNvPr id="30" name="텍스트 개체 틀 2"/>
            <p:cNvSpPr txBox="1"/>
            <p:nvPr/>
          </p:nvSpPr>
          <p:spPr>
            <a:xfrm>
              <a:off x="4826000" y="1157478"/>
              <a:ext cx="3055069" cy="443257"/>
            </a:xfrm>
            <a:prstGeom prst="rect">
              <a:avLst/>
            </a:prstGeom>
          </p:spPr>
          <p:txBody>
            <a:bodyPr vert="horz" lIns="91412" tIns="45706" rIns="91412" bIns="45706" rtlCol="0" anchor="t">
              <a:no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000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Rockwell" panose="02060603020205020403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914103">
                <a:lnSpc>
                  <a:spcPct val="150000"/>
                </a:lnSpc>
                <a:spcBef>
                  <a:spcPts val="0"/>
                </a:spcBef>
              </a:pP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根据自己的需要添加适当的文字，一页的文字最好不要超过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字根据自己的需要添加适当的文字</a:t>
              </a:r>
              <a:endPara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endParaRPr>
            </a:p>
          </p:txBody>
        </p:sp>
        <p:sp>
          <p:nvSpPr>
            <p:cNvPr id="31" name="텍스트 개체 틀 2"/>
            <p:cNvSpPr txBox="1"/>
            <p:nvPr/>
          </p:nvSpPr>
          <p:spPr>
            <a:xfrm>
              <a:off x="4826000" y="920370"/>
              <a:ext cx="3055069" cy="314465"/>
            </a:xfrm>
            <a:prstGeom prst="rect">
              <a:avLst/>
            </a:prstGeom>
          </p:spPr>
          <p:txBody>
            <a:bodyPr vert="horz" lIns="91412" tIns="45706" rIns="91412" bIns="45706" rtlCol="0" anchor="t">
              <a:no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000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Rockwell" panose="02060603020205020403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1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rPr>
                <a:t>单击添加标题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58502" y="1955687"/>
            <a:ext cx="3054126" cy="680365"/>
            <a:chOff x="4826000" y="920370"/>
            <a:chExt cx="3055069" cy="680365"/>
          </a:xfrm>
        </p:grpSpPr>
        <p:sp>
          <p:nvSpPr>
            <p:cNvPr id="33" name="텍스트 개체 틀 2"/>
            <p:cNvSpPr txBox="1"/>
            <p:nvPr/>
          </p:nvSpPr>
          <p:spPr>
            <a:xfrm>
              <a:off x="4826000" y="1157478"/>
              <a:ext cx="3055069" cy="443257"/>
            </a:xfrm>
            <a:prstGeom prst="rect">
              <a:avLst/>
            </a:prstGeom>
          </p:spPr>
          <p:txBody>
            <a:bodyPr vert="horz" lIns="91412" tIns="45706" rIns="91412" bIns="45706" rtlCol="0" anchor="t">
              <a:no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000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Rockwell" panose="02060603020205020403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914103">
                <a:lnSpc>
                  <a:spcPct val="150000"/>
                </a:lnSpc>
                <a:spcBef>
                  <a:spcPts val="0"/>
                </a:spcBef>
              </a:pP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根据自己的需要添加适当的文字，一页的文字最好不要超过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字根据自己的需要添加适当的文字</a:t>
              </a:r>
              <a:endPara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endParaRPr>
            </a:p>
          </p:txBody>
        </p:sp>
        <p:sp>
          <p:nvSpPr>
            <p:cNvPr id="34" name="텍스트 개체 틀 2"/>
            <p:cNvSpPr txBox="1"/>
            <p:nvPr/>
          </p:nvSpPr>
          <p:spPr>
            <a:xfrm>
              <a:off x="4826000" y="920370"/>
              <a:ext cx="3055069" cy="314465"/>
            </a:xfrm>
            <a:prstGeom prst="rect">
              <a:avLst/>
            </a:prstGeom>
          </p:spPr>
          <p:txBody>
            <a:bodyPr vert="horz" lIns="91412" tIns="45706" rIns="91412" bIns="45706" rtlCol="0" anchor="t">
              <a:no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000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Rockwell" panose="02060603020205020403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1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rPr>
                <a:t>单击添加标题</a:t>
              </a:r>
            </a:p>
          </p:txBody>
        </p:sp>
      </p:grpSp>
      <p:grpSp>
        <p:nvGrpSpPr>
          <p:cNvPr id="35" name="Group 31"/>
          <p:cNvGrpSpPr/>
          <p:nvPr/>
        </p:nvGrpSpPr>
        <p:grpSpPr>
          <a:xfrm>
            <a:off x="5558502" y="2842769"/>
            <a:ext cx="3054126" cy="680365"/>
            <a:chOff x="4826000" y="920370"/>
            <a:chExt cx="3055069" cy="680365"/>
          </a:xfrm>
        </p:grpSpPr>
        <p:sp>
          <p:nvSpPr>
            <p:cNvPr id="36" name="텍스트 개체 틀 2"/>
            <p:cNvSpPr txBox="1"/>
            <p:nvPr/>
          </p:nvSpPr>
          <p:spPr>
            <a:xfrm>
              <a:off x="4826000" y="1157478"/>
              <a:ext cx="3055069" cy="443257"/>
            </a:xfrm>
            <a:prstGeom prst="rect">
              <a:avLst/>
            </a:prstGeom>
          </p:spPr>
          <p:txBody>
            <a:bodyPr vert="horz" lIns="91412" tIns="45706" rIns="91412" bIns="45706" rtlCol="0" anchor="t">
              <a:no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000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Rockwell" panose="02060603020205020403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914103">
                <a:lnSpc>
                  <a:spcPct val="150000"/>
                </a:lnSpc>
                <a:spcBef>
                  <a:spcPts val="0"/>
                </a:spcBef>
              </a:pP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根据自己的需要添加适当的文字，一页的文字最好不要超过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字根据自己的需要添加适当的文字</a:t>
              </a:r>
              <a:endPara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endParaRPr>
            </a:p>
          </p:txBody>
        </p:sp>
        <p:sp>
          <p:nvSpPr>
            <p:cNvPr id="37" name="텍스트 개체 틀 2"/>
            <p:cNvSpPr txBox="1"/>
            <p:nvPr/>
          </p:nvSpPr>
          <p:spPr>
            <a:xfrm>
              <a:off x="4826000" y="920370"/>
              <a:ext cx="3055069" cy="314465"/>
            </a:xfrm>
            <a:prstGeom prst="rect">
              <a:avLst/>
            </a:prstGeom>
          </p:spPr>
          <p:txBody>
            <a:bodyPr vert="horz" lIns="91412" tIns="45706" rIns="91412" bIns="45706" rtlCol="0" anchor="t">
              <a:no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000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Rockwell" panose="02060603020205020403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1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rPr>
                <a:t>单击添加标题</a:t>
              </a:r>
            </a:p>
          </p:txBody>
        </p:sp>
      </p:grpSp>
      <p:grpSp>
        <p:nvGrpSpPr>
          <p:cNvPr id="38" name="Group 31"/>
          <p:cNvGrpSpPr/>
          <p:nvPr/>
        </p:nvGrpSpPr>
        <p:grpSpPr>
          <a:xfrm>
            <a:off x="5558502" y="3644928"/>
            <a:ext cx="3054126" cy="680365"/>
            <a:chOff x="4826000" y="920370"/>
            <a:chExt cx="3055069" cy="680365"/>
          </a:xfrm>
        </p:grpSpPr>
        <p:sp>
          <p:nvSpPr>
            <p:cNvPr id="39" name="텍스트 개체 틀 2"/>
            <p:cNvSpPr txBox="1"/>
            <p:nvPr/>
          </p:nvSpPr>
          <p:spPr>
            <a:xfrm>
              <a:off x="4826000" y="1157478"/>
              <a:ext cx="3055069" cy="443257"/>
            </a:xfrm>
            <a:prstGeom prst="rect">
              <a:avLst/>
            </a:prstGeom>
          </p:spPr>
          <p:txBody>
            <a:bodyPr vert="horz" lIns="91412" tIns="45706" rIns="91412" bIns="45706" rtlCol="0" anchor="t">
              <a:no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000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Rockwell" panose="02060603020205020403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914103">
                <a:lnSpc>
                  <a:spcPct val="150000"/>
                </a:lnSpc>
                <a:spcBef>
                  <a:spcPts val="0"/>
                </a:spcBef>
              </a:pP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根据自己的需要添加适当的文字，一页的文字最好不要超过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字根据自己的需要添加适当的文字</a:t>
              </a:r>
              <a:endPara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endParaRPr>
            </a:p>
          </p:txBody>
        </p:sp>
        <p:sp>
          <p:nvSpPr>
            <p:cNvPr id="40" name="텍스트 개체 틀 2"/>
            <p:cNvSpPr txBox="1"/>
            <p:nvPr/>
          </p:nvSpPr>
          <p:spPr>
            <a:xfrm>
              <a:off x="4826000" y="920370"/>
              <a:ext cx="3055069" cy="314465"/>
            </a:xfrm>
            <a:prstGeom prst="rect">
              <a:avLst/>
            </a:prstGeom>
          </p:spPr>
          <p:txBody>
            <a:bodyPr vert="horz" lIns="91412" tIns="45706" rIns="91412" bIns="45706" rtlCol="0" anchor="t">
              <a:no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000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Rockwell" panose="02060603020205020403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1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rPr>
                <a:t>单击添加标题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9264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/>
          <p:nvPr/>
        </p:nvGrpSpPr>
        <p:grpSpPr bwMode="auto">
          <a:xfrm>
            <a:off x="3424484" y="3119209"/>
            <a:ext cx="2237172" cy="1182061"/>
            <a:chOff x="3433260" y="3280864"/>
            <a:chExt cx="2237290" cy="1181491"/>
          </a:xfrm>
          <a:solidFill>
            <a:schemeClr val="accent4"/>
          </a:solidFill>
        </p:grpSpPr>
        <p:sp>
          <p:nvSpPr>
            <p:cNvPr id="3" name="Freeform 11"/>
            <p:cNvSpPr/>
            <p:nvPr/>
          </p:nvSpPr>
          <p:spPr bwMode="auto">
            <a:xfrm>
              <a:off x="3433260" y="3280864"/>
              <a:ext cx="2237290" cy="743417"/>
            </a:xfrm>
            <a:custGeom>
              <a:avLst/>
              <a:gdLst>
                <a:gd name="T0" fmla="*/ 985 w 985"/>
                <a:gd name="T1" fmla="*/ 265 h 449"/>
                <a:gd name="T2" fmla="*/ 492 w 985"/>
                <a:gd name="T3" fmla="*/ 0 h 449"/>
                <a:gd name="T4" fmla="*/ 0 w 985"/>
                <a:gd name="T5" fmla="*/ 265 h 449"/>
                <a:gd name="T6" fmla="*/ 0 w 985"/>
                <a:gd name="T7" fmla="*/ 449 h 449"/>
                <a:gd name="T8" fmla="*/ 492 w 985"/>
                <a:gd name="T9" fmla="*/ 183 h 449"/>
                <a:gd name="T10" fmla="*/ 985 w 985"/>
                <a:gd name="T11" fmla="*/ 449 h 449"/>
                <a:gd name="T12" fmla="*/ 985 w 985"/>
                <a:gd name="T13" fmla="*/ 265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449">
                  <a:moveTo>
                    <a:pt x="985" y="265"/>
                  </a:moveTo>
                  <a:cubicBezTo>
                    <a:pt x="985" y="119"/>
                    <a:pt x="764" y="0"/>
                    <a:pt x="492" y="0"/>
                  </a:cubicBezTo>
                  <a:cubicBezTo>
                    <a:pt x="220" y="0"/>
                    <a:pt x="0" y="119"/>
                    <a:pt x="0" y="265"/>
                  </a:cubicBezTo>
                  <a:cubicBezTo>
                    <a:pt x="0" y="449"/>
                    <a:pt x="0" y="449"/>
                    <a:pt x="0" y="449"/>
                  </a:cubicBezTo>
                  <a:cubicBezTo>
                    <a:pt x="0" y="302"/>
                    <a:pt x="220" y="183"/>
                    <a:pt x="492" y="183"/>
                  </a:cubicBezTo>
                  <a:cubicBezTo>
                    <a:pt x="764" y="183"/>
                    <a:pt x="985" y="302"/>
                    <a:pt x="985" y="449"/>
                  </a:cubicBezTo>
                  <a:lnTo>
                    <a:pt x="985" y="265"/>
                  </a:lnTo>
                  <a:close/>
                </a:path>
              </a:pathLst>
            </a:custGeom>
            <a:grpFill/>
            <a:ln w="3175">
              <a:noFill/>
            </a:ln>
          </p:spPr>
          <p:txBody>
            <a:bodyPr/>
            <a:lstStyle/>
            <a:p>
              <a:pPr marL="0" marR="0" lvl="0" indent="0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aleway Light"/>
                <a:ea typeface="+mn-ea"/>
              </a:endParaRPr>
            </a:p>
          </p:txBody>
        </p:sp>
        <p:sp>
          <p:nvSpPr>
            <p:cNvPr id="4" name="Freeform 12"/>
            <p:cNvSpPr>
              <a:spLocks noEditPoints="1"/>
            </p:cNvSpPr>
            <p:nvPr/>
          </p:nvSpPr>
          <p:spPr bwMode="auto">
            <a:xfrm>
              <a:off x="3433260" y="3280864"/>
              <a:ext cx="2237290" cy="878529"/>
            </a:xfrm>
            <a:custGeom>
              <a:avLst/>
              <a:gdLst>
                <a:gd name="T0" fmla="*/ 492 w 985"/>
                <a:gd name="T1" fmla="*/ 60 h 531"/>
                <a:gd name="T2" fmla="*/ 925 w 985"/>
                <a:gd name="T3" fmla="*/ 265 h 531"/>
                <a:gd name="T4" fmla="*/ 492 w 985"/>
                <a:gd name="T5" fmla="*/ 471 h 531"/>
                <a:gd name="T6" fmla="*/ 60 w 985"/>
                <a:gd name="T7" fmla="*/ 265 h 531"/>
                <a:gd name="T8" fmla="*/ 492 w 985"/>
                <a:gd name="T9" fmla="*/ 60 h 531"/>
                <a:gd name="T10" fmla="*/ 492 w 985"/>
                <a:gd name="T11" fmla="*/ 0 h 531"/>
                <a:gd name="T12" fmla="*/ 0 w 985"/>
                <a:gd name="T13" fmla="*/ 265 h 531"/>
                <a:gd name="T14" fmla="*/ 492 w 985"/>
                <a:gd name="T15" fmla="*/ 531 h 531"/>
                <a:gd name="T16" fmla="*/ 985 w 985"/>
                <a:gd name="T17" fmla="*/ 265 h 531"/>
                <a:gd name="T18" fmla="*/ 492 w 985"/>
                <a:gd name="T19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5" h="531">
                  <a:moveTo>
                    <a:pt x="492" y="60"/>
                  </a:moveTo>
                  <a:cubicBezTo>
                    <a:pt x="747" y="60"/>
                    <a:pt x="925" y="168"/>
                    <a:pt x="925" y="265"/>
                  </a:cubicBezTo>
                  <a:cubicBezTo>
                    <a:pt x="925" y="362"/>
                    <a:pt x="747" y="471"/>
                    <a:pt x="492" y="471"/>
                  </a:cubicBezTo>
                  <a:cubicBezTo>
                    <a:pt x="237" y="471"/>
                    <a:pt x="60" y="362"/>
                    <a:pt x="60" y="265"/>
                  </a:cubicBezTo>
                  <a:cubicBezTo>
                    <a:pt x="60" y="168"/>
                    <a:pt x="237" y="60"/>
                    <a:pt x="492" y="60"/>
                  </a:cubicBezTo>
                  <a:moveTo>
                    <a:pt x="492" y="0"/>
                  </a:moveTo>
                  <a:cubicBezTo>
                    <a:pt x="220" y="0"/>
                    <a:pt x="0" y="119"/>
                    <a:pt x="0" y="265"/>
                  </a:cubicBezTo>
                  <a:cubicBezTo>
                    <a:pt x="0" y="412"/>
                    <a:pt x="220" y="531"/>
                    <a:pt x="492" y="531"/>
                  </a:cubicBezTo>
                  <a:cubicBezTo>
                    <a:pt x="764" y="531"/>
                    <a:pt x="985" y="412"/>
                    <a:pt x="985" y="265"/>
                  </a:cubicBezTo>
                  <a:cubicBezTo>
                    <a:pt x="985" y="119"/>
                    <a:pt x="764" y="0"/>
                    <a:pt x="492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/>
            <a:lstStyle/>
            <a:p>
              <a:pPr marL="0" marR="0" lvl="0" indent="0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aleway Light"/>
                <a:ea typeface="+mn-ea"/>
              </a:endParaRPr>
            </a:p>
          </p:txBody>
        </p:sp>
        <p:sp>
          <p:nvSpPr>
            <p:cNvPr id="5" name="Freeform 13"/>
            <p:cNvSpPr/>
            <p:nvPr/>
          </p:nvSpPr>
          <p:spPr bwMode="auto">
            <a:xfrm>
              <a:off x="3433260" y="3719534"/>
              <a:ext cx="2237290" cy="742821"/>
            </a:xfrm>
            <a:custGeom>
              <a:avLst/>
              <a:gdLst>
                <a:gd name="T0" fmla="*/ 985 w 985"/>
                <a:gd name="T1" fmla="*/ 184 h 449"/>
                <a:gd name="T2" fmla="*/ 492 w 985"/>
                <a:gd name="T3" fmla="*/ 449 h 449"/>
                <a:gd name="T4" fmla="*/ 0 w 985"/>
                <a:gd name="T5" fmla="*/ 184 h 449"/>
                <a:gd name="T6" fmla="*/ 0 w 985"/>
                <a:gd name="T7" fmla="*/ 0 h 449"/>
                <a:gd name="T8" fmla="*/ 492 w 985"/>
                <a:gd name="T9" fmla="*/ 266 h 449"/>
                <a:gd name="T10" fmla="*/ 985 w 985"/>
                <a:gd name="T11" fmla="*/ 0 h 449"/>
                <a:gd name="T12" fmla="*/ 985 w 985"/>
                <a:gd name="T13" fmla="*/ 184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449">
                  <a:moveTo>
                    <a:pt x="985" y="184"/>
                  </a:moveTo>
                  <a:cubicBezTo>
                    <a:pt x="985" y="330"/>
                    <a:pt x="764" y="449"/>
                    <a:pt x="492" y="449"/>
                  </a:cubicBezTo>
                  <a:cubicBezTo>
                    <a:pt x="220" y="449"/>
                    <a:pt x="0" y="330"/>
                    <a:pt x="0" y="1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7"/>
                    <a:pt x="220" y="266"/>
                    <a:pt x="492" y="266"/>
                  </a:cubicBezTo>
                  <a:cubicBezTo>
                    <a:pt x="764" y="266"/>
                    <a:pt x="985" y="147"/>
                    <a:pt x="985" y="0"/>
                  </a:cubicBezTo>
                  <a:lnTo>
                    <a:pt x="985" y="184"/>
                  </a:lnTo>
                  <a:close/>
                </a:path>
              </a:pathLst>
            </a:custGeom>
            <a:grpFill/>
            <a:ln w="3175">
              <a:noFill/>
            </a:ln>
          </p:spPr>
          <p:txBody>
            <a:bodyPr lIns="0" tIns="0" rIns="0" bIns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Bebas Neue" pitchFamily="34" charset="0"/>
                <a:ea typeface="Roboto Condensed Regular"/>
              </a:endParaRPr>
            </a:p>
          </p:txBody>
        </p:sp>
      </p:grpSp>
      <p:grpSp>
        <p:nvGrpSpPr>
          <p:cNvPr id="6" name="Group 41"/>
          <p:cNvGrpSpPr/>
          <p:nvPr/>
        </p:nvGrpSpPr>
        <p:grpSpPr bwMode="auto">
          <a:xfrm>
            <a:off x="3424484" y="2528476"/>
            <a:ext cx="2237172" cy="1182061"/>
            <a:chOff x="3433260" y="3280864"/>
            <a:chExt cx="2237290" cy="1181491"/>
          </a:xfrm>
          <a:solidFill>
            <a:schemeClr val="accent3"/>
          </a:solidFill>
        </p:grpSpPr>
        <p:sp>
          <p:nvSpPr>
            <p:cNvPr id="7" name="Freeform 11"/>
            <p:cNvSpPr/>
            <p:nvPr/>
          </p:nvSpPr>
          <p:spPr bwMode="auto">
            <a:xfrm>
              <a:off x="3433260" y="3280864"/>
              <a:ext cx="2237290" cy="743417"/>
            </a:xfrm>
            <a:custGeom>
              <a:avLst/>
              <a:gdLst>
                <a:gd name="T0" fmla="*/ 985 w 985"/>
                <a:gd name="T1" fmla="*/ 265 h 449"/>
                <a:gd name="T2" fmla="*/ 492 w 985"/>
                <a:gd name="T3" fmla="*/ 0 h 449"/>
                <a:gd name="T4" fmla="*/ 0 w 985"/>
                <a:gd name="T5" fmla="*/ 265 h 449"/>
                <a:gd name="T6" fmla="*/ 0 w 985"/>
                <a:gd name="T7" fmla="*/ 449 h 449"/>
                <a:gd name="T8" fmla="*/ 492 w 985"/>
                <a:gd name="T9" fmla="*/ 183 h 449"/>
                <a:gd name="T10" fmla="*/ 985 w 985"/>
                <a:gd name="T11" fmla="*/ 449 h 449"/>
                <a:gd name="T12" fmla="*/ 985 w 985"/>
                <a:gd name="T13" fmla="*/ 265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449">
                  <a:moveTo>
                    <a:pt x="985" y="265"/>
                  </a:moveTo>
                  <a:cubicBezTo>
                    <a:pt x="985" y="119"/>
                    <a:pt x="764" y="0"/>
                    <a:pt x="492" y="0"/>
                  </a:cubicBezTo>
                  <a:cubicBezTo>
                    <a:pt x="220" y="0"/>
                    <a:pt x="0" y="119"/>
                    <a:pt x="0" y="265"/>
                  </a:cubicBezTo>
                  <a:cubicBezTo>
                    <a:pt x="0" y="449"/>
                    <a:pt x="0" y="449"/>
                    <a:pt x="0" y="449"/>
                  </a:cubicBezTo>
                  <a:cubicBezTo>
                    <a:pt x="0" y="302"/>
                    <a:pt x="220" y="183"/>
                    <a:pt x="492" y="183"/>
                  </a:cubicBezTo>
                  <a:cubicBezTo>
                    <a:pt x="764" y="183"/>
                    <a:pt x="985" y="302"/>
                    <a:pt x="985" y="449"/>
                  </a:cubicBezTo>
                  <a:lnTo>
                    <a:pt x="985" y="265"/>
                  </a:lnTo>
                  <a:close/>
                </a:path>
              </a:pathLst>
            </a:custGeom>
            <a:grpFill/>
            <a:ln w="3175">
              <a:noFill/>
            </a:ln>
          </p:spPr>
          <p:txBody>
            <a:bodyPr/>
            <a:lstStyle/>
            <a:p>
              <a:pPr marL="0" marR="0" lvl="0" indent="0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aleway Light"/>
                <a:ea typeface="+mn-ea"/>
              </a:endParaRPr>
            </a:p>
          </p:txBody>
        </p:sp>
        <p:sp>
          <p:nvSpPr>
            <p:cNvPr id="8" name="Freeform 12"/>
            <p:cNvSpPr>
              <a:spLocks noEditPoints="1"/>
            </p:cNvSpPr>
            <p:nvPr/>
          </p:nvSpPr>
          <p:spPr bwMode="auto">
            <a:xfrm>
              <a:off x="3433260" y="3280864"/>
              <a:ext cx="2237290" cy="878529"/>
            </a:xfrm>
            <a:custGeom>
              <a:avLst/>
              <a:gdLst>
                <a:gd name="T0" fmla="*/ 492 w 985"/>
                <a:gd name="T1" fmla="*/ 60 h 531"/>
                <a:gd name="T2" fmla="*/ 925 w 985"/>
                <a:gd name="T3" fmla="*/ 265 h 531"/>
                <a:gd name="T4" fmla="*/ 492 w 985"/>
                <a:gd name="T5" fmla="*/ 471 h 531"/>
                <a:gd name="T6" fmla="*/ 60 w 985"/>
                <a:gd name="T7" fmla="*/ 265 h 531"/>
                <a:gd name="T8" fmla="*/ 492 w 985"/>
                <a:gd name="T9" fmla="*/ 60 h 531"/>
                <a:gd name="T10" fmla="*/ 492 w 985"/>
                <a:gd name="T11" fmla="*/ 0 h 531"/>
                <a:gd name="T12" fmla="*/ 0 w 985"/>
                <a:gd name="T13" fmla="*/ 265 h 531"/>
                <a:gd name="T14" fmla="*/ 492 w 985"/>
                <a:gd name="T15" fmla="*/ 531 h 531"/>
                <a:gd name="T16" fmla="*/ 985 w 985"/>
                <a:gd name="T17" fmla="*/ 265 h 531"/>
                <a:gd name="T18" fmla="*/ 492 w 985"/>
                <a:gd name="T19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5" h="531">
                  <a:moveTo>
                    <a:pt x="492" y="60"/>
                  </a:moveTo>
                  <a:cubicBezTo>
                    <a:pt x="747" y="60"/>
                    <a:pt x="925" y="168"/>
                    <a:pt x="925" y="265"/>
                  </a:cubicBezTo>
                  <a:cubicBezTo>
                    <a:pt x="925" y="362"/>
                    <a:pt x="747" y="471"/>
                    <a:pt x="492" y="471"/>
                  </a:cubicBezTo>
                  <a:cubicBezTo>
                    <a:pt x="237" y="471"/>
                    <a:pt x="60" y="362"/>
                    <a:pt x="60" y="265"/>
                  </a:cubicBezTo>
                  <a:cubicBezTo>
                    <a:pt x="60" y="168"/>
                    <a:pt x="237" y="60"/>
                    <a:pt x="492" y="60"/>
                  </a:cubicBezTo>
                  <a:moveTo>
                    <a:pt x="492" y="0"/>
                  </a:moveTo>
                  <a:cubicBezTo>
                    <a:pt x="220" y="0"/>
                    <a:pt x="0" y="119"/>
                    <a:pt x="0" y="265"/>
                  </a:cubicBezTo>
                  <a:cubicBezTo>
                    <a:pt x="0" y="412"/>
                    <a:pt x="220" y="531"/>
                    <a:pt x="492" y="531"/>
                  </a:cubicBezTo>
                  <a:cubicBezTo>
                    <a:pt x="764" y="531"/>
                    <a:pt x="985" y="412"/>
                    <a:pt x="985" y="265"/>
                  </a:cubicBezTo>
                  <a:cubicBezTo>
                    <a:pt x="985" y="119"/>
                    <a:pt x="764" y="0"/>
                    <a:pt x="492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/>
            <a:lstStyle/>
            <a:p>
              <a:pPr marL="0" marR="0" lvl="0" indent="0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aleway Light"/>
                <a:ea typeface="+mn-ea"/>
              </a:endParaRPr>
            </a:p>
          </p:txBody>
        </p:sp>
        <p:sp>
          <p:nvSpPr>
            <p:cNvPr id="9" name="Freeform 13"/>
            <p:cNvSpPr/>
            <p:nvPr/>
          </p:nvSpPr>
          <p:spPr bwMode="auto">
            <a:xfrm>
              <a:off x="3433260" y="3719534"/>
              <a:ext cx="2237290" cy="742821"/>
            </a:xfrm>
            <a:custGeom>
              <a:avLst/>
              <a:gdLst>
                <a:gd name="T0" fmla="*/ 985 w 985"/>
                <a:gd name="T1" fmla="*/ 184 h 449"/>
                <a:gd name="T2" fmla="*/ 492 w 985"/>
                <a:gd name="T3" fmla="*/ 449 h 449"/>
                <a:gd name="T4" fmla="*/ 0 w 985"/>
                <a:gd name="T5" fmla="*/ 184 h 449"/>
                <a:gd name="T6" fmla="*/ 0 w 985"/>
                <a:gd name="T7" fmla="*/ 0 h 449"/>
                <a:gd name="T8" fmla="*/ 492 w 985"/>
                <a:gd name="T9" fmla="*/ 266 h 449"/>
                <a:gd name="T10" fmla="*/ 985 w 985"/>
                <a:gd name="T11" fmla="*/ 0 h 449"/>
                <a:gd name="T12" fmla="*/ 985 w 985"/>
                <a:gd name="T13" fmla="*/ 184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449">
                  <a:moveTo>
                    <a:pt x="985" y="184"/>
                  </a:moveTo>
                  <a:cubicBezTo>
                    <a:pt x="985" y="330"/>
                    <a:pt x="764" y="449"/>
                    <a:pt x="492" y="449"/>
                  </a:cubicBezTo>
                  <a:cubicBezTo>
                    <a:pt x="220" y="449"/>
                    <a:pt x="0" y="330"/>
                    <a:pt x="0" y="1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7"/>
                    <a:pt x="220" y="266"/>
                    <a:pt x="492" y="266"/>
                  </a:cubicBezTo>
                  <a:cubicBezTo>
                    <a:pt x="764" y="266"/>
                    <a:pt x="985" y="147"/>
                    <a:pt x="985" y="0"/>
                  </a:cubicBezTo>
                  <a:lnTo>
                    <a:pt x="985" y="184"/>
                  </a:lnTo>
                  <a:close/>
                </a:path>
              </a:pathLst>
            </a:custGeom>
            <a:grpFill/>
            <a:ln w="3175">
              <a:noFill/>
            </a:ln>
          </p:spPr>
          <p:txBody>
            <a:bodyPr lIns="0" tIns="0" rIns="0" bIns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Bebas Neue" pitchFamily="34" charset="0"/>
                <a:ea typeface="Roboto Condensed Regular"/>
              </a:endParaRPr>
            </a:p>
          </p:txBody>
        </p:sp>
      </p:grpSp>
      <p:grpSp>
        <p:nvGrpSpPr>
          <p:cNvPr id="10" name="Group 45"/>
          <p:cNvGrpSpPr/>
          <p:nvPr/>
        </p:nvGrpSpPr>
        <p:grpSpPr bwMode="auto">
          <a:xfrm>
            <a:off x="3424484" y="1937745"/>
            <a:ext cx="2237172" cy="1181465"/>
            <a:chOff x="3433260" y="3280864"/>
            <a:chExt cx="2237290" cy="1181491"/>
          </a:xfrm>
          <a:solidFill>
            <a:schemeClr val="accent1"/>
          </a:solidFill>
        </p:grpSpPr>
        <p:sp>
          <p:nvSpPr>
            <p:cNvPr id="11" name="Freeform 11"/>
            <p:cNvSpPr/>
            <p:nvPr/>
          </p:nvSpPr>
          <p:spPr bwMode="auto">
            <a:xfrm>
              <a:off x="3433260" y="3280864"/>
              <a:ext cx="2237290" cy="743372"/>
            </a:xfrm>
            <a:custGeom>
              <a:avLst/>
              <a:gdLst>
                <a:gd name="T0" fmla="*/ 2147483647 w 985"/>
                <a:gd name="T1" fmla="*/ 726382059 h 449"/>
                <a:gd name="T2" fmla="*/ 2147483647 w 985"/>
                <a:gd name="T3" fmla="*/ 0 h 449"/>
                <a:gd name="T4" fmla="*/ 0 w 985"/>
                <a:gd name="T5" fmla="*/ 726382059 h 449"/>
                <a:gd name="T6" fmla="*/ 0 w 985"/>
                <a:gd name="T7" fmla="*/ 1230739266 h 449"/>
                <a:gd name="T8" fmla="*/ 2147483647 w 985"/>
                <a:gd name="T9" fmla="*/ 501615505 h 449"/>
                <a:gd name="T10" fmla="*/ 2147483647 w 985"/>
                <a:gd name="T11" fmla="*/ 1230739266 h 449"/>
                <a:gd name="T12" fmla="*/ 2147483647 w 985"/>
                <a:gd name="T13" fmla="*/ 726382059 h 4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85" h="449">
                  <a:moveTo>
                    <a:pt x="985" y="265"/>
                  </a:moveTo>
                  <a:cubicBezTo>
                    <a:pt x="985" y="119"/>
                    <a:pt x="764" y="0"/>
                    <a:pt x="492" y="0"/>
                  </a:cubicBezTo>
                  <a:cubicBezTo>
                    <a:pt x="220" y="0"/>
                    <a:pt x="0" y="119"/>
                    <a:pt x="0" y="265"/>
                  </a:cubicBezTo>
                  <a:cubicBezTo>
                    <a:pt x="0" y="449"/>
                    <a:pt x="0" y="449"/>
                    <a:pt x="0" y="449"/>
                  </a:cubicBezTo>
                  <a:cubicBezTo>
                    <a:pt x="0" y="302"/>
                    <a:pt x="220" y="183"/>
                    <a:pt x="492" y="183"/>
                  </a:cubicBezTo>
                  <a:cubicBezTo>
                    <a:pt x="764" y="183"/>
                    <a:pt x="985" y="302"/>
                    <a:pt x="985" y="449"/>
                  </a:cubicBezTo>
                  <a:lnTo>
                    <a:pt x="985" y="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3433260" y="3280864"/>
              <a:ext cx="2237290" cy="878972"/>
            </a:xfrm>
            <a:custGeom>
              <a:avLst/>
              <a:gdLst>
                <a:gd name="T0" fmla="*/ 492 w 985"/>
                <a:gd name="T1" fmla="*/ 60 h 531"/>
                <a:gd name="T2" fmla="*/ 925 w 985"/>
                <a:gd name="T3" fmla="*/ 265 h 531"/>
                <a:gd name="T4" fmla="*/ 492 w 985"/>
                <a:gd name="T5" fmla="*/ 471 h 531"/>
                <a:gd name="T6" fmla="*/ 60 w 985"/>
                <a:gd name="T7" fmla="*/ 265 h 531"/>
                <a:gd name="T8" fmla="*/ 492 w 985"/>
                <a:gd name="T9" fmla="*/ 60 h 531"/>
                <a:gd name="T10" fmla="*/ 492 w 985"/>
                <a:gd name="T11" fmla="*/ 0 h 531"/>
                <a:gd name="T12" fmla="*/ 0 w 985"/>
                <a:gd name="T13" fmla="*/ 265 h 531"/>
                <a:gd name="T14" fmla="*/ 492 w 985"/>
                <a:gd name="T15" fmla="*/ 531 h 531"/>
                <a:gd name="T16" fmla="*/ 985 w 985"/>
                <a:gd name="T17" fmla="*/ 265 h 531"/>
                <a:gd name="T18" fmla="*/ 492 w 985"/>
                <a:gd name="T19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5" h="531">
                  <a:moveTo>
                    <a:pt x="492" y="60"/>
                  </a:moveTo>
                  <a:cubicBezTo>
                    <a:pt x="747" y="60"/>
                    <a:pt x="925" y="168"/>
                    <a:pt x="925" y="265"/>
                  </a:cubicBezTo>
                  <a:cubicBezTo>
                    <a:pt x="925" y="362"/>
                    <a:pt x="747" y="471"/>
                    <a:pt x="492" y="471"/>
                  </a:cubicBezTo>
                  <a:cubicBezTo>
                    <a:pt x="237" y="471"/>
                    <a:pt x="60" y="362"/>
                    <a:pt x="60" y="265"/>
                  </a:cubicBezTo>
                  <a:cubicBezTo>
                    <a:pt x="60" y="168"/>
                    <a:pt x="237" y="60"/>
                    <a:pt x="492" y="60"/>
                  </a:cubicBezTo>
                  <a:moveTo>
                    <a:pt x="492" y="0"/>
                  </a:moveTo>
                  <a:cubicBezTo>
                    <a:pt x="220" y="0"/>
                    <a:pt x="0" y="119"/>
                    <a:pt x="0" y="265"/>
                  </a:cubicBezTo>
                  <a:cubicBezTo>
                    <a:pt x="0" y="412"/>
                    <a:pt x="220" y="531"/>
                    <a:pt x="492" y="531"/>
                  </a:cubicBezTo>
                  <a:cubicBezTo>
                    <a:pt x="764" y="531"/>
                    <a:pt x="985" y="412"/>
                    <a:pt x="985" y="265"/>
                  </a:cubicBezTo>
                  <a:cubicBezTo>
                    <a:pt x="985" y="119"/>
                    <a:pt x="764" y="0"/>
                    <a:pt x="492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/>
            <a:lstStyle/>
            <a:p>
              <a:pPr marL="0" marR="0" lvl="0" indent="0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aleway Light"/>
                <a:ea typeface="+mn-ea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3433260" y="3719755"/>
              <a:ext cx="2237290" cy="742600"/>
            </a:xfrm>
            <a:custGeom>
              <a:avLst/>
              <a:gdLst>
                <a:gd name="T0" fmla="*/ 985 w 985"/>
                <a:gd name="T1" fmla="*/ 184 h 449"/>
                <a:gd name="T2" fmla="*/ 492 w 985"/>
                <a:gd name="T3" fmla="*/ 449 h 449"/>
                <a:gd name="T4" fmla="*/ 0 w 985"/>
                <a:gd name="T5" fmla="*/ 184 h 449"/>
                <a:gd name="T6" fmla="*/ 0 w 985"/>
                <a:gd name="T7" fmla="*/ 0 h 449"/>
                <a:gd name="T8" fmla="*/ 492 w 985"/>
                <a:gd name="T9" fmla="*/ 266 h 449"/>
                <a:gd name="T10" fmla="*/ 985 w 985"/>
                <a:gd name="T11" fmla="*/ 0 h 449"/>
                <a:gd name="T12" fmla="*/ 985 w 985"/>
                <a:gd name="T13" fmla="*/ 184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449">
                  <a:moveTo>
                    <a:pt x="985" y="184"/>
                  </a:moveTo>
                  <a:cubicBezTo>
                    <a:pt x="985" y="330"/>
                    <a:pt x="764" y="449"/>
                    <a:pt x="492" y="449"/>
                  </a:cubicBezTo>
                  <a:cubicBezTo>
                    <a:pt x="220" y="449"/>
                    <a:pt x="0" y="330"/>
                    <a:pt x="0" y="1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7"/>
                    <a:pt x="220" y="266"/>
                    <a:pt x="492" y="266"/>
                  </a:cubicBezTo>
                  <a:cubicBezTo>
                    <a:pt x="764" y="266"/>
                    <a:pt x="985" y="147"/>
                    <a:pt x="985" y="0"/>
                  </a:cubicBezTo>
                  <a:lnTo>
                    <a:pt x="985" y="184"/>
                  </a:lnTo>
                  <a:close/>
                </a:path>
              </a:pathLst>
            </a:custGeom>
            <a:grpFill/>
            <a:ln w="3175">
              <a:noFill/>
            </a:ln>
          </p:spPr>
          <p:txBody>
            <a:bodyPr lIns="0" tIns="0" rIns="0" bIns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Bebas Neue" pitchFamily="34" charset="0"/>
                <a:ea typeface="Roboto Condensed Regular"/>
              </a:endParaRPr>
            </a:p>
          </p:txBody>
        </p:sp>
      </p:grpSp>
      <p:grpSp>
        <p:nvGrpSpPr>
          <p:cNvPr id="14" name="Group 49"/>
          <p:cNvGrpSpPr/>
          <p:nvPr/>
        </p:nvGrpSpPr>
        <p:grpSpPr bwMode="auto">
          <a:xfrm>
            <a:off x="3424484" y="1318454"/>
            <a:ext cx="2237172" cy="1182060"/>
            <a:chOff x="3433260" y="1508627"/>
            <a:chExt cx="2237290" cy="1181491"/>
          </a:xfrm>
          <a:solidFill>
            <a:schemeClr val="accent2"/>
          </a:solidFill>
        </p:grpSpPr>
        <p:sp>
          <p:nvSpPr>
            <p:cNvPr id="15" name="Freeform 11"/>
            <p:cNvSpPr/>
            <p:nvPr/>
          </p:nvSpPr>
          <p:spPr bwMode="auto">
            <a:xfrm>
              <a:off x="3433260" y="1508627"/>
              <a:ext cx="2237290" cy="743372"/>
            </a:xfrm>
            <a:custGeom>
              <a:avLst/>
              <a:gdLst>
                <a:gd name="T0" fmla="*/ 2147483647 w 985"/>
                <a:gd name="T1" fmla="*/ 726382059 h 449"/>
                <a:gd name="T2" fmla="*/ 2147483647 w 985"/>
                <a:gd name="T3" fmla="*/ 0 h 449"/>
                <a:gd name="T4" fmla="*/ 0 w 985"/>
                <a:gd name="T5" fmla="*/ 726382059 h 449"/>
                <a:gd name="T6" fmla="*/ 0 w 985"/>
                <a:gd name="T7" fmla="*/ 1230739266 h 449"/>
                <a:gd name="T8" fmla="*/ 2147483647 w 985"/>
                <a:gd name="T9" fmla="*/ 501615505 h 449"/>
                <a:gd name="T10" fmla="*/ 2147483647 w 985"/>
                <a:gd name="T11" fmla="*/ 1230739266 h 449"/>
                <a:gd name="T12" fmla="*/ 2147483647 w 985"/>
                <a:gd name="T13" fmla="*/ 726382059 h 4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85" h="449">
                  <a:moveTo>
                    <a:pt x="985" y="265"/>
                  </a:moveTo>
                  <a:cubicBezTo>
                    <a:pt x="985" y="119"/>
                    <a:pt x="764" y="0"/>
                    <a:pt x="492" y="0"/>
                  </a:cubicBezTo>
                  <a:cubicBezTo>
                    <a:pt x="220" y="0"/>
                    <a:pt x="0" y="119"/>
                    <a:pt x="0" y="265"/>
                  </a:cubicBezTo>
                  <a:cubicBezTo>
                    <a:pt x="0" y="449"/>
                    <a:pt x="0" y="449"/>
                    <a:pt x="0" y="449"/>
                  </a:cubicBezTo>
                  <a:cubicBezTo>
                    <a:pt x="0" y="302"/>
                    <a:pt x="220" y="183"/>
                    <a:pt x="492" y="183"/>
                  </a:cubicBezTo>
                  <a:cubicBezTo>
                    <a:pt x="764" y="183"/>
                    <a:pt x="985" y="302"/>
                    <a:pt x="985" y="449"/>
                  </a:cubicBezTo>
                  <a:lnTo>
                    <a:pt x="985" y="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433260" y="1508627"/>
              <a:ext cx="2237290" cy="878529"/>
            </a:xfrm>
            <a:custGeom>
              <a:avLst/>
              <a:gdLst>
                <a:gd name="T0" fmla="*/ 492 w 985"/>
                <a:gd name="T1" fmla="*/ 60 h 531"/>
                <a:gd name="T2" fmla="*/ 925 w 985"/>
                <a:gd name="T3" fmla="*/ 265 h 531"/>
                <a:gd name="T4" fmla="*/ 492 w 985"/>
                <a:gd name="T5" fmla="*/ 471 h 531"/>
                <a:gd name="T6" fmla="*/ 60 w 985"/>
                <a:gd name="T7" fmla="*/ 265 h 531"/>
                <a:gd name="T8" fmla="*/ 492 w 985"/>
                <a:gd name="T9" fmla="*/ 60 h 531"/>
                <a:gd name="T10" fmla="*/ 492 w 985"/>
                <a:gd name="T11" fmla="*/ 0 h 531"/>
                <a:gd name="T12" fmla="*/ 0 w 985"/>
                <a:gd name="T13" fmla="*/ 265 h 531"/>
                <a:gd name="T14" fmla="*/ 492 w 985"/>
                <a:gd name="T15" fmla="*/ 531 h 531"/>
                <a:gd name="T16" fmla="*/ 985 w 985"/>
                <a:gd name="T17" fmla="*/ 265 h 531"/>
                <a:gd name="T18" fmla="*/ 492 w 985"/>
                <a:gd name="T19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5" h="531">
                  <a:moveTo>
                    <a:pt x="492" y="60"/>
                  </a:moveTo>
                  <a:cubicBezTo>
                    <a:pt x="747" y="60"/>
                    <a:pt x="925" y="168"/>
                    <a:pt x="925" y="265"/>
                  </a:cubicBezTo>
                  <a:cubicBezTo>
                    <a:pt x="925" y="362"/>
                    <a:pt x="747" y="471"/>
                    <a:pt x="492" y="471"/>
                  </a:cubicBezTo>
                  <a:cubicBezTo>
                    <a:pt x="237" y="471"/>
                    <a:pt x="60" y="362"/>
                    <a:pt x="60" y="265"/>
                  </a:cubicBezTo>
                  <a:cubicBezTo>
                    <a:pt x="60" y="168"/>
                    <a:pt x="237" y="60"/>
                    <a:pt x="492" y="60"/>
                  </a:cubicBezTo>
                  <a:moveTo>
                    <a:pt x="492" y="0"/>
                  </a:moveTo>
                  <a:cubicBezTo>
                    <a:pt x="220" y="0"/>
                    <a:pt x="0" y="119"/>
                    <a:pt x="0" y="265"/>
                  </a:cubicBezTo>
                  <a:cubicBezTo>
                    <a:pt x="0" y="412"/>
                    <a:pt x="220" y="531"/>
                    <a:pt x="492" y="531"/>
                  </a:cubicBezTo>
                  <a:cubicBezTo>
                    <a:pt x="764" y="531"/>
                    <a:pt x="985" y="412"/>
                    <a:pt x="985" y="265"/>
                  </a:cubicBezTo>
                  <a:cubicBezTo>
                    <a:pt x="985" y="119"/>
                    <a:pt x="764" y="0"/>
                    <a:pt x="492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/>
            <a:lstStyle/>
            <a:p>
              <a:pPr marL="0" marR="0" lvl="0" indent="0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aleway Light"/>
                <a:ea typeface="+mn-ea"/>
              </a:endParaRPr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3433260" y="1947296"/>
              <a:ext cx="2237290" cy="742822"/>
            </a:xfrm>
            <a:custGeom>
              <a:avLst/>
              <a:gdLst>
                <a:gd name="T0" fmla="*/ 985 w 985"/>
                <a:gd name="T1" fmla="*/ 184 h 449"/>
                <a:gd name="T2" fmla="*/ 492 w 985"/>
                <a:gd name="T3" fmla="*/ 449 h 449"/>
                <a:gd name="T4" fmla="*/ 0 w 985"/>
                <a:gd name="T5" fmla="*/ 184 h 449"/>
                <a:gd name="T6" fmla="*/ 0 w 985"/>
                <a:gd name="T7" fmla="*/ 0 h 449"/>
                <a:gd name="T8" fmla="*/ 492 w 985"/>
                <a:gd name="T9" fmla="*/ 266 h 449"/>
                <a:gd name="T10" fmla="*/ 985 w 985"/>
                <a:gd name="T11" fmla="*/ 0 h 449"/>
                <a:gd name="T12" fmla="*/ 985 w 985"/>
                <a:gd name="T13" fmla="*/ 184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449">
                  <a:moveTo>
                    <a:pt x="985" y="184"/>
                  </a:moveTo>
                  <a:cubicBezTo>
                    <a:pt x="985" y="330"/>
                    <a:pt x="764" y="449"/>
                    <a:pt x="492" y="449"/>
                  </a:cubicBezTo>
                  <a:cubicBezTo>
                    <a:pt x="220" y="449"/>
                    <a:pt x="0" y="330"/>
                    <a:pt x="0" y="1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7"/>
                    <a:pt x="220" y="266"/>
                    <a:pt x="492" y="266"/>
                  </a:cubicBezTo>
                  <a:cubicBezTo>
                    <a:pt x="764" y="266"/>
                    <a:pt x="985" y="147"/>
                    <a:pt x="985" y="0"/>
                  </a:cubicBezTo>
                  <a:lnTo>
                    <a:pt x="985" y="184"/>
                  </a:lnTo>
                  <a:close/>
                </a:path>
              </a:pathLst>
            </a:custGeom>
            <a:grpFill/>
            <a:ln w="3175">
              <a:noFill/>
            </a:ln>
          </p:spPr>
          <p:txBody>
            <a:bodyPr lIns="0" tIns="0" rIns="0" bIns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Bebas Neue" pitchFamily="34" charset="0"/>
                <a:ea typeface="Roboto Condensed Regular"/>
              </a:endParaRPr>
            </a:p>
          </p:txBody>
        </p:sp>
      </p:grpSp>
      <p:cxnSp>
        <p:nvCxnSpPr>
          <p:cNvPr id="18" name="Straight Connector 53"/>
          <p:cNvCxnSpPr/>
          <p:nvPr/>
        </p:nvCxnSpPr>
        <p:spPr>
          <a:xfrm>
            <a:off x="5704530" y="3143625"/>
            <a:ext cx="494238" cy="1787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ysDash"/>
            <a:miter lim="800000"/>
            <a:headEnd type="oval" w="sm" len="sm"/>
            <a:tailEnd type="triangle" w="sm" len="sm"/>
          </a:ln>
          <a:effectLst/>
        </p:spPr>
      </p:cxnSp>
      <p:cxnSp>
        <p:nvCxnSpPr>
          <p:cNvPr id="19" name="Straight Connector 54"/>
          <p:cNvCxnSpPr/>
          <p:nvPr/>
        </p:nvCxnSpPr>
        <p:spPr>
          <a:xfrm>
            <a:off x="5704530" y="1879386"/>
            <a:ext cx="494238" cy="2382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ysDash"/>
            <a:miter lim="800000"/>
            <a:headEnd type="oval" w="sm" len="sm"/>
            <a:tailEnd type="triangle" w="sm" len="sm"/>
          </a:ln>
          <a:effectLst/>
        </p:spPr>
      </p:cxnSp>
      <p:cxnSp>
        <p:nvCxnSpPr>
          <p:cNvPr id="20" name="Straight Connector 55"/>
          <p:cNvCxnSpPr/>
          <p:nvPr/>
        </p:nvCxnSpPr>
        <p:spPr>
          <a:xfrm flipH="1">
            <a:off x="2889754" y="3795693"/>
            <a:ext cx="494238" cy="1787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ysDash"/>
            <a:miter lim="800000"/>
            <a:headEnd type="oval" w="sm" len="sm"/>
            <a:tailEnd type="triangle" w="sm" len="sm"/>
          </a:ln>
          <a:effectLst/>
        </p:spPr>
      </p:cxnSp>
      <p:cxnSp>
        <p:nvCxnSpPr>
          <p:cNvPr id="21" name="Straight Connector 56"/>
          <p:cNvCxnSpPr/>
          <p:nvPr/>
        </p:nvCxnSpPr>
        <p:spPr>
          <a:xfrm flipH="1">
            <a:off x="2889754" y="2531456"/>
            <a:ext cx="494238" cy="2382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ysDash"/>
            <a:miter lim="800000"/>
            <a:headEnd type="oval" w="sm" len="sm"/>
            <a:tailEnd type="triangle" w="sm" len="sm"/>
          </a:ln>
          <a:effectLst/>
        </p:spPr>
      </p:cxnSp>
      <p:sp>
        <p:nvSpPr>
          <p:cNvPr id="22" name="Oval 57"/>
          <p:cNvSpPr/>
          <p:nvPr/>
        </p:nvSpPr>
        <p:spPr>
          <a:xfrm>
            <a:off x="2390157" y="2286706"/>
            <a:ext cx="491856" cy="492476"/>
          </a:xfrm>
          <a:prstGeom prst="ellipse">
            <a:avLst/>
          </a:prstGeom>
          <a:solidFill>
            <a:schemeClr val="accent1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91419" tIns="45710" rIns="91419" bIns="4571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Raleway Light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899592" y="2212864"/>
            <a:ext cx="1391122" cy="50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5710" rIns="0" bIns="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charset="-128"/>
              </a:defRPr>
            </a:lvl9pPr>
          </a:lstStyle>
          <a:p>
            <a:pPr lvl="0" algn="r" eaLnBrk="1" hangingPunct="1"/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输入你的标题</a:t>
            </a:r>
          </a:p>
          <a:p>
            <a:pPr lvl="0" algn="r" eaLnBrk="1" hangingPunct="1"/>
            <a:r>
              <a:rPr lang="zh-CN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在此添加内容在此添加内容</a:t>
            </a:r>
          </a:p>
          <a:p>
            <a:pPr lvl="0" algn="r" eaLnBrk="1" hangingPunct="1"/>
            <a:r>
              <a:rPr lang="zh-CN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在此添加内容在此添加内容</a:t>
            </a:r>
          </a:p>
        </p:txBody>
      </p:sp>
      <p:sp>
        <p:nvSpPr>
          <p:cNvPr id="24" name="Oval 59"/>
          <p:cNvSpPr/>
          <p:nvPr/>
        </p:nvSpPr>
        <p:spPr>
          <a:xfrm>
            <a:off x="2388371" y="3544990"/>
            <a:ext cx="492452" cy="492475"/>
          </a:xfrm>
          <a:prstGeom prst="ellipse">
            <a:avLst/>
          </a:prstGeom>
          <a:solidFill>
            <a:schemeClr val="accent4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91419" tIns="45710" rIns="91419" bIns="4571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Raleway Light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899593" y="3461024"/>
            <a:ext cx="1405413" cy="50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5710" rIns="0" bIns="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charset="-128"/>
              </a:defRPr>
            </a:lvl9pPr>
          </a:lstStyle>
          <a:p>
            <a:pPr lvl="0" algn="r" eaLnBrk="1" hangingPunct="1"/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输入你的标题</a:t>
            </a:r>
          </a:p>
          <a:p>
            <a:pPr lvl="0" algn="r" eaLnBrk="1" hangingPunct="1"/>
            <a:r>
              <a:rPr lang="zh-CN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在此添加内容在此添加内容</a:t>
            </a:r>
          </a:p>
          <a:p>
            <a:pPr lvl="0" algn="r" eaLnBrk="1" hangingPunct="1"/>
            <a:r>
              <a:rPr lang="zh-CN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在此添加内容在此添加内容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804954" y="2808360"/>
            <a:ext cx="1403450" cy="50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5710" rIns="0" bIns="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charset="-128"/>
              </a:defRPr>
            </a:lvl9pPr>
          </a:lstStyle>
          <a:p>
            <a:pPr lvl="0" eaLnBrk="1" hangingPunct="1"/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输入你的标题</a:t>
            </a:r>
          </a:p>
          <a:p>
            <a:pPr lvl="0" eaLnBrk="1" hangingPunct="1"/>
            <a:r>
              <a:rPr lang="zh-CN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在此添加内容在此添加内容</a:t>
            </a:r>
          </a:p>
          <a:p>
            <a:pPr lvl="0" eaLnBrk="1" hangingPunct="1"/>
            <a:r>
              <a:rPr lang="zh-CN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在此添加内容在此添加内容</a:t>
            </a:r>
          </a:p>
        </p:txBody>
      </p:sp>
      <p:sp>
        <p:nvSpPr>
          <p:cNvPr id="27" name="Oval 62"/>
          <p:cNvSpPr/>
          <p:nvPr/>
        </p:nvSpPr>
        <p:spPr>
          <a:xfrm>
            <a:off x="6230924" y="1589975"/>
            <a:ext cx="492451" cy="492476"/>
          </a:xfrm>
          <a:prstGeom prst="ellipse">
            <a:avLst/>
          </a:prstGeom>
          <a:solidFill>
            <a:schemeClr val="accent2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91419" tIns="45710" rIns="91419" bIns="4571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Raleway Light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813289" y="1516133"/>
            <a:ext cx="1394419" cy="50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5710" rIns="0" bIns="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charset="-128"/>
              </a:defRPr>
            </a:lvl9pPr>
          </a:lstStyle>
          <a:p>
            <a:pPr lvl="0" eaLnBrk="1" hangingPunct="1"/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输入你的标题</a:t>
            </a:r>
          </a:p>
          <a:p>
            <a:pPr lvl="0" eaLnBrk="1" hangingPunct="1"/>
            <a:r>
              <a:rPr lang="zh-CN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在此添加内容在此添加内容</a:t>
            </a:r>
          </a:p>
          <a:p>
            <a:pPr lvl="0" eaLnBrk="1" hangingPunct="1"/>
            <a:r>
              <a:rPr lang="zh-CN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在此添加内容在此添加内容</a:t>
            </a:r>
          </a:p>
        </p:txBody>
      </p:sp>
      <p:sp>
        <p:nvSpPr>
          <p:cNvPr id="29" name="Oval 64"/>
          <p:cNvSpPr/>
          <p:nvPr/>
        </p:nvSpPr>
        <p:spPr>
          <a:xfrm>
            <a:off x="6222588" y="2882202"/>
            <a:ext cx="492451" cy="492476"/>
          </a:xfrm>
          <a:prstGeom prst="ellipse">
            <a:avLst/>
          </a:prstGeom>
          <a:solidFill>
            <a:schemeClr val="accent3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68566" tIns="34283" rIns="68566" bIns="34283" anchor="ctr"/>
          <a:lstStyle/>
          <a:p>
            <a:pPr marL="0" marR="0" lvl="0" indent="0" algn="ctr" defTabSz="6851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aleway Light"/>
                <a:ea typeface="+mn-ea"/>
                <a:cs typeface="+mn-cs"/>
              </a:rPr>
              <a:t> </a:t>
            </a:r>
          </a:p>
        </p:txBody>
      </p:sp>
      <p:grpSp>
        <p:nvGrpSpPr>
          <p:cNvPr id="30" name="Group 65"/>
          <p:cNvGrpSpPr/>
          <p:nvPr/>
        </p:nvGrpSpPr>
        <p:grpSpPr>
          <a:xfrm>
            <a:off x="6342592" y="2983536"/>
            <a:ext cx="262502" cy="280834"/>
            <a:chOff x="494476" y="2241785"/>
            <a:chExt cx="239742" cy="256405"/>
          </a:xfrm>
          <a:solidFill>
            <a:srgbClr val="FFFFFF"/>
          </a:solidFill>
        </p:grpSpPr>
        <p:sp>
          <p:nvSpPr>
            <p:cNvPr id="31" name="Freeform 67"/>
            <p:cNvSpPr>
              <a:spLocks noEditPoints="1"/>
            </p:cNvSpPr>
            <p:nvPr/>
          </p:nvSpPr>
          <p:spPr bwMode="auto">
            <a:xfrm>
              <a:off x="494476" y="2241785"/>
              <a:ext cx="239742" cy="256405"/>
            </a:xfrm>
            <a:custGeom>
              <a:avLst/>
              <a:gdLst>
                <a:gd name="T0" fmla="*/ 190 w 219"/>
                <a:gd name="T1" fmla="*/ 0 h 234"/>
                <a:gd name="T2" fmla="*/ 30 w 219"/>
                <a:gd name="T3" fmla="*/ 0 h 234"/>
                <a:gd name="T4" fmla="*/ 0 w 219"/>
                <a:gd name="T5" fmla="*/ 29 h 234"/>
                <a:gd name="T6" fmla="*/ 0 w 219"/>
                <a:gd name="T7" fmla="*/ 205 h 234"/>
                <a:gd name="T8" fmla="*/ 30 w 219"/>
                <a:gd name="T9" fmla="*/ 234 h 234"/>
                <a:gd name="T10" fmla="*/ 190 w 219"/>
                <a:gd name="T11" fmla="*/ 234 h 234"/>
                <a:gd name="T12" fmla="*/ 219 w 219"/>
                <a:gd name="T13" fmla="*/ 205 h 234"/>
                <a:gd name="T14" fmla="*/ 219 w 219"/>
                <a:gd name="T15" fmla="*/ 29 h 234"/>
                <a:gd name="T16" fmla="*/ 190 w 219"/>
                <a:gd name="T17" fmla="*/ 0 h 234"/>
                <a:gd name="T18" fmla="*/ 205 w 219"/>
                <a:gd name="T19" fmla="*/ 205 h 234"/>
                <a:gd name="T20" fmla="*/ 190 w 219"/>
                <a:gd name="T21" fmla="*/ 219 h 234"/>
                <a:gd name="T22" fmla="*/ 30 w 219"/>
                <a:gd name="T23" fmla="*/ 219 h 234"/>
                <a:gd name="T24" fmla="*/ 15 w 219"/>
                <a:gd name="T25" fmla="*/ 205 h 234"/>
                <a:gd name="T26" fmla="*/ 15 w 219"/>
                <a:gd name="T27" fmla="*/ 29 h 234"/>
                <a:gd name="T28" fmla="*/ 30 w 219"/>
                <a:gd name="T29" fmla="*/ 15 h 234"/>
                <a:gd name="T30" fmla="*/ 190 w 219"/>
                <a:gd name="T31" fmla="*/ 15 h 234"/>
                <a:gd name="T32" fmla="*/ 205 w 219"/>
                <a:gd name="T33" fmla="*/ 29 h 234"/>
                <a:gd name="T34" fmla="*/ 205 w 219"/>
                <a:gd name="T35" fmla="*/ 205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9" h="234">
                  <a:moveTo>
                    <a:pt x="19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21"/>
                    <a:pt x="13" y="234"/>
                    <a:pt x="30" y="234"/>
                  </a:cubicBezTo>
                  <a:cubicBezTo>
                    <a:pt x="190" y="234"/>
                    <a:pt x="190" y="234"/>
                    <a:pt x="190" y="234"/>
                  </a:cubicBezTo>
                  <a:cubicBezTo>
                    <a:pt x="206" y="234"/>
                    <a:pt x="219" y="221"/>
                    <a:pt x="219" y="205"/>
                  </a:cubicBezTo>
                  <a:cubicBezTo>
                    <a:pt x="219" y="29"/>
                    <a:pt x="219" y="29"/>
                    <a:pt x="219" y="29"/>
                  </a:cubicBezTo>
                  <a:cubicBezTo>
                    <a:pt x="219" y="13"/>
                    <a:pt x="206" y="0"/>
                    <a:pt x="190" y="0"/>
                  </a:cubicBezTo>
                  <a:close/>
                  <a:moveTo>
                    <a:pt x="205" y="205"/>
                  </a:moveTo>
                  <a:cubicBezTo>
                    <a:pt x="205" y="213"/>
                    <a:pt x="198" y="219"/>
                    <a:pt x="190" y="219"/>
                  </a:cubicBezTo>
                  <a:cubicBezTo>
                    <a:pt x="30" y="219"/>
                    <a:pt x="30" y="219"/>
                    <a:pt x="30" y="219"/>
                  </a:cubicBezTo>
                  <a:cubicBezTo>
                    <a:pt x="21" y="219"/>
                    <a:pt x="15" y="213"/>
                    <a:pt x="15" y="205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1"/>
                    <a:pt x="21" y="15"/>
                    <a:pt x="30" y="15"/>
                  </a:cubicBezTo>
                  <a:cubicBezTo>
                    <a:pt x="190" y="15"/>
                    <a:pt x="190" y="15"/>
                    <a:pt x="190" y="15"/>
                  </a:cubicBezTo>
                  <a:cubicBezTo>
                    <a:pt x="198" y="15"/>
                    <a:pt x="205" y="21"/>
                    <a:pt x="205" y="29"/>
                  </a:cubicBezTo>
                  <a:lnTo>
                    <a:pt x="205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aleway Light"/>
                <a:ea typeface="+mn-ea"/>
              </a:endParaRPr>
            </a:p>
          </p:txBody>
        </p:sp>
        <p:sp>
          <p:nvSpPr>
            <p:cNvPr id="32" name="Freeform 68"/>
            <p:cNvSpPr>
              <a:spLocks noEditPoints="1"/>
            </p:cNvSpPr>
            <p:nvPr/>
          </p:nvSpPr>
          <p:spPr bwMode="auto">
            <a:xfrm>
              <a:off x="527337" y="2273716"/>
              <a:ext cx="175411" cy="160601"/>
            </a:xfrm>
            <a:custGeom>
              <a:avLst/>
              <a:gdLst>
                <a:gd name="T0" fmla="*/ 153 w 160"/>
                <a:gd name="T1" fmla="*/ 0 h 147"/>
                <a:gd name="T2" fmla="*/ 7 w 160"/>
                <a:gd name="T3" fmla="*/ 0 h 147"/>
                <a:gd name="T4" fmla="*/ 0 w 160"/>
                <a:gd name="T5" fmla="*/ 8 h 147"/>
                <a:gd name="T6" fmla="*/ 0 w 160"/>
                <a:gd name="T7" fmla="*/ 139 h 147"/>
                <a:gd name="T8" fmla="*/ 7 w 160"/>
                <a:gd name="T9" fmla="*/ 147 h 147"/>
                <a:gd name="T10" fmla="*/ 153 w 160"/>
                <a:gd name="T11" fmla="*/ 147 h 147"/>
                <a:gd name="T12" fmla="*/ 160 w 160"/>
                <a:gd name="T13" fmla="*/ 139 h 147"/>
                <a:gd name="T14" fmla="*/ 160 w 160"/>
                <a:gd name="T15" fmla="*/ 8 h 147"/>
                <a:gd name="T16" fmla="*/ 153 w 160"/>
                <a:gd name="T17" fmla="*/ 0 h 147"/>
                <a:gd name="T18" fmla="*/ 153 w 160"/>
                <a:gd name="T19" fmla="*/ 8 h 147"/>
                <a:gd name="T20" fmla="*/ 153 w 160"/>
                <a:gd name="T21" fmla="*/ 109 h 147"/>
                <a:gd name="T22" fmla="*/ 129 w 160"/>
                <a:gd name="T23" fmla="*/ 83 h 147"/>
                <a:gd name="T24" fmla="*/ 124 w 160"/>
                <a:gd name="T25" fmla="*/ 81 h 147"/>
                <a:gd name="T26" fmla="*/ 118 w 160"/>
                <a:gd name="T27" fmla="*/ 83 h 147"/>
                <a:gd name="T28" fmla="*/ 99 w 160"/>
                <a:gd name="T29" fmla="*/ 105 h 147"/>
                <a:gd name="T30" fmla="*/ 42 w 160"/>
                <a:gd name="T31" fmla="*/ 39 h 147"/>
                <a:gd name="T32" fmla="*/ 36 w 160"/>
                <a:gd name="T33" fmla="*/ 37 h 147"/>
                <a:gd name="T34" fmla="*/ 31 w 160"/>
                <a:gd name="T35" fmla="*/ 39 h 147"/>
                <a:gd name="T36" fmla="*/ 7 w 160"/>
                <a:gd name="T37" fmla="*/ 67 h 147"/>
                <a:gd name="T38" fmla="*/ 7 w 160"/>
                <a:gd name="T39" fmla="*/ 8 h 147"/>
                <a:gd name="T40" fmla="*/ 153 w 160"/>
                <a:gd name="T41" fmla="*/ 8 h 147"/>
                <a:gd name="T42" fmla="*/ 7 w 160"/>
                <a:gd name="T43" fmla="*/ 78 h 147"/>
                <a:gd name="T44" fmla="*/ 36 w 160"/>
                <a:gd name="T45" fmla="*/ 44 h 147"/>
                <a:gd name="T46" fmla="*/ 95 w 160"/>
                <a:gd name="T47" fmla="*/ 111 h 147"/>
                <a:gd name="T48" fmla="*/ 99 w 160"/>
                <a:gd name="T49" fmla="*/ 116 h 147"/>
                <a:gd name="T50" fmla="*/ 119 w 160"/>
                <a:gd name="T51" fmla="*/ 139 h 147"/>
                <a:gd name="T52" fmla="*/ 7 w 160"/>
                <a:gd name="T53" fmla="*/ 139 h 147"/>
                <a:gd name="T54" fmla="*/ 7 w 160"/>
                <a:gd name="T55" fmla="*/ 78 h 147"/>
                <a:gd name="T56" fmla="*/ 129 w 160"/>
                <a:gd name="T57" fmla="*/ 139 h 147"/>
                <a:gd name="T58" fmla="*/ 104 w 160"/>
                <a:gd name="T59" fmla="*/ 110 h 147"/>
                <a:gd name="T60" fmla="*/ 124 w 160"/>
                <a:gd name="T61" fmla="*/ 88 h 147"/>
                <a:gd name="T62" fmla="*/ 153 w 160"/>
                <a:gd name="T63" fmla="*/ 120 h 147"/>
                <a:gd name="T64" fmla="*/ 153 w 160"/>
                <a:gd name="T65" fmla="*/ 139 h 147"/>
                <a:gd name="T66" fmla="*/ 129 w 160"/>
                <a:gd name="T67" fmla="*/ 13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0" h="147">
                  <a:moveTo>
                    <a:pt x="1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3"/>
                    <a:pt x="3" y="147"/>
                    <a:pt x="7" y="147"/>
                  </a:cubicBezTo>
                  <a:cubicBezTo>
                    <a:pt x="153" y="147"/>
                    <a:pt x="153" y="147"/>
                    <a:pt x="153" y="147"/>
                  </a:cubicBezTo>
                  <a:cubicBezTo>
                    <a:pt x="157" y="147"/>
                    <a:pt x="160" y="143"/>
                    <a:pt x="160" y="139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4"/>
                    <a:pt x="157" y="0"/>
                    <a:pt x="153" y="0"/>
                  </a:cubicBezTo>
                  <a:close/>
                  <a:moveTo>
                    <a:pt x="153" y="8"/>
                  </a:moveTo>
                  <a:cubicBezTo>
                    <a:pt x="153" y="109"/>
                    <a:pt x="153" y="109"/>
                    <a:pt x="153" y="109"/>
                  </a:cubicBezTo>
                  <a:cubicBezTo>
                    <a:pt x="129" y="83"/>
                    <a:pt x="129" y="83"/>
                    <a:pt x="129" y="83"/>
                  </a:cubicBezTo>
                  <a:cubicBezTo>
                    <a:pt x="128" y="82"/>
                    <a:pt x="126" y="81"/>
                    <a:pt x="124" y="81"/>
                  </a:cubicBezTo>
                  <a:cubicBezTo>
                    <a:pt x="122" y="81"/>
                    <a:pt x="120" y="82"/>
                    <a:pt x="118" y="83"/>
                  </a:cubicBezTo>
                  <a:cubicBezTo>
                    <a:pt x="99" y="105"/>
                    <a:pt x="99" y="105"/>
                    <a:pt x="99" y="105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0" y="38"/>
                    <a:pt x="38" y="37"/>
                    <a:pt x="36" y="37"/>
                  </a:cubicBezTo>
                  <a:cubicBezTo>
                    <a:pt x="34" y="37"/>
                    <a:pt x="32" y="38"/>
                    <a:pt x="31" y="39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153" y="8"/>
                  </a:lnTo>
                  <a:close/>
                  <a:moveTo>
                    <a:pt x="7" y="78"/>
                  </a:moveTo>
                  <a:cubicBezTo>
                    <a:pt x="36" y="44"/>
                    <a:pt x="36" y="44"/>
                    <a:pt x="36" y="44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9" y="116"/>
                    <a:pt x="99" y="116"/>
                    <a:pt x="99" y="116"/>
                  </a:cubicBezTo>
                  <a:cubicBezTo>
                    <a:pt x="119" y="139"/>
                    <a:pt x="119" y="139"/>
                    <a:pt x="119" y="139"/>
                  </a:cubicBezTo>
                  <a:cubicBezTo>
                    <a:pt x="7" y="139"/>
                    <a:pt x="7" y="139"/>
                    <a:pt x="7" y="139"/>
                  </a:cubicBezTo>
                  <a:lnTo>
                    <a:pt x="7" y="78"/>
                  </a:lnTo>
                  <a:close/>
                  <a:moveTo>
                    <a:pt x="129" y="139"/>
                  </a:moveTo>
                  <a:cubicBezTo>
                    <a:pt x="104" y="110"/>
                    <a:pt x="104" y="110"/>
                    <a:pt x="104" y="110"/>
                  </a:cubicBezTo>
                  <a:cubicBezTo>
                    <a:pt x="124" y="88"/>
                    <a:pt x="124" y="88"/>
                    <a:pt x="124" y="88"/>
                  </a:cubicBezTo>
                  <a:cubicBezTo>
                    <a:pt x="153" y="120"/>
                    <a:pt x="153" y="120"/>
                    <a:pt x="153" y="120"/>
                  </a:cubicBezTo>
                  <a:cubicBezTo>
                    <a:pt x="153" y="139"/>
                    <a:pt x="153" y="139"/>
                    <a:pt x="153" y="139"/>
                  </a:cubicBezTo>
                  <a:lnTo>
                    <a:pt x="129" y="1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aleway Light"/>
                <a:ea typeface="+mn-ea"/>
              </a:endParaRPr>
            </a:p>
          </p:txBody>
        </p:sp>
        <p:sp>
          <p:nvSpPr>
            <p:cNvPr id="33" name="Freeform 69"/>
            <p:cNvSpPr>
              <a:spLocks noEditPoints="1"/>
            </p:cNvSpPr>
            <p:nvPr/>
          </p:nvSpPr>
          <p:spPr bwMode="auto">
            <a:xfrm>
              <a:off x="622677" y="2297776"/>
              <a:ext cx="48134" cy="48134"/>
            </a:xfrm>
            <a:custGeom>
              <a:avLst/>
              <a:gdLst>
                <a:gd name="T0" fmla="*/ 22 w 44"/>
                <a:gd name="T1" fmla="*/ 44 h 44"/>
                <a:gd name="T2" fmla="*/ 44 w 44"/>
                <a:gd name="T3" fmla="*/ 22 h 44"/>
                <a:gd name="T4" fmla="*/ 22 w 44"/>
                <a:gd name="T5" fmla="*/ 0 h 44"/>
                <a:gd name="T6" fmla="*/ 0 w 44"/>
                <a:gd name="T7" fmla="*/ 22 h 44"/>
                <a:gd name="T8" fmla="*/ 22 w 44"/>
                <a:gd name="T9" fmla="*/ 44 h 44"/>
                <a:gd name="T10" fmla="*/ 22 w 44"/>
                <a:gd name="T11" fmla="*/ 8 h 44"/>
                <a:gd name="T12" fmla="*/ 37 w 44"/>
                <a:gd name="T13" fmla="*/ 22 h 44"/>
                <a:gd name="T14" fmla="*/ 22 w 44"/>
                <a:gd name="T15" fmla="*/ 37 h 44"/>
                <a:gd name="T16" fmla="*/ 7 w 44"/>
                <a:gd name="T17" fmla="*/ 22 h 44"/>
                <a:gd name="T18" fmla="*/ 22 w 44"/>
                <a:gd name="T19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lose/>
                  <a:moveTo>
                    <a:pt x="22" y="8"/>
                  </a:moveTo>
                  <a:cubicBezTo>
                    <a:pt x="30" y="8"/>
                    <a:pt x="37" y="14"/>
                    <a:pt x="37" y="22"/>
                  </a:cubicBezTo>
                  <a:cubicBezTo>
                    <a:pt x="37" y="30"/>
                    <a:pt x="30" y="37"/>
                    <a:pt x="22" y="37"/>
                  </a:cubicBezTo>
                  <a:cubicBezTo>
                    <a:pt x="14" y="37"/>
                    <a:pt x="7" y="30"/>
                    <a:pt x="7" y="22"/>
                  </a:cubicBezTo>
                  <a:cubicBezTo>
                    <a:pt x="7" y="14"/>
                    <a:pt x="14" y="8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aleway Light"/>
                <a:ea typeface="+mn-ea"/>
              </a:endParaRPr>
            </a:p>
          </p:txBody>
        </p:sp>
      </p:grpSp>
      <p:sp>
        <p:nvSpPr>
          <p:cNvPr id="34" name="Freeform 73"/>
          <p:cNvSpPr>
            <a:spLocks noEditPoints="1"/>
          </p:cNvSpPr>
          <p:nvPr/>
        </p:nvSpPr>
        <p:spPr bwMode="auto">
          <a:xfrm>
            <a:off x="6353589" y="1691805"/>
            <a:ext cx="246524" cy="280479"/>
          </a:xfrm>
          <a:custGeom>
            <a:avLst/>
            <a:gdLst>
              <a:gd name="T0" fmla="*/ 1961268403 w 205"/>
              <a:gd name="T1" fmla="*/ 378259193 h 234"/>
              <a:gd name="T2" fmla="*/ 1868852950 w 205"/>
              <a:gd name="T3" fmla="*/ 102232042 h 234"/>
              <a:gd name="T4" fmla="*/ 1725097004 w 205"/>
              <a:gd name="T5" fmla="*/ 0 h 234"/>
              <a:gd name="T6" fmla="*/ 379930552 w 205"/>
              <a:gd name="T7" fmla="*/ 0 h 234"/>
              <a:gd name="T8" fmla="*/ 236174605 w 205"/>
              <a:gd name="T9" fmla="*/ 102232042 h 234"/>
              <a:gd name="T10" fmla="*/ 143759152 w 205"/>
              <a:gd name="T11" fmla="*/ 378259193 h 234"/>
              <a:gd name="T12" fmla="*/ 0 w 205"/>
              <a:gd name="T13" fmla="*/ 521382134 h 234"/>
              <a:gd name="T14" fmla="*/ 0 w 205"/>
              <a:gd name="T15" fmla="*/ 746293264 h 234"/>
              <a:gd name="T16" fmla="*/ 154027892 w 205"/>
              <a:gd name="T17" fmla="*/ 899641327 h 234"/>
              <a:gd name="T18" fmla="*/ 225905865 w 205"/>
              <a:gd name="T19" fmla="*/ 899641327 h 234"/>
              <a:gd name="T20" fmla="*/ 225905865 w 205"/>
              <a:gd name="T21" fmla="*/ 909863253 h 234"/>
              <a:gd name="T22" fmla="*/ 379930552 w 205"/>
              <a:gd name="T23" fmla="*/ 2147483647 h 234"/>
              <a:gd name="T24" fmla="*/ 523689704 w 205"/>
              <a:gd name="T25" fmla="*/ 2147483647 h 234"/>
              <a:gd name="T26" fmla="*/ 1571069112 w 205"/>
              <a:gd name="T27" fmla="*/ 2147483647 h 234"/>
              <a:gd name="T28" fmla="*/ 1725097004 w 205"/>
              <a:gd name="T29" fmla="*/ 2147483647 h 234"/>
              <a:gd name="T30" fmla="*/ 1879121690 w 205"/>
              <a:gd name="T31" fmla="*/ 909863253 h 234"/>
              <a:gd name="T32" fmla="*/ 1868852950 w 205"/>
              <a:gd name="T33" fmla="*/ 899641327 h 234"/>
              <a:gd name="T34" fmla="*/ 1950999663 w 205"/>
              <a:gd name="T35" fmla="*/ 899641327 h 234"/>
              <a:gd name="T36" fmla="*/ 2105027555 w 205"/>
              <a:gd name="T37" fmla="*/ 746293264 h 234"/>
              <a:gd name="T38" fmla="*/ 2105027555 w 205"/>
              <a:gd name="T39" fmla="*/ 521382134 h 234"/>
              <a:gd name="T40" fmla="*/ 1961268403 w 205"/>
              <a:gd name="T41" fmla="*/ 378259193 h 234"/>
              <a:gd name="T42" fmla="*/ 379930552 w 205"/>
              <a:gd name="T43" fmla="*/ 143126136 h 234"/>
              <a:gd name="T44" fmla="*/ 1725097004 w 205"/>
              <a:gd name="T45" fmla="*/ 143126136 h 234"/>
              <a:gd name="T46" fmla="*/ 1796974977 w 205"/>
              <a:gd name="T47" fmla="*/ 368034072 h 234"/>
              <a:gd name="T48" fmla="*/ 297783839 w 205"/>
              <a:gd name="T49" fmla="*/ 368034072 h 234"/>
              <a:gd name="T50" fmla="*/ 379930552 w 205"/>
              <a:gd name="T51" fmla="*/ 143126136 h 234"/>
              <a:gd name="T52" fmla="*/ 523689704 w 205"/>
              <a:gd name="T53" fmla="*/ 2147483647 h 234"/>
              <a:gd name="T54" fmla="*/ 503152224 w 205"/>
              <a:gd name="T55" fmla="*/ 2013965467 h 234"/>
              <a:gd name="T56" fmla="*/ 1601875331 w 205"/>
              <a:gd name="T57" fmla="*/ 2013965467 h 234"/>
              <a:gd name="T58" fmla="*/ 1571069112 w 205"/>
              <a:gd name="T59" fmla="*/ 2147483647 h 234"/>
              <a:gd name="T60" fmla="*/ 523689704 w 205"/>
              <a:gd name="T61" fmla="*/ 2147483647 h 234"/>
              <a:gd name="T62" fmla="*/ 1612144071 w 205"/>
              <a:gd name="T63" fmla="*/ 1942405595 h 234"/>
              <a:gd name="T64" fmla="*/ 492883484 w 205"/>
              <a:gd name="T65" fmla="*/ 1942405595 h 234"/>
              <a:gd name="T66" fmla="*/ 410736771 w 205"/>
              <a:gd name="T67" fmla="*/ 1196112330 h 234"/>
              <a:gd name="T68" fmla="*/ 1694290784 w 205"/>
              <a:gd name="T69" fmla="*/ 1196112330 h 234"/>
              <a:gd name="T70" fmla="*/ 1612144071 w 205"/>
              <a:gd name="T71" fmla="*/ 1942405595 h 234"/>
              <a:gd name="T72" fmla="*/ 1704559524 w 205"/>
              <a:gd name="T73" fmla="*/ 1114327336 h 234"/>
              <a:gd name="T74" fmla="*/ 400468031 w 205"/>
              <a:gd name="T75" fmla="*/ 1114327336 h 234"/>
              <a:gd name="T76" fmla="*/ 379930552 w 205"/>
              <a:gd name="T77" fmla="*/ 899641327 h 234"/>
              <a:gd name="T78" fmla="*/ 1725097004 w 205"/>
              <a:gd name="T79" fmla="*/ 899641327 h 234"/>
              <a:gd name="T80" fmla="*/ 1704559524 w 205"/>
              <a:gd name="T81" fmla="*/ 1114327336 h 234"/>
              <a:gd name="T82" fmla="*/ 1950999663 w 205"/>
              <a:gd name="T83" fmla="*/ 746293264 h 234"/>
              <a:gd name="T84" fmla="*/ 154027892 w 205"/>
              <a:gd name="T85" fmla="*/ 746293264 h 234"/>
              <a:gd name="T86" fmla="*/ 154027892 w 205"/>
              <a:gd name="T87" fmla="*/ 521382134 h 234"/>
              <a:gd name="T88" fmla="*/ 1950999663 w 205"/>
              <a:gd name="T89" fmla="*/ 521382134 h 234"/>
              <a:gd name="T90" fmla="*/ 1950999663 w 205"/>
              <a:gd name="T91" fmla="*/ 746293264 h 23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05" h="234">
                <a:moveTo>
                  <a:pt x="191" y="37"/>
                </a:moveTo>
                <a:cubicBezTo>
                  <a:pt x="182" y="10"/>
                  <a:pt x="182" y="10"/>
                  <a:pt x="182" y="10"/>
                </a:cubicBezTo>
                <a:cubicBezTo>
                  <a:pt x="180" y="4"/>
                  <a:pt x="174" y="0"/>
                  <a:pt x="168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25" y="4"/>
                  <a:pt x="23" y="10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81"/>
                  <a:pt x="7" y="88"/>
                  <a:pt x="15" y="88"/>
                </a:cubicBezTo>
                <a:cubicBezTo>
                  <a:pt x="22" y="88"/>
                  <a:pt x="22" y="88"/>
                  <a:pt x="22" y="88"/>
                </a:cubicBezTo>
                <a:cubicBezTo>
                  <a:pt x="22" y="88"/>
                  <a:pt x="22" y="89"/>
                  <a:pt x="22" y="89"/>
                </a:cubicBezTo>
                <a:cubicBezTo>
                  <a:pt x="37" y="221"/>
                  <a:pt x="37" y="221"/>
                  <a:pt x="37" y="221"/>
                </a:cubicBezTo>
                <a:cubicBezTo>
                  <a:pt x="37" y="228"/>
                  <a:pt x="44" y="234"/>
                  <a:pt x="51" y="234"/>
                </a:cubicBezTo>
                <a:cubicBezTo>
                  <a:pt x="153" y="234"/>
                  <a:pt x="153" y="234"/>
                  <a:pt x="153" y="234"/>
                </a:cubicBezTo>
                <a:cubicBezTo>
                  <a:pt x="161" y="234"/>
                  <a:pt x="167" y="228"/>
                  <a:pt x="168" y="221"/>
                </a:cubicBezTo>
                <a:cubicBezTo>
                  <a:pt x="183" y="89"/>
                  <a:pt x="183" y="89"/>
                  <a:pt x="183" y="89"/>
                </a:cubicBezTo>
                <a:cubicBezTo>
                  <a:pt x="183" y="89"/>
                  <a:pt x="182" y="88"/>
                  <a:pt x="182" y="88"/>
                </a:cubicBezTo>
                <a:cubicBezTo>
                  <a:pt x="190" y="88"/>
                  <a:pt x="190" y="88"/>
                  <a:pt x="190" y="88"/>
                </a:cubicBezTo>
                <a:cubicBezTo>
                  <a:pt x="198" y="88"/>
                  <a:pt x="205" y="81"/>
                  <a:pt x="205" y="73"/>
                </a:cubicBezTo>
                <a:cubicBezTo>
                  <a:pt x="205" y="51"/>
                  <a:pt x="205" y="51"/>
                  <a:pt x="205" y="51"/>
                </a:cubicBezTo>
                <a:cubicBezTo>
                  <a:pt x="205" y="43"/>
                  <a:pt x="198" y="37"/>
                  <a:pt x="191" y="37"/>
                </a:cubicBezTo>
                <a:close/>
                <a:moveTo>
                  <a:pt x="37" y="14"/>
                </a:moveTo>
                <a:cubicBezTo>
                  <a:pt x="168" y="14"/>
                  <a:pt x="168" y="14"/>
                  <a:pt x="168" y="14"/>
                </a:cubicBezTo>
                <a:cubicBezTo>
                  <a:pt x="175" y="36"/>
                  <a:pt x="175" y="36"/>
                  <a:pt x="175" y="36"/>
                </a:cubicBezTo>
                <a:cubicBezTo>
                  <a:pt x="29" y="36"/>
                  <a:pt x="29" y="36"/>
                  <a:pt x="29" y="36"/>
                </a:cubicBezTo>
                <a:lnTo>
                  <a:pt x="37" y="14"/>
                </a:lnTo>
                <a:close/>
                <a:moveTo>
                  <a:pt x="51" y="219"/>
                </a:moveTo>
                <a:cubicBezTo>
                  <a:pt x="49" y="197"/>
                  <a:pt x="49" y="197"/>
                  <a:pt x="49" y="197"/>
                </a:cubicBezTo>
                <a:cubicBezTo>
                  <a:pt x="156" y="197"/>
                  <a:pt x="156" y="197"/>
                  <a:pt x="156" y="197"/>
                </a:cubicBezTo>
                <a:cubicBezTo>
                  <a:pt x="153" y="219"/>
                  <a:pt x="153" y="219"/>
                  <a:pt x="153" y="219"/>
                </a:cubicBezTo>
                <a:lnTo>
                  <a:pt x="51" y="219"/>
                </a:lnTo>
                <a:close/>
                <a:moveTo>
                  <a:pt x="157" y="190"/>
                </a:moveTo>
                <a:cubicBezTo>
                  <a:pt x="48" y="190"/>
                  <a:pt x="48" y="190"/>
                  <a:pt x="48" y="190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165" y="117"/>
                  <a:pt x="165" y="117"/>
                  <a:pt x="165" y="117"/>
                </a:cubicBezTo>
                <a:lnTo>
                  <a:pt x="157" y="190"/>
                </a:lnTo>
                <a:close/>
                <a:moveTo>
                  <a:pt x="166" y="109"/>
                </a:moveTo>
                <a:cubicBezTo>
                  <a:pt x="39" y="109"/>
                  <a:pt x="39" y="109"/>
                  <a:pt x="39" y="109"/>
                </a:cubicBezTo>
                <a:cubicBezTo>
                  <a:pt x="37" y="88"/>
                  <a:pt x="37" y="88"/>
                  <a:pt x="37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6" y="109"/>
                </a:lnTo>
                <a:close/>
                <a:moveTo>
                  <a:pt x="190" y="73"/>
                </a:moveTo>
                <a:cubicBezTo>
                  <a:pt x="15" y="73"/>
                  <a:pt x="15" y="73"/>
                  <a:pt x="15" y="73"/>
                </a:cubicBezTo>
                <a:cubicBezTo>
                  <a:pt x="15" y="51"/>
                  <a:pt x="15" y="51"/>
                  <a:pt x="15" y="51"/>
                </a:cubicBezTo>
                <a:cubicBezTo>
                  <a:pt x="190" y="51"/>
                  <a:pt x="190" y="51"/>
                  <a:pt x="190" y="51"/>
                </a:cubicBezTo>
                <a:lnTo>
                  <a:pt x="190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66" tIns="34283" rIns="68566" bIns="34283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35" name="Group 70"/>
          <p:cNvGrpSpPr/>
          <p:nvPr/>
        </p:nvGrpSpPr>
        <p:grpSpPr>
          <a:xfrm>
            <a:off x="2545239" y="3655136"/>
            <a:ext cx="192062" cy="280834"/>
            <a:chOff x="527333" y="1217552"/>
            <a:chExt cx="175409" cy="256405"/>
          </a:xfrm>
          <a:solidFill>
            <a:srgbClr val="FFFFFF"/>
          </a:solidFill>
        </p:grpSpPr>
        <p:sp>
          <p:nvSpPr>
            <p:cNvPr id="36" name="Freeform 79"/>
            <p:cNvSpPr>
              <a:spLocks noEditPoints="1"/>
            </p:cNvSpPr>
            <p:nvPr/>
          </p:nvSpPr>
          <p:spPr bwMode="auto">
            <a:xfrm>
              <a:off x="527333" y="1217552"/>
              <a:ext cx="175409" cy="256405"/>
            </a:xfrm>
            <a:custGeom>
              <a:avLst/>
              <a:gdLst>
                <a:gd name="T0" fmla="*/ 80 w 160"/>
                <a:gd name="T1" fmla="*/ 0 h 234"/>
                <a:gd name="T2" fmla="*/ 0 w 160"/>
                <a:gd name="T3" fmla="*/ 81 h 234"/>
                <a:gd name="T4" fmla="*/ 36 w 160"/>
                <a:gd name="T5" fmla="*/ 169 h 234"/>
                <a:gd name="T6" fmla="*/ 80 w 160"/>
                <a:gd name="T7" fmla="*/ 234 h 234"/>
                <a:gd name="T8" fmla="*/ 123 w 160"/>
                <a:gd name="T9" fmla="*/ 169 h 234"/>
                <a:gd name="T10" fmla="*/ 160 w 160"/>
                <a:gd name="T11" fmla="*/ 81 h 234"/>
                <a:gd name="T12" fmla="*/ 80 w 160"/>
                <a:gd name="T13" fmla="*/ 0 h 234"/>
                <a:gd name="T14" fmla="*/ 99 w 160"/>
                <a:gd name="T15" fmla="*/ 199 h 234"/>
                <a:gd name="T16" fmla="*/ 63 w 160"/>
                <a:gd name="T17" fmla="*/ 203 h 234"/>
                <a:gd name="T18" fmla="*/ 58 w 160"/>
                <a:gd name="T19" fmla="*/ 190 h 234"/>
                <a:gd name="T20" fmla="*/ 58 w 160"/>
                <a:gd name="T21" fmla="*/ 189 h 234"/>
                <a:gd name="T22" fmla="*/ 103 w 160"/>
                <a:gd name="T23" fmla="*/ 184 h 234"/>
                <a:gd name="T24" fmla="*/ 101 w 160"/>
                <a:gd name="T25" fmla="*/ 190 h 234"/>
                <a:gd name="T26" fmla="*/ 99 w 160"/>
                <a:gd name="T27" fmla="*/ 199 h 234"/>
                <a:gd name="T28" fmla="*/ 56 w 160"/>
                <a:gd name="T29" fmla="*/ 182 h 234"/>
                <a:gd name="T30" fmla="*/ 52 w 160"/>
                <a:gd name="T31" fmla="*/ 168 h 234"/>
                <a:gd name="T32" fmla="*/ 108 w 160"/>
                <a:gd name="T33" fmla="*/ 168 h 234"/>
                <a:gd name="T34" fmla="*/ 106 w 160"/>
                <a:gd name="T35" fmla="*/ 176 h 234"/>
                <a:gd name="T36" fmla="*/ 56 w 160"/>
                <a:gd name="T37" fmla="*/ 182 h 234"/>
                <a:gd name="T38" fmla="*/ 80 w 160"/>
                <a:gd name="T39" fmla="*/ 220 h 234"/>
                <a:gd name="T40" fmla="*/ 65 w 160"/>
                <a:gd name="T41" fmla="*/ 210 h 234"/>
                <a:gd name="T42" fmla="*/ 96 w 160"/>
                <a:gd name="T43" fmla="*/ 207 h 234"/>
                <a:gd name="T44" fmla="*/ 80 w 160"/>
                <a:gd name="T45" fmla="*/ 220 h 234"/>
                <a:gd name="T46" fmla="*/ 114 w 160"/>
                <a:gd name="T47" fmla="*/ 154 h 234"/>
                <a:gd name="T48" fmla="*/ 46 w 160"/>
                <a:gd name="T49" fmla="*/ 154 h 234"/>
                <a:gd name="T50" fmla="*/ 34 w 160"/>
                <a:gd name="T51" fmla="*/ 130 h 234"/>
                <a:gd name="T52" fmla="*/ 14 w 160"/>
                <a:gd name="T53" fmla="*/ 81 h 234"/>
                <a:gd name="T54" fmla="*/ 80 w 160"/>
                <a:gd name="T55" fmla="*/ 15 h 234"/>
                <a:gd name="T56" fmla="*/ 146 w 160"/>
                <a:gd name="T57" fmla="*/ 81 h 234"/>
                <a:gd name="T58" fmla="*/ 126 w 160"/>
                <a:gd name="T59" fmla="*/ 130 h 234"/>
                <a:gd name="T60" fmla="*/ 114 w 160"/>
                <a:gd name="T61" fmla="*/ 1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0" h="234">
                  <a:moveTo>
                    <a:pt x="80" y="0"/>
                  </a:moveTo>
                  <a:cubicBezTo>
                    <a:pt x="35" y="0"/>
                    <a:pt x="0" y="36"/>
                    <a:pt x="0" y="81"/>
                  </a:cubicBezTo>
                  <a:cubicBezTo>
                    <a:pt x="0" y="110"/>
                    <a:pt x="26" y="141"/>
                    <a:pt x="36" y="169"/>
                  </a:cubicBezTo>
                  <a:cubicBezTo>
                    <a:pt x="51" y="210"/>
                    <a:pt x="49" y="234"/>
                    <a:pt x="80" y="234"/>
                  </a:cubicBezTo>
                  <a:cubicBezTo>
                    <a:pt x="111" y="234"/>
                    <a:pt x="109" y="210"/>
                    <a:pt x="123" y="169"/>
                  </a:cubicBezTo>
                  <a:cubicBezTo>
                    <a:pt x="133" y="142"/>
                    <a:pt x="160" y="110"/>
                    <a:pt x="160" y="81"/>
                  </a:cubicBezTo>
                  <a:cubicBezTo>
                    <a:pt x="160" y="36"/>
                    <a:pt x="124" y="0"/>
                    <a:pt x="80" y="0"/>
                  </a:cubicBezTo>
                  <a:close/>
                  <a:moveTo>
                    <a:pt x="99" y="199"/>
                  </a:moveTo>
                  <a:cubicBezTo>
                    <a:pt x="63" y="203"/>
                    <a:pt x="63" y="203"/>
                    <a:pt x="63" y="203"/>
                  </a:cubicBezTo>
                  <a:cubicBezTo>
                    <a:pt x="61" y="200"/>
                    <a:pt x="60" y="195"/>
                    <a:pt x="58" y="190"/>
                  </a:cubicBezTo>
                  <a:cubicBezTo>
                    <a:pt x="58" y="190"/>
                    <a:pt x="58" y="189"/>
                    <a:pt x="58" y="189"/>
                  </a:cubicBezTo>
                  <a:cubicBezTo>
                    <a:pt x="103" y="184"/>
                    <a:pt x="103" y="184"/>
                    <a:pt x="103" y="184"/>
                  </a:cubicBezTo>
                  <a:cubicBezTo>
                    <a:pt x="103" y="186"/>
                    <a:pt x="102" y="188"/>
                    <a:pt x="101" y="190"/>
                  </a:cubicBezTo>
                  <a:cubicBezTo>
                    <a:pt x="100" y="193"/>
                    <a:pt x="100" y="196"/>
                    <a:pt x="99" y="199"/>
                  </a:cubicBezTo>
                  <a:close/>
                  <a:moveTo>
                    <a:pt x="56" y="182"/>
                  </a:moveTo>
                  <a:cubicBezTo>
                    <a:pt x="55" y="178"/>
                    <a:pt x="53" y="173"/>
                    <a:pt x="52" y="168"/>
                  </a:cubicBezTo>
                  <a:cubicBezTo>
                    <a:pt x="108" y="168"/>
                    <a:pt x="108" y="168"/>
                    <a:pt x="108" y="168"/>
                  </a:cubicBezTo>
                  <a:cubicBezTo>
                    <a:pt x="107" y="171"/>
                    <a:pt x="106" y="174"/>
                    <a:pt x="106" y="176"/>
                  </a:cubicBezTo>
                  <a:lnTo>
                    <a:pt x="56" y="182"/>
                  </a:lnTo>
                  <a:close/>
                  <a:moveTo>
                    <a:pt x="80" y="220"/>
                  </a:moveTo>
                  <a:cubicBezTo>
                    <a:pt x="72" y="220"/>
                    <a:pt x="69" y="219"/>
                    <a:pt x="65" y="210"/>
                  </a:cubicBezTo>
                  <a:cubicBezTo>
                    <a:pt x="96" y="207"/>
                    <a:pt x="96" y="207"/>
                    <a:pt x="96" y="207"/>
                  </a:cubicBezTo>
                  <a:cubicBezTo>
                    <a:pt x="92" y="219"/>
                    <a:pt x="88" y="220"/>
                    <a:pt x="80" y="220"/>
                  </a:cubicBezTo>
                  <a:close/>
                  <a:moveTo>
                    <a:pt x="114" y="154"/>
                  </a:moveTo>
                  <a:cubicBezTo>
                    <a:pt x="46" y="154"/>
                    <a:pt x="46" y="154"/>
                    <a:pt x="46" y="154"/>
                  </a:cubicBezTo>
                  <a:cubicBezTo>
                    <a:pt x="42" y="146"/>
                    <a:pt x="38" y="138"/>
                    <a:pt x="34" y="130"/>
                  </a:cubicBezTo>
                  <a:cubicBezTo>
                    <a:pt x="24" y="113"/>
                    <a:pt x="14" y="96"/>
                    <a:pt x="14" y="81"/>
                  </a:cubicBezTo>
                  <a:cubicBezTo>
                    <a:pt x="14" y="45"/>
                    <a:pt x="44" y="15"/>
                    <a:pt x="80" y="15"/>
                  </a:cubicBezTo>
                  <a:cubicBezTo>
                    <a:pt x="116" y="15"/>
                    <a:pt x="146" y="45"/>
                    <a:pt x="146" y="81"/>
                  </a:cubicBezTo>
                  <a:cubicBezTo>
                    <a:pt x="146" y="96"/>
                    <a:pt x="136" y="113"/>
                    <a:pt x="126" y="130"/>
                  </a:cubicBezTo>
                  <a:cubicBezTo>
                    <a:pt x="122" y="138"/>
                    <a:pt x="118" y="146"/>
                    <a:pt x="114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aleway Light"/>
                <a:ea typeface="+mn-ea"/>
              </a:endParaRPr>
            </a:p>
          </p:txBody>
        </p:sp>
        <p:sp>
          <p:nvSpPr>
            <p:cNvPr id="37" name="Freeform 80"/>
            <p:cNvSpPr/>
            <p:nvPr/>
          </p:nvSpPr>
          <p:spPr bwMode="auto">
            <a:xfrm>
              <a:off x="566675" y="1258276"/>
              <a:ext cx="52762" cy="51373"/>
            </a:xfrm>
            <a:custGeom>
              <a:avLst/>
              <a:gdLst>
                <a:gd name="T0" fmla="*/ 44 w 48"/>
                <a:gd name="T1" fmla="*/ 0 h 47"/>
                <a:gd name="T2" fmla="*/ 0 w 48"/>
                <a:gd name="T3" fmla="*/ 44 h 47"/>
                <a:gd name="T4" fmla="*/ 4 w 48"/>
                <a:gd name="T5" fmla="*/ 47 h 47"/>
                <a:gd name="T6" fmla="*/ 7 w 48"/>
                <a:gd name="T7" fmla="*/ 44 h 47"/>
                <a:gd name="T8" fmla="*/ 44 w 48"/>
                <a:gd name="T9" fmla="*/ 7 h 47"/>
                <a:gd name="T10" fmla="*/ 48 w 48"/>
                <a:gd name="T11" fmla="*/ 4 h 47"/>
                <a:gd name="T12" fmla="*/ 44 w 4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7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46"/>
                    <a:pt x="2" y="47"/>
                    <a:pt x="4" y="47"/>
                  </a:cubicBezTo>
                  <a:cubicBezTo>
                    <a:pt x="6" y="47"/>
                    <a:pt x="7" y="46"/>
                    <a:pt x="7" y="44"/>
                  </a:cubicBezTo>
                  <a:cubicBezTo>
                    <a:pt x="7" y="24"/>
                    <a:pt x="24" y="7"/>
                    <a:pt x="44" y="7"/>
                  </a:cubicBezTo>
                  <a:cubicBezTo>
                    <a:pt x="46" y="7"/>
                    <a:pt x="48" y="6"/>
                    <a:pt x="48" y="4"/>
                  </a:cubicBezTo>
                  <a:cubicBezTo>
                    <a:pt x="48" y="2"/>
                    <a:pt x="46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aleway Light"/>
                <a:ea typeface="+mn-ea"/>
              </a:endParaRPr>
            </a:p>
          </p:txBody>
        </p:sp>
      </p:grpSp>
      <p:grpSp>
        <p:nvGrpSpPr>
          <p:cNvPr id="38" name="Group 73"/>
          <p:cNvGrpSpPr/>
          <p:nvPr/>
        </p:nvGrpSpPr>
        <p:grpSpPr>
          <a:xfrm>
            <a:off x="2496843" y="2405134"/>
            <a:ext cx="281255" cy="236731"/>
            <a:chOff x="1511296" y="730196"/>
            <a:chExt cx="256867" cy="216138"/>
          </a:xfrm>
          <a:solidFill>
            <a:srgbClr val="FFFFFF"/>
          </a:solidFill>
        </p:grpSpPr>
        <p:sp>
          <p:nvSpPr>
            <p:cNvPr id="39" name="Freeform 81"/>
            <p:cNvSpPr>
              <a:spLocks noEditPoints="1"/>
            </p:cNvSpPr>
            <p:nvPr/>
          </p:nvSpPr>
          <p:spPr bwMode="auto">
            <a:xfrm>
              <a:off x="1575166" y="786197"/>
              <a:ext cx="128202" cy="128202"/>
            </a:xfrm>
            <a:custGeom>
              <a:avLst/>
              <a:gdLst>
                <a:gd name="T0" fmla="*/ 59 w 117"/>
                <a:gd name="T1" fmla="*/ 0 h 117"/>
                <a:gd name="T2" fmla="*/ 0 w 117"/>
                <a:gd name="T3" fmla="*/ 58 h 117"/>
                <a:gd name="T4" fmla="*/ 59 w 117"/>
                <a:gd name="T5" fmla="*/ 117 h 117"/>
                <a:gd name="T6" fmla="*/ 117 w 117"/>
                <a:gd name="T7" fmla="*/ 58 h 117"/>
                <a:gd name="T8" fmla="*/ 59 w 117"/>
                <a:gd name="T9" fmla="*/ 0 h 117"/>
                <a:gd name="T10" fmla="*/ 92 w 117"/>
                <a:gd name="T11" fmla="*/ 87 h 117"/>
                <a:gd name="T12" fmla="*/ 30 w 117"/>
                <a:gd name="T13" fmla="*/ 92 h 117"/>
                <a:gd name="T14" fmla="*/ 25 w 117"/>
                <a:gd name="T15" fmla="*/ 30 h 117"/>
                <a:gd name="T16" fmla="*/ 87 w 117"/>
                <a:gd name="T17" fmla="*/ 25 h 117"/>
                <a:gd name="T18" fmla="*/ 92 w 117"/>
                <a:gd name="T19" fmla="*/ 8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117">
                  <a:moveTo>
                    <a:pt x="59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1"/>
                    <a:pt x="26" y="117"/>
                    <a:pt x="59" y="117"/>
                  </a:cubicBezTo>
                  <a:cubicBezTo>
                    <a:pt x="91" y="117"/>
                    <a:pt x="117" y="91"/>
                    <a:pt x="117" y="58"/>
                  </a:cubicBezTo>
                  <a:cubicBezTo>
                    <a:pt x="117" y="26"/>
                    <a:pt x="91" y="0"/>
                    <a:pt x="59" y="0"/>
                  </a:cubicBezTo>
                  <a:close/>
                  <a:moveTo>
                    <a:pt x="92" y="87"/>
                  </a:moveTo>
                  <a:cubicBezTo>
                    <a:pt x="76" y="105"/>
                    <a:pt x="49" y="107"/>
                    <a:pt x="30" y="92"/>
                  </a:cubicBezTo>
                  <a:cubicBezTo>
                    <a:pt x="12" y="76"/>
                    <a:pt x="10" y="48"/>
                    <a:pt x="25" y="30"/>
                  </a:cubicBezTo>
                  <a:cubicBezTo>
                    <a:pt x="41" y="12"/>
                    <a:pt x="69" y="9"/>
                    <a:pt x="87" y="25"/>
                  </a:cubicBezTo>
                  <a:cubicBezTo>
                    <a:pt x="106" y="41"/>
                    <a:pt x="108" y="69"/>
                    <a:pt x="92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aleway Light"/>
                <a:ea typeface="+mn-ea"/>
              </a:endParaRPr>
            </a:p>
          </p:txBody>
        </p:sp>
        <p:sp>
          <p:nvSpPr>
            <p:cNvPr id="40" name="Freeform 82"/>
            <p:cNvSpPr/>
            <p:nvPr/>
          </p:nvSpPr>
          <p:spPr bwMode="auto">
            <a:xfrm>
              <a:off x="1608026" y="818132"/>
              <a:ext cx="35175" cy="36100"/>
            </a:xfrm>
            <a:custGeom>
              <a:avLst/>
              <a:gdLst>
                <a:gd name="T0" fmla="*/ 29 w 32"/>
                <a:gd name="T1" fmla="*/ 0 h 33"/>
                <a:gd name="T2" fmla="*/ 0 w 32"/>
                <a:gd name="T3" fmla="*/ 29 h 33"/>
                <a:gd name="T4" fmla="*/ 0 w 32"/>
                <a:gd name="T5" fmla="*/ 29 h 33"/>
                <a:gd name="T6" fmla="*/ 3 w 32"/>
                <a:gd name="T7" fmla="*/ 33 h 33"/>
                <a:gd name="T8" fmla="*/ 7 w 32"/>
                <a:gd name="T9" fmla="*/ 29 h 33"/>
                <a:gd name="T10" fmla="*/ 7 w 32"/>
                <a:gd name="T11" fmla="*/ 29 h 33"/>
                <a:gd name="T12" fmla="*/ 29 w 32"/>
                <a:gd name="T13" fmla="*/ 8 h 33"/>
                <a:gd name="T14" fmla="*/ 32 w 32"/>
                <a:gd name="T15" fmla="*/ 4 h 33"/>
                <a:gd name="T16" fmla="*/ 29 w 32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3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1"/>
                    <a:pt x="1" y="33"/>
                    <a:pt x="3" y="33"/>
                  </a:cubicBezTo>
                  <a:cubicBezTo>
                    <a:pt x="5" y="33"/>
                    <a:pt x="7" y="31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17"/>
                    <a:pt x="17" y="8"/>
                    <a:pt x="29" y="8"/>
                  </a:cubicBezTo>
                  <a:cubicBezTo>
                    <a:pt x="31" y="8"/>
                    <a:pt x="32" y="6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aleway Light"/>
                <a:ea typeface="+mn-ea"/>
              </a:endParaRPr>
            </a:p>
          </p:txBody>
        </p:sp>
        <p:sp>
          <p:nvSpPr>
            <p:cNvPr id="41" name="Freeform 83"/>
            <p:cNvSpPr>
              <a:spLocks noEditPoints="1"/>
            </p:cNvSpPr>
            <p:nvPr/>
          </p:nvSpPr>
          <p:spPr bwMode="auto">
            <a:xfrm>
              <a:off x="1511296" y="730196"/>
              <a:ext cx="256867" cy="216138"/>
            </a:xfrm>
            <a:custGeom>
              <a:avLst/>
              <a:gdLst>
                <a:gd name="T0" fmla="*/ 215 w 234"/>
                <a:gd name="T1" fmla="*/ 44 h 197"/>
                <a:gd name="T2" fmla="*/ 184 w 234"/>
                <a:gd name="T3" fmla="*/ 39 h 197"/>
                <a:gd name="T4" fmla="*/ 174 w 234"/>
                <a:gd name="T5" fmla="*/ 14 h 197"/>
                <a:gd name="T6" fmla="*/ 153 w 234"/>
                <a:gd name="T7" fmla="*/ 0 h 197"/>
                <a:gd name="T8" fmla="*/ 80 w 234"/>
                <a:gd name="T9" fmla="*/ 0 h 197"/>
                <a:gd name="T10" fmla="*/ 60 w 234"/>
                <a:gd name="T11" fmla="*/ 14 h 197"/>
                <a:gd name="T12" fmla="*/ 50 w 234"/>
                <a:gd name="T13" fmla="*/ 39 h 197"/>
                <a:gd name="T14" fmla="*/ 18 w 234"/>
                <a:gd name="T15" fmla="*/ 44 h 197"/>
                <a:gd name="T16" fmla="*/ 0 w 234"/>
                <a:gd name="T17" fmla="*/ 66 h 197"/>
                <a:gd name="T18" fmla="*/ 0 w 234"/>
                <a:gd name="T19" fmla="*/ 175 h 197"/>
                <a:gd name="T20" fmla="*/ 22 w 234"/>
                <a:gd name="T21" fmla="*/ 197 h 197"/>
                <a:gd name="T22" fmla="*/ 212 w 234"/>
                <a:gd name="T23" fmla="*/ 197 h 197"/>
                <a:gd name="T24" fmla="*/ 234 w 234"/>
                <a:gd name="T25" fmla="*/ 175 h 197"/>
                <a:gd name="T26" fmla="*/ 234 w 234"/>
                <a:gd name="T27" fmla="*/ 66 h 197"/>
                <a:gd name="T28" fmla="*/ 215 w 234"/>
                <a:gd name="T29" fmla="*/ 44 h 197"/>
                <a:gd name="T30" fmla="*/ 219 w 234"/>
                <a:gd name="T31" fmla="*/ 175 h 197"/>
                <a:gd name="T32" fmla="*/ 212 w 234"/>
                <a:gd name="T33" fmla="*/ 182 h 197"/>
                <a:gd name="T34" fmla="*/ 22 w 234"/>
                <a:gd name="T35" fmla="*/ 182 h 197"/>
                <a:gd name="T36" fmla="*/ 14 w 234"/>
                <a:gd name="T37" fmla="*/ 175 h 197"/>
                <a:gd name="T38" fmla="*/ 14 w 234"/>
                <a:gd name="T39" fmla="*/ 66 h 197"/>
                <a:gd name="T40" fmla="*/ 21 w 234"/>
                <a:gd name="T41" fmla="*/ 58 h 197"/>
                <a:gd name="T42" fmla="*/ 60 w 234"/>
                <a:gd name="T43" fmla="*/ 52 h 197"/>
                <a:gd name="T44" fmla="*/ 73 w 234"/>
                <a:gd name="T45" fmla="*/ 19 h 197"/>
                <a:gd name="T46" fmla="*/ 80 w 234"/>
                <a:gd name="T47" fmla="*/ 15 h 197"/>
                <a:gd name="T48" fmla="*/ 153 w 234"/>
                <a:gd name="T49" fmla="*/ 15 h 197"/>
                <a:gd name="T50" fmla="*/ 160 w 234"/>
                <a:gd name="T51" fmla="*/ 19 h 197"/>
                <a:gd name="T52" fmla="*/ 173 w 234"/>
                <a:gd name="T53" fmla="*/ 52 h 197"/>
                <a:gd name="T54" fmla="*/ 213 w 234"/>
                <a:gd name="T55" fmla="*/ 58 h 197"/>
                <a:gd name="T56" fmla="*/ 219 w 234"/>
                <a:gd name="T57" fmla="*/ 66 h 197"/>
                <a:gd name="T58" fmla="*/ 219 w 234"/>
                <a:gd name="T59" fmla="*/ 17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4" h="197">
                  <a:moveTo>
                    <a:pt x="215" y="44"/>
                  </a:moveTo>
                  <a:cubicBezTo>
                    <a:pt x="184" y="39"/>
                    <a:pt x="184" y="39"/>
                    <a:pt x="184" y="39"/>
                  </a:cubicBezTo>
                  <a:cubicBezTo>
                    <a:pt x="174" y="14"/>
                    <a:pt x="174" y="14"/>
                    <a:pt x="174" y="14"/>
                  </a:cubicBezTo>
                  <a:cubicBezTo>
                    <a:pt x="170" y="5"/>
                    <a:pt x="162" y="0"/>
                    <a:pt x="15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1" y="0"/>
                    <a:pt x="63" y="5"/>
                    <a:pt x="60" y="14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8" y="46"/>
                    <a:pt x="0" y="55"/>
                    <a:pt x="0" y="66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7"/>
                    <a:pt x="10" y="197"/>
                    <a:pt x="22" y="197"/>
                  </a:cubicBezTo>
                  <a:cubicBezTo>
                    <a:pt x="212" y="197"/>
                    <a:pt x="212" y="197"/>
                    <a:pt x="212" y="197"/>
                  </a:cubicBezTo>
                  <a:cubicBezTo>
                    <a:pt x="224" y="197"/>
                    <a:pt x="234" y="187"/>
                    <a:pt x="234" y="175"/>
                  </a:cubicBezTo>
                  <a:cubicBezTo>
                    <a:pt x="234" y="66"/>
                    <a:pt x="234" y="66"/>
                    <a:pt x="234" y="66"/>
                  </a:cubicBezTo>
                  <a:cubicBezTo>
                    <a:pt x="234" y="55"/>
                    <a:pt x="226" y="46"/>
                    <a:pt x="215" y="44"/>
                  </a:cubicBezTo>
                  <a:close/>
                  <a:moveTo>
                    <a:pt x="219" y="175"/>
                  </a:moveTo>
                  <a:cubicBezTo>
                    <a:pt x="219" y="179"/>
                    <a:pt x="216" y="182"/>
                    <a:pt x="212" y="182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18" y="182"/>
                    <a:pt x="14" y="179"/>
                    <a:pt x="14" y="175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2"/>
                    <a:pt x="17" y="59"/>
                    <a:pt x="21" y="58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75" y="16"/>
                    <a:pt x="77" y="15"/>
                    <a:pt x="80" y="15"/>
                  </a:cubicBezTo>
                  <a:cubicBezTo>
                    <a:pt x="153" y="15"/>
                    <a:pt x="153" y="15"/>
                    <a:pt x="153" y="15"/>
                  </a:cubicBezTo>
                  <a:cubicBezTo>
                    <a:pt x="156" y="15"/>
                    <a:pt x="159" y="16"/>
                    <a:pt x="160" y="19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213" y="58"/>
                    <a:pt x="213" y="58"/>
                    <a:pt x="213" y="58"/>
                  </a:cubicBezTo>
                  <a:cubicBezTo>
                    <a:pt x="216" y="59"/>
                    <a:pt x="219" y="62"/>
                    <a:pt x="219" y="66"/>
                  </a:cubicBezTo>
                  <a:lnTo>
                    <a:pt x="219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aleway Ligh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628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 animBg="1"/>
      <p:bldP spid="26" grpId="0"/>
      <p:bldP spid="27" grpId="0" animBg="1"/>
      <p:bldP spid="28" grpId="0"/>
      <p:bldP spid="29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D5C1-D155-2E40-A967-511B3BD0F2AE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16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34" name="Chart 33"/>
          <p:cNvGraphicFramePr/>
          <p:nvPr>
            <p:extLst/>
          </p:nvPr>
        </p:nvGraphicFramePr>
        <p:xfrm>
          <a:off x="609600" y="1429545"/>
          <a:ext cx="22098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Chart 34"/>
          <p:cNvGraphicFramePr/>
          <p:nvPr>
            <p:extLst/>
          </p:nvPr>
        </p:nvGraphicFramePr>
        <p:xfrm>
          <a:off x="2590800" y="1429545"/>
          <a:ext cx="22098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6" name="Chart 35"/>
          <p:cNvGraphicFramePr/>
          <p:nvPr>
            <p:extLst/>
          </p:nvPr>
        </p:nvGraphicFramePr>
        <p:xfrm>
          <a:off x="4572000" y="1429545"/>
          <a:ext cx="22098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7" name="Chart 36"/>
          <p:cNvGraphicFramePr/>
          <p:nvPr>
            <p:extLst/>
          </p:nvPr>
        </p:nvGraphicFramePr>
        <p:xfrm>
          <a:off x="6400800" y="1429545"/>
          <a:ext cx="22098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8" name="Text Placeholder 5"/>
          <p:cNvSpPr txBox="1"/>
          <p:nvPr/>
        </p:nvSpPr>
        <p:spPr>
          <a:xfrm>
            <a:off x="838200" y="3791744"/>
            <a:ext cx="17526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  <a:sym typeface="微软雅黑" panose="020B0503020204020204" pitchFamily="34" charset="-122"/>
              </a:rPr>
              <a:t>单击此处添加副标题或详细文本描述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  <a:sym typeface="微软雅黑" panose="020B0503020204020204" pitchFamily="34" charset="-122"/>
            </a:endParaRPr>
          </a:p>
        </p:txBody>
      </p:sp>
      <p:sp>
        <p:nvSpPr>
          <p:cNvPr id="39" name="Text Placeholder 5"/>
          <p:cNvSpPr txBox="1"/>
          <p:nvPr/>
        </p:nvSpPr>
        <p:spPr>
          <a:xfrm>
            <a:off x="2819400" y="3791744"/>
            <a:ext cx="17526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  <a:sym typeface="微软雅黑" panose="020B0503020204020204" pitchFamily="34" charset="-122"/>
              </a:rPr>
              <a:t>单击此处添加副标题或详细文本描述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  <a:sym typeface="微软雅黑" panose="020B0503020204020204" pitchFamily="34" charset="-122"/>
            </a:endParaRPr>
          </a:p>
        </p:txBody>
      </p:sp>
      <p:sp>
        <p:nvSpPr>
          <p:cNvPr id="40" name="Text Placeholder 5"/>
          <p:cNvSpPr txBox="1"/>
          <p:nvPr/>
        </p:nvSpPr>
        <p:spPr>
          <a:xfrm>
            <a:off x="4800600" y="3791744"/>
            <a:ext cx="17526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  <a:sym typeface="微软雅黑" panose="020B0503020204020204" pitchFamily="34" charset="-122"/>
              </a:rPr>
              <a:t>单击此处添加副标题或详细文本描述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  <a:sym typeface="微软雅黑" panose="020B0503020204020204" pitchFamily="34" charset="-122"/>
            </a:endParaRPr>
          </a:p>
        </p:txBody>
      </p:sp>
      <p:sp>
        <p:nvSpPr>
          <p:cNvPr id="41" name="Text Placeholder 5"/>
          <p:cNvSpPr txBox="1"/>
          <p:nvPr/>
        </p:nvSpPr>
        <p:spPr>
          <a:xfrm>
            <a:off x="6705600" y="3791744"/>
            <a:ext cx="17526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  <a:sym typeface="微软雅黑" panose="020B0503020204020204" pitchFamily="34" charset="-122"/>
              </a:rPr>
              <a:t>单击此处添加副标题或详细文本描述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2387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4" grpId="0">
        <p:bldAsOne/>
      </p:bldGraphic>
      <p:bldGraphic spid="35" grpId="0">
        <p:bldAsOne/>
      </p:bldGraphic>
      <p:bldGraphic spid="36" grpId="0">
        <p:bldAsOne/>
      </p:bldGraphic>
      <p:bldGraphic spid="37" grpId="0">
        <p:bldAsOne/>
      </p:bldGraphic>
      <p:bldP spid="38" grpId="0"/>
      <p:bldP spid="39" grpId="0"/>
      <p:bldP spid="40" grpId="0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Rectangle 10"/>
          <p:cNvSpPr>
            <a:spLocks noChangeArrowheads="1"/>
          </p:cNvSpPr>
          <p:nvPr/>
        </p:nvSpPr>
        <p:spPr bwMode="auto">
          <a:xfrm>
            <a:off x="419100" y="1201367"/>
            <a:ext cx="4836109" cy="319941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350" dirty="0">
              <a:solidFill>
                <a:srgbClr val="262626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875700" y="1890528"/>
            <a:ext cx="4352772" cy="1124793"/>
            <a:chOff x="5167313" y="2519363"/>
            <a:chExt cx="5805487" cy="1500187"/>
          </a:xfrm>
        </p:grpSpPr>
        <p:sp>
          <p:nvSpPr>
            <p:cNvPr id="26632" name="Rectangle 22"/>
            <p:cNvSpPr>
              <a:spLocks noChangeArrowheads="1"/>
            </p:cNvSpPr>
            <p:nvPr/>
          </p:nvSpPr>
          <p:spPr bwMode="auto">
            <a:xfrm>
              <a:off x="5167313" y="2519363"/>
              <a:ext cx="5805487" cy="15001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</a:endParaRPr>
            </a:p>
          </p:txBody>
        </p:sp>
        <p:grpSp>
          <p:nvGrpSpPr>
            <p:cNvPr id="26633" name="Group 25"/>
            <p:cNvGrpSpPr>
              <a:grpSpLocks/>
            </p:cNvGrpSpPr>
            <p:nvPr/>
          </p:nvGrpSpPr>
          <p:grpSpPr bwMode="auto">
            <a:xfrm>
              <a:off x="5564664" y="2870200"/>
              <a:ext cx="4973161" cy="831068"/>
              <a:chOff x="-37622" y="0"/>
              <a:chExt cx="4972832" cy="831193"/>
            </a:xfrm>
          </p:grpSpPr>
          <p:sp>
            <p:nvSpPr>
              <p:cNvPr id="26636" name="TextBox 23"/>
              <p:cNvSpPr>
                <a:spLocks noChangeArrowheads="1"/>
              </p:cNvSpPr>
              <p:nvPr/>
            </p:nvSpPr>
            <p:spPr bwMode="auto">
              <a:xfrm>
                <a:off x="-37622" y="0"/>
                <a:ext cx="1888153" cy="4187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r">
                  <a:buNone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点击添加文本</a:t>
                </a:r>
              </a:p>
            </p:txBody>
          </p:sp>
          <p:sp>
            <p:nvSpPr>
              <p:cNvPr id="26637" name="TextBox 24"/>
              <p:cNvSpPr>
                <a:spLocks noChangeArrowheads="1"/>
              </p:cNvSpPr>
              <p:nvPr/>
            </p:nvSpPr>
            <p:spPr bwMode="auto">
              <a:xfrm>
                <a:off x="0" y="400109"/>
                <a:ext cx="4935210" cy="431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just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750" dirty="0">
                    <a:solidFill>
                      <a:schemeClr val="bg1"/>
                    </a:solidFill>
                    <a:latin typeface="Open Sans" panose="020B0606030504020204" pitchFamily="34" charset="0"/>
                    <a:sym typeface="Open Sans" panose="020B0606030504020204" pitchFamily="34" charset="0"/>
                  </a:rPr>
                  <a:t>Lid </a:t>
                </a:r>
                <a:r>
                  <a:rPr lang="en-US" altLang="zh-CN" sz="750" dirty="0" err="1">
                    <a:solidFill>
                      <a:schemeClr val="bg1"/>
                    </a:solidFill>
                    <a:latin typeface="Open Sans" panose="020B0606030504020204" pitchFamily="34" charset="0"/>
                    <a:sym typeface="Open Sans" panose="020B0606030504020204" pitchFamily="34" charset="0"/>
                  </a:rPr>
                  <a:t>est</a:t>
                </a:r>
                <a:r>
                  <a:rPr lang="en-US" altLang="zh-CN" sz="750" dirty="0">
                    <a:solidFill>
                      <a:schemeClr val="bg1"/>
                    </a:solidFill>
                    <a:latin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en-US" altLang="zh-CN" sz="750" dirty="0" err="1">
                    <a:solidFill>
                      <a:schemeClr val="bg1"/>
                    </a:solidFill>
                    <a:latin typeface="Open Sans" panose="020B0606030504020204" pitchFamily="34" charset="0"/>
                    <a:sym typeface="Open Sans" panose="020B0606030504020204" pitchFamily="34" charset="0"/>
                  </a:rPr>
                  <a:t>laborum</a:t>
                </a:r>
                <a:r>
                  <a:rPr lang="en-US" altLang="zh-CN" sz="750" dirty="0">
                    <a:solidFill>
                      <a:schemeClr val="bg1"/>
                    </a:solidFill>
                    <a:latin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en-US" altLang="zh-CN" sz="750" dirty="0" err="1">
                    <a:solidFill>
                      <a:schemeClr val="bg1"/>
                    </a:solidFill>
                    <a:latin typeface="Open Sans" panose="020B0606030504020204" pitchFamily="34" charset="0"/>
                    <a:sym typeface="Open Sans" panose="020B0606030504020204" pitchFamily="34" charset="0"/>
                  </a:rPr>
                  <a:t>dolo</a:t>
                </a:r>
                <a:r>
                  <a:rPr lang="en-US" altLang="zh-CN" sz="750" dirty="0">
                    <a:solidFill>
                      <a:schemeClr val="bg1"/>
                    </a:solidFill>
                    <a:latin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en-US" altLang="zh-CN" sz="750" dirty="0" err="1">
                    <a:solidFill>
                      <a:schemeClr val="bg1"/>
                    </a:solidFill>
                    <a:latin typeface="Open Sans" panose="020B0606030504020204" pitchFamily="34" charset="0"/>
                    <a:sym typeface="Open Sans" panose="020B0606030504020204" pitchFamily="34" charset="0"/>
                  </a:rPr>
                  <a:t>rumes</a:t>
                </a:r>
                <a:r>
                  <a:rPr lang="en-US" altLang="zh-CN" sz="750" dirty="0">
                    <a:solidFill>
                      <a:schemeClr val="bg1"/>
                    </a:solidFill>
                    <a:latin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en-US" altLang="zh-CN" sz="750" dirty="0" err="1">
                    <a:solidFill>
                      <a:schemeClr val="bg1"/>
                    </a:solidFill>
                    <a:latin typeface="Open Sans" panose="020B0606030504020204" pitchFamily="34" charset="0"/>
                    <a:sym typeface="Open Sans" panose="020B0606030504020204" pitchFamily="34" charset="0"/>
                  </a:rPr>
                  <a:t>fugats</a:t>
                </a:r>
                <a:r>
                  <a:rPr lang="en-US" altLang="zh-CN" sz="750" dirty="0">
                    <a:solidFill>
                      <a:schemeClr val="bg1"/>
                    </a:solidFill>
                    <a:latin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en-US" altLang="zh-CN" sz="750" dirty="0" err="1">
                    <a:solidFill>
                      <a:schemeClr val="bg1"/>
                    </a:solidFill>
                    <a:latin typeface="Open Sans" panose="020B0606030504020204" pitchFamily="34" charset="0"/>
                    <a:sym typeface="Open Sans" panose="020B0606030504020204" pitchFamily="34" charset="0"/>
                  </a:rPr>
                  <a:t>untras</a:t>
                </a:r>
                <a:r>
                  <a:rPr lang="en-US" altLang="zh-CN" sz="750" dirty="0">
                    <a:solidFill>
                      <a:schemeClr val="bg1"/>
                    </a:solidFill>
                    <a:latin typeface="Open Sans" panose="020B0606030504020204" pitchFamily="34" charset="0"/>
                    <a:sym typeface="Open Sans" panose="020B0606030504020204" pitchFamily="34" charset="0"/>
                  </a:rPr>
                  <a:t>. </a:t>
                </a:r>
                <a:r>
                  <a:rPr lang="en-US" altLang="zh-CN" sz="750" dirty="0" err="1">
                    <a:solidFill>
                      <a:schemeClr val="bg1"/>
                    </a:solidFill>
                    <a:latin typeface="Open Sans" panose="020B0606030504020204" pitchFamily="34" charset="0"/>
                    <a:sym typeface="Open Sans" panose="020B0606030504020204" pitchFamily="34" charset="0"/>
                  </a:rPr>
                  <a:t>Etharums</a:t>
                </a:r>
                <a:r>
                  <a:rPr lang="en-US" altLang="zh-CN" sz="750" dirty="0">
                    <a:solidFill>
                      <a:schemeClr val="bg1"/>
                    </a:solidFill>
                    <a:latin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en-US" altLang="zh-CN" sz="750" dirty="0" err="1">
                    <a:solidFill>
                      <a:schemeClr val="bg1"/>
                    </a:solidFill>
                    <a:latin typeface="Open Sans" panose="020B0606030504020204" pitchFamily="34" charset="0"/>
                    <a:sym typeface="Open Sans" panose="020B0606030504020204" pitchFamily="34" charset="0"/>
                  </a:rPr>
                  <a:t>ser</a:t>
                </a:r>
                <a:r>
                  <a:rPr lang="en-US" altLang="zh-CN" sz="750" dirty="0">
                    <a:solidFill>
                      <a:schemeClr val="bg1"/>
                    </a:solidFill>
                    <a:latin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en-US" altLang="zh-CN" sz="750" dirty="0" err="1">
                    <a:solidFill>
                      <a:schemeClr val="bg1"/>
                    </a:solidFill>
                    <a:latin typeface="Open Sans" panose="020B0606030504020204" pitchFamily="34" charset="0"/>
                    <a:sym typeface="Open Sans" panose="020B0606030504020204" pitchFamily="34" charset="0"/>
                  </a:rPr>
                  <a:t>quidem</a:t>
                </a:r>
                <a:r>
                  <a:rPr lang="en-US" altLang="zh-CN" sz="750" dirty="0">
                    <a:solidFill>
                      <a:schemeClr val="bg1"/>
                    </a:solidFill>
                    <a:latin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en-US" altLang="zh-CN" sz="750" dirty="0" err="1">
                    <a:solidFill>
                      <a:schemeClr val="bg1"/>
                    </a:solidFill>
                    <a:latin typeface="Open Sans" panose="020B0606030504020204" pitchFamily="34" charset="0"/>
                    <a:sym typeface="Open Sans" panose="020B0606030504020204" pitchFamily="34" charset="0"/>
                  </a:rPr>
                  <a:t>rerum</a:t>
                </a:r>
                <a:r>
                  <a:rPr lang="en-US" altLang="zh-CN" sz="750" dirty="0">
                    <a:solidFill>
                      <a:schemeClr val="bg1"/>
                    </a:solidFill>
                    <a:latin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en-US" altLang="zh-CN" sz="750" dirty="0" err="1">
                    <a:solidFill>
                      <a:schemeClr val="bg1"/>
                    </a:solidFill>
                    <a:latin typeface="Open Sans" panose="020B0606030504020204" pitchFamily="34" charset="0"/>
                    <a:sym typeface="Open Sans" panose="020B0606030504020204" pitchFamily="34" charset="0"/>
                  </a:rPr>
                  <a:t>facilis</a:t>
                </a:r>
                <a:r>
                  <a:rPr lang="en-US" altLang="zh-CN" sz="750" dirty="0">
                    <a:solidFill>
                      <a:schemeClr val="bg1"/>
                    </a:solidFill>
                    <a:latin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en-US" altLang="zh-CN" sz="750" dirty="0" err="1">
                    <a:solidFill>
                      <a:schemeClr val="bg1"/>
                    </a:solidFill>
                    <a:latin typeface="Open Sans" panose="020B0606030504020204" pitchFamily="34" charset="0"/>
                    <a:sym typeface="Open Sans" panose="020B0606030504020204" pitchFamily="34" charset="0"/>
                  </a:rPr>
                  <a:t>dolores</a:t>
                </a:r>
                <a:r>
                  <a:rPr lang="en-US" altLang="zh-CN" sz="750" dirty="0">
                    <a:solidFill>
                      <a:schemeClr val="bg1"/>
                    </a:solidFill>
                    <a:latin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en-US" altLang="zh-CN" sz="750" dirty="0" err="1">
                    <a:solidFill>
                      <a:schemeClr val="bg1"/>
                    </a:solidFill>
                    <a:latin typeface="Open Sans" panose="020B0606030504020204" pitchFamily="34" charset="0"/>
                    <a:sym typeface="Open Sans" panose="020B0606030504020204" pitchFamily="34" charset="0"/>
                  </a:rPr>
                  <a:t>nemis</a:t>
                </a:r>
                <a:r>
                  <a:rPr lang="en-US" altLang="zh-CN" sz="750" dirty="0">
                    <a:solidFill>
                      <a:schemeClr val="bg1"/>
                    </a:solidFill>
                    <a:latin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en-US" altLang="zh-CN" sz="750" dirty="0" err="1">
                    <a:solidFill>
                      <a:schemeClr val="bg1"/>
                    </a:solidFill>
                    <a:latin typeface="Open Sans" panose="020B0606030504020204" pitchFamily="34" charset="0"/>
                    <a:sym typeface="Open Sans" panose="020B0606030504020204" pitchFamily="34" charset="0"/>
                  </a:rPr>
                  <a:t>omnis</a:t>
                </a:r>
                <a:endParaRPr lang="en-US" altLang="zh-CN" sz="750" dirty="0">
                  <a:solidFill>
                    <a:schemeClr val="bg1"/>
                  </a:solidFill>
                  <a:latin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</p:grpSp>
      <p:sp>
        <p:nvSpPr>
          <p:cNvPr id="26634" name="TextBox 26"/>
          <p:cNvSpPr>
            <a:spLocks noChangeArrowheads="1"/>
          </p:cNvSpPr>
          <p:nvPr/>
        </p:nvSpPr>
        <p:spPr bwMode="auto">
          <a:xfrm>
            <a:off x="5625379" y="3196239"/>
            <a:ext cx="2228162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750" dirty="0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Lid </a:t>
            </a:r>
            <a:r>
              <a:rPr lang="en-US" altLang="zh-CN" sz="750" dirty="0" err="1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est</a:t>
            </a:r>
            <a:r>
              <a:rPr lang="en-US" altLang="zh-CN" sz="750" dirty="0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zh-CN" sz="750" dirty="0" err="1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laborum</a:t>
            </a:r>
            <a:r>
              <a:rPr lang="en-US" altLang="zh-CN" sz="750" dirty="0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zh-CN" sz="750" dirty="0" err="1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dolo</a:t>
            </a:r>
            <a:r>
              <a:rPr lang="en-US" altLang="zh-CN" sz="750" dirty="0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zh-CN" sz="750" dirty="0" err="1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rumes</a:t>
            </a:r>
            <a:r>
              <a:rPr lang="en-US" altLang="zh-CN" sz="750" dirty="0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zh-CN" sz="750" dirty="0" err="1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fugats</a:t>
            </a:r>
            <a:r>
              <a:rPr lang="en-US" altLang="zh-CN" sz="750" dirty="0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zh-CN" sz="750" dirty="0" err="1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untras</a:t>
            </a:r>
            <a:r>
              <a:rPr lang="en-US" altLang="zh-CN" sz="750" dirty="0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. </a:t>
            </a:r>
            <a:r>
              <a:rPr lang="en-US" altLang="zh-CN" sz="750" dirty="0" err="1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Etharums</a:t>
            </a:r>
            <a:r>
              <a:rPr lang="en-US" altLang="zh-CN" sz="750" dirty="0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zh-CN" sz="750" dirty="0" err="1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ser</a:t>
            </a:r>
            <a:r>
              <a:rPr lang="en-US" altLang="zh-CN" sz="750" dirty="0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zh-CN" sz="750" dirty="0" err="1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quidem</a:t>
            </a:r>
            <a:r>
              <a:rPr lang="en-US" altLang="zh-CN" sz="750" dirty="0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zh-CN" sz="750" dirty="0" err="1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rerum</a:t>
            </a:r>
            <a:r>
              <a:rPr lang="en-US" altLang="zh-CN" sz="750" dirty="0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zh-CN" sz="750" dirty="0" err="1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facilis</a:t>
            </a:r>
            <a:r>
              <a:rPr lang="en-US" altLang="zh-CN" sz="750" dirty="0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zh-CN" sz="750" dirty="0" err="1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dolores</a:t>
            </a:r>
            <a:r>
              <a:rPr lang="en-US" altLang="zh-CN" sz="750" dirty="0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zh-CN" sz="750" dirty="0" err="1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nemis</a:t>
            </a:r>
            <a:r>
              <a:rPr lang="en-US" altLang="zh-CN" sz="750" dirty="0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zh-CN" sz="750" dirty="0" err="1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omnis</a:t>
            </a:r>
            <a:r>
              <a:rPr lang="en-US" altLang="zh-CN" sz="750" dirty="0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zh-CN" sz="750" dirty="0" err="1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fugats</a:t>
            </a:r>
            <a:r>
              <a:rPr lang="en-US" altLang="zh-CN" sz="750" dirty="0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zh-CN" sz="750" dirty="0" err="1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vitaes</a:t>
            </a:r>
            <a:r>
              <a:rPr lang="en-US" altLang="zh-CN" sz="750" dirty="0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 nemo minima </a:t>
            </a:r>
            <a:r>
              <a:rPr lang="en-US" altLang="zh-CN" sz="750" dirty="0" err="1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rerums</a:t>
            </a:r>
            <a:r>
              <a:rPr lang="en-US" altLang="zh-CN" sz="750" dirty="0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zh-CN" sz="750" dirty="0" err="1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unsers</a:t>
            </a:r>
            <a:r>
              <a:rPr lang="en-US" altLang="zh-CN" sz="750" dirty="0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zh-CN" sz="750" dirty="0" err="1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sadips</a:t>
            </a:r>
            <a:r>
              <a:rPr lang="en-US" altLang="zh-CN" sz="750" dirty="0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zh-CN" sz="750" dirty="0" err="1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amets</a:t>
            </a:r>
            <a:r>
              <a:rPr lang="en-US" altLang="zh-CN" sz="750" dirty="0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.. 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750" dirty="0" err="1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Sed</a:t>
            </a:r>
            <a:r>
              <a:rPr lang="en-US" altLang="zh-CN" sz="750" dirty="0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zh-CN" sz="750" dirty="0" err="1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ut</a:t>
            </a:r>
            <a:r>
              <a:rPr lang="en-US" altLang="zh-CN" sz="750" dirty="0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zh-CN" sz="750" dirty="0" err="1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perspiciatis</a:t>
            </a:r>
            <a:r>
              <a:rPr lang="en-US" altLang="zh-CN" sz="750" dirty="0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zh-CN" sz="750" dirty="0" err="1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unde</a:t>
            </a:r>
            <a:r>
              <a:rPr lang="en-US" altLang="zh-CN" sz="750" dirty="0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zh-CN" sz="750" dirty="0" err="1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omnis</a:t>
            </a:r>
            <a:r>
              <a:rPr lang="en-US" altLang="zh-CN" sz="750" dirty="0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zh-CN" sz="750" dirty="0" err="1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iste</a:t>
            </a:r>
            <a:r>
              <a:rPr lang="en-US" altLang="zh-CN" sz="750" dirty="0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zh-CN" sz="750" dirty="0" err="1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natus</a:t>
            </a:r>
            <a:r>
              <a:rPr lang="en-US" altLang="zh-CN" sz="750" dirty="0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 error sit </a:t>
            </a:r>
            <a:r>
              <a:rPr lang="en-US" altLang="zh-CN" sz="750" dirty="0" err="1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voluptatem</a:t>
            </a:r>
            <a:r>
              <a:rPr lang="en-US" altLang="zh-CN" sz="750" dirty="0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.</a:t>
            </a:r>
          </a:p>
        </p:txBody>
      </p:sp>
      <p:sp>
        <p:nvSpPr>
          <p:cNvPr id="26635" name="Rectangle 27"/>
          <p:cNvSpPr>
            <a:spLocks noChangeArrowheads="1"/>
          </p:cNvSpPr>
          <p:nvPr/>
        </p:nvSpPr>
        <p:spPr bwMode="auto">
          <a:xfrm>
            <a:off x="5683346" y="4138924"/>
            <a:ext cx="1152881" cy="207749"/>
          </a:xfrm>
          <a:prstGeom prst="rect">
            <a:avLst/>
          </a:prstGeom>
          <a:noFill/>
          <a:ln w="9525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750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SINGLE NEWS LAYOUT</a:t>
            </a:r>
          </a:p>
        </p:txBody>
      </p:sp>
    </p:spTree>
    <p:extLst>
      <p:ext uri="{BB962C8B-B14F-4D97-AF65-F5344CB8AC3E}">
        <p14:creationId xmlns:p14="http://schemas.microsoft.com/office/powerpoint/2010/main" val="3635074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/>
      <p:bldP spid="26634" grpId="0"/>
      <p:bldP spid="266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108558" y="999584"/>
            <a:ext cx="836724" cy="1260339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" fmla="*/ 0 w 980075"/>
              <a:gd name="connsiteY0" fmla="*/ 417065 h 1447659"/>
              <a:gd name="connsiteX1" fmla="*/ 378895 w 980075"/>
              <a:gd name="connsiteY1" fmla="*/ 38170 h 1447659"/>
              <a:gd name="connsiteX2" fmla="*/ 601180 w 980075"/>
              <a:gd name="connsiteY2" fmla="*/ 38170 h 1447659"/>
              <a:gd name="connsiteX3" fmla="*/ 980075 w 980075"/>
              <a:gd name="connsiteY3" fmla="*/ 417065 h 1447659"/>
              <a:gd name="connsiteX4" fmla="*/ 980075 w 980075"/>
              <a:gd name="connsiteY4" fmla="*/ 1447659 h 1447659"/>
              <a:gd name="connsiteX5" fmla="*/ 5051 w 980075"/>
              <a:gd name="connsiteY5" fmla="*/ 1447659 h 1447659"/>
              <a:gd name="connsiteX6" fmla="*/ 0 w 980075"/>
              <a:gd name="connsiteY6" fmla="*/ 417065 h 1447659"/>
              <a:gd name="connsiteX0" fmla="*/ 0 w 980075"/>
              <a:gd name="connsiteY0" fmla="*/ 437760 h 1468354"/>
              <a:gd name="connsiteX1" fmla="*/ 378895 w 980075"/>
              <a:gd name="connsiteY1" fmla="*/ 58865 h 1468354"/>
              <a:gd name="connsiteX2" fmla="*/ 601180 w 980075"/>
              <a:gd name="connsiteY2" fmla="*/ 58865 h 1468354"/>
              <a:gd name="connsiteX3" fmla="*/ 980075 w 980075"/>
              <a:gd name="connsiteY3" fmla="*/ 437760 h 1468354"/>
              <a:gd name="connsiteX4" fmla="*/ 980075 w 980075"/>
              <a:gd name="connsiteY4" fmla="*/ 1468354 h 1468354"/>
              <a:gd name="connsiteX5" fmla="*/ 5051 w 980075"/>
              <a:gd name="connsiteY5" fmla="*/ 1468354 h 1468354"/>
              <a:gd name="connsiteX6" fmla="*/ 0 w 980075"/>
              <a:gd name="connsiteY6" fmla="*/ 437760 h 1468354"/>
              <a:gd name="connsiteX0" fmla="*/ 0 w 980075"/>
              <a:gd name="connsiteY0" fmla="*/ 439753 h 1470347"/>
              <a:gd name="connsiteX1" fmla="*/ 378895 w 980075"/>
              <a:gd name="connsiteY1" fmla="*/ 60858 h 1470347"/>
              <a:gd name="connsiteX2" fmla="*/ 601180 w 980075"/>
              <a:gd name="connsiteY2" fmla="*/ 60858 h 1470347"/>
              <a:gd name="connsiteX3" fmla="*/ 980075 w 980075"/>
              <a:gd name="connsiteY3" fmla="*/ 439753 h 1470347"/>
              <a:gd name="connsiteX4" fmla="*/ 980075 w 980075"/>
              <a:gd name="connsiteY4" fmla="*/ 1470347 h 1470347"/>
              <a:gd name="connsiteX5" fmla="*/ 5051 w 980075"/>
              <a:gd name="connsiteY5" fmla="*/ 1470347 h 1470347"/>
              <a:gd name="connsiteX6" fmla="*/ 0 w 980075"/>
              <a:gd name="connsiteY6" fmla="*/ 439753 h 1470347"/>
              <a:gd name="connsiteX0" fmla="*/ 0 w 980075"/>
              <a:gd name="connsiteY0" fmla="*/ 445215 h 1475809"/>
              <a:gd name="connsiteX1" fmla="*/ 378895 w 980075"/>
              <a:gd name="connsiteY1" fmla="*/ 66320 h 1475809"/>
              <a:gd name="connsiteX2" fmla="*/ 601180 w 980075"/>
              <a:gd name="connsiteY2" fmla="*/ 66320 h 1475809"/>
              <a:gd name="connsiteX3" fmla="*/ 980075 w 980075"/>
              <a:gd name="connsiteY3" fmla="*/ 445215 h 1475809"/>
              <a:gd name="connsiteX4" fmla="*/ 980075 w 980075"/>
              <a:gd name="connsiteY4" fmla="*/ 1475809 h 1475809"/>
              <a:gd name="connsiteX5" fmla="*/ 5051 w 980075"/>
              <a:gd name="connsiteY5" fmla="*/ 1475809 h 1475809"/>
              <a:gd name="connsiteX6" fmla="*/ 0 w 980075"/>
              <a:gd name="connsiteY6" fmla="*/ 445215 h 147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103948" y="1888468"/>
            <a:ext cx="836724" cy="832668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任意多边形 19"/>
          <p:cNvSpPr/>
          <p:nvPr/>
        </p:nvSpPr>
        <p:spPr>
          <a:xfrm rot="5400000">
            <a:off x="5444673" y="2184237"/>
            <a:ext cx="836982" cy="1259950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" fmla="*/ 0 w 980075"/>
              <a:gd name="connsiteY0" fmla="*/ 417065 h 1447659"/>
              <a:gd name="connsiteX1" fmla="*/ 378895 w 980075"/>
              <a:gd name="connsiteY1" fmla="*/ 38170 h 1447659"/>
              <a:gd name="connsiteX2" fmla="*/ 601180 w 980075"/>
              <a:gd name="connsiteY2" fmla="*/ 38170 h 1447659"/>
              <a:gd name="connsiteX3" fmla="*/ 980075 w 980075"/>
              <a:gd name="connsiteY3" fmla="*/ 417065 h 1447659"/>
              <a:gd name="connsiteX4" fmla="*/ 980075 w 980075"/>
              <a:gd name="connsiteY4" fmla="*/ 1447659 h 1447659"/>
              <a:gd name="connsiteX5" fmla="*/ 5051 w 980075"/>
              <a:gd name="connsiteY5" fmla="*/ 1447659 h 1447659"/>
              <a:gd name="connsiteX6" fmla="*/ 0 w 980075"/>
              <a:gd name="connsiteY6" fmla="*/ 417065 h 1447659"/>
              <a:gd name="connsiteX0" fmla="*/ 0 w 980075"/>
              <a:gd name="connsiteY0" fmla="*/ 437760 h 1468354"/>
              <a:gd name="connsiteX1" fmla="*/ 378895 w 980075"/>
              <a:gd name="connsiteY1" fmla="*/ 58865 h 1468354"/>
              <a:gd name="connsiteX2" fmla="*/ 601180 w 980075"/>
              <a:gd name="connsiteY2" fmla="*/ 58865 h 1468354"/>
              <a:gd name="connsiteX3" fmla="*/ 980075 w 980075"/>
              <a:gd name="connsiteY3" fmla="*/ 437760 h 1468354"/>
              <a:gd name="connsiteX4" fmla="*/ 980075 w 980075"/>
              <a:gd name="connsiteY4" fmla="*/ 1468354 h 1468354"/>
              <a:gd name="connsiteX5" fmla="*/ 5051 w 980075"/>
              <a:gd name="connsiteY5" fmla="*/ 1468354 h 1468354"/>
              <a:gd name="connsiteX6" fmla="*/ 0 w 980075"/>
              <a:gd name="connsiteY6" fmla="*/ 437760 h 1468354"/>
              <a:gd name="connsiteX0" fmla="*/ 0 w 980075"/>
              <a:gd name="connsiteY0" fmla="*/ 439753 h 1470347"/>
              <a:gd name="connsiteX1" fmla="*/ 378895 w 980075"/>
              <a:gd name="connsiteY1" fmla="*/ 60858 h 1470347"/>
              <a:gd name="connsiteX2" fmla="*/ 601180 w 980075"/>
              <a:gd name="connsiteY2" fmla="*/ 60858 h 1470347"/>
              <a:gd name="connsiteX3" fmla="*/ 980075 w 980075"/>
              <a:gd name="connsiteY3" fmla="*/ 439753 h 1470347"/>
              <a:gd name="connsiteX4" fmla="*/ 980075 w 980075"/>
              <a:gd name="connsiteY4" fmla="*/ 1470347 h 1470347"/>
              <a:gd name="connsiteX5" fmla="*/ 5051 w 980075"/>
              <a:gd name="connsiteY5" fmla="*/ 1470347 h 1470347"/>
              <a:gd name="connsiteX6" fmla="*/ 0 w 980075"/>
              <a:gd name="connsiteY6" fmla="*/ 439753 h 1470347"/>
              <a:gd name="connsiteX0" fmla="*/ 0 w 980075"/>
              <a:gd name="connsiteY0" fmla="*/ 445215 h 1475809"/>
              <a:gd name="connsiteX1" fmla="*/ 378895 w 980075"/>
              <a:gd name="connsiteY1" fmla="*/ 66320 h 1475809"/>
              <a:gd name="connsiteX2" fmla="*/ 601180 w 980075"/>
              <a:gd name="connsiteY2" fmla="*/ 66320 h 1475809"/>
              <a:gd name="connsiteX3" fmla="*/ 980075 w 980075"/>
              <a:gd name="connsiteY3" fmla="*/ 445215 h 1475809"/>
              <a:gd name="connsiteX4" fmla="*/ 980075 w 980075"/>
              <a:gd name="connsiteY4" fmla="*/ 1475809 h 1475809"/>
              <a:gd name="connsiteX5" fmla="*/ 5051 w 980075"/>
              <a:gd name="connsiteY5" fmla="*/ 1475809 h 1475809"/>
              <a:gd name="connsiteX6" fmla="*/ 0 w 980075"/>
              <a:gd name="connsiteY6" fmla="*/ 445215 h 147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5400000">
            <a:off x="4769411" y="2398005"/>
            <a:ext cx="836982" cy="83241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solidFill>
              <a:schemeClr val="accent3"/>
            </a:soli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任意多边形 27"/>
          <p:cNvSpPr/>
          <p:nvPr/>
        </p:nvSpPr>
        <p:spPr>
          <a:xfrm rot="10800000">
            <a:off x="4078016" y="3339016"/>
            <a:ext cx="836724" cy="1260339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" fmla="*/ 0 w 980075"/>
              <a:gd name="connsiteY0" fmla="*/ 417065 h 1447659"/>
              <a:gd name="connsiteX1" fmla="*/ 378895 w 980075"/>
              <a:gd name="connsiteY1" fmla="*/ 38170 h 1447659"/>
              <a:gd name="connsiteX2" fmla="*/ 601180 w 980075"/>
              <a:gd name="connsiteY2" fmla="*/ 38170 h 1447659"/>
              <a:gd name="connsiteX3" fmla="*/ 980075 w 980075"/>
              <a:gd name="connsiteY3" fmla="*/ 417065 h 1447659"/>
              <a:gd name="connsiteX4" fmla="*/ 980075 w 980075"/>
              <a:gd name="connsiteY4" fmla="*/ 1447659 h 1447659"/>
              <a:gd name="connsiteX5" fmla="*/ 5051 w 980075"/>
              <a:gd name="connsiteY5" fmla="*/ 1447659 h 1447659"/>
              <a:gd name="connsiteX6" fmla="*/ 0 w 980075"/>
              <a:gd name="connsiteY6" fmla="*/ 417065 h 1447659"/>
              <a:gd name="connsiteX0" fmla="*/ 0 w 980075"/>
              <a:gd name="connsiteY0" fmla="*/ 437760 h 1468354"/>
              <a:gd name="connsiteX1" fmla="*/ 378895 w 980075"/>
              <a:gd name="connsiteY1" fmla="*/ 58865 h 1468354"/>
              <a:gd name="connsiteX2" fmla="*/ 601180 w 980075"/>
              <a:gd name="connsiteY2" fmla="*/ 58865 h 1468354"/>
              <a:gd name="connsiteX3" fmla="*/ 980075 w 980075"/>
              <a:gd name="connsiteY3" fmla="*/ 437760 h 1468354"/>
              <a:gd name="connsiteX4" fmla="*/ 980075 w 980075"/>
              <a:gd name="connsiteY4" fmla="*/ 1468354 h 1468354"/>
              <a:gd name="connsiteX5" fmla="*/ 5051 w 980075"/>
              <a:gd name="connsiteY5" fmla="*/ 1468354 h 1468354"/>
              <a:gd name="connsiteX6" fmla="*/ 0 w 980075"/>
              <a:gd name="connsiteY6" fmla="*/ 437760 h 1468354"/>
              <a:gd name="connsiteX0" fmla="*/ 0 w 980075"/>
              <a:gd name="connsiteY0" fmla="*/ 439753 h 1470347"/>
              <a:gd name="connsiteX1" fmla="*/ 378895 w 980075"/>
              <a:gd name="connsiteY1" fmla="*/ 60858 h 1470347"/>
              <a:gd name="connsiteX2" fmla="*/ 601180 w 980075"/>
              <a:gd name="connsiteY2" fmla="*/ 60858 h 1470347"/>
              <a:gd name="connsiteX3" fmla="*/ 980075 w 980075"/>
              <a:gd name="connsiteY3" fmla="*/ 439753 h 1470347"/>
              <a:gd name="connsiteX4" fmla="*/ 980075 w 980075"/>
              <a:gd name="connsiteY4" fmla="*/ 1470347 h 1470347"/>
              <a:gd name="connsiteX5" fmla="*/ 5051 w 980075"/>
              <a:gd name="connsiteY5" fmla="*/ 1470347 h 1470347"/>
              <a:gd name="connsiteX6" fmla="*/ 0 w 980075"/>
              <a:gd name="connsiteY6" fmla="*/ 439753 h 1470347"/>
              <a:gd name="connsiteX0" fmla="*/ 0 w 980075"/>
              <a:gd name="connsiteY0" fmla="*/ 445215 h 1475809"/>
              <a:gd name="connsiteX1" fmla="*/ 378895 w 980075"/>
              <a:gd name="connsiteY1" fmla="*/ 66320 h 1475809"/>
              <a:gd name="connsiteX2" fmla="*/ 601180 w 980075"/>
              <a:gd name="connsiteY2" fmla="*/ 66320 h 1475809"/>
              <a:gd name="connsiteX3" fmla="*/ 980075 w 980075"/>
              <a:gd name="connsiteY3" fmla="*/ 445215 h 1475809"/>
              <a:gd name="connsiteX4" fmla="*/ 980075 w 980075"/>
              <a:gd name="connsiteY4" fmla="*/ 1475809 h 1475809"/>
              <a:gd name="connsiteX5" fmla="*/ 5051 w 980075"/>
              <a:gd name="connsiteY5" fmla="*/ 1475809 h 1475809"/>
              <a:gd name="connsiteX6" fmla="*/ 0 w 980075"/>
              <a:gd name="connsiteY6" fmla="*/ 445215 h 147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10800000">
            <a:off x="4078016" y="2877379"/>
            <a:ext cx="836724" cy="832668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solidFill>
              <a:schemeClr val="accent4"/>
            </a:soli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任意多边形 31"/>
          <p:cNvSpPr/>
          <p:nvPr/>
        </p:nvSpPr>
        <p:spPr>
          <a:xfrm rot="16200000">
            <a:off x="2752583" y="2139409"/>
            <a:ext cx="836982" cy="1259950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" fmla="*/ 0 w 980075"/>
              <a:gd name="connsiteY0" fmla="*/ 417065 h 1447659"/>
              <a:gd name="connsiteX1" fmla="*/ 378895 w 980075"/>
              <a:gd name="connsiteY1" fmla="*/ 38170 h 1447659"/>
              <a:gd name="connsiteX2" fmla="*/ 601180 w 980075"/>
              <a:gd name="connsiteY2" fmla="*/ 38170 h 1447659"/>
              <a:gd name="connsiteX3" fmla="*/ 980075 w 980075"/>
              <a:gd name="connsiteY3" fmla="*/ 417065 h 1447659"/>
              <a:gd name="connsiteX4" fmla="*/ 980075 w 980075"/>
              <a:gd name="connsiteY4" fmla="*/ 1447659 h 1447659"/>
              <a:gd name="connsiteX5" fmla="*/ 5051 w 980075"/>
              <a:gd name="connsiteY5" fmla="*/ 1447659 h 1447659"/>
              <a:gd name="connsiteX6" fmla="*/ 0 w 980075"/>
              <a:gd name="connsiteY6" fmla="*/ 417065 h 1447659"/>
              <a:gd name="connsiteX0" fmla="*/ 0 w 980075"/>
              <a:gd name="connsiteY0" fmla="*/ 437760 h 1468354"/>
              <a:gd name="connsiteX1" fmla="*/ 378895 w 980075"/>
              <a:gd name="connsiteY1" fmla="*/ 58865 h 1468354"/>
              <a:gd name="connsiteX2" fmla="*/ 601180 w 980075"/>
              <a:gd name="connsiteY2" fmla="*/ 58865 h 1468354"/>
              <a:gd name="connsiteX3" fmla="*/ 980075 w 980075"/>
              <a:gd name="connsiteY3" fmla="*/ 437760 h 1468354"/>
              <a:gd name="connsiteX4" fmla="*/ 980075 w 980075"/>
              <a:gd name="connsiteY4" fmla="*/ 1468354 h 1468354"/>
              <a:gd name="connsiteX5" fmla="*/ 5051 w 980075"/>
              <a:gd name="connsiteY5" fmla="*/ 1468354 h 1468354"/>
              <a:gd name="connsiteX6" fmla="*/ 0 w 980075"/>
              <a:gd name="connsiteY6" fmla="*/ 437760 h 1468354"/>
              <a:gd name="connsiteX0" fmla="*/ 0 w 980075"/>
              <a:gd name="connsiteY0" fmla="*/ 439753 h 1470347"/>
              <a:gd name="connsiteX1" fmla="*/ 378895 w 980075"/>
              <a:gd name="connsiteY1" fmla="*/ 60858 h 1470347"/>
              <a:gd name="connsiteX2" fmla="*/ 601180 w 980075"/>
              <a:gd name="connsiteY2" fmla="*/ 60858 h 1470347"/>
              <a:gd name="connsiteX3" fmla="*/ 980075 w 980075"/>
              <a:gd name="connsiteY3" fmla="*/ 439753 h 1470347"/>
              <a:gd name="connsiteX4" fmla="*/ 980075 w 980075"/>
              <a:gd name="connsiteY4" fmla="*/ 1470347 h 1470347"/>
              <a:gd name="connsiteX5" fmla="*/ 5051 w 980075"/>
              <a:gd name="connsiteY5" fmla="*/ 1470347 h 1470347"/>
              <a:gd name="connsiteX6" fmla="*/ 0 w 980075"/>
              <a:gd name="connsiteY6" fmla="*/ 439753 h 1470347"/>
              <a:gd name="connsiteX0" fmla="*/ 0 w 980075"/>
              <a:gd name="connsiteY0" fmla="*/ 445215 h 1475809"/>
              <a:gd name="connsiteX1" fmla="*/ 378895 w 980075"/>
              <a:gd name="connsiteY1" fmla="*/ 66320 h 1475809"/>
              <a:gd name="connsiteX2" fmla="*/ 601180 w 980075"/>
              <a:gd name="connsiteY2" fmla="*/ 66320 h 1475809"/>
              <a:gd name="connsiteX3" fmla="*/ 980075 w 980075"/>
              <a:gd name="connsiteY3" fmla="*/ 445215 h 1475809"/>
              <a:gd name="connsiteX4" fmla="*/ 980075 w 980075"/>
              <a:gd name="connsiteY4" fmla="*/ 1475809 h 1475809"/>
              <a:gd name="connsiteX5" fmla="*/ 5051 w 980075"/>
              <a:gd name="connsiteY5" fmla="*/ 1475809 h 1475809"/>
              <a:gd name="connsiteX6" fmla="*/ 0 w 980075"/>
              <a:gd name="connsiteY6" fmla="*/ 445215 h 147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6200000">
            <a:off x="3427846" y="2353176"/>
            <a:ext cx="836982" cy="83241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613381" y="2560722"/>
            <a:ext cx="464171" cy="392536"/>
          </a:xfrm>
          <a:prstGeom prst="rect">
            <a:avLst/>
          </a:prstGeom>
          <a:effectLst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99102" y="2119746"/>
            <a:ext cx="464171" cy="392536"/>
          </a:xfrm>
          <a:prstGeom prst="rect">
            <a:avLst/>
          </a:prstGeom>
          <a:effectLst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943325" y="2619987"/>
            <a:ext cx="464171" cy="392536"/>
          </a:xfrm>
          <a:prstGeom prst="rect">
            <a:avLst/>
          </a:prstGeom>
          <a:effectLst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243972" y="3107269"/>
            <a:ext cx="464171" cy="392536"/>
          </a:xfrm>
          <a:prstGeom prst="rect">
            <a:avLst/>
          </a:prstGeom>
          <a:effectLst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2" name="组合 38"/>
          <p:cNvGrpSpPr/>
          <p:nvPr/>
        </p:nvGrpSpPr>
        <p:grpSpPr>
          <a:xfrm>
            <a:off x="2883142" y="2493100"/>
            <a:ext cx="372789" cy="552564"/>
            <a:chOff x="1788810" y="2276744"/>
            <a:chExt cx="392113" cy="581026"/>
          </a:xfrm>
          <a:solidFill>
            <a:schemeClr val="bg1"/>
          </a:solidFill>
          <a:effectLst/>
        </p:grpSpPr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1788810" y="2276744"/>
              <a:ext cx="392113" cy="430213"/>
            </a:xfrm>
            <a:custGeom>
              <a:avLst/>
              <a:gdLst>
                <a:gd name="T0" fmla="*/ 108 w 149"/>
                <a:gd name="T1" fmla="*/ 163 h 163"/>
                <a:gd name="T2" fmla="*/ 35 w 149"/>
                <a:gd name="T3" fmla="*/ 163 h 163"/>
                <a:gd name="T4" fmla="*/ 35 w 149"/>
                <a:gd name="T5" fmla="*/ 158 h 163"/>
                <a:gd name="T6" fmla="*/ 30 w 149"/>
                <a:gd name="T7" fmla="*/ 142 h 163"/>
                <a:gd name="T8" fmla="*/ 21 w 149"/>
                <a:gd name="T9" fmla="*/ 127 h 163"/>
                <a:gd name="T10" fmla="*/ 0 w 149"/>
                <a:gd name="T11" fmla="*/ 74 h 163"/>
                <a:gd name="T12" fmla="*/ 74 w 149"/>
                <a:gd name="T13" fmla="*/ 0 h 163"/>
                <a:gd name="T14" fmla="*/ 149 w 149"/>
                <a:gd name="T15" fmla="*/ 74 h 163"/>
                <a:gd name="T16" fmla="*/ 127 w 149"/>
                <a:gd name="T17" fmla="*/ 127 h 163"/>
                <a:gd name="T18" fmla="*/ 118 w 149"/>
                <a:gd name="T19" fmla="*/ 142 h 163"/>
                <a:gd name="T20" fmla="*/ 114 w 149"/>
                <a:gd name="T21" fmla="*/ 158 h 163"/>
                <a:gd name="T22" fmla="*/ 113 w 149"/>
                <a:gd name="T23" fmla="*/ 163 h 163"/>
                <a:gd name="T24" fmla="*/ 108 w 149"/>
                <a:gd name="T25" fmla="*/ 163 h 163"/>
                <a:gd name="T26" fmla="*/ 46 w 149"/>
                <a:gd name="T27" fmla="*/ 151 h 163"/>
                <a:gd name="T28" fmla="*/ 103 w 149"/>
                <a:gd name="T29" fmla="*/ 151 h 163"/>
                <a:gd name="T30" fmla="*/ 108 w 149"/>
                <a:gd name="T31" fmla="*/ 136 h 163"/>
                <a:gd name="T32" fmla="*/ 117 w 149"/>
                <a:gd name="T33" fmla="*/ 120 h 163"/>
                <a:gd name="T34" fmla="*/ 136 w 149"/>
                <a:gd name="T35" fmla="*/ 74 h 163"/>
                <a:gd name="T36" fmla="*/ 74 w 149"/>
                <a:gd name="T37" fmla="*/ 12 h 163"/>
                <a:gd name="T38" fmla="*/ 12 w 149"/>
                <a:gd name="T39" fmla="*/ 74 h 163"/>
                <a:gd name="T40" fmla="*/ 31 w 149"/>
                <a:gd name="T41" fmla="*/ 120 h 163"/>
                <a:gd name="T42" fmla="*/ 41 w 149"/>
                <a:gd name="T43" fmla="*/ 136 h 163"/>
                <a:gd name="T44" fmla="*/ 46 w 149"/>
                <a:gd name="T45" fmla="*/ 15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9" h="163">
                  <a:moveTo>
                    <a:pt x="108" y="163"/>
                  </a:moveTo>
                  <a:cubicBezTo>
                    <a:pt x="35" y="163"/>
                    <a:pt x="35" y="163"/>
                    <a:pt x="35" y="163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4" y="153"/>
                    <a:pt x="32" y="144"/>
                    <a:pt x="30" y="142"/>
                  </a:cubicBezTo>
                  <a:cubicBezTo>
                    <a:pt x="28" y="137"/>
                    <a:pt x="24" y="132"/>
                    <a:pt x="21" y="127"/>
                  </a:cubicBezTo>
                  <a:cubicBezTo>
                    <a:pt x="11" y="112"/>
                    <a:pt x="0" y="95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5" y="0"/>
                    <a:pt x="149" y="33"/>
                    <a:pt x="149" y="74"/>
                  </a:cubicBezTo>
                  <a:cubicBezTo>
                    <a:pt x="149" y="95"/>
                    <a:pt x="138" y="112"/>
                    <a:pt x="127" y="127"/>
                  </a:cubicBezTo>
                  <a:cubicBezTo>
                    <a:pt x="124" y="132"/>
                    <a:pt x="121" y="137"/>
                    <a:pt x="118" y="142"/>
                  </a:cubicBezTo>
                  <a:cubicBezTo>
                    <a:pt x="117" y="144"/>
                    <a:pt x="115" y="153"/>
                    <a:pt x="114" y="158"/>
                  </a:cubicBezTo>
                  <a:cubicBezTo>
                    <a:pt x="113" y="163"/>
                    <a:pt x="113" y="163"/>
                    <a:pt x="113" y="163"/>
                  </a:cubicBezTo>
                  <a:lnTo>
                    <a:pt x="108" y="163"/>
                  </a:lnTo>
                  <a:close/>
                  <a:moveTo>
                    <a:pt x="46" y="151"/>
                  </a:moveTo>
                  <a:cubicBezTo>
                    <a:pt x="103" y="151"/>
                    <a:pt x="103" y="151"/>
                    <a:pt x="103" y="151"/>
                  </a:cubicBezTo>
                  <a:cubicBezTo>
                    <a:pt x="104" y="146"/>
                    <a:pt x="105" y="139"/>
                    <a:pt x="108" y="136"/>
                  </a:cubicBezTo>
                  <a:cubicBezTo>
                    <a:pt x="111" y="130"/>
                    <a:pt x="114" y="125"/>
                    <a:pt x="117" y="120"/>
                  </a:cubicBezTo>
                  <a:cubicBezTo>
                    <a:pt x="127" y="106"/>
                    <a:pt x="136" y="92"/>
                    <a:pt x="136" y="74"/>
                  </a:cubicBezTo>
                  <a:cubicBezTo>
                    <a:pt x="136" y="40"/>
                    <a:pt x="109" y="12"/>
                    <a:pt x="74" y="12"/>
                  </a:cubicBezTo>
                  <a:cubicBezTo>
                    <a:pt x="40" y="12"/>
                    <a:pt x="12" y="40"/>
                    <a:pt x="12" y="74"/>
                  </a:cubicBezTo>
                  <a:cubicBezTo>
                    <a:pt x="12" y="92"/>
                    <a:pt x="21" y="106"/>
                    <a:pt x="31" y="120"/>
                  </a:cubicBezTo>
                  <a:cubicBezTo>
                    <a:pt x="35" y="125"/>
                    <a:pt x="38" y="130"/>
                    <a:pt x="41" y="136"/>
                  </a:cubicBezTo>
                  <a:cubicBezTo>
                    <a:pt x="43" y="139"/>
                    <a:pt x="45" y="146"/>
                    <a:pt x="46" y="15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Freeform 10"/>
            <p:cNvSpPr>
              <a:spLocks/>
            </p:cNvSpPr>
            <p:nvPr/>
          </p:nvSpPr>
          <p:spPr bwMode="auto">
            <a:xfrm>
              <a:off x="1884060" y="2729182"/>
              <a:ext cx="195263" cy="128588"/>
            </a:xfrm>
            <a:custGeom>
              <a:avLst/>
              <a:gdLst>
                <a:gd name="T0" fmla="*/ 0 w 74"/>
                <a:gd name="T1" fmla="*/ 0 h 49"/>
                <a:gd name="T2" fmla="*/ 0 w 74"/>
                <a:gd name="T3" fmla="*/ 20 h 49"/>
                <a:gd name="T4" fmla="*/ 37 w 74"/>
                <a:gd name="T5" fmla="*/ 49 h 49"/>
                <a:gd name="T6" fmla="*/ 41 w 74"/>
                <a:gd name="T7" fmla="*/ 49 h 49"/>
                <a:gd name="T8" fmla="*/ 74 w 74"/>
                <a:gd name="T9" fmla="*/ 20 h 49"/>
                <a:gd name="T10" fmla="*/ 74 w 74"/>
                <a:gd name="T11" fmla="*/ 0 h 49"/>
                <a:gd name="T12" fmla="*/ 0 w 74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9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36"/>
                    <a:pt x="17" y="49"/>
                    <a:pt x="37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61" y="49"/>
                    <a:pt x="74" y="36"/>
                    <a:pt x="74" y="20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auto">
            <a:xfrm>
              <a:off x="1872947" y="2459307"/>
              <a:ext cx="223838" cy="179388"/>
            </a:xfrm>
            <a:custGeom>
              <a:avLst/>
              <a:gdLst>
                <a:gd name="T0" fmla="*/ 83 w 85"/>
                <a:gd name="T1" fmla="*/ 9 h 68"/>
                <a:gd name="T2" fmla="*/ 62 w 85"/>
                <a:gd name="T3" fmla="*/ 66 h 68"/>
                <a:gd name="T4" fmla="*/ 62 w 85"/>
                <a:gd name="T5" fmla="*/ 68 h 68"/>
                <a:gd name="T6" fmla="*/ 52 w 85"/>
                <a:gd name="T7" fmla="*/ 68 h 68"/>
                <a:gd name="T8" fmla="*/ 53 w 85"/>
                <a:gd name="T9" fmla="*/ 66 h 68"/>
                <a:gd name="T10" fmla="*/ 67 w 85"/>
                <a:gd name="T11" fmla="*/ 17 h 68"/>
                <a:gd name="T12" fmla="*/ 67 w 85"/>
                <a:gd name="T13" fmla="*/ 17 h 68"/>
                <a:gd name="T14" fmla="*/ 66 w 85"/>
                <a:gd name="T15" fmla="*/ 17 h 68"/>
                <a:gd name="T16" fmla="*/ 55 w 85"/>
                <a:gd name="T17" fmla="*/ 13 h 68"/>
                <a:gd name="T18" fmla="*/ 44 w 85"/>
                <a:gd name="T19" fmla="*/ 17 h 68"/>
                <a:gd name="T20" fmla="*/ 30 w 85"/>
                <a:gd name="T21" fmla="*/ 12 h 68"/>
                <a:gd name="T22" fmla="*/ 17 w 85"/>
                <a:gd name="T23" fmla="*/ 16 h 68"/>
                <a:gd name="T24" fmla="*/ 30 w 85"/>
                <a:gd name="T25" fmla="*/ 66 h 68"/>
                <a:gd name="T26" fmla="*/ 31 w 85"/>
                <a:gd name="T27" fmla="*/ 68 h 68"/>
                <a:gd name="T28" fmla="*/ 21 w 85"/>
                <a:gd name="T29" fmla="*/ 68 h 68"/>
                <a:gd name="T30" fmla="*/ 21 w 85"/>
                <a:gd name="T31" fmla="*/ 66 h 68"/>
                <a:gd name="T32" fmla="*/ 2 w 85"/>
                <a:gd name="T33" fmla="*/ 9 h 68"/>
                <a:gd name="T34" fmla="*/ 2 w 85"/>
                <a:gd name="T35" fmla="*/ 9 h 68"/>
                <a:gd name="T36" fmla="*/ 1 w 85"/>
                <a:gd name="T37" fmla="*/ 8 h 68"/>
                <a:gd name="T38" fmla="*/ 1 w 85"/>
                <a:gd name="T39" fmla="*/ 8 h 68"/>
                <a:gd name="T40" fmla="*/ 1 w 85"/>
                <a:gd name="T41" fmla="*/ 7 h 68"/>
                <a:gd name="T42" fmla="*/ 2 w 85"/>
                <a:gd name="T43" fmla="*/ 1 h 68"/>
                <a:gd name="T44" fmla="*/ 9 w 85"/>
                <a:gd name="T45" fmla="*/ 3 h 68"/>
                <a:gd name="T46" fmla="*/ 9 w 85"/>
                <a:gd name="T47" fmla="*/ 3 h 68"/>
                <a:gd name="T48" fmla="*/ 16 w 85"/>
                <a:gd name="T49" fmla="*/ 7 h 68"/>
                <a:gd name="T50" fmla="*/ 27 w 85"/>
                <a:gd name="T51" fmla="*/ 2 h 68"/>
                <a:gd name="T52" fmla="*/ 31 w 85"/>
                <a:gd name="T53" fmla="*/ 1 h 68"/>
                <a:gd name="T54" fmla="*/ 34 w 85"/>
                <a:gd name="T55" fmla="*/ 3 h 68"/>
                <a:gd name="T56" fmla="*/ 43 w 85"/>
                <a:gd name="T57" fmla="*/ 8 h 68"/>
                <a:gd name="T58" fmla="*/ 52 w 85"/>
                <a:gd name="T59" fmla="*/ 3 h 68"/>
                <a:gd name="T60" fmla="*/ 55 w 85"/>
                <a:gd name="T61" fmla="*/ 1 h 68"/>
                <a:gd name="T62" fmla="*/ 59 w 85"/>
                <a:gd name="T63" fmla="*/ 3 h 68"/>
                <a:gd name="T64" fmla="*/ 66 w 85"/>
                <a:gd name="T65" fmla="*/ 8 h 68"/>
                <a:gd name="T66" fmla="*/ 66 w 85"/>
                <a:gd name="T67" fmla="*/ 8 h 68"/>
                <a:gd name="T68" fmla="*/ 76 w 85"/>
                <a:gd name="T69" fmla="*/ 3 h 68"/>
                <a:gd name="T70" fmla="*/ 82 w 85"/>
                <a:gd name="T71" fmla="*/ 2 h 68"/>
                <a:gd name="T72" fmla="*/ 83 w 85"/>
                <a:gd name="T73" fmla="*/ 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" h="68">
                  <a:moveTo>
                    <a:pt x="83" y="9"/>
                  </a:moveTo>
                  <a:cubicBezTo>
                    <a:pt x="71" y="25"/>
                    <a:pt x="64" y="44"/>
                    <a:pt x="62" y="66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48"/>
                    <a:pt x="59" y="32"/>
                    <a:pt x="67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3" y="17"/>
                    <a:pt x="59" y="16"/>
                    <a:pt x="55" y="13"/>
                  </a:cubicBezTo>
                  <a:cubicBezTo>
                    <a:pt x="52" y="16"/>
                    <a:pt x="48" y="17"/>
                    <a:pt x="44" y="17"/>
                  </a:cubicBezTo>
                  <a:cubicBezTo>
                    <a:pt x="39" y="17"/>
                    <a:pt x="34" y="16"/>
                    <a:pt x="30" y="12"/>
                  </a:cubicBezTo>
                  <a:cubicBezTo>
                    <a:pt x="26" y="15"/>
                    <a:pt x="21" y="17"/>
                    <a:pt x="17" y="16"/>
                  </a:cubicBezTo>
                  <a:cubicBezTo>
                    <a:pt x="28" y="38"/>
                    <a:pt x="30" y="59"/>
                    <a:pt x="30" y="66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58"/>
                    <a:pt x="17" y="31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5" y="0"/>
                    <a:pt x="7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5"/>
                    <a:pt x="14" y="7"/>
                    <a:pt x="16" y="7"/>
                  </a:cubicBezTo>
                  <a:cubicBezTo>
                    <a:pt x="20" y="7"/>
                    <a:pt x="23" y="6"/>
                    <a:pt x="27" y="2"/>
                  </a:cubicBezTo>
                  <a:cubicBezTo>
                    <a:pt x="28" y="1"/>
                    <a:pt x="29" y="1"/>
                    <a:pt x="31" y="1"/>
                  </a:cubicBezTo>
                  <a:cubicBezTo>
                    <a:pt x="32" y="1"/>
                    <a:pt x="33" y="2"/>
                    <a:pt x="34" y="3"/>
                  </a:cubicBezTo>
                  <a:cubicBezTo>
                    <a:pt x="37" y="6"/>
                    <a:pt x="40" y="8"/>
                    <a:pt x="43" y="8"/>
                  </a:cubicBezTo>
                  <a:cubicBezTo>
                    <a:pt x="47" y="8"/>
                    <a:pt x="50" y="5"/>
                    <a:pt x="52" y="3"/>
                  </a:cubicBezTo>
                  <a:cubicBezTo>
                    <a:pt x="53" y="2"/>
                    <a:pt x="54" y="1"/>
                    <a:pt x="55" y="1"/>
                  </a:cubicBezTo>
                  <a:cubicBezTo>
                    <a:pt x="57" y="1"/>
                    <a:pt x="58" y="2"/>
                    <a:pt x="59" y="3"/>
                  </a:cubicBezTo>
                  <a:cubicBezTo>
                    <a:pt x="61" y="6"/>
                    <a:pt x="63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70" y="8"/>
                    <a:pt x="73" y="6"/>
                    <a:pt x="76" y="3"/>
                  </a:cubicBezTo>
                  <a:cubicBezTo>
                    <a:pt x="78" y="1"/>
                    <a:pt x="81" y="1"/>
                    <a:pt x="82" y="2"/>
                  </a:cubicBezTo>
                  <a:cubicBezTo>
                    <a:pt x="84" y="4"/>
                    <a:pt x="85" y="7"/>
                    <a:pt x="83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Freeform 13"/>
          <p:cNvSpPr>
            <a:spLocks noEditPoints="1"/>
          </p:cNvSpPr>
          <p:nvPr/>
        </p:nvSpPr>
        <p:spPr bwMode="auto">
          <a:xfrm>
            <a:off x="5788792" y="2541610"/>
            <a:ext cx="326000" cy="558599"/>
          </a:xfrm>
          <a:custGeom>
            <a:avLst/>
            <a:gdLst>
              <a:gd name="T0" fmla="*/ 73 w 130"/>
              <a:gd name="T1" fmla="*/ 98 h 222"/>
              <a:gd name="T2" fmla="*/ 118 w 130"/>
              <a:gd name="T3" fmla="*/ 116 h 222"/>
              <a:gd name="T4" fmla="*/ 130 w 130"/>
              <a:gd name="T5" fmla="*/ 149 h 222"/>
              <a:gd name="T6" fmla="*/ 115 w 130"/>
              <a:gd name="T7" fmla="*/ 186 h 222"/>
              <a:gd name="T8" fmla="*/ 73 w 130"/>
              <a:gd name="T9" fmla="*/ 203 h 222"/>
              <a:gd name="T10" fmla="*/ 73 w 130"/>
              <a:gd name="T11" fmla="*/ 222 h 222"/>
              <a:gd name="T12" fmla="*/ 58 w 130"/>
              <a:gd name="T13" fmla="*/ 222 h 222"/>
              <a:gd name="T14" fmla="*/ 58 w 130"/>
              <a:gd name="T15" fmla="*/ 203 h 222"/>
              <a:gd name="T16" fmla="*/ 0 w 130"/>
              <a:gd name="T17" fmla="*/ 150 h 222"/>
              <a:gd name="T18" fmla="*/ 26 w 130"/>
              <a:gd name="T19" fmla="*/ 150 h 222"/>
              <a:gd name="T20" fmla="*/ 58 w 130"/>
              <a:gd name="T21" fmla="*/ 185 h 222"/>
              <a:gd name="T22" fmla="*/ 58 w 130"/>
              <a:gd name="T23" fmla="*/ 117 h 222"/>
              <a:gd name="T24" fmla="*/ 4 w 130"/>
              <a:gd name="T25" fmla="*/ 69 h 222"/>
              <a:gd name="T26" fmla="*/ 19 w 130"/>
              <a:gd name="T27" fmla="*/ 34 h 222"/>
              <a:gd name="T28" fmla="*/ 58 w 130"/>
              <a:gd name="T29" fmla="*/ 19 h 222"/>
              <a:gd name="T30" fmla="*/ 58 w 130"/>
              <a:gd name="T31" fmla="*/ 0 h 222"/>
              <a:gd name="T32" fmla="*/ 73 w 130"/>
              <a:gd name="T33" fmla="*/ 0 h 222"/>
              <a:gd name="T34" fmla="*/ 73 w 130"/>
              <a:gd name="T35" fmla="*/ 19 h 222"/>
              <a:gd name="T36" fmla="*/ 125 w 130"/>
              <a:gd name="T37" fmla="*/ 63 h 222"/>
              <a:gd name="T38" fmla="*/ 99 w 130"/>
              <a:gd name="T39" fmla="*/ 63 h 222"/>
              <a:gd name="T40" fmla="*/ 73 w 130"/>
              <a:gd name="T41" fmla="*/ 37 h 222"/>
              <a:gd name="T42" fmla="*/ 73 w 130"/>
              <a:gd name="T43" fmla="*/ 98 h 222"/>
              <a:gd name="T44" fmla="*/ 58 w 130"/>
              <a:gd name="T45" fmla="*/ 96 h 222"/>
              <a:gd name="T46" fmla="*/ 58 w 130"/>
              <a:gd name="T47" fmla="*/ 37 h 222"/>
              <a:gd name="T48" fmla="*/ 30 w 130"/>
              <a:gd name="T49" fmla="*/ 67 h 222"/>
              <a:gd name="T50" fmla="*/ 38 w 130"/>
              <a:gd name="T51" fmla="*/ 86 h 222"/>
              <a:gd name="T52" fmla="*/ 58 w 130"/>
              <a:gd name="T53" fmla="*/ 96 h 222"/>
              <a:gd name="T54" fmla="*/ 73 w 130"/>
              <a:gd name="T55" fmla="*/ 185 h 222"/>
              <a:gd name="T56" fmla="*/ 104 w 130"/>
              <a:gd name="T57" fmla="*/ 150 h 222"/>
              <a:gd name="T58" fmla="*/ 97 w 130"/>
              <a:gd name="T59" fmla="*/ 131 h 222"/>
              <a:gd name="T60" fmla="*/ 73 w 130"/>
              <a:gd name="T61" fmla="*/ 120 h 222"/>
              <a:gd name="T62" fmla="*/ 73 w 130"/>
              <a:gd name="T63" fmla="*/ 185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0" h="222">
                <a:moveTo>
                  <a:pt x="73" y="98"/>
                </a:moveTo>
                <a:cubicBezTo>
                  <a:pt x="95" y="103"/>
                  <a:pt x="110" y="109"/>
                  <a:pt x="118" y="116"/>
                </a:cubicBezTo>
                <a:cubicBezTo>
                  <a:pt x="126" y="124"/>
                  <a:pt x="130" y="135"/>
                  <a:pt x="130" y="149"/>
                </a:cubicBezTo>
                <a:cubicBezTo>
                  <a:pt x="130" y="163"/>
                  <a:pt x="125" y="175"/>
                  <a:pt x="115" y="186"/>
                </a:cubicBezTo>
                <a:cubicBezTo>
                  <a:pt x="105" y="196"/>
                  <a:pt x="91" y="202"/>
                  <a:pt x="73" y="203"/>
                </a:cubicBezTo>
                <a:cubicBezTo>
                  <a:pt x="73" y="222"/>
                  <a:pt x="73" y="222"/>
                  <a:pt x="73" y="222"/>
                </a:cubicBezTo>
                <a:cubicBezTo>
                  <a:pt x="58" y="222"/>
                  <a:pt x="58" y="222"/>
                  <a:pt x="58" y="222"/>
                </a:cubicBezTo>
                <a:cubicBezTo>
                  <a:pt x="58" y="203"/>
                  <a:pt x="58" y="203"/>
                  <a:pt x="58" y="203"/>
                </a:cubicBezTo>
                <a:cubicBezTo>
                  <a:pt x="22" y="200"/>
                  <a:pt x="2" y="182"/>
                  <a:pt x="0" y="150"/>
                </a:cubicBezTo>
                <a:cubicBezTo>
                  <a:pt x="26" y="150"/>
                  <a:pt x="26" y="150"/>
                  <a:pt x="26" y="150"/>
                </a:cubicBezTo>
                <a:cubicBezTo>
                  <a:pt x="28" y="170"/>
                  <a:pt x="39" y="182"/>
                  <a:pt x="58" y="185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22" y="110"/>
                  <a:pt x="4" y="94"/>
                  <a:pt x="4" y="69"/>
                </a:cubicBezTo>
                <a:cubicBezTo>
                  <a:pt x="4" y="54"/>
                  <a:pt x="9" y="43"/>
                  <a:pt x="19" y="34"/>
                </a:cubicBezTo>
                <a:cubicBezTo>
                  <a:pt x="28" y="25"/>
                  <a:pt x="42" y="20"/>
                  <a:pt x="58" y="19"/>
                </a:cubicBezTo>
                <a:cubicBezTo>
                  <a:pt x="58" y="0"/>
                  <a:pt x="58" y="0"/>
                  <a:pt x="58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9"/>
                  <a:pt x="73" y="19"/>
                  <a:pt x="73" y="19"/>
                </a:cubicBezTo>
                <a:cubicBezTo>
                  <a:pt x="105" y="21"/>
                  <a:pt x="122" y="35"/>
                  <a:pt x="125" y="63"/>
                </a:cubicBezTo>
                <a:cubicBezTo>
                  <a:pt x="99" y="63"/>
                  <a:pt x="99" y="63"/>
                  <a:pt x="99" y="63"/>
                </a:cubicBezTo>
                <a:cubicBezTo>
                  <a:pt x="98" y="48"/>
                  <a:pt x="89" y="39"/>
                  <a:pt x="73" y="37"/>
                </a:cubicBezTo>
                <a:lnTo>
                  <a:pt x="73" y="98"/>
                </a:lnTo>
                <a:close/>
                <a:moveTo>
                  <a:pt x="58" y="96"/>
                </a:moveTo>
                <a:cubicBezTo>
                  <a:pt x="58" y="37"/>
                  <a:pt x="58" y="37"/>
                  <a:pt x="58" y="37"/>
                </a:cubicBezTo>
                <a:cubicBezTo>
                  <a:pt x="39" y="40"/>
                  <a:pt x="30" y="50"/>
                  <a:pt x="30" y="67"/>
                </a:cubicBezTo>
                <a:cubicBezTo>
                  <a:pt x="30" y="76"/>
                  <a:pt x="33" y="82"/>
                  <a:pt x="38" y="86"/>
                </a:cubicBezTo>
                <a:cubicBezTo>
                  <a:pt x="43" y="91"/>
                  <a:pt x="50" y="94"/>
                  <a:pt x="58" y="96"/>
                </a:cubicBezTo>
                <a:close/>
                <a:moveTo>
                  <a:pt x="73" y="185"/>
                </a:moveTo>
                <a:cubicBezTo>
                  <a:pt x="93" y="182"/>
                  <a:pt x="104" y="171"/>
                  <a:pt x="104" y="150"/>
                </a:cubicBezTo>
                <a:cubicBezTo>
                  <a:pt x="104" y="142"/>
                  <a:pt x="102" y="135"/>
                  <a:pt x="97" y="131"/>
                </a:cubicBezTo>
                <a:cubicBezTo>
                  <a:pt x="93" y="126"/>
                  <a:pt x="85" y="122"/>
                  <a:pt x="73" y="120"/>
                </a:cubicBezTo>
                <a:lnTo>
                  <a:pt x="73" y="1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Freeform 19"/>
          <p:cNvSpPr>
            <a:spLocks noEditPoints="1"/>
          </p:cNvSpPr>
          <p:nvPr/>
        </p:nvSpPr>
        <p:spPr bwMode="auto">
          <a:xfrm>
            <a:off x="4259869" y="3866577"/>
            <a:ext cx="459620" cy="460381"/>
          </a:xfrm>
          <a:custGeom>
            <a:avLst/>
            <a:gdLst>
              <a:gd name="T0" fmla="*/ 281 w 311"/>
              <a:gd name="T1" fmla="*/ 130 h 312"/>
              <a:gd name="T2" fmla="*/ 311 w 311"/>
              <a:gd name="T3" fmla="*/ 116 h 312"/>
              <a:gd name="T4" fmla="*/ 294 w 311"/>
              <a:gd name="T5" fmla="*/ 75 h 312"/>
              <a:gd name="T6" fmla="*/ 263 w 311"/>
              <a:gd name="T7" fmla="*/ 86 h 312"/>
              <a:gd name="T8" fmla="*/ 226 w 311"/>
              <a:gd name="T9" fmla="*/ 48 h 312"/>
              <a:gd name="T10" fmla="*/ 237 w 311"/>
              <a:gd name="T11" fmla="*/ 17 h 312"/>
              <a:gd name="T12" fmla="*/ 197 w 311"/>
              <a:gd name="T13" fmla="*/ 0 h 312"/>
              <a:gd name="T14" fmla="*/ 183 w 311"/>
              <a:gd name="T15" fmla="*/ 30 h 312"/>
              <a:gd name="T16" fmla="*/ 129 w 311"/>
              <a:gd name="T17" fmla="*/ 30 h 312"/>
              <a:gd name="T18" fmla="*/ 115 w 311"/>
              <a:gd name="T19" fmla="*/ 0 h 312"/>
              <a:gd name="T20" fmla="*/ 75 w 311"/>
              <a:gd name="T21" fmla="*/ 17 h 312"/>
              <a:gd name="T22" fmla="*/ 86 w 311"/>
              <a:gd name="T23" fmla="*/ 48 h 312"/>
              <a:gd name="T24" fmla="*/ 48 w 311"/>
              <a:gd name="T25" fmla="*/ 85 h 312"/>
              <a:gd name="T26" fmla="*/ 17 w 311"/>
              <a:gd name="T27" fmla="*/ 74 h 312"/>
              <a:gd name="T28" fmla="*/ 0 w 311"/>
              <a:gd name="T29" fmla="*/ 114 h 312"/>
              <a:gd name="T30" fmla="*/ 30 w 311"/>
              <a:gd name="T31" fmla="*/ 129 h 312"/>
              <a:gd name="T32" fmla="*/ 30 w 311"/>
              <a:gd name="T33" fmla="*/ 182 h 312"/>
              <a:gd name="T34" fmla="*/ 0 w 311"/>
              <a:gd name="T35" fmla="*/ 196 h 312"/>
              <a:gd name="T36" fmla="*/ 16 w 311"/>
              <a:gd name="T37" fmla="*/ 236 h 312"/>
              <a:gd name="T38" fmla="*/ 47 w 311"/>
              <a:gd name="T39" fmla="*/ 225 h 312"/>
              <a:gd name="T40" fmla="*/ 85 w 311"/>
              <a:gd name="T41" fmla="*/ 263 h 312"/>
              <a:gd name="T42" fmla="*/ 73 w 311"/>
              <a:gd name="T43" fmla="*/ 294 h 312"/>
              <a:gd name="T44" fmla="*/ 114 w 311"/>
              <a:gd name="T45" fmla="*/ 311 h 312"/>
              <a:gd name="T46" fmla="*/ 128 w 311"/>
              <a:gd name="T47" fmla="*/ 281 h 312"/>
              <a:gd name="T48" fmla="*/ 181 w 311"/>
              <a:gd name="T49" fmla="*/ 282 h 312"/>
              <a:gd name="T50" fmla="*/ 195 w 311"/>
              <a:gd name="T51" fmla="*/ 312 h 312"/>
              <a:gd name="T52" fmla="*/ 236 w 311"/>
              <a:gd name="T53" fmla="*/ 295 h 312"/>
              <a:gd name="T54" fmla="*/ 225 w 311"/>
              <a:gd name="T55" fmla="*/ 264 h 312"/>
              <a:gd name="T56" fmla="*/ 263 w 311"/>
              <a:gd name="T57" fmla="*/ 226 h 312"/>
              <a:gd name="T58" fmla="*/ 294 w 311"/>
              <a:gd name="T59" fmla="*/ 238 h 312"/>
              <a:gd name="T60" fmla="*/ 311 w 311"/>
              <a:gd name="T61" fmla="*/ 197 h 312"/>
              <a:gd name="T62" fmla="*/ 281 w 311"/>
              <a:gd name="T63" fmla="*/ 183 h 312"/>
              <a:gd name="T64" fmla="*/ 281 w 311"/>
              <a:gd name="T65" fmla="*/ 130 h 312"/>
              <a:gd name="T66" fmla="*/ 155 w 311"/>
              <a:gd name="T67" fmla="*/ 254 h 312"/>
              <a:gd name="T68" fmla="*/ 57 w 311"/>
              <a:gd name="T69" fmla="*/ 156 h 312"/>
              <a:gd name="T70" fmla="*/ 155 w 311"/>
              <a:gd name="T71" fmla="*/ 57 h 312"/>
              <a:gd name="T72" fmla="*/ 254 w 311"/>
              <a:gd name="T73" fmla="*/ 156 h 312"/>
              <a:gd name="T74" fmla="*/ 155 w 311"/>
              <a:gd name="T75" fmla="*/ 25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1" h="312">
                <a:moveTo>
                  <a:pt x="281" y="130"/>
                </a:moveTo>
                <a:cubicBezTo>
                  <a:pt x="311" y="116"/>
                  <a:pt x="311" y="116"/>
                  <a:pt x="311" y="116"/>
                </a:cubicBezTo>
                <a:cubicBezTo>
                  <a:pt x="294" y="75"/>
                  <a:pt x="294" y="75"/>
                  <a:pt x="294" y="75"/>
                </a:cubicBezTo>
                <a:cubicBezTo>
                  <a:pt x="263" y="86"/>
                  <a:pt x="263" y="86"/>
                  <a:pt x="263" y="86"/>
                </a:cubicBezTo>
                <a:cubicBezTo>
                  <a:pt x="253" y="71"/>
                  <a:pt x="240" y="58"/>
                  <a:pt x="226" y="48"/>
                </a:cubicBezTo>
                <a:cubicBezTo>
                  <a:pt x="237" y="17"/>
                  <a:pt x="237" y="17"/>
                  <a:pt x="237" y="17"/>
                </a:cubicBezTo>
                <a:cubicBezTo>
                  <a:pt x="197" y="0"/>
                  <a:pt x="197" y="0"/>
                  <a:pt x="197" y="0"/>
                </a:cubicBezTo>
                <a:cubicBezTo>
                  <a:pt x="183" y="30"/>
                  <a:pt x="183" y="30"/>
                  <a:pt x="183" y="30"/>
                </a:cubicBezTo>
                <a:cubicBezTo>
                  <a:pt x="165" y="27"/>
                  <a:pt x="147" y="26"/>
                  <a:pt x="129" y="30"/>
                </a:cubicBezTo>
                <a:cubicBezTo>
                  <a:pt x="115" y="0"/>
                  <a:pt x="115" y="0"/>
                  <a:pt x="115" y="0"/>
                </a:cubicBezTo>
                <a:cubicBezTo>
                  <a:pt x="75" y="17"/>
                  <a:pt x="75" y="17"/>
                  <a:pt x="75" y="17"/>
                </a:cubicBezTo>
                <a:cubicBezTo>
                  <a:pt x="86" y="48"/>
                  <a:pt x="86" y="48"/>
                  <a:pt x="86" y="48"/>
                </a:cubicBezTo>
                <a:cubicBezTo>
                  <a:pt x="70" y="58"/>
                  <a:pt x="58" y="71"/>
                  <a:pt x="48" y="85"/>
                </a:cubicBezTo>
                <a:cubicBezTo>
                  <a:pt x="17" y="74"/>
                  <a:pt x="17" y="74"/>
                  <a:pt x="17" y="74"/>
                </a:cubicBezTo>
                <a:cubicBezTo>
                  <a:pt x="0" y="114"/>
                  <a:pt x="0" y="114"/>
                  <a:pt x="0" y="114"/>
                </a:cubicBezTo>
                <a:cubicBezTo>
                  <a:pt x="30" y="129"/>
                  <a:pt x="30" y="129"/>
                  <a:pt x="30" y="129"/>
                </a:cubicBezTo>
                <a:cubicBezTo>
                  <a:pt x="26" y="146"/>
                  <a:pt x="26" y="164"/>
                  <a:pt x="30" y="182"/>
                </a:cubicBezTo>
                <a:cubicBezTo>
                  <a:pt x="0" y="196"/>
                  <a:pt x="0" y="196"/>
                  <a:pt x="0" y="19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57" y="241"/>
                  <a:pt x="70" y="253"/>
                  <a:pt x="85" y="263"/>
                </a:cubicBezTo>
                <a:cubicBezTo>
                  <a:pt x="73" y="294"/>
                  <a:pt x="73" y="294"/>
                  <a:pt x="73" y="294"/>
                </a:cubicBezTo>
                <a:cubicBezTo>
                  <a:pt x="114" y="311"/>
                  <a:pt x="114" y="311"/>
                  <a:pt x="114" y="311"/>
                </a:cubicBezTo>
                <a:cubicBezTo>
                  <a:pt x="128" y="281"/>
                  <a:pt x="128" y="281"/>
                  <a:pt x="128" y="281"/>
                </a:cubicBezTo>
                <a:cubicBezTo>
                  <a:pt x="145" y="285"/>
                  <a:pt x="163" y="285"/>
                  <a:pt x="181" y="282"/>
                </a:cubicBezTo>
                <a:cubicBezTo>
                  <a:pt x="195" y="312"/>
                  <a:pt x="195" y="312"/>
                  <a:pt x="195" y="312"/>
                </a:cubicBezTo>
                <a:cubicBezTo>
                  <a:pt x="236" y="295"/>
                  <a:pt x="236" y="295"/>
                  <a:pt x="236" y="295"/>
                </a:cubicBezTo>
                <a:cubicBezTo>
                  <a:pt x="225" y="264"/>
                  <a:pt x="225" y="264"/>
                  <a:pt x="225" y="264"/>
                </a:cubicBezTo>
                <a:cubicBezTo>
                  <a:pt x="240" y="254"/>
                  <a:pt x="253" y="241"/>
                  <a:pt x="263" y="226"/>
                </a:cubicBezTo>
                <a:cubicBezTo>
                  <a:pt x="294" y="238"/>
                  <a:pt x="294" y="238"/>
                  <a:pt x="294" y="238"/>
                </a:cubicBezTo>
                <a:cubicBezTo>
                  <a:pt x="311" y="197"/>
                  <a:pt x="311" y="197"/>
                  <a:pt x="311" y="197"/>
                </a:cubicBezTo>
                <a:cubicBezTo>
                  <a:pt x="281" y="183"/>
                  <a:pt x="281" y="183"/>
                  <a:pt x="281" y="183"/>
                </a:cubicBezTo>
                <a:cubicBezTo>
                  <a:pt x="285" y="166"/>
                  <a:pt x="285" y="148"/>
                  <a:pt x="281" y="130"/>
                </a:cubicBezTo>
                <a:close/>
                <a:moveTo>
                  <a:pt x="155" y="254"/>
                </a:moveTo>
                <a:cubicBezTo>
                  <a:pt x="101" y="254"/>
                  <a:pt x="57" y="210"/>
                  <a:pt x="57" y="156"/>
                </a:cubicBezTo>
                <a:cubicBezTo>
                  <a:pt x="57" y="101"/>
                  <a:pt x="101" y="57"/>
                  <a:pt x="155" y="57"/>
                </a:cubicBezTo>
                <a:cubicBezTo>
                  <a:pt x="210" y="57"/>
                  <a:pt x="254" y="101"/>
                  <a:pt x="254" y="156"/>
                </a:cubicBezTo>
                <a:cubicBezTo>
                  <a:pt x="254" y="210"/>
                  <a:pt x="210" y="254"/>
                  <a:pt x="155" y="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" name="组合 44"/>
          <p:cNvGrpSpPr/>
          <p:nvPr/>
        </p:nvGrpSpPr>
        <p:grpSpPr>
          <a:xfrm>
            <a:off x="4302136" y="1280522"/>
            <a:ext cx="437605" cy="420968"/>
            <a:chOff x="2607983" y="4241292"/>
            <a:chExt cx="490600" cy="471805"/>
          </a:xfrm>
          <a:effectLst/>
        </p:grpSpPr>
        <p:sp>
          <p:nvSpPr>
            <p:cNvPr id="46" name="Oval 131"/>
            <p:cNvSpPr>
              <a:spLocks noChangeArrowheads="1"/>
            </p:cNvSpPr>
            <p:nvPr/>
          </p:nvSpPr>
          <p:spPr bwMode="auto">
            <a:xfrm>
              <a:off x="2742898" y="4241292"/>
              <a:ext cx="220770" cy="2235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134"/>
            <p:cNvSpPr>
              <a:spLocks/>
            </p:cNvSpPr>
            <p:nvPr/>
          </p:nvSpPr>
          <p:spPr bwMode="auto">
            <a:xfrm>
              <a:off x="2607983" y="4499759"/>
              <a:ext cx="490600" cy="213338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607851" y="1330467"/>
            <a:ext cx="2512554" cy="60016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  <a:p>
            <a:pPr algn="just" defTabSz="685800">
              <a:lnSpc>
                <a:spcPct val="125000"/>
              </a:lnSpc>
              <a:defRPr/>
            </a:pPr>
            <a:r>
              <a:rPr lang="zh-CN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您的内容打在这里，或通过复制您的文本后您的内容打在这里，或通过复制您的文本后</a:t>
            </a:r>
          </a:p>
        </p:txBody>
      </p:sp>
      <p:sp>
        <p:nvSpPr>
          <p:cNvPr id="4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06985" y="1326240"/>
            <a:ext cx="2594636" cy="60016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  <a:p>
            <a:pPr algn="just" defTabSz="685800">
              <a:lnSpc>
                <a:spcPct val="125000"/>
              </a:lnSpc>
              <a:defRPr/>
            </a:pPr>
            <a:r>
              <a:rPr lang="zh-CN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您的内容打在这里，或通过复制您的文本后您的内容打在这里，或通过复制您的文本后</a:t>
            </a:r>
          </a:p>
        </p:txBody>
      </p:sp>
      <p:sp>
        <p:nvSpPr>
          <p:cNvPr id="5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607851" y="3715376"/>
            <a:ext cx="2512554" cy="60016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  <a:p>
            <a:pPr algn="just" defTabSz="685800">
              <a:lnSpc>
                <a:spcPct val="125000"/>
              </a:lnSpc>
              <a:defRPr/>
            </a:pPr>
            <a:r>
              <a:rPr lang="zh-CN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您的内容打在这里，或通过复制您的文本后您的内容打在这里，或通过复制您的文本后</a:t>
            </a:r>
          </a:p>
        </p:txBody>
      </p:sp>
      <p:sp>
        <p:nvSpPr>
          <p:cNvPr id="5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06985" y="3715376"/>
            <a:ext cx="2594636" cy="60016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  <a:p>
            <a:pPr algn="just" defTabSz="685800">
              <a:lnSpc>
                <a:spcPct val="125000"/>
              </a:lnSpc>
              <a:defRPr/>
            </a:pPr>
            <a:r>
              <a:rPr lang="zh-CN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您的内容打在这里，或通过复制您的文本后您的内容打在这里，或通过复制您的文本后</a:t>
            </a:r>
          </a:p>
        </p:txBody>
      </p:sp>
    </p:spTree>
    <p:extLst>
      <p:ext uri="{BB962C8B-B14F-4D97-AF65-F5344CB8AC3E}">
        <p14:creationId xmlns:p14="http://schemas.microsoft.com/office/powerpoint/2010/main" val="3379596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20" grpId="0" animBg="1"/>
      <p:bldP spid="22" grpId="0" animBg="1"/>
      <p:bldP spid="28" grpId="0" animBg="1"/>
      <p:bldP spid="30" grpId="0" animBg="1"/>
      <p:bldP spid="32" grpId="0" animBg="1"/>
      <p:bldP spid="34" grpId="0" animBg="1"/>
      <p:bldP spid="35" grpId="0"/>
      <p:bldP spid="36" grpId="0"/>
      <p:bldP spid="37" grpId="0"/>
      <p:bldP spid="38" grpId="0"/>
      <p:bldP spid="43" grpId="0" animBg="1"/>
      <p:bldP spid="44" grpId="0" animBg="1"/>
      <p:bldP spid="48" grpId="0"/>
      <p:bldP spid="49" grpId="0"/>
      <p:bldP spid="50" grpId="0"/>
      <p:bldP spid="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938BDDE5-CBA6-43EA-849E-F12590F37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719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9BDB68F8-97C8-41DC-9D89-8F7750C1CF07}"/>
              </a:ext>
            </a:extLst>
          </p:cNvPr>
          <p:cNvSpPr/>
          <p:nvPr/>
        </p:nvSpPr>
        <p:spPr>
          <a:xfrm>
            <a:off x="503548" y="484312"/>
            <a:ext cx="8136904" cy="41764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5" name="箭头: V 形 14">
            <a:extLst>
              <a:ext uri="{FF2B5EF4-FFF2-40B4-BE49-F238E27FC236}">
                <a16:creationId xmlns="" xmlns:a16="http://schemas.microsoft.com/office/drawing/2014/main" id="{38350045-7B99-4D39-A882-482C36D17E0E}"/>
              </a:ext>
            </a:extLst>
          </p:cNvPr>
          <p:cNvSpPr/>
          <p:nvPr/>
        </p:nvSpPr>
        <p:spPr>
          <a:xfrm>
            <a:off x="863588" y="484312"/>
            <a:ext cx="2196244" cy="219624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箭头: V 形 15">
            <a:extLst>
              <a:ext uri="{FF2B5EF4-FFF2-40B4-BE49-F238E27FC236}">
                <a16:creationId xmlns="" xmlns:a16="http://schemas.microsoft.com/office/drawing/2014/main" id="{0E9BE69A-2DD4-458D-973C-C600F5A8BDE4}"/>
              </a:ext>
            </a:extLst>
          </p:cNvPr>
          <p:cNvSpPr/>
          <p:nvPr/>
        </p:nvSpPr>
        <p:spPr>
          <a:xfrm>
            <a:off x="2267744" y="2572544"/>
            <a:ext cx="936104" cy="936104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组合 93">
            <a:extLst>
              <a:ext uri="{FF2B5EF4-FFF2-40B4-BE49-F238E27FC236}">
                <a16:creationId xmlns="" xmlns:a16="http://schemas.microsoft.com/office/drawing/2014/main" id="{E3CE5145-F985-453E-9E5F-80AA0A744931}"/>
              </a:ext>
            </a:extLst>
          </p:cNvPr>
          <p:cNvGrpSpPr>
            <a:grpSpLocks/>
          </p:cNvGrpSpPr>
          <p:nvPr/>
        </p:nvGrpSpPr>
        <p:grpSpPr bwMode="auto">
          <a:xfrm>
            <a:off x="3746340" y="1892043"/>
            <a:ext cx="3313260" cy="679617"/>
            <a:chOff x="320318" y="607960"/>
            <a:chExt cx="4018359" cy="824600"/>
          </a:xfrm>
        </p:grpSpPr>
        <p:grpSp>
          <p:nvGrpSpPr>
            <p:cNvPr id="3" name="组合 91">
              <a:extLst>
                <a:ext uri="{FF2B5EF4-FFF2-40B4-BE49-F238E27FC236}">
                  <a16:creationId xmlns="" xmlns:a16="http://schemas.microsoft.com/office/drawing/2014/main" id="{41704494-8A3D-4315-9FB9-71AFFEA2EA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318" y="607960"/>
              <a:ext cx="883920" cy="824600"/>
              <a:chOff x="320318" y="607960"/>
              <a:chExt cx="883920" cy="824600"/>
            </a:xfrm>
          </p:grpSpPr>
          <p:sp>
            <p:nvSpPr>
              <p:cNvPr id="5" name="菱形 4">
                <a:extLst>
                  <a:ext uri="{FF2B5EF4-FFF2-40B4-BE49-F238E27FC236}">
                    <a16:creationId xmlns="" xmlns:a16="http://schemas.microsoft.com/office/drawing/2014/main" id="{D58997CD-27D0-4C3F-9ED8-3A50DE0CA6B2}"/>
                  </a:ext>
                </a:extLst>
              </p:cNvPr>
              <p:cNvSpPr/>
              <p:nvPr/>
            </p:nvSpPr>
            <p:spPr>
              <a:xfrm>
                <a:off x="350483" y="607960"/>
                <a:ext cx="823994" cy="8246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350" dirty="0"/>
              </a:p>
            </p:txBody>
          </p:sp>
          <p:sp>
            <p:nvSpPr>
              <p:cNvPr id="6" name="文本框 90">
                <a:extLst>
                  <a:ext uri="{FF2B5EF4-FFF2-40B4-BE49-F238E27FC236}">
                    <a16:creationId xmlns="" xmlns:a16="http://schemas.microsoft.com/office/drawing/2014/main" id="{8E03AA3A-EB45-4353-9DE4-2360E0857C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318" y="835594"/>
                <a:ext cx="883920" cy="364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350" dirty="0">
                    <a:solidFill>
                      <a:schemeClr val="bg1"/>
                    </a:solidFill>
                    <a:latin typeface="Impact" pitchFamily="34" charset="0"/>
                  </a:rPr>
                  <a:t>04</a:t>
                </a:r>
                <a:endParaRPr lang="zh-CN" altLang="en-US" sz="1350" dirty="0">
                  <a:solidFill>
                    <a:schemeClr val="bg1"/>
                  </a:solidFill>
                  <a:latin typeface="Impact" pitchFamily="34" charset="0"/>
                </a:endParaRPr>
              </a:p>
            </p:txBody>
          </p:sp>
        </p:grpSp>
        <p:sp>
          <p:nvSpPr>
            <p:cNvPr id="4" name="文本框 92">
              <a:extLst>
                <a:ext uri="{FF2B5EF4-FFF2-40B4-BE49-F238E27FC236}">
                  <a16:creationId xmlns="" xmlns:a16="http://schemas.microsoft.com/office/drawing/2014/main" id="{A36C2B13-1055-4F5F-BEC2-62D18BF503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5715" y="797914"/>
              <a:ext cx="3062962" cy="448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工作规划和展望</a:t>
              </a:r>
              <a:endParaRPr lang="zh-CN" altLang="en-US" sz="135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9">
            <a:extLst>
              <a:ext uri="{FF2B5EF4-FFF2-40B4-BE49-F238E27FC236}">
                <a16:creationId xmlns="" xmlns:a16="http://schemas.microsoft.com/office/drawing/2014/main" id="{7911E78A-E9F2-4EF9-9B8F-E19CE30D5FA2}"/>
              </a:ext>
            </a:extLst>
          </p:cNvPr>
          <p:cNvSpPr txBox="1"/>
          <p:nvPr/>
        </p:nvSpPr>
        <p:spPr>
          <a:xfrm>
            <a:off x="4641642" y="2624120"/>
            <a:ext cx="940902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文本框 9">
            <a:extLst>
              <a:ext uri="{FF2B5EF4-FFF2-40B4-BE49-F238E27FC236}">
                <a16:creationId xmlns="" xmlns:a16="http://schemas.microsoft.com/office/drawing/2014/main" id="{ED1F69D0-178F-4543-90FF-F1CBDD3C8E74}"/>
              </a:ext>
            </a:extLst>
          </p:cNvPr>
          <p:cNvSpPr txBox="1"/>
          <p:nvPr/>
        </p:nvSpPr>
        <p:spPr>
          <a:xfrm>
            <a:off x="5709257" y="2626565"/>
            <a:ext cx="1348084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文本框 9">
            <a:extLst>
              <a:ext uri="{FF2B5EF4-FFF2-40B4-BE49-F238E27FC236}">
                <a16:creationId xmlns="" xmlns:a16="http://schemas.microsoft.com/office/drawing/2014/main" id="{80932470-0306-475B-99E4-553CA1FE91B2}"/>
              </a:ext>
            </a:extLst>
          </p:cNvPr>
          <p:cNvSpPr txBox="1"/>
          <p:nvPr/>
        </p:nvSpPr>
        <p:spPr>
          <a:xfrm>
            <a:off x="4641642" y="2812500"/>
            <a:ext cx="940902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AA0658CA-75AB-4A5B-AF34-ADF696F35B58}"/>
              </a:ext>
            </a:extLst>
          </p:cNvPr>
          <p:cNvSpPr txBox="1"/>
          <p:nvPr/>
        </p:nvSpPr>
        <p:spPr>
          <a:xfrm>
            <a:off x="5709257" y="2814945"/>
            <a:ext cx="1348084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734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8A3F4DE9-8CBA-4A37-8CD1-2EEF4E359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7192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0DF87BEF-F9D7-444D-9B9F-5AFC3955710A}"/>
              </a:ext>
            </a:extLst>
          </p:cNvPr>
          <p:cNvSpPr/>
          <p:nvPr/>
        </p:nvSpPr>
        <p:spPr>
          <a:xfrm>
            <a:off x="107504" y="124272"/>
            <a:ext cx="8928992" cy="48965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26" name="矩形 25"/>
          <p:cNvSpPr/>
          <p:nvPr/>
        </p:nvSpPr>
        <p:spPr>
          <a:xfrm>
            <a:off x="0" y="2356520"/>
            <a:ext cx="2051720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菱形 2">
            <a:extLst>
              <a:ext uri="{FF2B5EF4-FFF2-40B4-BE49-F238E27FC236}">
                <a16:creationId xmlns="" xmlns:a16="http://schemas.microsoft.com/office/drawing/2014/main" id="{670E01A6-CCEF-4927-B0A8-AC3AB67907F7}"/>
              </a:ext>
            </a:extLst>
          </p:cNvPr>
          <p:cNvSpPr/>
          <p:nvPr/>
        </p:nvSpPr>
        <p:spPr>
          <a:xfrm>
            <a:off x="3020430" y="2298735"/>
            <a:ext cx="363438" cy="363551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endParaRPr lang="zh-CN" altLang="en-US" sz="135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B3EE4237-22D0-4265-AD11-2B9E473A8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604" y="2275511"/>
            <a:ext cx="891183" cy="43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7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4E8D2F2D-CD4F-4925-A7E8-5483E6BA744B}"/>
              </a:ext>
            </a:extLst>
          </p:cNvPr>
          <p:cNvSpPr txBox="1"/>
          <p:nvPr/>
        </p:nvSpPr>
        <p:spPr>
          <a:xfrm>
            <a:off x="2099139" y="2392524"/>
            <a:ext cx="1051024" cy="259687"/>
          </a:xfrm>
          <a:prstGeom prst="rect">
            <a:avLst/>
          </a:prstGeom>
          <a:noFill/>
        </p:spPr>
        <p:txBody>
          <a:bodyPr lIns="51435" tIns="25718" rIns="51435" bIns="25718">
            <a:spAutoFit/>
          </a:bodyPr>
          <a:lstStyle/>
          <a:p>
            <a:pPr>
              <a:defRPr/>
            </a:pPr>
            <a:r>
              <a:rPr lang="en-US" altLang="zh-CN" sz="1350" dirty="0">
                <a:solidFill>
                  <a:schemeClr val="accent2"/>
                </a:solidFill>
                <a:latin typeface="Impact" panose="020B0806030902050204" pitchFamily="34" charset="0"/>
              </a:rPr>
              <a:t>CONTENTS</a:t>
            </a:r>
            <a:endParaRPr lang="zh-CN" altLang="en-US" sz="1350" dirty="0">
              <a:solidFill>
                <a:schemeClr val="accent2"/>
              </a:solidFill>
              <a:latin typeface="Impact" panose="020B0806030902050204" pitchFamily="34" charset="0"/>
            </a:endParaRPr>
          </a:p>
        </p:txBody>
      </p:sp>
      <p:grpSp>
        <p:nvGrpSpPr>
          <p:cNvPr id="6" name="组合 93">
            <a:extLst>
              <a:ext uri="{FF2B5EF4-FFF2-40B4-BE49-F238E27FC236}">
                <a16:creationId xmlns="" xmlns:a16="http://schemas.microsoft.com/office/drawing/2014/main" id="{D427425D-5319-4558-8928-63906F72A87E}"/>
              </a:ext>
            </a:extLst>
          </p:cNvPr>
          <p:cNvGrpSpPr>
            <a:grpSpLocks/>
          </p:cNvGrpSpPr>
          <p:nvPr/>
        </p:nvGrpSpPr>
        <p:grpSpPr bwMode="auto">
          <a:xfrm>
            <a:off x="4247964" y="1330407"/>
            <a:ext cx="2260104" cy="476125"/>
            <a:chOff x="320318" y="607960"/>
            <a:chExt cx="4018359" cy="846889"/>
          </a:xfrm>
        </p:grpSpPr>
        <p:grpSp>
          <p:nvGrpSpPr>
            <p:cNvPr id="7" name="组合 91">
              <a:extLst>
                <a:ext uri="{FF2B5EF4-FFF2-40B4-BE49-F238E27FC236}">
                  <a16:creationId xmlns="" xmlns:a16="http://schemas.microsoft.com/office/drawing/2014/main" id="{E70C0159-55A5-4B68-BDBF-9C89848805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318" y="607960"/>
              <a:ext cx="883920" cy="824600"/>
              <a:chOff x="320318" y="607960"/>
              <a:chExt cx="883920" cy="824600"/>
            </a:xfrm>
          </p:grpSpPr>
          <p:sp>
            <p:nvSpPr>
              <p:cNvPr id="9" name="菱形 8">
                <a:extLst>
                  <a:ext uri="{FF2B5EF4-FFF2-40B4-BE49-F238E27FC236}">
                    <a16:creationId xmlns="" xmlns:a16="http://schemas.microsoft.com/office/drawing/2014/main" id="{CF94AC69-41FC-4068-954C-94254116F410}"/>
                  </a:ext>
                </a:extLst>
              </p:cNvPr>
              <p:cNvSpPr/>
              <p:nvPr/>
            </p:nvSpPr>
            <p:spPr>
              <a:xfrm>
                <a:off x="350483" y="607960"/>
                <a:ext cx="823994" cy="8246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3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文本框 90">
                <a:extLst>
                  <a:ext uri="{FF2B5EF4-FFF2-40B4-BE49-F238E27FC236}">
                    <a16:creationId xmlns="" xmlns:a16="http://schemas.microsoft.com/office/drawing/2014/main" id="{A8421B05-79AC-4BC1-B502-F9080531A1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318" y="835594"/>
                <a:ext cx="883920" cy="533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35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" name="文本框 92">
              <a:extLst>
                <a:ext uri="{FF2B5EF4-FFF2-40B4-BE49-F238E27FC236}">
                  <a16:creationId xmlns="" xmlns:a16="http://schemas.microsoft.com/office/drawing/2014/main" id="{508AF016-9B58-40A7-9564-41829197F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5715" y="797914"/>
              <a:ext cx="3062962" cy="656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工作评价</a:t>
              </a:r>
              <a:endPara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99">
            <a:extLst>
              <a:ext uri="{FF2B5EF4-FFF2-40B4-BE49-F238E27FC236}">
                <a16:creationId xmlns="" xmlns:a16="http://schemas.microsoft.com/office/drawing/2014/main" id="{265B3962-56AA-46A1-8BFC-E57357188E63}"/>
              </a:ext>
            </a:extLst>
          </p:cNvPr>
          <p:cNvGrpSpPr>
            <a:grpSpLocks/>
          </p:cNvGrpSpPr>
          <p:nvPr/>
        </p:nvGrpSpPr>
        <p:grpSpPr bwMode="auto">
          <a:xfrm>
            <a:off x="4247964" y="1957465"/>
            <a:ext cx="2260104" cy="476125"/>
            <a:chOff x="320318" y="607960"/>
            <a:chExt cx="4018359" cy="846889"/>
          </a:xfrm>
        </p:grpSpPr>
        <p:grpSp>
          <p:nvGrpSpPr>
            <p:cNvPr id="12" name="组合 100">
              <a:extLst>
                <a:ext uri="{FF2B5EF4-FFF2-40B4-BE49-F238E27FC236}">
                  <a16:creationId xmlns="" xmlns:a16="http://schemas.microsoft.com/office/drawing/2014/main" id="{7EBDA547-2FEA-4308-A094-47B5925689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318" y="607960"/>
              <a:ext cx="883920" cy="824600"/>
              <a:chOff x="320318" y="607960"/>
              <a:chExt cx="883920" cy="824600"/>
            </a:xfrm>
          </p:grpSpPr>
          <p:sp>
            <p:nvSpPr>
              <p:cNvPr id="14" name="菱形 13">
                <a:extLst>
                  <a:ext uri="{FF2B5EF4-FFF2-40B4-BE49-F238E27FC236}">
                    <a16:creationId xmlns="" xmlns:a16="http://schemas.microsoft.com/office/drawing/2014/main" id="{AA38070A-25B4-4958-A505-434DFAC0D0C8}"/>
                  </a:ext>
                </a:extLst>
              </p:cNvPr>
              <p:cNvSpPr/>
              <p:nvPr/>
            </p:nvSpPr>
            <p:spPr>
              <a:xfrm>
                <a:off x="350483" y="607960"/>
                <a:ext cx="823994" cy="8246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3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文本框 103">
                <a:extLst>
                  <a:ext uri="{FF2B5EF4-FFF2-40B4-BE49-F238E27FC236}">
                    <a16:creationId xmlns="" xmlns:a16="http://schemas.microsoft.com/office/drawing/2014/main" id="{CF80F6BD-1791-485A-B6B9-6D502D729D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318" y="835594"/>
                <a:ext cx="883920" cy="533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35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135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" name="文本框 101">
              <a:extLst>
                <a:ext uri="{FF2B5EF4-FFF2-40B4-BE49-F238E27FC236}">
                  <a16:creationId xmlns="" xmlns:a16="http://schemas.microsoft.com/office/drawing/2014/main" id="{3EEA79F2-7A79-471E-BB2B-442F4DB64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5715" y="797914"/>
              <a:ext cx="3062962" cy="656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自我评价</a:t>
              </a:r>
              <a:endPara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09">
            <a:extLst>
              <a:ext uri="{FF2B5EF4-FFF2-40B4-BE49-F238E27FC236}">
                <a16:creationId xmlns="" xmlns:a16="http://schemas.microsoft.com/office/drawing/2014/main" id="{34D3AC4A-3C84-4F47-9B67-70D61737F1BA}"/>
              </a:ext>
            </a:extLst>
          </p:cNvPr>
          <p:cNvGrpSpPr>
            <a:grpSpLocks/>
          </p:cNvGrpSpPr>
          <p:nvPr/>
        </p:nvGrpSpPr>
        <p:grpSpPr bwMode="auto">
          <a:xfrm>
            <a:off x="4247964" y="2584523"/>
            <a:ext cx="2260104" cy="476125"/>
            <a:chOff x="320318" y="607960"/>
            <a:chExt cx="4018359" cy="846889"/>
          </a:xfrm>
        </p:grpSpPr>
        <p:grpSp>
          <p:nvGrpSpPr>
            <p:cNvPr id="17" name="组合 110">
              <a:extLst>
                <a:ext uri="{FF2B5EF4-FFF2-40B4-BE49-F238E27FC236}">
                  <a16:creationId xmlns="" xmlns:a16="http://schemas.microsoft.com/office/drawing/2014/main" id="{6BC7B16E-47C0-4FE3-B454-F415C50EA9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318" y="607960"/>
              <a:ext cx="883920" cy="824600"/>
              <a:chOff x="320318" y="607960"/>
              <a:chExt cx="883920" cy="824600"/>
            </a:xfrm>
          </p:grpSpPr>
          <p:sp>
            <p:nvSpPr>
              <p:cNvPr id="19" name="菱形 18">
                <a:extLst>
                  <a:ext uri="{FF2B5EF4-FFF2-40B4-BE49-F238E27FC236}">
                    <a16:creationId xmlns="" xmlns:a16="http://schemas.microsoft.com/office/drawing/2014/main" id="{3CCF910B-A9DF-49DF-908C-EEDBDDE9351C}"/>
                  </a:ext>
                </a:extLst>
              </p:cNvPr>
              <p:cNvSpPr/>
              <p:nvPr/>
            </p:nvSpPr>
            <p:spPr>
              <a:xfrm>
                <a:off x="350483" y="607960"/>
                <a:ext cx="823994" cy="8246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3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文本框 113">
                <a:extLst>
                  <a:ext uri="{FF2B5EF4-FFF2-40B4-BE49-F238E27FC236}">
                    <a16:creationId xmlns="" xmlns:a16="http://schemas.microsoft.com/office/drawing/2014/main" id="{EC5434D0-0C28-4616-9787-2A44B0B7D1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318" y="835594"/>
                <a:ext cx="883920" cy="533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35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文本框 111">
              <a:extLst>
                <a:ext uri="{FF2B5EF4-FFF2-40B4-BE49-F238E27FC236}">
                  <a16:creationId xmlns="" xmlns:a16="http://schemas.microsoft.com/office/drawing/2014/main" id="{4D6734A6-4E2D-4321-9C22-E57E84B66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5715" y="797914"/>
              <a:ext cx="3062962" cy="656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工作体会</a:t>
              </a:r>
              <a:endPara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119">
            <a:extLst>
              <a:ext uri="{FF2B5EF4-FFF2-40B4-BE49-F238E27FC236}">
                <a16:creationId xmlns="" xmlns:a16="http://schemas.microsoft.com/office/drawing/2014/main" id="{BA52D146-F678-4C04-BCBA-682E72D971E4}"/>
              </a:ext>
            </a:extLst>
          </p:cNvPr>
          <p:cNvGrpSpPr>
            <a:grpSpLocks/>
          </p:cNvGrpSpPr>
          <p:nvPr/>
        </p:nvGrpSpPr>
        <p:grpSpPr bwMode="auto">
          <a:xfrm>
            <a:off x="4247964" y="3211580"/>
            <a:ext cx="2653392" cy="476125"/>
            <a:chOff x="320318" y="607960"/>
            <a:chExt cx="4717606" cy="846889"/>
          </a:xfrm>
        </p:grpSpPr>
        <p:grpSp>
          <p:nvGrpSpPr>
            <p:cNvPr id="22" name="组合 120">
              <a:extLst>
                <a:ext uri="{FF2B5EF4-FFF2-40B4-BE49-F238E27FC236}">
                  <a16:creationId xmlns="" xmlns:a16="http://schemas.microsoft.com/office/drawing/2014/main" id="{A609B115-5DA8-4027-AFDA-FFE5A5ABAA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318" y="607960"/>
              <a:ext cx="883920" cy="824600"/>
              <a:chOff x="320318" y="607960"/>
              <a:chExt cx="883920" cy="824600"/>
            </a:xfrm>
          </p:grpSpPr>
          <p:sp>
            <p:nvSpPr>
              <p:cNvPr id="24" name="菱形 23">
                <a:extLst>
                  <a:ext uri="{FF2B5EF4-FFF2-40B4-BE49-F238E27FC236}">
                    <a16:creationId xmlns="" xmlns:a16="http://schemas.microsoft.com/office/drawing/2014/main" id="{21CF4B80-E99A-4C62-929A-177FBE43BEED}"/>
                  </a:ext>
                </a:extLst>
              </p:cNvPr>
              <p:cNvSpPr/>
              <p:nvPr/>
            </p:nvSpPr>
            <p:spPr>
              <a:xfrm>
                <a:off x="350483" y="607960"/>
                <a:ext cx="823994" cy="8246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3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123">
                <a:extLst>
                  <a:ext uri="{FF2B5EF4-FFF2-40B4-BE49-F238E27FC236}">
                    <a16:creationId xmlns="" xmlns:a16="http://schemas.microsoft.com/office/drawing/2014/main" id="{9039D4F0-C871-4735-A50F-938461A552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318" y="835594"/>
                <a:ext cx="883920" cy="533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35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135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文本框 121">
              <a:extLst>
                <a:ext uri="{FF2B5EF4-FFF2-40B4-BE49-F238E27FC236}">
                  <a16:creationId xmlns="" xmlns:a16="http://schemas.microsoft.com/office/drawing/2014/main" id="{BA5261FD-79AB-4FBC-AF54-343FFC1A7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5715" y="797914"/>
              <a:ext cx="3762209" cy="656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工作规划和展望</a:t>
              </a:r>
              <a:endPara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8767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5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85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5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85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6" grpId="0" animBg="1"/>
      <p:bldP spid="3" grpId="0" animBg="1"/>
      <p:bldP spid="4" grpId="0" build="p"/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/>
          <p:nvPr/>
        </p:nvGrpSpPr>
        <p:grpSpPr>
          <a:xfrm>
            <a:off x="3815716" y="1709136"/>
            <a:ext cx="3715864" cy="2394763"/>
            <a:chOff x="6598556" y="1837747"/>
            <a:chExt cx="4954757" cy="3192032"/>
          </a:xfrm>
        </p:grpSpPr>
        <p:sp>
          <p:nvSpPr>
            <p:cNvPr id="21" name="Rounded Rectangle 20"/>
            <p:cNvSpPr/>
            <p:nvPr/>
          </p:nvSpPr>
          <p:spPr>
            <a:xfrm>
              <a:off x="6598556" y="1837747"/>
              <a:ext cx="393496" cy="3192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476919" y="1837747"/>
              <a:ext cx="393496" cy="3192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40056" y="1837747"/>
              <a:ext cx="393496" cy="3192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9318419" y="1837747"/>
              <a:ext cx="393496" cy="3192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0281454" y="1837747"/>
              <a:ext cx="393496" cy="3192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1159817" y="1837747"/>
              <a:ext cx="393496" cy="3192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3815714" y="3113452"/>
            <a:ext cx="295259" cy="9956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  <a:alpha val="73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</a:pPr>
            <a:endParaRPr lang="id-ID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9797" y="4187425"/>
            <a:ext cx="723554" cy="213400"/>
          </a:xfrm>
          <a:prstGeom prst="rect">
            <a:avLst/>
          </a:prstGeom>
          <a:noFill/>
        </p:spPr>
        <p:txBody>
          <a:bodyPr wrap="square" lIns="65032" tIns="32516" rIns="65032" bIns="32516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id-ID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72903" y="2759014"/>
            <a:ext cx="295259" cy="135010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</a:pPr>
            <a:endParaRPr lang="id-ID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36986" y="4187425"/>
            <a:ext cx="723554" cy="213400"/>
          </a:xfrm>
          <a:prstGeom prst="rect">
            <a:avLst/>
          </a:prstGeom>
          <a:noFill/>
        </p:spPr>
        <p:txBody>
          <a:bodyPr wrap="square" lIns="65032" tIns="32516" rIns="65032" bIns="32516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id-ID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96611" y="3479325"/>
            <a:ext cx="295259" cy="62979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</a:pPr>
            <a:endParaRPr lang="id-ID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0693" y="4187425"/>
            <a:ext cx="723554" cy="213400"/>
          </a:xfrm>
          <a:prstGeom prst="rect">
            <a:avLst/>
          </a:prstGeom>
          <a:noFill/>
        </p:spPr>
        <p:txBody>
          <a:bodyPr wrap="square" lIns="65032" tIns="32516" rIns="65032" bIns="32516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id-ID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53800" y="3222071"/>
            <a:ext cx="295259" cy="88705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</a:pPr>
            <a:endParaRPr lang="id-ID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17882" y="4187425"/>
            <a:ext cx="723554" cy="213400"/>
          </a:xfrm>
          <a:prstGeom prst="rect">
            <a:avLst/>
          </a:prstGeom>
          <a:noFill/>
        </p:spPr>
        <p:txBody>
          <a:bodyPr wrap="square" lIns="65032" tIns="32516" rIns="65032" bIns="32516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id-ID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577507" y="2307389"/>
            <a:ext cx="295259" cy="180173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</a:pPr>
            <a:endParaRPr lang="id-ID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41589" y="4187425"/>
            <a:ext cx="723554" cy="213400"/>
          </a:xfrm>
          <a:prstGeom prst="rect">
            <a:avLst/>
          </a:prstGeom>
          <a:noFill/>
        </p:spPr>
        <p:txBody>
          <a:bodyPr wrap="square" lIns="65032" tIns="32516" rIns="65032" bIns="32516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id-ID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234696" y="2799031"/>
            <a:ext cx="295259" cy="131009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</a:pPr>
            <a:endParaRPr lang="id-ID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98778" y="4187425"/>
            <a:ext cx="723554" cy="213400"/>
          </a:xfrm>
          <a:prstGeom prst="rect">
            <a:avLst/>
          </a:prstGeom>
          <a:noFill/>
        </p:spPr>
        <p:txBody>
          <a:bodyPr wrap="square" lIns="65032" tIns="32516" rIns="65032" bIns="32516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id-ID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46042" y="2403287"/>
            <a:ext cx="1839344" cy="2096992"/>
          </a:xfrm>
          <a:prstGeom prst="rect">
            <a:avLst/>
          </a:prstGeom>
          <a:noFill/>
        </p:spPr>
        <p:txBody>
          <a:bodyPr wrap="square" lIns="65032" tIns="32516" rIns="65032" bIns="32516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请替换文字内容，点击添加相关标题文字，修改文字内容，也可以直接复制你的内容到此。，点击添加相关标题文字，修改文字内容，也可以直接复制你的内容到此。</a:t>
            </a:r>
            <a:r>
              <a:rPr lang="id-ID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US" altLang="zh-CN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r>
              <a:rPr lang="id-ID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r>
              <a:rPr lang="id-ID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r>
              <a:rPr lang="id-ID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r>
              <a:rPr lang="id-ID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r>
              <a:rPr lang="id-ID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46042" y="2119995"/>
            <a:ext cx="1268565" cy="250333"/>
          </a:xfrm>
          <a:prstGeom prst="rect">
            <a:avLst/>
          </a:prstGeom>
          <a:noFill/>
        </p:spPr>
        <p:txBody>
          <a:bodyPr wrap="square" lIns="65032" tIns="32516" rIns="65032" bIns="32516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3436638" y="1804179"/>
            <a:ext cx="4498" cy="24606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664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43" grpId="0"/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5332810" y="2939370"/>
            <a:ext cx="261938" cy="26321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3"/>
          </a:solidFill>
          <a:ln w="12700">
            <a:solidFill>
              <a:srgbClr val="DD6572"/>
            </a:solidFill>
            <a:bevel/>
          </a:ln>
        </p:spPr>
        <p:txBody>
          <a:bodyPr lIns="68580" tIns="34290" rIns="68580" bIns="34290"/>
          <a:lstStyle/>
          <a:p>
            <a:pPr defTabSz="685800">
              <a:defRPr/>
            </a:pPr>
            <a:endParaRPr lang="zh-CN" altLang="en-US" sz="1400" kern="0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-5400000">
            <a:off x="4135499" y="1708750"/>
            <a:ext cx="895626" cy="1753790"/>
          </a:xfrm>
          <a:custGeom>
            <a:avLst/>
            <a:gdLst>
              <a:gd name="T0" fmla="*/ 0 w 21600"/>
              <a:gd name="T1" fmla="*/ 21600 h 21600"/>
              <a:gd name="T2" fmla="*/ 21600 w 21600"/>
              <a:gd name="T3" fmla="*/ 10804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11925" y="21600"/>
                  <a:pt x="21600" y="16767"/>
                  <a:pt x="21600" y="10804"/>
                </a:cubicBezTo>
                <a:cubicBezTo>
                  <a:pt x="21600" y="4840"/>
                  <a:pt x="11925" y="0"/>
                  <a:pt x="0" y="0"/>
                </a:cubicBezTo>
              </a:path>
            </a:pathLst>
          </a:custGeom>
          <a:noFill/>
          <a:ln w="12700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pPr defTabSz="685800">
              <a:defRPr/>
            </a:pPr>
            <a:endParaRPr lang="zh-CN" altLang="en-US" sz="1400" kern="0" dirty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575448" y="2939370"/>
            <a:ext cx="263128" cy="26321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bg1"/>
          </a:solidFill>
          <a:ln w="12700">
            <a:solidFill>
              <a:srgbClr val="DD6572"/>
            </a:solidFill>
            <a:bevel/>
          </a:ln>
        </p:spPr>
        <p:txBody>
          <a:bodyPr lIns="68580" tIns="34290" rIns="68580" bIns="34290"/>
          <a:lstStyle/>
          <a:p>
            <a:pPr defTabSz="685800">
              <a:defRPr/>
            </a:pPr>
            <a:endParaRPr lang="zh-CN" altLang="en-US" sz="1400" kern="0" dirty="0"/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auto">
          <a:xfrm>
            <a:off x="3636169" y="2996537"/>
            <a:ext cx="142875" cy="142919"/>
          </a:xfrm>
          <a:custGeom>
            <a:avLst/>
            <a:gdLst>
              <a:gd name="T0" fmla="*/ 18600 w 21600"/>
              <a:gd name="T1" fmla="*/ 8530 h 21600"/>
              <a:gd name="T2" fmla="*/ 21382 w 21600"/>
              <a:gd name="T3" fmla="*/ 8976 h 21600"/>
              <a:gd name="T4" fmla="*/ 21600 w 21600"/>
              <a:gd name="T5" fmla="*/ 12410 h 21600"/>
              <a:gd name="T6" fmla="*/ 20269 w 21600"/>
              <a:gd name="T7" fmla="*/ 12909 h 21600"/>
              <a:gd name="T8" fmla="*/ 18575 w 21600"/>
              <a:gd name="T9" fmla="*/ 13098 h 21600"/>
              <a:gd name="T10" fmla="*/ 19578 w 21600"/>
              <a:gd name="T11" fmla="*/ 16803 h 21600"/>
              <a:gd name="T12" fmla="*/ 19286 w 21600"/>
              <a:gd name="T13" fmla="*/ 17523 h 21600"/>
              <a:gd name="T14" fmla="*/ 17538 w 21600"/>
              <a:gd name="T15" fmla="*/ 19257 h 21600"/>
              <a:gd name="T16" fmla="*/ 16629 w 21600"/>
              <a:gd name="T17" fmla="*/ 19378 h 21600"/>
              <a:gd name="T18" fmla="*/ 15136 w 21600"/>
              <a:gd name="T19" fmla="*/ 18240 h 21600"/>
              <a:gd name="T20" fmla="*/ 13890 w 21600"/>
              <a:gd name="T21" fmla="*/ 18282 h 21600"/>
              <a:gd name="T22" fmla="*/ 13009 w 21600"/>
              <a:gd name="T23" fmla="*/ 19214 h 21600"/>
              <a:gd name="T24" fmla="*/ 12692 w 21600"/>
              <a:gd name="T25" fmla="*/ 21179 h 21600"/>
              <a:gd name="T26" fmla="*/ 9191 w 21600"/>
              <a:gd name="T27" fmla="*/ 21600 h 21600"/>
              <a:gd name="T28" fmla="*/ 8679 w 21600"/>
              <a:gd name="T29" fmla="*/ 19979 h 21600"/>
              <a:gd name="T30" fmla="*/ 6942 w 21600"/>
              <a:gd name="T31" fmla="*/ 17910 h 21600"/>
              <a:gd name="T32" fmla="*/ 4773 w 21600"/>
              <a:gd name="T33" fmla="*/ 19573 h 21600"/>
              <a:gd name="T34" fmla="*/ 4107 w 21600"/>
              <a:gd name="T35" fmla="*/ 19256 h 21600"/>
              <a:gd name="T36" fmla="*/ 2405 w 21600"/>
              <a:gd name="T37" fmla="*/ 17523 h 21600"/>
              <a:gd name="T38" fmla="*/ 2249 w 21600"/>
              <a:gd name="T39" fmla="*/ 16648 h 21600"/>
              <a:gd name="T40" fmla="*/ 3328 w 21600"/>
              <a:gd name="T41" fmla="*/ 15174 h 21600"/>
              <a:gd name="T42" fmla="*/ 2997 w 21600"/>
              <a:gd name="T43" fmla="*/ 13045 h 21600"/>
              <a:gd name="T44" fmla="*/ 215 w 21600"/>
              <a:gd name="T45" fmla="*/ 12599 h 21600"/>
              <a:gd name="T46" fmla="*/ 0 w 21600"/>
              <a:gd name="T47" fmla="*/ 9162 h 21600"/>
              <a:gd name="T48" fmla="*/ 1340 w 21600"/>
              <a:gd name="T49" fmla="*/ 8666 h 21600"/>
              <a:gd name="T50" fmla="*/ 2997 w 21600"/>
              <a:gd name="T51" fmla="*/ 8473 h 21600"/>
              <a:gd name="T52" fmla="*/ 2031 w 21600"/>
              <a:gd name="T53" fmla="*/ 4772 h 21600"/>
              <a:gd name="T54" fmla="*/ 2317 w 21600"/>
              <a:gd name="T55" fmla="*/ 4049 h 21600"/>
              <a:gd name="T56" fmla="*/ 4067 w 21600"/>
              <a:gd name="T57" fmla="*/ 2321 h 21600"/>
              <a:gd name="T58" fmla="*/ 4968 w 21600"/>
              <a:gd name="T59" fmla="*/ 2197 h 21600"/>
              <a:gd name="T60" fmla="*/ 6472 w 21600"/>
              <a:gd name="T61" fmla="*/ 3332 h 21600"/>
              <a:gd name="T62" fmla="*/ 7707 w 21600"/>
              <a:gd name="T63" fmla="*/ 3303 h 21600"/>
              <a:gd name="T64" fmla="*/ 8568 w 21600"/>
              <a:gd name="T65" fmla="*/ 2363 h 21600"/>
              <a:gd name="T66" fmla="*/ 8899 w 21600"/>
              <a:gd name="T67" fmla="*/ 418 h 21600"/>
              <a:gd name="T68" fmla="*/ 12406 w 21600"/>
              <a:gd name="T69" fmla="*/ 0 h 21600"/>
              <a:gd name="T70" fmla="*/ 12893 w 21600"/>
              <a:gd name="T71" fmla="*/ 1595 h 21600"/>
              <a:gd name="T72" fmla="*/ 13890 w 21600"/>
              <a:gd name="T73" fmla="*/ 3284 h 21600"/>
              <a:gd name="T74" fmla="*/ 15117 w 21600"/>
              <a:gd name="T75" fmla="*/ 3303 h 21600"/>
              <a:gd name="T76" fmla="*/ 16589 w 21600"/>
              <a:gd name="T77" fmla="*/ 2183 h 21600"/>
              <a:gd name="T78" fmla="*/ 17490 w 21600"/>
              <a:gd name="T79" fmla="*/ 2321 h 21600"/>
              <a:gd name="T80" fmla="*/ 19207 w 21600"/>
              <a:gd name="T81" fmla="*/ 4049 h 21600"/>
              <a:gd name="T82" fmla="*/ 19343 w 21600"/>
              <a:gd name="T83" fmla="*/ 4955 h 21600"/>
              <a:gd name="T84" fmla="*/ 18241 w 21600"/>
              <a:gd name="T85" fmla="*/ 6429 h 21600"/>
              <a:gd name="T86" fmla="*/ 10806 w 21600"/>
              <a:gd name="T87" fmla="*/ 14044 h 21600"/>
              <a:gd name="T88" fmla="*/ 13091 w 21600"/>
              <a:gd name="T89" fmla="*/ 13070 h 21600"/>
              <a:gd name="T90" fmla="*/ 14046 w 21600"/>
              <a:gd name="T91" fmla="*/ 10775 h 21600"/>
              <a:gd name="T92" fmla="*/ 13091 w 21600"/>
              <a:gd name="T93" fmla="*/ 8502 h 21600"/>
              <a:gd name="T94" fmla="*/ 10806 w 21600"/>
              <a:gd name="T95" fmla="*/ 7556 h 21600"/>
              <a:gd name="T96" fmla="*/ 8494 w 21600"/>
              <a:gd name="T97" fmla="*/ 8502 h 21600"/>
              <a:gd name="T98" fmla="*/ 7551 w 21600"/>
              <a:gd name="T99" fmla="*/ 10775 h 21600"/>
              <a:gd name="T100" fmla="*/ 8494 w 21600"/>
              <a:gd name="T101" fmla="*/ 13070 h 21600"/>
              <a:gd name="T102" fmla="*/ 10806 w 21600"/>
              <a:gd name="T103" fmla="*/ 1404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600" h="21600">
                <a:moveTo>
                  <a:pt x="17909" y="6867"/>
                </a:moveTo>
                <a:cubicBezTo>
                  <a:pt x="18210" y="7364"/>
                  <a:pt x="18439" y="7917"/>
                  <a:pt x="18600" y="8530"/>
                </a:cubicBezTo>
                <a:cubicBezTo>
                  <a:pt x="19045" y="8620"/>
                  <a:pt x="19513" y="8680"/>
                  <a:pt x="20005" y="8705"/>
                </a:cubicBezTo>
                <a:cubicBezTo>
                  <a:pt x="20498" y="8733"/>
                  <a:pt x="20957" y="8821"/>
                  <a:pt x="21382" y="8976"/>
                </a:cubicBezTo>
                <a:cubicBezTo>
                  <a:pt x="21526" y="9013"/>
                  <a:pt x="21600" y="9092"/>
                  <a:pt x="21600" y="9219"/>
                </a:cubicBezTo>
                <a:lnTo>
                  <a:pt x="21600" y="12410"/>
                </a:lnTo>
                <a:cubicBezTo>
                  <a:pt x="21600" y="12517"/>
                  <a:pt x="21464" y="12613"/>
                  <a:pt x="21198" y="12697"/>
                </a:cubicBezTo>
                <a:cubicBezTo>
                  <a:pt x="20932" y="12788"/>
                  <a:pt x="20623" y="12853"/>
                  <a:pt x="20269" y="12909"/>
                </a:cubicBezTo>
                <a:cubicBezTo>
                  <a:pt x="19918" y="12963"/>
                  <a:pt x="19575" y="13003"/>
                  <a:pt x="19241" y="13031"/>
                </a:cubicBezTo>
                <a:cubicBezTo>
                  <a:pt x="18904" y="13056"/>
                  <a:pt x="18683" y="13079"/>
                  <a:pt x="18575" y="13098"/>
                </a:cubicBezTo>
                <a:cubicBezTo>
                  <a:pt x="18448" y="13612"/>
                  <a:pt x="18238" y="14137"/>
                  <a:pt x="17938" y="14680"/>
                </a:cubicBezTo>
                <a:cubicBezTo>
                  <a:pt x="18433" y="15417"/>
                  <a:pt x="18983" y="16125"/>
                  <a:pt x="19578" y="16803"/>
                </a:cubicBezTo>
                <a:lnTo>
                  <a:pt x="19660" y="17006"/>
                </a:lnTo>
                <a:cubicBezTo>
                  <a:pt x="19660" y="17077"/>
                  <a:pt x="19535" y="17252"/>
                  <a:pt x="19286" y="17523"/>
                </a:cubicBezTo>
                <a:cubicBezTo>
                  <a:pt x="19037" y="17800"/>
                  <a:pt x="18756" y="18096"/>
                  <a:pt x="18439" y="18412"/>
                </a:cubicBezTo>
                <a:cubicBezTo>
                  <a:pt x="18122" y="18726"/>
                  <a:pt x="17822" y="19008"/>
                  <a:pt x="17538" y="19257"/>
                </a:cubicBezTo>
                <a:cubicBezTo>
                  <a:pt x="17252" y="19505"/>
                  <a:pt x="17068" y="19626"/>
                  <a:pt x="16989" y="19626"/>
                </a:cubicBezTo>
                <a:cubicBezTo>
                  <a:pt x="16969" y="19626"/>
                  <a:pt x="16850" y="19542"/>
                  <a:pt x="16629" y="19378"/>
                </a:cubicBezTo>
                <a:cubicBezTo>
                  <a:pt x="16408" y="19211"/>
                  <a:pt x="16165" y="19025"/>
                  <a:pt x="15896" y="18822"/>
                </a:cubicBezTo>
                <a:cubicBezTo>
                  <a:pt x="15629" y="18621"/>
                  <a:pt x="15377" y="18426"/>
                  <a:pt x="15136" y="18240"/>
                </a:cubicBezTo>
                <a:cubicBezTo>
                  <a:pt x="14899" y="18056"/>
                  <a:pt x="14746" y="17946"/>
                  <a:pt x="14683" y="17910"/>
                </a:cubicBezTo>
                <a:cubicBezTo>
                  <a:pt x="14420" y="18054"/>
                  <a:pt x="14156" y="18178"/>
                  <a:pt x="13890" y="18282"/>
                </a:cubicBezTo>
                <a:cubicBezTo>
                  <a:pt x="13624" y="18384"/>
                  <a:pt x="13355" y="18472"/>
                  <a:pt x="13083" y="18545"/>
                </a:cubicBezTo>
                <a:cubicBezTo>
                  <a:pt x="13066" y="18655"/>
                  <a:pt x="13040" y="18875"/>
                  <a:pt x="13009" y="19214"/>
                </a:cubicBezTo>
                <a:cubicBezTo>
                  <a:pt x="12978" y="19553"/>
                  <a:pt x="12933" y="19895"/>
                  <a:pt x="12879" y="20242"/>
                </a:cubicBezTo>
                <a:cubicBezTo>
                  <a:pt x="12825" y="20589"/>
                  <a:pt x="12763" y="20903"/>
                  <a:pt x="12692" y="21179"/>
                </a:cubicBezTo>
                <a:cubicBezTo>
                  <a:pt x="12618" y="21462"/>
                  <a:pt x="12522" y="21600"/>
                  <a:pt x="12406" y="21600"/>
                </a:cubicBezTo>
                <a:lnTo>
                  <a:pt x="9191" y="21600"/>
                </a:lnTo>
                <a:cubicBezTo>
                  <a:pt x="9064" y="21600"/>
                  <a:pt x="8979" y="21521"/>
                  <a:pt x="8933" y="21371"/>
                </a:cubicBezTo>
                <a:cubicBezTo>
                  <a:pt x="8806" y="20928"/>
                  <a:pt x="8721" y="20462"/>
                  <a:pt x="8679" y="19979"/>
                </a:cubicBezTo>
                <a:cubicBezTo>
                  <a:pt x="8630" y="19494"/>
                  <a:pt x="8582" y="19031"/>
                  <a:pt x="8528" y="18585"/>
                </a:cubicBezTo>
                <a:cubicBezTo>
                  <a:pt x="7976" y="18424"/>
                  <a:pt x="7446" y="18198"/>
                  <a:pt x="6942" y="17910"/>
                </a:cubicBezTo>
                <a:cubicBezTo>
                  <a:pt x="6568" y="18192"/>
                  <a:pt x="6203" y="18460"/>
                  <a:pt x="5843" y="18726"/>
                </a:cubicBezTo>
                <a:cubicBezTo>
                  <a:pt x="5481" y="18994"/>
                  <a:pt x="5124" y="19276"/>
                  <a:pt x="4773" y="19573"/>
                </a:cubicBezTo>
                <a:lnTo>
                  <a:pt x="4608" y="19626"/>
                </a:lnTo>
                <a:cubicBezTo>
                  <a:pt x="4555" y="19626"/>
                  <a:pt x="4387" y="19505"/>
                  <a:pt x="4107" y="19256"/>
                </a:cubicBezTo>
                <a:cubicBezTo>
                  <a:pt x="3827" y="19008"/>
                  <a:pt x="3535" y="18726"/>
                  <a:pt x="3232" y="18412"/>
                </a:cubicBezTo>
                <a:cubicBezTo>
                  <a:pt x="2929" y="18096"/>
                  <a:pt x="2654" y="17800"/>
                  <a:pt x="2405" y="17523"/>
                </a:cubicBezTo>
                <a:cubicBezTo>
                  <a:pt x="2155" y="17252"/>
                  <a:pt x="2031" y="17077"/>
                  <a:pt x="2031" y="17006"/>
                </a:cubicBezTo>
                <a:cubicBezTo>
                  <a:pt x="2031" y="16986"/>
                  <a:pt x="2104" y="16868"/>
                  <a:pt x="2249" y="16648"/>
                </a:cubicBezTo>
                <a:cubicBezTo>
                  <a:pt x="2393" y="16427"/>
                  <a:pt x="2563" y="16184"/>
                  <a:pt x="2759" y="15925"/>
                </a:cubicBezTo>
                <a:cubicBezTo>
                  <a:pt x="2951" y="15662"/>
                  <a:pt x="3141" y="15411"/>
                  <a:pt x="3328" y="15174"/>
                </a:cubicBezTo>
                <a:cubicBezTo>
                  <a:pt x="3512" y="14934"/>
                  <a:pt x="3631" y="14778"/>
                  <a:pt x="3688" y="14705"/>
                </a:cubicBezTo>
                <a:cubicBezTo>
                  <a:pt x="3388" y="14211"/>
                  <a:pt x="3158" y="13658"/>
                  <a:pt x="2997" y="13045"/>
                </a:cubicBezTo>
                <a:cubicBezTo>
                  <a:pt x="2535" y="12952"/>
                  <a:pt x="2062" y="12898"/>
                  <a:pt x="1578" y="12870"/>
                </a:cubicBezTo>
                <a:cubicBezTo>
                  <a:pt x="1093" y="12841"/>
                  <a:pt x="640" y="12751"/>
                  <a:pt x="215" y="12599"/>
                </a:cubicBezTo>
                <a:cubicBezTo>
                  <a:pt x="71" y="12562"/>
                  <a:pt x="0" y="12480"/>
                  <a:pt x="0" y="12353"/>
                </a:cubicBezTo>
                <a:lnTo>
                  <a:pt x="0" y="9162"/>
                </a:lnTo>
                <a:cubicBezTo>
                  <a:pt x="0" y="9055"/>
                  <a:pt x="136" y="8959"/>
                  <a:pt x="414" y="8874"/>
                </a:cubicBezTo>
                <a:cubicBezTo>
                  <a:pt x="688" y="8790"/>
                  <a:pt x="997" y="8716"/>
                  <a:pt x="1340" y="8666"/>
                </a:cubicBezTo>
                <a:cubicBezTo>
                  <a:pt x="1685" y="8612"/>
                  <a:pt x="2020" y="8570"/>
                  <a:pt x="2345" y="8544"/>
                </a:cubicBezTo>
                <a:cubicBezTo>
                  <a:pt x="2668" y="8516"/>
                  <a:pt x="2886" y="8493"/>
                  <a:pt x="2997" y="8473"/>
                </a:cubicBezTo>
                <a:cubicBezTo>
                  <a:pt x="3158" y="7926"/>
                  <a:pt x="3379" y="7398"/>
                  <a:pt x="3659" y="6895"/>
                </a:cubicBezTo>
                <a:cubicBezTo>
                  <a:pt x="3161" y="6155"/>
                  <a:pt x="2620" y="5447"/>
                  <a:pt x="2031" y="4772"/>
                </a:cubicBezTo>
                <a:lnTo>
                  <a:pt x="1937" y="4571"/>
                </a:lnTo>
                <a:cubicBezTo>
                  <a:pt x="1937" y="4498"/>
                  <a:pt x="2065" y="4323"/>
                  <a:pt x="2317" y="4049"/>
                </a:cubicBezTo>
                <a:cubicBezTo>
                  <a:pt x="2569" y="3775"/>
                  <a:pt x="2852" y="3479"/>
                  <a:pt x="3164" y="3162"/>
                </a:cubicBezTo>
                <a:cubicBezTo>
                  <a:pt x="3478" y="2849"/>
                  <a:pt x="3778" y="2569"/>
                  <a:pt x="4067" y="2321"/>
                </a:cubicBezTo>
                <a:cubicBezTo>
                  <a:pt x="4356" y="2073"/>
                  <a:pt x="4538" y="1945"/>
                  <a:pt x="4608" y="1945"/>
                </a:cubicBezTo>
                <a:cubicBezTo>
                  <a:pt x="4625" y="1945"/>
                  <a:pt x="4747" y="2030"/>
                  <a:pt x="4968" y="2197"/>
                </a:cubicBezTo>
                <a:cubicBezTo>
                  <a:pt x="5189" y="2363"/>
                  <a:pt x="5435" y="2550"/>
                  <a:pt x="5707" y="2750"/>
                </a:cubicBezTo>
                <a:cubicBezTo>
                  <a:pt x="5976" y="2953"/>
                  <a:pt x="6234" y="3148"/>
                  <a:pt x="6472" y="3332"/>
                </a:cubicBezTo>
                <a:cubicBezTo>
                  <a:pt x="6713" y="3515"/>
                  <a:pt x="6860" y="3628"/>
                  <a:pt x="6914" y="3662"/>
                </a:cubicBezTo>
                <a:cubicBezTo>
                  <a:pt x="7175" y="3518"/>
                  <a:pt x="7441" y="3399"/>
                  <a:pt x="7707" y="3303"/>
                </a:cubicBezTo>
                <a:cubicBezTo>
                  <a:pt x="7973" y="3210"/>
                  <a:pt x="8248" y="3120"/>
                  <a:pt x="8528" y="3030"/>
                </a:cubicBezTo>
                <a:cubicBezTo>
                  <a:pt x="8528" y="2922"/>
                  <a:pt x="8540" y="2699"/>
                  <a:pt x="8568" y="2363"/>
                </a:cubicBezTo>
                <a:cubicBezTo>
                  <a:pt x="8596" y="2033"/>
                  <a:pt x="8636" y="1694"/>
                  <a:pt x="8690" y="1352"/>
                </a:cubicBezTo>
                <a:cubicBezTo>
                  <a:pt x="8744" y="1011"/>
                  <a:pt x="8814" y="697"/>
                  <a:pt x="8899" y="418"/>
                </a:cubicBezTo>
                <a:cubicBezTo>
                  <a:pt x="8984" y="141"/>
                  <a:pt x="9084" y="0"/>
                  <a:pt x="9191" y="0"/>
                </a:cubicBezTo>
                <a:lnTo>
                  <a:pt x="12406" y="0"/>
                </a:lnTo>
                <a:cubicBezTo>
                  <a:pt x="12531" y="0"/>
                  <a:pt x="12618" y="68"/>
                  <a:pt x="12664" y="203"/>
                </a:cubicBezTo>
                <a:cubicBezTo>
                  <a:pt x="12771" y="644"/>
                  <a:pt x="12848" y="1107"/>
                  <a:pt x="12893" y="1595"/>
                </a:cubicBezTo>
                <a:cubicBezTo>
                  <a:pt x="12938" y="2084"/>
                  <a:pt x="13001" y="2561"/>
                  <a:pt x="13083" y="3030"/>
                </a:cubicBezTo>
                <a:cubicBezTo>
                  <a:pt x="13363" y="3100"/>
                  <a:pt x="13632" y="3185"/>
                  <a:pt x="13890" y="3284"/>
                </a:cubicBezTo>
                <a:cubicBezTo>
                  <a:pt x="14148" y="3385"/>
                  <a:pt x="14403" y="3512"/>
                  <a:pt x="14655" y="3662"/>
                </a:cubicBezTo>
                <a:cubicBezTo>
                  <a:pt x="14729" y="3611"/>
                  <a:pt x="14882" y="3490"/>
                  <a:pt x="15117" y="3303"/>
                </a:cubicBezTo>
                <a:cubicBezTo>
                  <a:pt x="15352" y="3120"/>
                  <a:pt x="15604" y="2925"/>
                  <a:pt x="15870" y="2722"/>
                </a:cubicBezTo>
                <a:cubicBezTo>
                  <a:pt x="16136" y="2521"/>
                  <a:pt x="16377" y="2341"/>
                  <a:pt x="16589" y="2183"/>
                </a:cubicBezTo>
                <a:cubicBezTo>
                  <a:pt x="16802" y="2024"/>
                  <a:pt x="16935" y="1945"/>
                  <a:pt x="16989" y="1945"/>
                </a:cubicBezTo>
                <a:cubicBezTo>
                  <a:pt x="17043" y="1945"/>
                  <a:pt x="17210" y="2072"/>
                  <a:pt x="17490" y="2321"/>
                </a:cubicBezTo>
                <a:cubicBezTo>
                  <a:pt x="17771" y="2569"/>
                  <a:pt x="18065" y="2849"/>
                  <a:pt x="18371" y="3162"/>
                </a:cubicBezTo>
                <a:cubicBezTo>
                  <a:pt x="18680" y="3479"/>
                  <a:pt x="18957" y="3775"/>
                  <a:pt x="19207" y="4049"/>
                </a:cubicBezTo>
                <a:cubicBezTo>
                  <a:pt x="19453" y="4323"/>
                  <a:pt x="19578" y="4498"/>
                  <a:pt x="19578" y="4571"/>
                </a:cubicBezTo>
                <a:cubicBezTo>
                  <a:pt x="19578" y="4605"/>
                  <a:pt x="19498" y="4735"/>
                  <a:pt x="19343" y="4955"/>
                </a:cubicBezTo>
                <a:cubicBezTo>
                  <a:pt x="19184" y="5175"/>
                  <a:pt x="19008" y="5416"/>
                  <a:pt x="18813" y="5678"/>
                </a:cubicBezTo>
                <a:cubicBezTo>
                  <a:pt x="18617" y="5938"/>
                  <a:pt x="18428" y="6189"/>
                  <a:pt x="18241" y="6429"/>
                </a:cubicBezTo>
                <a:cubicBezTo>
                  <a:pt x="18057" y="6667"/>
                  <a:pt x="17946" y="6813"/>
                  <a:pt x="17909" y="6867"/>
                </a:cubicBezTo>
                <a:moveTo>
                  <a:pt x="10806" y="14044"/>
                </a:moveTo>
                <a:cubicBezTo>
                  <a:pt x="11248" y="14044"/>
                  <a:pt x="11670" y="13957"/>
                  <a:pt x="12066" y="13779"/>
                </a:cubicBezTo>
                <a:cubicBezTo>
                  <a:pt x="12463" y="13607"/>
                  <a:pt x="12805" y="13370"/>
                  <a:pt x="13091" y="13070"/>
                </a:cubicBezTo>
                <a:cubicBezTo>
                  <a:pt x="13375" y="12774"/>
                  <a:pt x="13604" y="12430"/>
                  <a:pt x="13783" y="12031"/>
                </a:cubicBezTo>
                <a:cubicBezTo>
                  <a:pt x="13958" y="11633"/>
                  <a:pt x="14046" y="11215"/>
                  <a:pt x="14046" y="10775"/>
                </a:cubicBezTo>
                <a:cubicBezTo>
                  <a:pt x="14046" y="10334"/>
                  <a:pt x="13958" y="9919"/>
                  <a:pt x="13783" y="9530"/>
                </a:cubicBezTo>
                <a:cubicBezTo>
                  <a:pt x="13604" y="9143"/>
                  <a:pt x="13375" y="8801"/>
                  <a:pt x="13091" y="8502"/>
                </a:cubicBezTo>
                <a:cubicBezTo>
                  <a:pt x="12805" y="8206"/>
                  <a:pt x="12463" y="7974"/>
                  <a:pt x="12066" y="7808"/>
                </a:cubicBezTo>
                <a:cubicBezTo>
                  <a:pt x="11670" y="7641"/>
                  <a:pt x="11248" y="7556"/>
                  <a:pt x="10806" y="7556"/>
                </a:cubicBezTo>
                <a:cubicBezTo>
                  <a:pt x="10361" y="7556"/>
                  <a:pt x="9939" y="7641"/>
                  <a:pt x="9537" y="7808"/>
                </a:cubicBezTo>
                <a:cubicBezTo>
                  <a:pt x="9135" y="7974"/>
                  <a:pt x="8786" y="8206"/>
                  <a:pt x="8494" y="8502"/>
                </a:cubicBezTo>
                <a:cubicBezTo>
                  <a:pt x="8200" y="8801"/>
                  <a:pt x="7970" y="9143"/>
                  <a:pt x="7800" y="9530"/>
                </a:cubicBezTo>
                <a:cubicBezTo>
                  <a:pt x="7633" y="9919"/>
                  <a:pt x="7551" y="10334"/>
                  <a:pt x="7551" y="10775"/>
                </a:cubicBezTo>
                <a:cubicBezTo>
                  <a:pt x="7551" y="11215"/>
                  <a:pt x="7633" y="11633"/>
                  <a:pt x="7800" y="12031"/>
                </a:cubicBezTo>
                <a:cubicBezTo>
                  <a:pt x="7970" y="12430"/>
                  <a:pt x="8200" y="12774"/>
                  <a:pt x="8494" y="13070"/>
                </a:cubicBezTo>
                <a:cubicBezTo>
                  <a:pt x="8786" y="13370"/>
                  <a:pt x="9135" y="13607"/>
                  <a:pt x="9537" y="13779"/>
                </a:cubicBezTo>
                <a:cubicBezTo>
                  <a:pt x="9939" y="13957"/>
                  <a:pt x="10361" y="14044"/>
                  <a:pt x="10806" y="14044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68580" tIns="34290" rIns="68580" bIns="34290"/>
          <a:lstStyle/>
          <a:p>
            <a:pPr defTabSz="685800">
              <a:defRPr/>
            </a:pPr>
            <a:endParaRPr lang="zh-CN" altLang="en-US" sz="1400" kern="0" dirty="0"/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3888581" y="2235494"/>
            <a:ext cx="263129" cy="26440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bg1"/>
          </a:solidFill>
          <a:ln w="12700">
            <a:solidFill>
              <a:srgbClr val="DD6572"/>
            </a:solidFill>
            <a:bevel/>
          </a:ln>
        </p:spPr>
        <p:txBody>
          <a:bodyPr lIns="68580" tIns="34290" rIns="68580" bIns="34290"/>
          <a:lstStyle/>
          <a:p>
            <a:pPr defTabSz="685800">
              <a:defRPr/>
            </a:pPr>
            <a:endParaRPr lang="zh-CN" altLang="en-US" sz="1400" kern="0" dirty="0"/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3951685" y="2286706"/>
            <a:ext cx="142875" cy="142919"/>
          </a:xfrm>
          <a:custGeom>
            <a:avLst/>
            <a:gdLst>
              <a:gd name="T0" fmla="*/ 21036 w 21376"/>
              <a:gd name="T1" fmla="*/ 18604 h 21600"/>
              <a:gd name="T2" fmla="*/ 21135 w 21376"/>
              <a:gd name="T3" fmla="*/ 20587 h 21600"/>
              <a:gd name="T4" fmla="*/ 20427 w 21376"/>
              <a:gd name="T5" fmla="*/ 21339 h 21600"/>
              <a:gd name="T6" fmla="*/ 19455 w 21376"/>
              <a:gd name="T7" fmla="*/ 21600 h 21600"/>
              <a:gd name="T8" fmla="*/ 1928 w 21376"/>
              <a:gd name="T9" fmla="*/ 21600 h 21600"/>
              <a:gd name="T10" fmla="*/ 965 w 21376"/>
              <a:gd name="T11" fmla="*/ 21339 h 21600"/>
              <a:gd name="T12" fmla="*/ 249 w 21376"/>
              <a:gd name="T13" fmla="*/ 20587 h 21600"/>
              <a:gd name="T14" fmla="*/ 344 w 21376"/>
              <a:gd name="T15" fmla="*/ 18604 h 21600"/>
              <a:gd name="T16" fmla="*/ 7510 w 21376"/>
              <a:gd name="T17" fmla="*/ 7314 h 21600"/>
              <a:gd name="T18" fmla="*/ 7510 w 21376"/>
              <a:gd name="T19" fmla="*/ 2168 h 21600"/>
              <a:gd name="T20" fmla="*/ 6428 w 21376"/>
              <a:gd name="T21" fmla="*/ 2168 h 21600"/>
              <a:gd name="T22" fmla="*/ 5670 w 21376"/>
              <a:gd name="T23" fmla="*/ 1850 h 21600"/>
              <a:gd name="T24" fmla="*/ 5372 w 21376"/>
              <a:gd name="T25" fmla="*/ 1072 h 21600"/>
              <a:gd name="T26" fmla="*/ 5670 w 21376"/>
              <a:gd name="T27" fmla="*/ 320 h 21600"/>
              <a:gd name="T28" fmla="*/ 6428 w 21376"/>
              <a:gd name="T29" fmla="*/ 0 h 21600"/>
              <a:gd name="T30" fmla="*/ 14953 w 21376"/>
              <a:gd name="T31" fmla="*/ 0 h 21600"/>
              <a:gd name="T32" fmla="*/ 15725 w 21376"/>
              <a:gd name="T33" fmla="*/ 320 h 21600"/>
              <a:gd name="T34" fmla="*/ 16038 w 21376"/>
              <a:gd name="T35" fmla="*/ 1072 h 21600"/>
              <a:gd name="T36" fmla="*/ 15725 w 21376"/>
              <a:gd name="T37" fmla="*/ 1850 h 21600"/>
              <a:gd name="T38" fmla="*/ 14953 w 21376"/>
              <a:gd name="T39" fmla="*/ 2168 h 21600"/>
              <a:gd name="T40" fmla="*/ 13900 w 21376"/>
              <a:gd name="T41" fmla="*/ 2168 h 21600"/>
              <a:gd name="T42" fmla="*/ 13900 w 21376"/>
              <a:gd name="T43" fmla="*/ 7340 h 21600"/>
              <a:gd name="T44" fmla="*/ 21036 w 21376"/>
              <a:gd name="T45" fmla="*/ 18604 h 21600"/>
              <a:gd name="T46" fmla="*/ 5261 w 21376"/>
              <a:gd name="T47" fmla="*/ 14865 h 21600"/>
              <a:gd name="T48" fmla="*/ 16122 w 21376"/>
              <a:gd name="T49" fmla="*/ 14865 h 21600"/>
              <a:gd name="T50" fmla="*/ 11774 w 21376"/>
              <a:gd name="T51" fmla="*/ 7974 h 21600"/>
              <a:gd name="T52" fmla="*/ 11774 w 21376"/>
              <a:gd name="T53" fmla="*/ 2168 h 21600"/>
              <a:gd name="T54" fmla="*/ 9636 w 21376"/>
              <a:gd name="T55" fmla="*/ 2168 h 21600"/>
              <a:gd name="T56" fmla="*/ 9636 w 21376"/>
              <a:gd name="T57" fmla="*/ 7948 h 21600"/>
              <a:gd name="T58" fmla="*/ 5261 w 21376"/>
              <a:gd name="T59" fmla="*/ 14865 h 21600"/>
              <a:gd name="T60" fmla="*/ 5261 w 21376"/>
              <a:gd name="T61" fmla="*/ 148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1376" h="21600">
                <a:moveTo>
                  <a:pt x="21036" y="18604"/>
                </a:moveTo>
                <a:cubicBezTo>
                  <a:pt x="21454" y="19262"/>
                  <a:pt x="21486" y="19923"/>
                  <a:pt x="21135" y="20587"/>
                </a:cubicBezTo>
                <a:cubicBezTo>
                  <a:pt x="20970" y="20916"/>
                  <a:pt x="20732" y="21168"/>
                  <a:pt x="20427" y="21339"/>
                </a:cubicBezTo>
                <a:cubicBezTo>
                  <a:pt x="20123" y="21515"/>
                  <a:pt x="19798" y="21600"/>
                  <a:pt x="19455" y="21600"/>
                </a:cubicBezTo>
                <a:lnTo>
                  <a:pt x="1928" y="21600"/>
                </a:lnTo>
                <a:cubicBezTo>
                  <a:pt x="1586" y="21600"/>
                  <a:pt x="1264" y="21515"/>
                  <a:pt x="965" y="21339"/>
                </a:cubicBezTo>
                <a:cubicBezTo>
                  <a:pt x="663" y="21168"/>
                  <a:pt x="426" y="20916"/>
                  <a:pt x="249" y="20587"/>
                </a:cubicBezTo>
                <a:cubicBezTo>
                  <a:pt x="-114" y="19914"/>
                  <a:pt x="-79" y="19250"/>
                  <a:pt x="344" y="18604"/>
                </a:cubicBezTo>
                <a:lnTo>
                  <a:pt x="7510" y="7314"/>
                </a:lnTo>
                <a:lnTo>
                  <a:pt x="7510" y="2168"/>
                </a:lnTo>
                <a:lnTo>
                  <a:pt x="6428" y="2168"/>
                </a:lnTo>
                <a:cubicBezTo>
                  <a:pt x="6123" y="2168"/>
                  <a:pt x="5871" y="2062"/>
                  <a:pt x="5670" y="1850"/>
                </a:cubicBezTo>
                <a:cubicBezTo>
                  <a:pt x="5473" y="1639"/>
                  <a:pt x="5372" y="1380"/>
                  <a:pt x="5372" y="1072"/>
                </a:cubicBezTo>
                <a:cubicBezTo>
                  <a:pt x="5372" y="778"/>
                  <a:pt x="5473" y="529"/>
                  <a:pt x="5670" y="320"/>
                </a:cubicBezTo>
                <a:cubicBezTo>
                  <a:pt x="5871" y="109"/>
                  <a:pt x="6123" y="0"/>
                  <a:pt x="6428" y="0"/>
                </a:cubicBezTo>
                <a:lnTo>
                  <a:pt x="14953" y="0"/>
                </a:lnTo>
                <a:cubicBezTo>
                  <a:pt x="15261" y="0"/>
                  <a:pt x="15516" y="109"/>
                  <a:pt x="15725" y="320"/>
                </a:cubicBezTo>
                <a:cubicBezTo>
                  <a:pt x="15934" y="529"/>
                  <a:pt x="16038" y="778"/>
                  <a:pt x="16038" y="1072"/>
                </a:cubicBezTo>
                <a:cubicBezTo>
                  <a:pt x="16038" y="1380"/>
                  <a:pt x="15934" y="1639"/>
                  <a:pt x="15725" y="1850"/>
                </a:cubicBezTo>
                <a:cubicBezTo>
                  <a:pt x="15516" y="2062"/>
                  <a:pt x="15261" y="2168"/>
                  <a:pt x="14953" y="2168"/>
                </a:cubicBezTo>
                <a:lnTo>
                  <a:pt x="13900" y="2168"/>
                </a:lnTo>
                <a:lnTo>
                  <a:pt x="13900" y="7340"/>
                </a:lnTo>
                <a:lnTo>
                  <a:pt x="21036" y="18604"/>
                </a:lnTo>
                <a:close/>
                <a:moveTo>
                  <a:pt x="5261" y="14865"/>
                </a:moveTo>
                <a:lnTo>
                  <a:pt x="16122" y="14865"/>
                </a:lnTo>
                <a:lnTo>
                  <a:pt x="11774" y="7974"/>
                </a:lnTo>
                <a:lnTo>
                  <a:pt x="11774" y="2168"/>
                </a:lnTo>
                <a:lnTo>
                  <a:pt x="9636" y="2168"/>
                </a:lnTo>
                <a:lnTo>
                  <a:pt x="9636" y="7948"/>
                </a:lnTo>
                <a:lnTo>
                  <a:pt x="5261" y="14865"/>
                </a:lnTo>
                <a:close/>
                <a:moveTo>
                  <a:pt x="5261" y="14865"/>
                </a:move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68580" tIns="34290" rIns="68580" bIns="34290"/>
          <a:lstStyle/>
          <a:p>
            <a:pPr defTabSz="685800">
              <a:defRPr/>
            </a:pPr>
            <a:endParaRPr lang="zh-CN" altLang="en-US" sz="1400" kern="0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012531" y="2235494"/>
            <a:ext cx="263129" cy="26440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rgbClr val="FFFEFE"/>
          </a:solidFill>
          <a:ln w="12700">
            <a:solidFill>
              <a:srgbClr val="404040"/>
            </a:solidFill>
            <a:bevel/>
          </a:ln>
        </p:spPr>
        <p:txBody>
          <a:bodyPr lIns="68580" tIns="34290" rIns="68580" bIns="34290"/>
          <a:lstStyle/>
          <a:p>
            <a:pPr defTabSz="685800">
              <a:defRPr/>
            </a:pPr>
            <a:endParaRPr lang="zh-CN" altLang="en-US" sz="1400" kern="0" dirty="0"/>
          </a:p>
        </p:txBody>
      </p:sp>
      <p:sp>
        <p:nvSpPr>
          <p:cNvPr id="10" name="AutoShape 18"/>
          <p:cNvSpPr>
            <a:spLocks noChangeArrowheads="1"/>
          </p:cNvSpPr>
          <p:nvPr/>
        </p:nvSpPr>
        <p:spPr bwMode="auto">
          <a:xfrm>
            <a:off x="5064919" y="2297425"/>
            <a:ext cx="142875" cy="142919"/>
          </a:xfrm>
          <a:custGeom>
            <a:avLst/>
            <a:gdLst>
              <a:gd name="T0" fmla="*/ 20681 w 21564"/>
              <a:gd name="T1" fmla="*/ 3131 h 21600"/>
              <a:gd name="T2" fmla="*/ 21358 w 21564"/>
              <a:gd name="T3" fmla="*/ 3515 h 21600"/>
              <a:gd name="T4" fmla="*/ 21544 w 21564"/>
              <a:gd name="T5" fmla="*/ 4341 h 21600"/>
              <a:gd name="T6" fmla="*/ 20280 w 21564"/>
              <a:gd name="T7" fmla="*/ 12471 h 21600"/>
              <a:gd name="T8" fmla="*/ 19969 w 21564"/>
              <a:gd name="T9" fmla="*/ 13061 h 21600"/>
              <a:gd name="T10" fmla="*/ 19390 w 21564"/>
              <a:gd name="T11" fmla="*/ 13296 h 21600"/>
              <a:gd name="T12" fmla="*/ 6706 w 21564"/>
              <a:gd name="T13" fmla="*/ 13296 h 21600"/>
              <a:gd name="T14" fmla="*/ 7114 w 21564"/>
              <a:gd name="T15" fmla="*/ 15661 h 21600"/>
              <a:gd name="T16" fmla="*/ 7320 w 21564"/>
              <a:gd name="T17" fmla="*/ 16034 h 21600"/>
              <a:gd name="T18" fmla="*/ 7667 w 21564"/>
              <a:gd name="T19" fmla="*/ 16184 h 21600"/>
              <a:gd name="T20" fmla="*/ 17686 w 21564"/>
              <a:gd name="T21" fmla="*/ 16184 h 21600"/>
              <a:gd name="T22" fmla="*/ 18009 w 21564"/>
              <a:gd name="T23" fmla="*/ 16345 h 21600"/>
              <a:gd name="T24" fmla="*/ 18143 w 21564"/>
              <a:gd name="T25" fmla="*/ 16736 h 21600"/>
              <a:gd name="T26" fmla="*/ 18143 w 21564"/>
              <a:gd name="T27" fmla="*/ 17831 h 21600"/>
              <a:gd name="T28" fmla="*/ 18013 w 21564"/>
              <a:gd name="T29" fmla="*/ 18205 h 21600"/>
              <a:gd name="T30" fmla="*/ 17686 w 21564"/>
              <a:gd name="T31" fmla="*/ 18348 h 21600"/>
              <a:gd name="T32" fmla="*/ 15776 w 21564"/>
              <a:gd name="T33" fmla="*/ 18348 h 21600"/>
              <a:gd name="T34" fmla="*/ 8146 w 21564"/>
              <a:gd name="T35" fmla="*/ 18348 h 21600"/>
              <a:gd name="T36" fmla="*/ 6929 w 21564"/>
              <a:gd name="T37" fmla="*/ 18348 h 21600"/>
              <a:gd name="T38" fmla="*/ 6501 w 21564"/>
              <a:gd name="T39" fmla="*/ 18302 h 21600"/>
              <a:gd name="T40" fmla="*/ 6085 w 21564"/>
              <a:gd name="T41" fmla="*/ 18169 h 21600"/>
              <a:gd name="T42" fmla="*/ 5921 w 21564"/>
              <a:gd name="T43" fmla="*/ 17987 h 21600"/>
              <a:gd name="T44" fmla="*/ 5740 w 21564"/>
              <a:gd name="T45" fmla="*/ 17644 h 21600"/>
              <a:gd name="T46" fmla="*/ 5594 w 21564"/>
              <a:gd name="T47" fmla="*/ 17259 h 21600"/>
              <a:gd name="T48" fmla="*/ 5513 w 21564"/>
              <a:gd name="T49" fmla="*/ 16959 h 21600"/>
              <a:gd name="T50" fmla="*/ 2997 w 21564"/>
              <a:gd name="T51" fmla="*/ 2670 h 21600"/>
              <a:gd name="T52" fmla="*/ 2792 w 21564"/>
              <a:gd name="T53" fmla="*/ 2309 h 21600"/>
              <a:gd name="T54" fmla="*/ 2445 w 21564"/>
              <a:gd name="T55" fmla="*/ 2165 h 21600"/>
              <a:gd name="T56" fmla="*/ 457 w 21564"/>
              <a:gd name="T57" fmla="*/ 2165 h 21600"/>
              <a:gd name="T58" fmla="*/ 0 w 21564"/>
              <a:gd name="T59" fmla="*/ 1618 h 21600"/>
              <a:gd name="T60" fmla="*/ 0 w 21564"/>
              <a:gd name="T61" fmla="*/ 546 h 21600"/>
              <a:gd name="T62" fmla="*/ 457 w 21564"/>
              <a:gd name="T63" fmla="*/ 0 h 21600"/>
              <a:gd name="T64" fmla="*/ 3159 w 21564"/>
              <a:gd name="T65" fmla="*/ 0 h 21600"/>
              <a:gd name="T66" fmla="*/ 3606 w 21564"/>
              <a:gd name="T67" fmla="*/ 59 h 21600"/>
              <a:gd name="T68" fmla="*/ 4027 w 21564"/>
              <a:gd name="T69" fmla="*/ 167 h 21600"/>
              <a:gd name="T70" fmla="*/ 4193 w 21564"/>
              <a:gd name="T71" fmla="*/ 373 h 21600"/>
              <a:gd name="T72" fmla="*/ 4376 w 21564"/>
              <a:gd name="T73" fmla="*/ 705 h 21600"/>
              <a:gd name="T74" fmla="*/ 4518 w 21564"/>
              <a:gd name="T75" fmla="*/ 1072 h 21600"/>
              <a:gd name="T76" fmla="*/ 4599 w 21564"/>
              <a:gd name="T77" fmla="*/ 1378 h 21600"/>
              <a:gd name="T78" fmla="*/ 4917 w 21564"/>
              <a:gd name="T79" fmla="*/ 3134 h 21600"/>
              <a:gd name="T80" fmla="*/ 20681 w 21564"/>
              <a:gd name="T81" fmla="*/ 3134 h 21600"/>
              <a:gd name="T82" fmla="*/ 20681 w 21564"/>
              <a:gd name="T83" fmla="*/ 3131 h 21600"/>
              <a:gd name="T84" fmla="*/ 6811 w 21564"/>
              <a:gd name="T85" fmla="*/ 19982 h 21600"/>
              <a:gd name="T86" fmla="*/ 7202 w 21564"/>
              <a:gd name="T87" fmla="*/ 18833 h 21600"/>
              <a:gd name="T88" fmla="*/ 8146 w 21564"/>
              <a:gd name="T89" fmla="*/ 18345 h 21600"/>
              <a:gd name="T90" fmla="*/ 9114 w 21564"/>
              <a:gd name="T91" fmla="*/ 18833 h 21600"/>
              <a:gd name="T92" fmla="*/ 9513 w 21564"/>
              <a:gd name="T93" fmla="*/ 19982 h 21600"/>
              <a:gd name="T94" fmla="*/ 9114 w 21564"/>
              <a:gd name="T95" fmla="*/ 21118 h 21600"/>
              <a:gd name="T96" fmla="*/ 8146 w 21564"/>
              <a:gd name="T97" fmla="*/ 21600 h 21600"/>
              <a:gd name="T98" fmla="*/ 7202 w 21564"/>
              <a:gd name="T99" fmla="*/ 21118 h 21600"/>
              <a:gd name="T100" fmla="*/ 6811 w 21564"/>
              <a:gd name="T101" fmla="*/ 19982 h 21600"/>
              <a:gd name="T102" fmla="*/ 14432 w 21564"/>
              <a:gd name="T103" fmla="*/ 19982 h 21600"/>
              <a:gd name="T104" fmla="*/ 14823 w 21564"/>
              <a:gd name="T105" fmla="*/ 18833 h 21600"/>
              <a:gd name="T106" fmla="*/ 15779 w 21564"/>
              <a:gd name="T107" fmla="*/ 18345 h 21600"/>
              <a:gd name="T108" fmla="*/ 16720 w 21564"/>
              <a:gd name="T109" fmla="*/ 18833 h 21600"/>
              <a:gd name="T110" fmla="*/ 17114 w 21564"/>
              <a:gd name="T111" fmla="*/ 19982 h 21600"/>
              <a:gd name="T112" fmla="*/ 16720 w 21564"/>
              <a:gd name="T113" fmla="*/ 21118 h 21600"/>
              <a:gd name="T114" fmla="*/ 15779 w 21564"/>
              <a:gd name="T115" fmla="*/ 21600 h 21600"/>
              <a:gd name="T116" fmla="*/ 14830 w 21564"/>
              <a:gd name="T117" fmla="*/ 21118 h 21600"/>
              <a:gd name="T118" fmla="*/ 14432 w 21564"/>
              <a:gd name="T119" fmla="*/ 199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564" h="21600">
                <a:moveTo>
                  <a:pt x="20681" y="3131"/>
                </a:moveTo>
                <a:cubicBezTo>
                  <a:pt x="20952" y="3131"/>
                  <a:pt x="21180" y="3257"/>
                  <a:pt x="21358" y="3515"/>
                </a:cubicBezTo>
                <a:cubicBezTo>
                  <a:pt x="21536" y="3768"/>
                  <a:pt x="21600" y="4044"/>
                  <a:pt x="21544" y="4341"/>
                </a:cubicBezTo>
                <a:lnTo>
                  <a:pt x="20280" y="12471"/>
                </a:lnTo>
                <a:cubicBezTo>
                  <a:pt x="20231" y="12706"/>
                  <a:pt x="20128" y="12900"/>
                  <a:pt x="19969" y="13061"/>
                </a:cubicBezTo>
                <a:cubicBezTo>
                  <a:pt x="19810" y="13223"/>
                  <a:pt x="19615" y="13296"/>
                  <a:pt x="19390" y="13296"/>
                </a:cubicBezTo>
                <a:lnTo>
                  <a:pt x="6706" y="13296"/>
                </a:lnTo>
                <a:lnTo>
                  <a:pt x="7114" y="15661"/>
                </a:lnTo>
                <a:cubicBezTo>
                  <a:pt x="7146" y="15811"/>
                  <a:pt x="7215" y="15937"/>
                  <a:pt x="7320" y="16034"/>
                </a:cubicBezTo>
                <a:cubicBezTo>
                  <a:pt x="7425" y="16131"/>
                  <a:pt x="7540" y="16184"/>
                  <a:pt x="7667" y="16184"/>
                </a:cubicBezTo>
                <a:lnTo>
                  <a:pt x="17686" y="16184"/>
                </a:lnTo>
                <a:cubicBezTo>
                  <a:pt x="17811" y="16184"/>
                  <a:pt x="17918" y="16237"/>
                  <a:pt x="18009" y="16345"/>
                </a:cubicBezTo>
                <a:cubicBezTo>
                  <a:pt x="18097" y="16454"/>
                  <a:pt x="18143" y="16580"/>
                  <a:pt x="18143" y="16736"/>
                </a:cubicBezTo>
                <a:lnTo>
                  <a:pt x="18143" y="17831"/>
                </a:lnTo>
                <a:cubicBezTo>
                  <a:pt x="18143" y="17981"/>
                  <a:pt x="18099" y="18108"/>
                  <a:pt x="18013" y="18205"/>
                </a:cubicBezTo>
                <a:cubicBezTo>
                  <a:pt x="17928" y="18302"/>
                  <a:pt x="17818" y="18348"/>
                  <a:pt x="17686" y="18348"/>
                </a:cubicBezTo>
                <a:lnTo>
                  <a:pt x="15776" y="18348"/>
                </a:lnTo>
                <a:lnTo>
                  <a:pt x="8146" y="18348"/>
                </a:lnTo>
                <a:lnTo>
                  <a:pt x="6929" y="18348"/>
                </a:lnTo>
                <a:cubicBezTo>
                  <a:pt x="6801" y="18348"/>
                  <a:pt x="6662" y="18337"/>
                  <a:pt x="6501" y="18302"/>
                </a:cubicBezTo>
                <a:cubicBezTo>
                  <a:pt x="6339" y="18266"/>
                  <a:pt x="6202" y="18222"/>
                  <a:pt x="6085" y="18169"/>
                </a:cubicBezTo>
                <a:cubicBezTo>
                  <a:pt x="6036" y="18146"/>
                  <a:pt x="5982" y="18090"/>
                  <a:pt x="5921" y="17987"/>
                </a:cubicBezTo>
                <a:cubicBezTo>
                  <a:pt x="5860" y="17884"/>
                  <a:pt x="5799" y="17770"/>
                  <a:pt x="5740" y="17644"/>
                </a:cubicBezTo>
                <a:cubicBezTo>
                  <a:pt x="5684" y="17517"/>
                  <a:pt x="5633" y="17391"/>
                  <a:pt x="5594" y="17259"/>
                </a:cubicBezTo>
                <a:cubicBezTo>
                  <a:pt x="5552" y="17133"/>
                  <a:pt x="5528" y="17036"/>
                  <a:pt x="5513" y="16959"/>
                </a:cubicBezTo>
                <a:lnTo>
                  <a:pt x="2997" y="2670"/>
                </a:lnTo>
                <a:cubicBezTo>
                  <a:pt x="2966" y="2520"/>
                  <a:pt x="2897" y="2400"/>
                  <a:pt x="2792" y="2309"/>
                </a:cubicBezTo>
                <a:cubicBezTo>
                  <a:pt x="2687" y="2212"/>
                  <a:pt x="2569" y="2165"/>
                  <a:pt x="2445" y="2165"/>
                </a:cubicBezTo>
                <a:lnTo>
                  <a:pt x="457" y="2165"/>
                </a:lnTo>
                <a:cubicBezTo>
                  <a:pt x="152" y="2165"/>
                  <a:pt x="0" y="1982"/>
                  <a:pt x="0" y="1618"/>
                </a:cubicBezTo>
                <a:lnTo>
                  <a:pt x="0" y="546"/>
                </a:lnTo>
                <a:cubicBezTo>
                  <a:pt x="0" y="185"/>
                  <a:pt x="152" y="0"/>
                  <a:pt x="457" y="0"/>
                </a:cubicBezTo>
                <a:lnTo>
                  <a:pt x="3159" y="0"/>
                </a:lnTo>
                <a:cubicBezTo>
                  <a:pt x="3286" y="0"/>
                  <a:pt x="3433" y="18"/>
                  <a:pt x="3606" y="59"/>
                </a:cubicBezTo>
                <a:cubicBezTo>
                  <a:pt x="3775" y="94"/>
                  <a:pt x="3917" y="132"/>
                  <a:pt x="4027" y="167"/>
                </a:cubicBezTo>
                <a:cubicBezTo>
                  <a:pt x="4075" y="208"/>
                  <a:pt x="4129" y="276"/>
                  <a:pt x="4193" y="373"/>
                </a:cubicBezTo>
                <a:cubicBezTo>
                  <a:pt x="4261" y="470"/>
                  <a:pt x="4322" y="585"/>
                  <a:pt x="4376" y="705"/>
                </a:cubicBezTo>
                <a:cubicBezTo>
                  <a:pt x="4430" y="825"/>
                  <a:pt x="4479" y="952"/>
                  <a:pt x="4518" y="1072"/>
                </a:cubicBezTo>
                <a:cubicBezTo>
                  <a:pt x="4557" y="1198"/>
                  <a:pt x="4584" y="1301"/>
                  <a:pt x="4599" y="1378"/>
                </a:cubicBezTo>
                <a:lnTo>
                  <a:pt x="4917" y="3134"/>
                </a:lnTo>
                <a:lnTo>
                  <a:pt x="20681" y="3134"/>
                </a:lnTo>
                <a:lnTo>
                  <a:pt x="20681" y="3131"/>
                </a:lnTo>
                <a:close/>
                <a:moveTo>
                  <a:pt x="6811" y="19982"/>
                </a:moveTo>
                <a:cubicBezTo>
                  <a:pt x="6811" y="19541"/>
                  <a:pt x="6941" y="19156"/>
                  <a:pt x="7202" y="18833"/>
                </a:cubicBezTo>
                <a:cubicBezTo>
                  <a:pt x="7462" y="18513"/>
                  <a:pt x="7777" y="18345"/>
                  <a:pt x="8146" y="18345"/>
                </a:cubicBezTo>
                <a:cubicBezTo>
                  <a:pt x="8528" y="18345"/>
                  <a:pt x="8850" y="18513"/>
                  <a:pt x="9114" y="18833"/>
                </a:cubicBezTo>
                <a:cubicBezTo>
                  <a:pt x="9381" y="19153"/>
                  <a:pt x="9513" y="19538"/>
                  <a:pt x="9513" y="19982"/>
                </a:cubicBezTo>
                <a:cubicBezTo>
                  <a:pt x="9513" y="20425"/>
                  <a:pt x="9381" y="20801"/>
                  <a:pt x="9114" y="21118"/>
                </a:cubicBezTo>
                <a:cubicBezTo>
                  <a:pt x="8850" y="21438"/>
                  <a:pt x="8528" y="21600"/>
                  <a:pt x="8146" y="21600"/>
                </a:cubicBezTo>
                <a:cubicBezTo>
                  <a:pt x="7779" y="21600"/>
                  <a:pt x="7464" y="21438"/>
                  <a:pt x="7202" y="21118"/>
                </a:cubicBezTo>
                <a:cubicBezTo>
                  <a:pt x="6941" y="20801"/>
                  <a:pt x="6811" y="20422"/>
                  <a:pt x="6811" y="19982"/>
                </a:cubicBezTo>
                <a:moveTo>
                  <a:pt x="14432" y="19982"/>
                </a:moveTo>
                <a:cubicBezTo>
                  <a:pt x="14432" y="19541"/>
                  <a:pt x="14564" y="19156"/>
                  <a:pt x="14823" y="18833"/>
                </a:cubicBezTo>
                <a:cubicBezTo>
                  <a:pt x="15085" y="18513"/>
                  <a:pt x="15400" y="18345"/>
                  <a:pt x="15779" y="18345"/>
                </a:cubicBezTo>
                <a:cubicBezTo>
                  <a:pt x="16143" y="18345"/>
                  <a:pt x="16459" y="18513"/>
                  <a:pt x="16720" y="18833"/>
                </a:cubicBezTo>
                <a:cubicBezTo>
                  <a:pt x="16982" y="19153"/>
                  <a:pt x="17114" y="19538"/>
                  <a:pt x="17114" y="19982"/>
                </a:cubicBezTo>
                <a:cubicBezTo>
                  <a:pt x="17114" y="20425"/>
                  <a:pt x="16982" y="20801"/>
                  <a:pt x="16720" y="21118"/>
                </a:cubicBezTo>
                <a:cubicBezTo>
                  <a:pt x="16461" y="21438"/>
                  <a:pt x="16146" y="21600"/>
                  <a:pt x="15779" y="21600"/>
                </a:cubicBezTo>
                <a:cubicBezTo>
                  <a:pt x="15412" y="21600"/>
                  <a:pt x="15094" y="21438"/>
                  <a:pt x="14830" y="21118"/>
                </a:cubicBezTo>
                <a:cubicBezTo>
                  <a:pt x="14564" y="20801"/>
                  <a:pt x="14432" y="20422"/>
                  <a:pt x="14432" y="19982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68580" tIns="34290" rIns="68580" bIns="34290"/>
          <a:lstStyle/>
          <a:p>
            <a:pPr defTabSz="685800">
              <a:defRPr/>
            </a:pPr>
            <a:endParaRPr lang="zh-CN" altLang="en-US" sz="1400" kern="0" dirty="0"/>
          </a:p>
        </p:txBody>
      </p:sp>
      <p:sp>
        <p:nvSpPr>
          <p:cNvPr id="12" name="AutoShape 19"/>
          <p:cNvSpPr>
            <a:spLocks noChangeArrowheads="1"/>
          </p:cNvSpPr>
          <p:nvPr/>
        </p:nvSpPr>
        <p:spPr bwMode="auto">
          <a:xfrm>
            <a:off x="5386388" y="2991773"/>
            <a:ext cx="142875" cy="142919"/>
          </a:xfrm>
          <a:custGeom>
            <a:avLst/>
            <a:gdLst>
              <a:gd name="T0" fmla="*/ 21572 w 21600"/>
              <a:gd name="T1" fmla="*/ 12758 h 21600"/>
              <a:gd name="T2" fmla="*/ 20925 w 21600"/>
              <a:gd name="T3" fmla="*/ 16285 h 21600"/>
              <a:gd name="T4" fmla="*/ 19532 w 21600"/>
              <a:gd name="T5" fmla="*/ 19581 h 21600"/>
              <a:gd name="T6" fmla="*/ 16322 w 21600"/>
              <a:gd name="T7" fmla="*/ 21419 h 21600"/>
              <a:gd name="T8" fmla="*/ 12425 w 21600"/>
              <a:gd name="T9" fmla="*/ 21462 h 21600"/>
              <a:gd name="T10" fmla="*/ 8610 w 21600"/>
              <a:gd name="T11" fmla="*/ 20493 h 21600"/>
              <a:gd name="T12" fmla="*/ 1608 w 21600"/>
              <a:gd name="T13" fmla="*/ 20182 h 21600"/>
              <a:gd name="T14" fmla="*/ 0 w 21600"/>
              <a:gd name="T15" fmla="*/ 18573 h 21600"/>
              <a:gd name="T16" fmla="*/ 472 w 21600"/>
              <a:gd name="T17" fmla="*/ 8754 h 21600"/>
              <a:gd name="T18" fmla="*/ 6316 w 21600"/>
              <a:gd name="T19" fmla="*/ 8285 h 21600"/>
              <a:gd name="T20" fmla="*/ 7370 w 21600"/>
              <a:gd name="T21" fmla="*/ 7342 h 21600"/>
              <a:gd name="T22" fmla="*/ 8277 w 21600"/>
              <a:gd name="T23" fmla="*/ 6311 h 21600"/>
              <a:gd name="T24" fmla="*/ 10195 w 21600"/>
              <a:gd name="T25" fmla="*/ 4380 h 21600"/>
              <a:gd name="T26" fmla="*/ 10676 w 21600"/>
              <a:gd name="T27" fmla="*/ 2539 h 21600"/>
              <a:gd name="T28" fmla="*/ 11162 w 21600"/>
              <a:gd name="T29" fmla="*/ 777 h 21600"/>
              <a:gd name="T30" fmla="*/ 12902 w 21600"/>
              <a:gd name="T31" fmla="*/ 0 h 21600"/>
              <a:gd name="T32" fmla="*/ 15567 w 21600"/>
              <a:gd name="T33" fmla="*/ 1271 h 21600"/>
              <a:gd name="T34" fmla="*/ 16570 w 21600"/>
              <a:gd name="T35" fmla="*/ 4123 h 21600"/>
              <a:gd name="T36" fmla="*/ 15759 w 21600"/>
              <a:gd name="T37" fmla="*/ 7097 h 21600"/>
              <a:gd name="T38" fmla="*/ 17652 w 21600"/>
              <a:gd name="T39" fmla="*/ 7001 h 21600"/>
              <a:gd name="T40" fmla="*/ 20357 w 21600"/>
              <a:gd name="T41" fmla="*/ 7616 h 21600"/>
              <a:gd name="T42" fmla="*/ 21600 w 21600"/>
              <a:gd name="T43" fmla="*/ 10002 h 21600"/>
              <a:gd name="T44" fmla="*/ 21329 w 21600"/>
              <a:gd name="T45" fmla="*/ 11544 h 21600"/>
              <a:gd name="T46" fmla="*/ 5024 w 21600"/>
              <a:gd name="T47" fmla="*/ 18214 h 21600"/>
              <a:gd name="T48" fmla="*/ 5024 w 21600"/>
              <a:gd name="T49" fmla="*/ 16686 h 21600"/>
              <a:gd name="T50" fmla="*/ 3487 w 21600"/>
              <a:gd name="T51" fmla="*/ 16686 h 21600"/>
              <a:gd name="T52" fmla="*/ 3487 w 21600"/>
              <a:gd name="T53" fmla="*/ 18223 h 21600"/>
              <a:gd name="T54" fmla="*/ 19164 w 21600"/>
              <a:gd name="T55" fmla="*/ 14343 h 21600"/>
              <a:gd name="T56" fmla="*/ 19806 w 21600"/>
              <a:gd name="T57" fmla="*/ 12098 h 21600"/>
              <a:gd name="T58" fmla="*/ 19834 w 21600"/>
              <a:gd name="T59" fmla="*/ 10849 h 21600"/>
              <a:gd name="T60" fmla="*/ 19766 w 21600"/>
              <a:gd name="T61" fmla="*/ 9251 h 21600"/>
              <a:gd name="T62" fmla="*/ 18418 w 21600"/>
              <a:gd name="T63" fmla="*/ 8664 h 21600"/>
              <a:gd name="T64" fmla="*/ 16423 w 21600"/>
              <a:gd name="T65" fmla="*/ 8678 h 21600"/>
              <a:gd name="T66" fmla="*/ 14366 w 21600"/>
              <a:gd name="T67" fmla="*/ 8678 h 21600"/>
              <a:gd name="T68" fmla="*/ 13792 w 21600"/>
              <a:gd name="T69" fmla="*/ 7421 h 21600"/>
              <a:gd name="T70" fmla="*/ 14748 w 21600"/>
              <a:gd name="T71" fmla="*/ 5351 h 21600"/>
              <a:gd name="T72" fmla="*/ 14813 w 21600"/>
              <a:gd name="T73" fmla="*/ 3236 h 21600"/>
              <a:gd name="T74" fmla="*/ 13776 w 21600"/>
              <a:gd name="T75" fmla="*/ 1844 h 21600"/>
              <a:gd name="T76" fmla="*/ 12744 w 21600"/>
              <a:gd name="T77" fmla="*/ 1607 h 21600"/>
              <a:gd name="T78" fmla="*/ 12473 w 21600"/>
              <a:gd name="T79" fmla="*/ 1742 h 21600"/>
              <a:gd name="T80" fmla="*/ 12128 w 21600"/>
              <a:gd name="T81" fmla="*/ 3586 h 21600"/>
              <a:gd name="T82" fmla="*/ 10597 w 21600"/>
              <a:gd name="T83" fmla="*/ 6368 h 21600"/>
              <a:gd name="T84" fmla="*/ 8771 w 21600"/>
              <a:gd name="T85" fmla="*/ 8183 h 21600"/>
              <a:gd name="T86" fmla="*/ 7556 w 21600"/>
              <a:gd name="T87" fmla="*/ 9401 h 21600"/>
              <a:gd name="T88" fmla="*/ 6646 w 21600"/>
              <a:gd name="T89" fmla="*/ 9881 h 21600"/>
              <a:gd name="T90" fmla="*/ 8486 w 21600"/>
              <a:gd name="T91" fmla="*/ 18796 h 21600"/>
              <a:gd name="T92" fmla="*/ 12207 w 21600"/>
              <a:gd name="T93" fmla="*/ 19742 h 21600"/>
              <a:gd name="T94" fmla="*/ 15700 w 21600"/>
              <a:gd name="T95" fmla="*/ 19886 h 21600"/>
              <a:gd name="T96" fmla="*/ 18102 w 21600"/>
              <a:gd name="T97" fmla="*/ 18762 h 21600"/>
              <a:gd name="T98" fmla="*/ 18517 w 21600"/>
              <a:gd name="T99" fmla="*/ 17226 h 21600"/>
              <a:gd name="T100" fmla="*/ 19195 w 21600"/>
              <a:gd name="T101" fmla="*/ 16263 h 21600"/>
              <a:gd name="T102" fmla="*/ 19164 w 21600"/>
              <a:gd name="T103" fmla="*/ 1434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600" h="21600">
                <a:moveTo>
                  <a:pt x="21329" y="11544"/>
                </a:moveTo>
                <a:cubicBezTo>
                  <a:pt x="21493" y="11931"/>
                  <a:pt x="21572" y="12338"/>
                  <a:pt x="21572" y="12758"/>
                </a:cubicBezTo>
                <a:cubicBezTo>
                  <a:pt x="21572" y="13464"/>
                  <a:pt x="21388" y="14105"/>
                  <a:pt x="21018" y="14679"/>
                </a:cubicBezTo>
                <a:cubicBezTo>
                  <a:pt x="21111" y="15215"/>
                  <a:pt x="21077" y="15746"/>
                  <a:pt x="20925" y="16285"/>
                </a:cubicBezTo>
                <a:cubicBezTo>
                  <a:pt x="20769" y="16819"/>
                  <a:pt x="20512" y="17288"/>
                  <a:pt x="20142" y="17697"/>
                </a:cubicBezTo>
                <a:cubicBezTo>
                  <a:pt x="20105" y="18451"/>
                  <a:pt x="19902" y="19081"/>
                  <a:pt x="19532" y="19581"/>
                </a:cubicBezTo>
                <a:cubicBezTo>
                  <a:pt x="19161" y="20081"/>
                  <a:pt x="18701" y="20482"/>
                  <a:pt x="18147" y="20784"/>
                </a:cubicBezTo>
                <a:cubicBezTo>
                  <a:pt x="17593" y="21089"/>
                  <a:pt x="16983" y="21298"/>
                  <a:pt x="16322" y="21419"/>
                </a:cubicBezTo>
                <a:cubicBezTo>
                  <a:pt x="15660" y="21541"/>
                  <a:pt x="15010" y="21600"/>
                  <a:pt x="14380" y="21600"/>
                </a:cubicBezTo>
                <a:cubicBezTo>
                  <a:pt x="13730" y="21600"/>
                  <a:pt x="13078" y="21555"/>
                  <a:pt x="12425" y="21462"/>
                </a:cubicBezTo>
                <a:cubicBezTo>
                  <a:pt x="11772" y="21363"/>
                  <a:pt x="11128" y="21236"/>
                  <a:pt x="10498" y="21075"/>
                </a:cubicBezTo>
                <a:cubicBezTo>
                  <a:pt x="9865" y="20894"/>
                  <a:pt x="9237" y="20702"/>
                  <a:pt x="8610" y="20493"/>
                </a:cubicBezTo>
                <a:cubicBezTo>
                  <a:pt x="7983" y="20287"/>
                  <a:pt x="7341" y="20182"/>
                  <a:pt x="6680" y="20182"/>
                </a:cubicBezTo>
                <a:lnTo>
                  <a:pt x="1608" y="20182"/>
                </a:lnTo>
                <a:cubicBezTo>
                  <a:pt x="1167" y="20182"/>
                  <a:pt x="786" y="20030"/>
                  <a:pt x="472" y="19714"/>
                </a:cubicBezTo>
                <a:cubicBezTo>
                  <a:pt x="158" y="19406"/>
                  <a:pt x="0" y="19025"/>
                  <a:pt x="0" y="18573"/>
                </a:cubicBezTo>
                <a:lnTo>
                  <a:pt x="0" y="9881"/>
                </a:lnTo>
                <a:cubicBezTo>
                  <a:pt x="0" y="9440"/>
                  <a:pt x="158" y="9065"/>
                  <a:pt x="472" y="8754"/>
                </a:cubicBezTo>
                <a:cubicBezTo>
                  <a:pt x="786" y="8441"/>
                  <a:pt x="1167" y="8285"/>
                  <a:pt x="1608" y="8285"/>
                </a:cubicBezTo>
                <a:lnTo>
                  <a:pt x="6316" y="8285"/>
                </a:lnTo>
                <a:cubicBezTo>
                  <a:pt x="6559" y="8161"/>
                  <a:pt x="6751" y="8023"/>
                  <a:pt x="6898" y="7873"/>
                </a:cubicBezTo>
                <a:cubicBezTo>
                  <a:pt x="7042" y="7723"/>
                  <a:pt x="7197" y="7548"/>
                  <a:pt x="7370" y="7342"/>
                </a:cubicBezTo>
                <a:cubicBezTo>
                  <a:pt x="7514" y="7161"/>
                  <a:pt x="7663" y="6986"/>
                  <a:pt x="7810" y="6820"/>
                </a:cubicBezTo>
                <a:cubicBezTo>
                  <a:pt x="7957" y="6653"/>
                  <a:pt x="8113" y="6484"/>
                  <a:pt x="8277" y="6311"/>
                </a:cubicBezTo>
                <a:cubicBezTo>
                  <a:pt x="8570" y="5998"/>
                  <a:pt x="8918" y="5690"/>
                  <a:pt x="9302" y="5385"/>
                </a:cubicBezTo>
                <a:cubicBezTo>
                  <a:pt x="9692" y="5086"/>
                  <a:pt x="9989" y="4750"/>
                  <a:pt x="10195" y="4380"/>
                </a:cubicBezTo>
                <a:cubicBezTo>
                  <a:pt x="10339" y="4117"/>
                  <a:pt x="10444" y="3826"/>
                  <a:pt x="10506" y="3507"/>
                </a:cubicBezTo>
                <a:cubicBezTo>
                  <a:pt x="10565" y="3188"/>
                  <a:pt x="10628" y="2866"/>
                  <a:pt x="10676" y="2539"/>
                </a:cubicBezTo>
                <a:cubicBezTo>
                  <a:pt x="10727" y="2217"/>
                  <a:pt x="10780" y="1900"/>
                  <a:pt x="10845" y="1593"/>
                </a:cubicBezTo>
                <a:cubicBezTo>
                  <a:pt x="10907" y="1288"/>
                  <a:pt x="11015" y="1017"/>
                  <a:pt x="11162" y="777"/>
                </a:cubicBezTo>
                <a:cubicBezTo>
                  <a:pt x="11311" y="537"/>
                  <a:pt x="11523" y="350"/>
                  <a:pt x="11800" y="209"/>
                </a:cubicBezTo>
                <a:cubicBezTo>
                  <a:pt x="12074" y="68"/>
                  <a:pt x="12442" y="0"/>
                  <a:pt x="12902" y="0"/>
                </a:cubicBezTo>
                <a:cubicBezTo>
                  <a:pt x="13451" y="0"/>
                  <a:pt x="13956" y="113"/>
                  <a:pt x="14411" y="345"/>
                </a:cubicBezTo>
                <a:cubicBezTo>
                  <a:pt x="14869" y="573"/>
                  <a:pt x="15251" y="881"/>
                  <a:pt x="15567" y="1271"/>
                </a:cubicBezTo>
                <a:cubicBezTo>
                  <a:pt x="15881" y="1658"/>
                  <a:pt x="16127" y="2101"/>
                  <a:pt x="16305" y="2601"/>
                </a:cubicBezTo>
                <a:cubicBezTo>
                  <a:pt x="16480" y="3104"/>
                  <a:pt x="16570" y="3609"/>
                  <a:pt x="16570" y="4123"/>
                </a:cubicBezTo>
                <a:cubicBezTo>
                  <a:pt x="16570" y="4654"/>
                  <a:pt x="16491" y="5162"/>
                  <a:pt x="16333" y="5645"/>
                </a:cubicBezTo>
                <a:cubicBezTo>
                  <a:pt x="16175" y="6125"/>
                  <a:pt x="15982" y="6611"/>
                  <a:pt x="15759" y="7097"/>
                </a:cubicBezTo>
                <a:cubicBezTo>
                  <a:pt x="16073" y="7080"/>
                  <a:pt x="16389" y="7057"/>
                  <a:pt x="16706" y="7035"/>
                </a:cubicBezTo>
                <a:cubicBezTo>
                  <a:pt x="17019" y="7012"/>
                  <a:pt x="17336" y="7001"/>
                  <a:pt x="17652" y="7001"/>
                </a:cubicBezTo>
                <a:cubicBezTo>
                  <a:pt x="18150" y="7001"/>
                  <a:pt x="18630" y="7049"/>
                  <a:pt x="19099" y="7145"/>
                </a:cubicBezTo>
                <a:cubicBezTo>
                  <a:pt x="19568" y="7238"/>
                  <a:pt x="19986" y="7396"/>
                  <a:pt x="20357" y="7616"/>
                </a:cubicBezTo>
                <a:cubicBezTo>
                  <a:pt x="20727" y="7839"/>
                  <a:pt x="21026" y="8144"/>
                  <a:pt x="21255" y="8528"/>
                </a:cubicBezTo>
                <a:cubicBezTo>
                  <a:pt x="21487" y="8918"/>
                  <a:pt x="21600" y="9409"/>
                  <a:pt x="21600" y="10002"/>
                </a:cubicBezTo>
                <a:cubicBezTo>
                  <a:pt x="21600" y="10265"/>
                  <a:pt x="21580" y="10519"/>
                  <a:pt x="21535" y="10773"/>
                </a:cubicBezTo>
                <a:cubicBezTo>
                  <a:pt x="21484" y="11030"/>
                  <a:pt x="21419" y="11284"/>
                  <a:pt x="21329" y="11544"/>
                </a:cubicBezTo>
                <a:moveTo>
                  <a:pt x="4258" y="18519"/>
                </a:moveTo>
                <a:cubicBezTo>
                  <a:pt x="4555" y="18519"/>
                  <a:pt x="4809" y="18417"/>
                  <a:pt x="5024" y="18214"/>
                </a:cubicBezTo>
                <a:cubicBezTo>
                  <a:pt x="5233" y="18014"/>
                  <a:pt x="5341" y="17759"/>
                  <a:pt x="5341" y="17454"/>
                </a:cubicBezTo>
                <a:cubicBezTo>
                  <a:pt x="5341" y="17155"/>
                  <a:pt x="5233" y="16901"/>
                  <a:pt x="5024" y="16686"/>
                </a:cubicBezTo>
                <a:cubicBezTo>
                  <a:pt x="4812" y="16477"/>
                  <a:pt x="4558" y="16373"/>
                  <a:pt x="4258" y="16373"/>
                </a:cubicBezTo>
                <a:cubicBezTo>
                  <a:pt x="3942" y="16373"/>
                  <a:pt x="3685" y="16477"/>
                  <a:pt x="3487" y="16686"/>
                </a:cubicBezTo>
                <a:cubicBezTo>
                  <a:pt x="3289" y="16901"/>
                  <a:pt x="3190" y="17155"/>
                  <a:pt x="3190" y="17454"/>
                </a:cubicBezTo>
                <a:cubicBezTo>
                  <a:pt x="3190" y="17768"/>
                  <a:pt x="3289" y="18025"/>
                  <a:pt x="3487" y="18223"/>
                </a:cubicBezTo>
                <a:cubicBezTo>
                  <a:pt x="3682" y="18420"/>
                  <a:pt x="3939" y="18519"/>
                  <a:pt x="4258" y="18519"/>
                </a:cubicBezTo>
                <a:moveTo>
                  <a:pt x="19164" y="14343"/>
                </a:moveTo>
                <a:cubicBezTo>
                  <a:pt x="19704" y="13902"/>
                  <a:pt x="19975" y="13346"/>
                  <a:pt x="19975" y="12679"/>
                </a:cubicBezTo>
                <a:cubicBezTo>
                  <a:pt x="19975" y="12473"/>
                  <a:pt x="19919" y="12281"/>
                  <a:pt x="19806" y="12098"/>
                </a:cubicBezTo>
                <a:cubicBezTo>
                  <a:pt x="19695" y="11920"/>
                  <a:pt x="19577" y="11762"/>
                  <a:pt x="19447" y="11623"/>
                </a:cubicBezTo>
                <a:cubicBezTo>
                  <a:pt x="19591" y="11363"/>
                  <a:pt x="19721" y="11106"/>
                  <a:pt x="19834" y="10849"/>
                </a:cubicBezTo>
                <a:cubicBezTo>
                  <a:pt x="19944" y="10592"/>
                  <a:pt x="20003" y="10313"/>
                  <a:pt x="20003" y="10002"/>
                </a:cubicBezTo>
                <a:cubicBezTo>
                  <a:pt x="20003" y="9689"/>
                  <a:pt x="19924" y="9440"/>
                  <a:pt x="19766" y="9251"/>
                </a:cubicBezTo>
                <a:cubicBezTo>
                  <a:pt x="19608" y="9070"/>
                  <a:pt x="19416" y="8929"/>
                  <a:pt x="19184" y="8833"/>
                </a:cubicBezTo>
                <a:cubicBezTo>
                  <a:pt x="18955" y="8740"/>
                  <a:pt x="18698" y="8683"/>
                  <a:pt x="18418" y="8664"/>
                </a:cubicBezTo>
                <a:cubicBezTo>
                  <a:pt x="18138" y="8644"/>
                  <a:pt x="17884" y="8635"/>
                  <a:pt x="17650" y="8635"/>
                </a:cubicBezTo>
                <a:cubicBezTo>
                  <a:pt x="17243" y="8635"/>
                  <a:pt x="16836" y="8650"/>
                  <a:pt x="16423" y="8678"/>
                </a:cubicBezTo>
                <a:cubicBezTo>
                  <a:pt x="16011" y="8706"/>
                  <a:pt x="15607" y="8720"/>
                  <a:pt x="15200" y="8720"/>
                </a:cubicBezTo>
                <a:cubicBezTo>
                  <a:pt x="14917" y="8720"/>
                  <a:pt x="14643" y="8706"/>
                  <a:pt x="14366" y="8678"/>
                </a:cubicBezTo>
                <a:cubicBezTo>
                  <a:pt x="14089" y="8650"/>
                  <a:pt x="13829" y="8585"/>
                  <a:pt x="13575" y="8475"/>
                </a:cubicBezTo>
                <a:cubicBezTo>
                  <a:pt x="13575" y="8105"/>
                  <a:pt x="13646" y="7754"/>
                  <a:pt x="13792" y="7421"/>
                </a:cubicBezTo>
                <a:cubicBezTo>
                  <a:pt x="13937" y="7088"/>
                  <a:pt x="14095" y="6752"/>
                  <a:pt x="14276" y="6413"/>
                </a:cubicBezTo>
                <a:cubicBezTo>
                  <a:pt x="14448" y="6074"/>
                  <a:pt x="14606" y="5721"/>
                  <a:pt x="14748" y="5351"/>
                </a:cubicBezTo>
                <a:cubicBezTo>
                  <a:pt x="14886" y="4984"/>
                  <a:pt x="14954" y="4575"/>
                  <a:pt x="14954" y="4123"/>
                </a:cubicBezTo>
                <a:cubicBezTo>
                  <a:pt x="14954" y="3824"/>
                  <a:pt x="14906" y="3530"/>
                  <a:pt x="14813" y="3236"/>
                </a:cubicBezTo>
                <a:cubicBezTo>
                  <a:pt x="14717" y="2945"/>
                  <a:pt x="14584" y="2677"/>
                  <a:pt x="14411" y="2440"/>
                </a:cubicBezTo>
                <a:cubicBezTo>
                  <a:pt x="14239" y="2200"/>
                  <a:pt x="14027" y="2002"/>
                  <a:pt x="13776" y="1844"/>
                </a:cubicBezTo>
                <a:cubicBezTo>
                  <a:pt x="13521" y="1689"/>
                  <a:pt x="13230" y="1607"/>
                  <a:pt x="12894" y="1607"/>
                </a:cubicBezTo>
                <a:lnTo>
                  <a:pt x="12744" y="1607"/>
                </a:lnTo>
                <a:cubicBezTo>
                  <a:pt x="12682" y="1607"/>
                  <a:pt x="12631" y="1618"/>
                  <a:pt x="12594" y="1635"/>
                </a:cubicBezTo>
                <a:cubicBezTo>
                  <a:pt x="12524" y="1672"/>
                  <a:pt x="12481" y="1706"/>
                  <a:pt x="12473" y="1742"/>
                </a:cubicBezTo>
                <a:cubicBezTo>
                  <a:pt x="12464" y="1779"/>
                  <a:pt x="12450" y="1838"/>
                  <a:pt x="12430" y="1920"/>
                </a:cubicBezTo>
                <a:cubicBezTo>
                  <a:pt x="12323" y="2451"/>
                  <a:pt x="12221" y="3007"/>
                  <a:pt x="12128" y="3586"/>
                </a:cubicBezTo>
                <a:cubicBezTo>
                  <a:pt x="12035" y="4168"/>
                  <a:pt x="11854" y="4699"/>
                  <a:pt x="11597" y="5176"/>
                </a:cubicBezTo>
                <a:cubicBezTo>
                  <a:pt x="11334" y="5636"/>
                  <a:pt x="11001" y="6035"/>
                  <a:pt x="10597" y="6368"/>
                </a:cubicBezTo>
                <a:cubicBezTo>
                  <a:pt x="10190" y="6701"/>
                  <a:pt x="9803" y="7051"/>
                  <a:pt x="9432" y="7421"/>
                </a:cubicBezTo>
                <a:cubicBezTo>
                  <a:pt x="9170" y="7701"/>
                  <a:pt x="8949" y="7955"/>
                  <a:pt x="8771" y="8183"/>
                </a:cubicBezTo>
                <a:cubicBezTo>
                  <a:pt x="8593" y="8412"/>
                  <a:pt x="8404" y="8632"/>
                  <a:pt x="8212" y="8833"/>
                </a:cubicBezTo>
                <a:cubicBezTo>
                  <a:pt x="8017" y="9036"/>
                  <a:pt x="7799" y="9223"/>
                  <a:pt x="7556" y="9401"/>
                </a:cubicBezTo>
                <a:cubicBezTo>
                  <a:pt x="7313" y="9576"/>
                  <a:pt x="7019" y="9737"/>
                  <a:pt x="6674" y="9881"/>
                </a:cubicBezTo>
                <a:lnTo>
                  <a:pt x="6646" y="9881"/>
                </a:lnTo>
                <a:lnTo>
                  <a:pt x="6646" y="18573"/>
                </a:lnTo>
                <a:cubicBezTo>
                  <a:pt x="7279" y="18573"/>
                  <a:pt x="7889" y="18649"/>
                  <a:pt x="8486" y="18796"/>
                </a:cubicBezTo>
                <a:cubicBezTo>
                  <a:pt x="9082" y="18946"/>
                  <a:pt x="9684" y="19104"/>
                  <a:pt x="10294" y="19270"/>
                </a:cubicBezTo>
                <a:cubicBezTo>
                  <a:pt x="10902" y="19440"/>
                  <a:pt x="11538" y="19592"/>
                  <a:pt x="12207" y="19742"/>
                </a:cubicBezTo>
                <a:cubicBezTo>
                  <a:pt x="12874" y="19892"/>
                  <a:pt x="13595" y="19965"/>
                  <a:pt x="14375" y="19965"/>
                </a:cubicBezTo>
                <a:cubicBezTo>
                  <a:pt x="14781" y="19965"/>
                  <a:pt x="15222" y="19940"/>
                  <a:pt x="15700" y="19886"/>
                </a:cubicBezTo>
                <a:cubicBezTo>
                  <a:pt x="16177" y="19830"/>
                  <a:pt x="16627" y="19711"/>
                  <a:pt x="17048" y="19527"/>
                </a:cubicBezTo>
                <a:cubicBezTo>
                  <a:pt x="17469" y="19344"/>
                  <a:pt x="17816" y="19087"/>
                  <a:pt x="18102" y="18762"/>
                </a:cubicBezTo>
                <a:cubicBezTo>
                  <a:pt x="18387" y="18440"/>
                  <a:pt x="18526" y="18011"/>
                  <a:pt x="18526" y="17477"/>
                </a:cubicBezTo>
                <a:cubicBezTo>
                  <a:pt x="18526" y="17387"/>
                  <a:pt x="18523" y="17305"/>
                  <a:pt x="18517" y="17226"/>
                </a:cubicBezTo>
                <a:cubicBezTo>
                  <a:pt x="18503" y="17152"/>
                  <a:pt x="18489" y="17071"/>
                  <a:pt x="18472" y="16980"/>
                </a:cubicBezTo>
                <a:cubicBezTo>
                  <a:pt x="18786" y="16836"/>
                  <a:pt x="19029" y="16596"/>
                  <a:pt x="19195" y="16263"/>
                </a:cubicBezTo>
                <a:cubicBezTo>
                  <a:pt x="19365" y="15930"/>
                  <a:pt x="19447" y="15594"/>
                  <a:pt x="19447" y="15263"/>
                </a:cubicBezTo>
                <a:cubicBezTo>
                  <a:pt x="19450" y="14913"/>
                  <a:pt x="19351" y="14605"/>
                  <a:pt x="19164" y="14343"/>
                </a:cubicBezTo>
              </a:path>
            </a:pathLst>
          </a:custGeom>
          <a:solidFill>
            <a:srgbClr val="DD6572"/>
          </a:solidFill>
          <a:ln>
            <a:noFill/>
          </a:ln>
        </p:spPr>
        <p:txBody>
          <a:bodyPr lIns="68580" tIns="34290" rIns="68580" bIns="34290"/>
          <a:lstStyle/>
          <a:p>
            <a:pPr defTabSz="685800">
              <a:defRPr/>
            </a:pPr>
            <a:endParaRPr lang="zh-CN" altLang="en-US" sz="1400" kern="0" dirty="0"/>
          </a:p>
        </p:txBody>
      </p:sp>
      <p:sp>
        <p:nvSpPr>
          <p:cNvPr id="13" name="矩形 57"/>
          <p:cNvSpPr>
            <a:spLocks noChangeArrowheads="1"/>
          </p:cNvSpPr>
          <p:nvPr/>
        </p:nvSpPr>
        <p:spPr bwMode="auto">
          <a:xfrm>
            <a:off x="5313760" y="3414576"/>
            <a:ext cx="1351359" cy="25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 algn="dist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宝贵的标题</a:t>
            </a:r>
            <a:endParaRPr lang="en-US" altLang="en-US" sz="12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7"/>
          <p:cNvSpPr txBox="1"/>
          <p:nvPr/>
        </p:nvSpPr>
        <p:spPr>
          <a:xfrm>
            <a:off x="5313760" y="3690886"/>
            <a:ext cx="3390900" cy="484748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en-US" altLang="en-US" sz="900" kern="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此处文字通过TXT文档或者QQ聊天窗口复制进入，无需调整格式，简单快捷，LEOPARD祝愿您汇报顺利！</a:t>
            </a:r>
            <a:endParaRPr lang="en-US" altLang="en-US" sz="900" kern="0" noProof="1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矩形 57"/>
          <p:cNvSpPr>
            <a:spLocks noChangeArrowheads="1"/>
          </p:cNvSpPr>
          <p:nvPr/>
        </p:nvSpPr>
        <p:spPr bwMode="auto">
          <a:xfrm>
            <a:off x="5499497" y="1692401"/>
            <a:ext cx="1351359" cy="25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 algn="dist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宝贵的标题</a:t>
            </a:r>
            <a:endParaRPr lang="en-US" altLang="en-US" sz="12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文本框 9"/>
          <p:cNvSpPr txBox="1"/>
          <p:nvPr/>
        </p:nvSpPr>
        <p:spPr>
          <a:xfrm>
            <a:off x="5499498" y="1968711"/>
            <a:ext cx="2968228" cy="484748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en-US" altLang="en-US" sz="900" kern="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此处文字通过TXT文档或者QQ聊天窗口复制进入，无需调整格式，简单快捷，LEOPARD祝愿您汇报顺利！</a:t>
            </a:r>
            <a:endParaRPr lang="en-US" altLang="en-US" sz="900" kern="0" noProof="1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7" name="矩形 57"/>
          <p:cNvSpPr>
            <a:spLocks noChangeArrowheads="1"/>
          </p:cNvSpPr>
          <p:nvPr/>
        </p:nvSpPr>
        <p:spPr bwMode="auto">
          <a:xfrm>
            <a:off x="2514600" y="3414576"/>
            <a:ext cx="1351360" cy="25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 algn="dist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宝贵的标题</a:t>
            </a:r>
            <a:endParaRPr lang="en-US" altLang="en-US" sz="12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2"/>
          <p:cNvSpPr txBox="1"/>
          <p:nvPr/>
        </p:nvSpPr>
        <p:spPr>
          <a:xfrm>
            <a:off x="475060" y="3690886"/>
            <a:ext cx="3390900" cy="484748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algn="r" defTabSz="685800">
              <a:lnSpc>
                <a:spcPct val="150000"/>
              </a:lnSpc>
              <a:defRPr/>
            </a:pPr>
            <a:r>
              <a:rPr lang="en-US" altLang="en-US" sz="900" kern="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此处文字通过TXT文档或者QQ聊天窗口复制进入，无需调整格式，简单快捷，LEOPARD祝愿您汇报顺利！</a:t>
            </a:r>
            <a:endParaRPr lang="en-US" altLang="en-US" sz="900" kern="0" noProof="1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2294335" y="1692401"/>
            <a:ext cx="1351359" cy="25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 algn="dist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宝贵的标题</a:t>
            </a:r>
            <a:endParaRPr lang="en-US" altLang="en-US" sz="12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4"/>
          <p:cNvSpPr txBox="1"/>
          <p:nvPr/>
        </p:nvSpPr>
        <p:spPr>
          <a:xfrm>
            <a:off x="678656" y="1968711"/>
            <a:ext cx="2967038" cy="484748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algn="r" defTabSz="685800">
              <a:lnSpc>
                <a:spcPct val="150000"/>
              </a:lnSpc>
              <a:defRPr/>
            </a:pPr>
            <a:r>
              <a:rPr lang="en-US" altLang="en-US" sz="900" kern="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此处文字通过TXT文档或者QQ聊天窗口复制进入，无需调整格式，简单快捷，LEOPARD祝愿您汇报顺利！</a:t>
            </a:r>
            <a:endParaRPr lang="en-US" altLang="en-US" sz="900" kern="0" noProof="1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21" name="组合 3"/>
          <p:cNvGrpSpPr/>
          <p:nvPr/>
        </p:nvGrpSpPr>
        <p:grpSpPr bwMode="auto">
          <a:xfrm>
            <a:off x="4355902" y="2572188"/>
            <a:ext cx="467915" cy="1930599"/>
            <a:chOff x="5412" y="2834"/>
            <a:chExt cx="1012" cy="4160"/>
          </a:xfrm>
          <a:solidFill>
            <a:schemeClr val="accent2"/>
          </a:solidFill>
        </p:grpSpPr>
        <p:sp>
          <p:nvSpPr>
            <p:cNvPr id="22" name="AutoShape 28"/>
            <p:cNvSpPr>
              <a:spLocks noChangeArrowheads="1"/>
            </p:cNvSpPr>
            <p:nvPr/>
          </p:nvSpPr>
          <p:spPr bwMode="auto">
            <a:xfrm>
              <a:off x="5412" y="2834"/>
              <a:ext cx="1013" cy="4160"/>
            </a:xfrm>
            <a:custGeom>
              <a:avLst/>
              <a:gdLst>
                <a:gd name="T0" fmla="*/ 10270 w 21346"/>
                <a:gd name="T1" fmla="*/ 0 h 21600"/>
                <a:gd name="T2" fmla="*/ 14175 w 21346"/>
                <a:gd name="T3" fmla="*/ 845 h 21600"/>
                <a:gd name="T4" fmla="*/ 14785 w 21346"/>
                <a:gd name="T5" fmla="*/ 1478 h 21600"/>
                <a:gd name="T6" fmla="*/ 15395 w 21346"/>
                <a:gd name="T7" fmla="*/ 2323 h 21600"/>
                <a:gd name="T8" fmla="*/ 16494 w 21346"/>
                <a:gd name="T9" fmla="*/ 3168 h 21600"/>
                <a:gd name="T10" fmla="*/ 17104 w 21346"/>
                <a:gd name="T11" fmla="*/ 3590 h 21600"/>
                <a:gd name="T12" fmla="*/ 20277 w 21346"/>
                <a:gd name="T13" fmla="*/ 4042 h 21600"/>
                <a:gd name="T14" fmla="*/ 21253 w 21346"/>
                <a:gd name="T15" fmla="*/ 5641 h 21600"/>
                <a:gd name="T16" fmla="*/ 20643 w 21346"/>
                <a:gd name="T17" fmla="*/ 7059 h 21600"/>
                <a:gd name="T18" fmla="*/ 18446 w 21346"/>
                <a:gd name="T19" fmla="*/ 7451 h 21600"/>
                <a:gd name="T20" fmla="*/ 19056 w 21346"/>
                <a:gd name="T21" fmla="*/ 8839 h 21600"/>
                <a:gd name="T22" fmla="*/ 19789 w 21346"/>
                <a:gd name="T23" fmla="*/ 9865 h 21600"/>
                <a:gd name="T24" fmla="*/ 18690 w 21346"/>
                <a:gd name="T25" fmla="*/ 9925 h 21600"/>
                <a:gd name="T26" fmla="*/ 18202 w 21346"/>
                <a:gd name="T27" fmla="*/ 11313 h 21600"/>
                <a:gd name="T28" fmla="*/ 16494 w 21346"/>
                <a:gd name="T29" fmla="*/ 13606 h 21600"/>
                <a:gd name="T30" fmla="*/ 15883 w 21346"/>
                <a:gd name="T31" fmla="*/ 13877 h 21600"/>
                <a:gd name="T32" fmla="*/ 15029 w 21346"/>
                <a:gd name="T33" fmla="*/ 13877 h 21600"/>
                <a:gd name="T34" fmla="*/ 14907 w 21346"/>
                <a:gd name="T35" fmla="*/ 14571 h 21600"/>
                <a:gd name="T36" fmla="*/ 14297 w 21346"/>
                <a:gd name="T37" fmla="*/ 15989 h 21600"/>
                <a:gd name="T38" fmla="*/ 11856 w 21346"/>
                <a:gd name="T39" fmla="*/ 18221 h 21600"/>
                <a:gd name="T40" fmla="*/ 13565 w 21346"/>
                <a:gd name="T41" fmla="*/ 19518 h 21600"/>
                <a:gd name="T42" fmla="*/ 15029 w 21346"/>
                <a:gd name="T43" fmla="*/ 20333 h 21600"/>
                <a:gd name="T44" fmla="*/ 12711 w 21346"/>
                <a:gd name="T45" fmla="*/ 20393 h 21600"/>
                <a:gd name="T46" fmla="*/ 11734 w 21346"/>
                <a:gd name="T47" fmla="*/ 20182 h 21600"/>
                <a:gd name="T48" fmla="*/ 11978 w 21346"/>
                <a:gd name="T49" fmla="*/ 20604 h 21600"/>
                <a:gd name="T50" fmla="*/ 10758 w 21346"/>
                <a:gd name="T51" fmla="*/ 21600 h 21600"/>
                <a:gd name="T52" fmla="*/ 10270 w 21346"/>
                <a:gd name="T53" fmla="*/ 21600 h 21600"/>
                <a:gd name="T54" fmla="*/ 10270 w 21346"/>
                <a:gd name="T55" fmla="*/ 15174 h 21600"/>
                <a:gd name="T56" fmla="*/ 10514 w 21346"/>
                <a:gd name="T57" fmla="*/ 14812 h 21600"/>
                <a:gd name="T58" fmla="*/ 10514 w 21346"/>
                <a:gd name="T59" fmla="*/ 13847 h 21600"/>
                <a:gd name="T60" fmla="*/ 10270 w 21346"/>
                <a:gd name="T61" fmla="*/ 14209 h 21600"/>
                <a:gd name="T62" fmla="*/ 10270 w 21346"/>
                <a:gd name="T63" fmla="*/ 0 h 21600"/>
                <a:gd name="T64" fmla="*/ 10148 w 21346"/>
                <a:gd name="T65" fmla="*/ 0 h 21600"/>
                <a:gd name="T66" fmla="*/ 10270 w 21346"/>
                <a:gd name="T67" fmla="*/ 0 h 21600"/>
                <a:gd name="T68" fmla="*/ 10270 w 21346"/>
                <a:gd name="T69" fmla="*/ 14209 h 21600"/>
                <a:gd name="T70" fmla="*/ 9904 w 21346"/>
                <a:gd name="T71" fmla="*/ 14601 h 21600"/>
                <a:gd name="T72" fmla="*/ 10026 w 21346"/>
                <a:gd name="T73" fmla="*/ 15054 h 21600"/>
                <a:gd name="T74" fmla="*/ 10148 w 21346"/>
                <a:gd name="T75" fmla="*/ 15385 h 21600"/>
                <a:gd name="T76" fmla="*/ 10270 w 21346"/>
                <a:gd name="T77" fmla="*/ 15174 h 21600"/>
                <a:gd name="T78" fmla="*/ 10270 w 21346"/>
                <a:gd name="T79" fmla="*/ 21600 h 21600"/>
                <a:gd name="T80" fmla="*/ 8439 w 21346"/>
                <a:gd name="T81" fmla="*/ 20725 h 21600"/>
                <a:gd name="T82" fmla="*/ 8439 w 21346"/>
                <a:gd name="T83" fmla="*/ 19820 h 21600"/>
                <a:gd name="T84" fmla="*/ 7707 w 21346"/>
                <a:gd name="T85" fmla="*/ 18825 h 21600"/>
                <a:gd name="T86" fmla="*/ 4900 w 21346"/>
                <a:gd name="T87" fmla="*/ 15808 h 21600"/>
                <a:gd name="T88" fmla="*/ 5022 w 21346"/>
                <a:gd name="T89" fmla="*/ 14480 h 21600"/>
                <a:gd name="T90" fmla="*/ 4778 w 21346"/>
                <a:gd name="T91" fmla="*/ 13817 h 21600"/>
                <a:gd name="T92" fmla="*/ 3192 w 21346"/>
                <a:gd name="T93" fmla="*/ 13485 h 21600"/>
                <a:gd name="T94" fmla="*/ 2704 w 21346"/>
                <a:gd name="T95" fmla="*/ 11072 h 21600"/>
                <a:gd name="T96" fmla="*/ 2948 w 21346"/>
                <a:gd name="T97" fmla="*/ 9774 h 21600"/>
                <a:gd name="T98" fmla="*/ 995 w 21346"/>
                <a:gd name="T99" fmla="*/ 9714 h 21600"/>
                <a:gd name="T100" fmla="*/ 2582 w 21346"/>
                <a:gd name="T101" fmla="*/ 8598 h 21600"/>
                <a:gd name="T102" fmla="*/ 2826 w 21346"/>
                <a:gd name="T103" fmla="*/ 7753 h 21600"/>
                <a:gd name="T104" fmla="*/ 141 w 21346"/>
                <a:gd name="T105" fmla="*/ 7180 h 21600"/>
                <a:gd name="T106" fmla="*/ 141 w 21346"/>
                <a:gd name="T107" fmla="*/ 5551 h 21600"/>
                <a:gd name="T108" fmla="*/ 629 w 21346"/>
                <a:gd name="T109" fmla="*/ 4857 h 21600"/>
                <a:gd name="T110" fmla="*/ 2582 w 21346"/>
                <a:gd name="T111" fmla="*/ 3650 h 21600"/>
                <a:gd name="T112" fmla="*/ 4534 w 21346"/>
                <a:gd name="T113" fmla="*/ 3439 h 21600"/>
                <a:gd name="T114" fmla="*/ 4778 w 21346"/>
                <a:gd name="T115" fmla="*/ 2987 h 21600"/>
                <a:gd name="T116" fmla="*/ 5999 w 21346"/>
                <a:gd name="T117" fmla="*/ 2383 h 21600"/>
                <a:gd name="T118" fmla="*/ 6121 w 21346"/>
                <a:gd name="T119" fmla="*/ 1508 h 21600"/>
                <a:gd name="T120" fmla="*/ 10148 w 21346"/>
                <a:gd name="T121" fmla="*/ 0 h 21600"/>
                <a:gd name="T122" fmla="*/ 10148 w 21346"/>
                <a:gd name="T123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46" h="21600">
                  <a:moveTo>
                    <a:pt x="10270" y="0"/>
                  </a:moveTo>
                  <a:cubicBezTo>
                    <a:pt x="12100" y="0"/>
                    <a:pt x="13809" y="422"/>
                    <a:pt x="14175" y="845"/>
                  </a:cubicBezTo>
                  <a:cubicBezTo>
                    <a:pt x="14541" y="1267"/>
                    <a:pt x="14785" y="1237"/>
                    <a:pt x="14785" y="1478"/>
                  </a:cubicBezTo>
                  <a:cubicBezTo>
                    <a:pt x="14785" y="1689"/>
                    <a:pt x="15151" y="1961"/>
                    <a:pt x="15395" y="2323"/>
                  </a:cubicBezTo>
                  <a:cubicBezTo>
                    <a:pt x="15639" y="2685"/>
                    <a:pt x="15761" y="2926"/>
                    <a:pt x="16494" y="3168"/>
                  </a:cubicBezTo>
                  <a:cubicBezTo>
                    <a:pt x="17226" y="3379"/>
                    <a:pt x="17104" y="3590"/>
                    <a:pt x="17104" y="3590"/>
                  </a:cubicBezTo>
                  <a:cubicBezTo>
                    <a:pt x="17104" y="3590"/>
                    <a:pt x="19544" y="3620"/>
                    <a:pt x="20277" y="4042"/>
                  </a:cubicBezTo>
                  <a:cubicBezTo>
                    <a:pt x="20887" y="4465"/>
                    <a:pt x="21009" y="5189"/>
                    <a:pt x="21253" y="5641"/>
                  </a:cubicBezTo>
                  <a:cubicBezTo>
                    <a:pt x="21497" y="6124"/>
                    <a:pt x="21253" y="6697"/>
                    <a:pt x="20643" y="7059"/>
                  </a:cubicBezTo>
                  <a:cubicBezTo>
                    <a:pt x="19911" y="7421"/>
                    <a:pt x="18446" y="7451"/>
                    <a:pt x="18446" y="7451"/>
                  </a:cubicBezTo>
                  <a:cubicBezTo>
                    <a:pt x="18446" y="7451"/>
                    <a:pt x="18202" y="8206"/>
                    <a:pt x="19056" y="8839"/>
                  </a:cubicBezTo>
                  <a:cubicBezTo>
                    <a:pt x="19911" y="9503"/>
                    <a:pt x="20521" y="9835"/>
                    <a:pt x="19789" y="9865"/>
                  </a:cubicBezTo>
                  <a:cubicBezTo>
                    <a:pt x="19056" y="9895"/>
                    <a:pt x="18690" y="9925"/>
                    <a:pt x="18690" y="9925"/>
                  </a:cubicBezTo>
                  <a:cubicBezTo>
                    <a:pt x="18690" y="9925"/>
                    <a:pt x="18690" y="10770"/>
                    <a:pt x="18202" y="11313"/>
                  </a:cubicBezTo>
                  <a:cubicBezTo>
                    <a:pt x="17714" y="11856"/>
                    <a:pt x="16494" y="13244"/>
                    <a:pt x="16494" y="13606"/>
                  </a:cubicBezTo>
                  <a:cubicBezTo>
                    <a:pt x="16494" y="13937"/>
                    <a:pt x="16494" y="13877"/>
                    <a:pt x="15883" y="13877"/>
                  </a:cubicBezTo>
                  <a:cubicBezTo>
                    <a:pt x="15395" y="13877"/>
                    <a:pt x="15029" y="13877"/>
                    <a:pt x="15029" y="13877"/>
                  </a:cubicBezTo>
                  <a:cubicBezTo>
                    <a:pt x="15029" y="13877"/>
                    <a:pt x="15151" y="14420"/>
                    <a:pt x="14907" y="14571"/>
                  </a:cubicBezTo>
                  <a:cubicBezTo>
                    <a:pt x="14663" y="14692"/>
                    <a:pt x="15029" y="15325"/>
                    <a:pt x="14297" y="15989"/>
                  </a:cubicBezTo>
                  <a:cubicBezTo>
                    <a:pt x="13443" y="16653"/>
                    <a:pt x="11856" y="17739"/>
                    <a:pt x="11856" y="18221"/>
                  </a:cubicBezTo>
                  <a:cubicBezTo>
                    <a:pt x="11856" y="18704"/>
                    <a:pt x="12589" y="19277"/>
                    <a:pt x="13565" y="19518"/>
                  </a:cubicBezTo>
                  <a:cubicBezTo>
                    <a:pt x="14419" y="19730"/>
                    <a:pt x="15639" y="20212"/>
                    <a:pt x="15029" y="20333"/>
                  </a:cubicBezTo>
                  <a:cubicBezTo>
                    <a:pt x="14297" y="20454"/>
                    <a:pt x="13443" y="20423"/>
                    <a:pt x="12711" y="20393"/>
                  </a:cubicBezTo>
                  <a:cubicBezTo>
                    <a:pt x="12100" y="20333"/>
                    <a:pt x="11734" y="20182"/>
                    <a:pt x="11734" y="20182"/>
                  </a:cubicBezTo>
                  <a:cubicBezTo>
                    <a:pt x="11734" y="20182"/>
                    <a:pt x="11734" y="20423"/>
                    <a:pt x="11978" y="20604"/>
                  </a:cubicBezTo>
                  <a:cubicBezTo>
                    <a:pt x="12344" y="20816"/>
                    <a:pt x="11978" y="21600"/>
                    <a:pt x="10758" y="21600"/>
                  </a:cubicBezTo>
                  <a:cubicBezTo>
                    <a:pt x="10514" y="21600"/>
                    <a:pt x="10392" y="21600"/>
                    <a:pt x="10270" y="21600"/>
                  </a:cubicBezTo>
                  <a:cubicBezTo>
                    <a:pt x="10270" y="15174"/>
                    <a:pt x="10270" y="15174"/>
                    <a:pt x="10270" y="15174"/>
                  </a:cubicBezTo>
                  <a:cubicBezTo>
                    <a:pt x="10270" y="15054"/>
                    <a:pt x="10392" y="14903"/>
                    <a:pt x="10514" y="14812"/>
                  </a:cubicBezTo>
                  <a:cubicBezTo>
                    <a:pt x="10758" y="14661"/>
                    <a:pt x="10514" y="14330"/>
                    <a:pt x="10514" y="13847"/>
                  </a:cubicBezTo>
                  <a:cubicBezTo>
                    <a:pt x="10514" y="13847"/>
                    <a:pt x="10392" y="14028"/>
                    <a:pt x="10270" y="14209"/>
                  </a:cubicBezTo>
                  <a:lnTo>
                    <a:pt x="10270" y="0"/>
                  </a:lnTo>
                  <a:close/>
                  <a:moveTo>
                    <a:pt x="10148" y="0"/>
                  </a:moveTo>
                  <a:cubicBezTo>
                    <a:pt x="10270" y="0"/>
                    <a:pt x="10270" y="0"/>
                    <a:pt x="10270" y="0"/>
                  </a:cubicBezTo>
                  <a:cubicBezTo>
                    <a:pt x="10270" y="14209"/>
                    <a:pt x="10270" y="14209"/>
                    <a:pt x="10270" y="14209"/>
                  </a:cubicBezTo>
                  <a:cubicBezTo>
                    <a:pt x="10148" y="14360"/>
                    <a:pt x="10026" y="14511"/>
                    <a:pt x="9904" y="14601"/>
                  </a:cubicBezTo>
                  <a:cubicBezTo>
                    <a:pt x="9782" y="14782"/>
                    <a:pt x="10026" y="14933"/>
                    <a:pt x="10026" y="15054"/>
                  </a:cubicBezTo>
                  <a:cubicBezTo>
                    <a:pt x="10026" y="15204"/>
                    <a:pt x="10148" y="15385"/>
                    <a:pt x="10148" y="15385"/>
                  </a:cubicBezTo>
                  <a:cubicBezTo>
                    <a:pt x="10148" y="15385"/>
                    <a:pt x="10148" y="15295"/>
                    <a:pt x="10270" y="15174"/>
                  </a:cubicBezTo>
                  <a:cubicBezTo>
                    <a:pt x="10270" y="21600"/>
                    <a:pt x="10270" y="21600"/>
                    <a:pt x="10270" y="21600"/>
                  </a:cubicBezTo>
                  <a:cubicBezTo>
                    <a:pt x="9172" y="21509"/>
                    <a:pt x="8439" y="21178"/>
                    <a:pt x="8439" y="20725"/>
                  </a:cubicBezTo>
                  <a:cubicBezTo>
                    <a:pt x="8561" y="20212"/>
                    <a:pt x="8073" y="20122"/>
                    <a:pt x="8439" y="19820"/>
                  </a:cubicBezTo>
                  <a:cubicBezTo>
                    <a:pt x="8805" y="19518"/>
                    <a:pt x="8317" y="19307"/>
                    <a:pt x="7707" y="18825"/>
                  </a:cubicBezTo>
                  <a:cubicBezTo>
                    <a:pt x="7097" y="18372"/>
                    <a:pt x="4778" y="16321"/>
                    <a:pt x="4900" y="15808"/>
                  </a:cubicBezTo>
                  <a:cubicBezTo>
                    <a:pt x="5022" y="15265"/>
                    <a:pt x="5266" y="14812"/>
                    <a:pt x="5022" y="14480"/>
                  </a:cubicBezTo>
                  <a:cubicBezTo>
                    <a:pt x="4900" y="14118"/>
                    <a:pt x="4778" y="13817"/>
                    <a:pt x="4778" y="13817"/>
                  </a:cubicBezTo>
                  <a:cubicBezTo>
                    <a:pt x="4778" y="13817"/>
                    <a:pt x="3192" y="13968"/>
                    <a:pt x="3192" y="13485"/>
                  </a:cubicBezTo>
                  <a:cubicBezTo>
                    <a:pt x="3192" y="12972"/>
                    <a:pt x="2948" y="11524"/>
                    <a:pt x="2704" y="11072"/>
                  </a:cubicBezTo>
                  <a:cubicBezTo>
                    <a:pt x="2582" y="10649"/>
                    <a:pt x="2948" y="9774"/>
                    <a:pt x="2948" y="9774"/>
                  </a:cubicBezTo>
                  <a:cubicBezTo>
                    <a:pt x="2948" y="9774"/>
                    <a:pt x="1483" y="9744"/>
                    <a:pt x="995" y="9714"/>
                  </a:cubicBezTo>
                  <a:cubicBezTo>
                    <a:pt x="507" y="9654"/>
                    <a:pt x="2216" y="8899"/>
                    <a:pt x="2582" y="8598"/>
                  </a:cubicBezTo>
                  <a:cubicBezTo>
                    <a:pt x="2948" y="8296"/>
                    <a:pt x="2826" y="7753"/>
                    <a:pt x="2826" y="7753"/>
                  </a:cubicBezTo>
                  <a:cubicBezTo>
                    <a:pt x="2826" y="7753"/>
                    <a:pt x="263" y="7723"/>
                    <a:pt x="141" y="7180"/>
                  </a:cubicBezTo>
                  <a:cubicBezTo>
                    <a:pt x="19" y="6667"/>
                    <a:pt x="-103" y="5883"/>
                    <a:pt x="141" y="5551"/>
                  </a:cubicBezTo>
                  <a:cubicBezTo>
                    <a:pt x="263" y="5249"/>
                    <a:pt x="385" y="5279"/>
                    <a:pt x="629" y="4857"/>
                  </a:cubicBezTo>
                  <a:cubicBezTo>
                    <a:pt x="751" y="4435"/>
                    <a:pt x="1605" y="3680"/>
                    <a:pt x="2582" y="3650"/>
                  </a:cubicBezTo>
                  <a:cubicBezTo>
                    <a:pt x="3436" y="3620"/>
                    <a:pt x="4534" y="3439"/>
                    <a:pt x="4534" y="3439"/>
                  </a:cubicBezTo>
                  <a:cubicBezTo>
                    <a:pt x="4534" y="3439"/>
                    <a:pt x="3680" y="3198"/>
                    <a:pt x="4778" y="2987"/>
                  </a:cubicBezTo>
                  <a:cubicBezTo>
                    <a:pt x="5877" y="2775"/>
                    <a:pt x="6487" y="2685"/>
                    <a:pt x="5999" y="2383"/>
                  </a:cubicBezTo>
                  <a:cubicBezTo>
                    <a:pt x="5511" y="2112"/>
                    <a:pt x="5877" y="1901"/>
                    <a:pt x="6121" y="1508"/>
                  </a:cubicBezTo>
                  <a:cubicBezTo>
                    <a:pt x="6365" y="1146"/>
                    <a:pt x="7097" y="0"/>
                    <a:pt x="10148" y="0"/>
                  </a:cubicBezTo>
                  <a:close/>
                  <a:moveTo>
                    <a:pt x="10148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AutoShape 29"/>
            <p:cNvSpPr>
              <a:spLocks noChangeArrowheads="1"/>
            </p:cNvSpPr>
            <p:nvPr/>
          </p:nvSpPr>
          <p:spPr bwMode="auto">
            <a:xfrm>
              <a:off x="5825" y="3420"/>
              <a:ext cx="239" cy="452"/>
            </a:xfrm>
            <a:custGeom>
              <a:avLst/>
              <a:gdLst>
                <a:gd name="T0" fmla="*/ 0 w 21314"/>
                <a:gd name="T1" fmla="*/ 533 h 20729"/>
                <a:gd name="T2" fmla="*/ 5657 w 21314"/>
                <a:gd name="T3" fmla="*/ 4800 h 20729"/>
                <a:gd name="T4" fmla="*/ 9257 w 21314"/>
                <a:gd name="T5" fmla="*/ 15200 h 20729"/>
                <a:gd name="T6" fmla="*/ 13371 w 21314"/>
                <a:gd name="T7" fmla="*/ 10933 h 20729"/>
                <a:gd name="T8" fmla="*/ 14914 w 21314"/>
                <a:gd name="T9" fmla="*/ 5867 h 20729"/>
                <a:gd name="T10" fmla="*/ 21086 w 21314"/>
                <a:gd name="T11" fmla="*/ 0 h 20729"/>
                <a:gd name="T12" fmla="*/ 21086 w 21314"/>
                <a:gd name="T13" fmla="*/ 4000 h 20729"/>
                <a:gd name="T14" fmla="*/ 14914 w 21314"/>
                <a:gd name="T15" fmla="*/ 13600 h 20729"/>
                <a:gd name="T16" fmla="*/ 10286 w 21314"/>
                <a:gd name="T17" fmla="*/ 20533 h 20729"/>
                <a:gd name="T18" fmla="*/ 4629 w 21314"/>
                <a:gd name="T19" fmla="*/ 14133 h 20729"/>
                <a:gd name="T20" fmla="*/ 0 w 21314"/>
                <a:gd name="T21" fmla="*/ 533 h 20729"/>
                <a:gd name="T22" fmla="*/ 0 w 21314"/>
                <a:gd name="T23" fmla="*/ 533 h 20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314" h="20729">
                  <a:moveTo>
                    <a:pt x="0" y="533"/>
                  </a:moveTo>
                  <a:cubicBezTo>
                    <a:pt x="0" y="533"/>
                    <a:pt x="5657" y="2933"/>
                    <a:pt x="5657" y="4800"/>
                  </a:cubicBezTo>
                  <a:cubicBezTo>
                    <a:pt x="5657" y="6933"/>
                    <a:pt x="8229" y="13333"/>
                    <a:pt x="9257" y="15200"/>
                  </a:cubicBezTo>
                  <a:cubicBezTo>
                    <a:pt x="10800" y="17067"/>
                    <a:pt x="11314" y="12800"/>
                    <a:pt x="13371" y="10933"/>
                  </a:cubicBezTo>
                  <a:cubicBezTo>
                    <a:pt x="15429" y="9067"/>
                    <a:pt x="15943" y="7200"/>
                    <a:pt x="14914" y="5867"/>
                  </a:cubicBezTo>
                  <a:cubicBezTo>
                    <a:pt x="13886" y="4267"/>
                    <a:pt x="18000" y="3733"/>
                    <a:pt x="21086" y="0"/>
                  </a:cubicBezTo>
                  <a:cubicBezTo>
                    <a:pt x="21600" y="1333"/>
                    <a:pt x="21086" y="2400"/>
                    <a:pt x="21086" y="4000"/>
                  </a:cubicBezTo>
                  <a:cubicBezTo>
                    <a:pt x="21086" y="5333"/>
                    <a:pt x="16457" y="12267"/>
                    <a:pt x="14914" y="13600"/>
                  </a:cubicBezTo>
                  <a:cubicBezTo>
                    <a:pt x="13886" y="14933"/>
                    <a:pt x="10286" y="19200"/>
                    <a:pt x="10286" y="20533"/>
                  </a:cubicBezTo>
                  <a:cubicBezTo>
                    <a:pt x="9771" y="21600"/>
                    <a:pt x="6686" y="18133"/>
                    <a:pt x="4629" y="14133"/>
                  </a:cubicBezTo>
                  <a:cubicBezTo>
                    <a:pt x="3086" y="10133"/>
                    <a:pt x="0" y="4267"/>
                    <a:pt x="0" y="533"/>
                  </a:cubicBezTo>
                  <a:close/>
                  <a:moveTo>
                    <a:pt x="0" y="53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AutoShape 30"/>
            <p:cNvSpPr>
              <a:spLocks noChangeArrowheads="1"/>
            </p:cNvSpPr>
            <p:nvPr/>
          </p:nvSpPr>
          <p:spPr bwMode="auto">
            <a:xfrm>
              <a:off x="6038" y="4281"/>
              <a:ext cx="54" cy="93"/>
            </a:xfrm>
            <a:custGeom>
              <a:avLst/>
              <a:gdLst>
                <a:gd name="T0" fmla="*/ 4800 w 21600"/>
                <a:gd name="T1" fmla="*/ 0 h 18933"/>
                <a:gd name="T2" fmla="*/ 0 w 21600"/>
                <a:gd name="T3" fmla="*/ 16800 h 18933"/>
                <a:gd name="T4" fmla="*/ 21600 w 21600"/>
                <a:gd name="T5" fmla="*/ 16800 h 18933"/>
                <a:gd name="T6" fmla="*/ 21600 w 21600"/>
                <a:gd name="T7" fmla="*/ 0 h 18933"/>
                <a:gd name="T8" fmla="*/ 4800 w 21600"/>
                <a:gd name="T9" fmla="*/ 0 h 18933"/>
                <a:gd name="T10" fmla="*/ 4800 w 21600"/>
                <a:gd name="T11" fmla="*/ 0 h 18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18933">
                  <a:moveTo>
                    <a:pt x="4800" y="0"/>
                  </a:moveTo>
                  <a:cubicBezTo>
                    <a:pt x="4800" y="0"/>
                    <a:pt x="2400" y="13200"/>
                    <a:pt x="0" y="16800"/>
                  </a:cubicBezTo>
                  <a:cubicBezTo>
                    <a:pt x="0" y="21600"/>
                    <a:pt x="21600" y="16800"/>
                    <a:pt x="21600" y="1680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4800" y="0"/>
                  </a:lnTo>
                  <a:close/>
                  <a:moveTo>
                    <a:pt x="480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1128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>
          <a:xfrm rot="4351113">
            <a:off x="3887138" y="1599567"/>
            <a:ext cx="3348501" cy="2308834"/>
            <a:chOff x="940378" y="1114346"/>
            <a:chExt cx="7056438" cy="4867275"/>
          </a:xfrm>
        </p:grpSpPr>
        <p:sp>
          <p:nvSpPr>
            <p:cNvPr id="6" name="Arc 682"/>
            <p:cNvSpPr>
              <a:spLocks/>
            </p:cNvSpPr>
            <p:nvPr/>
          </p:nvSpPr>
          <p:spPr bwMode="auto">
            <a:xfrm rot="18746405">
              <a:off x="3554196" y="1119903"/>
              <a:ext cx="1014413" cy="1003300"/>
            </a:xfrm>
            <a:custGeom>
              <a:avLst/>
              <a:gdLst>
                <a:gd name="T0" fmla="*/ 2147483647 w 21600"/>
                <a:gd name="T1" fmla="*/ 0 h 21356"/>
                <a:gd name="T2" fmla="*/ 2147483647 w 21600"/>
                <a:gd name="T3" fmla="*/ 2147483647 h 21356"/>
                <a:gd name="T4" fmla="*/ 0 w 21600"/>
                <a:gd name="T5" fmla="*/ 2147483647 h 213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56"/>
                <a:gd name="T11" fmla="*/ 21600 w 21600"/>
                <a:gd name="T12" fmla="*/ 21356 h 21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56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</a:path>
                <a:path w="21600" h="21356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38100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750204" latinLnBrk="1">
                <a:lnSpc>
                  <a:spcPct val="120000"/>
                </a:lnSpc>
                <a:defRPr/>
              </a:pPr>
              <a:endParaRPr kumimoji="1" lang="zh-CN" altLang="en-US" sz="6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673"/>
            <p:cNvSpPr>
              <a:spLocks noEditPoints="1"/>
            </p:cNvSpPr>
            <p:nvPr/>
          </p:nvSpPr>
          <p:spPr bwMode="auto">
            <a:xfrm rot="21275257">
              <a:off x="4204278" y="1579484"/>
              <a:ext cx="2628900" cy="2630487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80808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</a:pPr>
              <a:endParaRPr kumimoji="1"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675"/>
            <p:cNvSpPr>
              <a:spLocks noEditPoints="1"/>
            </p:cNvSpPr>
            <p:nvPr/>
          </p:nvSpPr>
          <p:spPr bwMode="auto">
            <a:xfrm rot="21275257">
              <a:off x="940378" y="1649334"/>
              <a:ext cx="3429000" cy="3429000"/>
            </a:xfrm>
            <a:custGeom>
              <a:avLst/>
              <a:gdLst>
                <a:gd name="T0" fmla="*/ 2147483647 w 2622"/>
                <a:gd name="T1" fmla="*/ 2147483647 h 2622"/>
                <a:gd name="T2" fmla="*/ 2147483647 w 2622"/>
                <a:gd name="T3" fmla="*/ 2147483647 h 2622"/>
                <a:gd name="T4" fmla="*/ 2147483647 w 2622"/>
                <a:gd name="T5" fmla="*/ 2147483647 h 2622"/>
                <a:gd name="T6" fmla="*/ 2147483647 w 2622"/>
                <a:gd name="T7" fmla="*/ 2147483647 h 2622"/>
                <a:gd name="T8" fmla="*/ 2147483647 w 2622"/>
                <a:gd name="T9" fmla="*/ 2147483647 h 2622"/>
                <a:gd name="T10" fmla="*/ 2147483647 w 2622"/>
                <a:gd name="T11" fmla="*/ 2147483647 h 2622"/>
                <a:gd name="T12" fmla="*/ 2147483647 w 2622"/>
                <a:gd name="T13" fmla="*/ 2147483647 h 2622"/>
                <a:gd name="T14" fmla="*/ 2147483647 w 2622"/>
                <a:gd name="T15" fmla="*/ 2147483647 h 2622"/>
                <a:gd name="T16" fmla="*/ 2147483647 w 2622"/>
                <a:gd name="T17" fmla="*/ 2147483647 h 2622"/>
                <a:gd name="T18" fmla="*/ 2147483647 w 2622"/>
                <a:gd name="T19" fmla="*/ 2147483647 h 2622"/>
                <a:gd name="T20" fmla="*/ 2147483647 w 2622"/>
                <a:gd name="T21" fmla="*/ 2147483647 h 2622"/>
                <a:gd name="T22" fmla="*/ 2147483647 w 2622"/>
                <a:gd name="T23" fmla="*/ 2147483647 h 2622"/>
                <a:gd name="T24" fmla="*/ 2147483647 w 2622"/>
                <a:gd name="T25" fmla="*/ 2147483647 h 2622"/>
                <a:gd name="T26" fmla="*/ 2147483647 w 2622"/>
                <a:gd name="T27" fmla="*/ 2147483647 h 2622"/>
                <a:gd name="T28" fmla="*/ 2147483647 w 2622"/>
                <a:gd name="T29" fmla="*/ 2147483647 h 2622"/>
                <a:gd name="T30" fmla="*/ 2147483647 w 2622"/>
                <a:gd name="T31" fmla="*/ 2147483647 h 2622"/>
                <a:gd name="T32" fmla="*/ 2147483647 w 2622"/>
                <a:gd name="T33" fmla="*/ 2147483647 h 2622"/>
                <a:gd name="T34" fmla="*/ 2147483647 w 2622"/>
                <a:gd name="T35" fmla="*/ 2147483647 h 2622"/>
                <a:gd name="T36" fmla="*/ 2147483647 w 2622"/>
                <a:gd name="T37" fmla="*/ 2147483647 h 2622"/>
                <a:gd name="T38" fmla="*/ 2147483647 w 2622"/>
                <a:gd name="T39" fmla="*/ 2147483647 h 2622"/>
                <a:gd name="T40" fmla="*/ 2147483647 w 2622"/>
                <a:gd name="T41" fmla="*/ 2147483647 h 2622"/>
                <a:gd name="T42" fmla="*/ 2147483647 w 2622"/>
                <a:gd name="T43" fmla="*/ 2147483647 h 2622"/>
                <a:gd name="T44" fmla="*/ 2147483647 w 2622"/>
                <a:gd name="T45" fmla="*/ 2147483647 h 2622"/>
                <a:gd name="T46" fmla="*/ 2147483647 w 2622"/>
                <a:gd name="T47" fmla="*/ 2147483647 h 2622"/>
                <a:gd name="T48" fmla="*/ 2147483647 w 2622"/>
                <a:gd name="T49" fmla="*/ 2147483647 h 2622"/>
                <a:gd name="T50" fmla="*/ 2147483647 w 2622"/>
                <a:gd name="T51" fmla="*/ 2147483647 h 2622"/>
                <a:gd name="T52" fmla="*/ 2147483647 w 2622"/>
                <a:gd name="T53" fmla="*/ 2147483647 h 2622"/>
                <a:gd name="T54" fmla="*/ 2147483647 w 2622"/>
                <a:gd name="T55" fmla="*/ 2147483647 h 2622"/>
                <a:gd name="T56" fmla="*/ 2147483647 w 2622"/>
                <a:gd name="T57" fmla="*/ 2147483647 h 2622"/>
                <a:gd name="T58" fmla="*/ 2147483647 w 2622"/>
                <a:gd name="T59" fmla="*/ 2147483647 h 2622"/>
                <a:gd name="T60" fmla="*/ 2147483647 w 2622"/>
                <a:gd name="T61" fmla="*/ 2147483647 h 2622"/>
                <a:gd name="T62" fmla="*/ 2147483647 w 2622"/>
                <a:gd name="T63" fmla="*/ 2147483647 h 2622"/>
                <a:gd name="T64" fmla="*/ 2147483647 w 2622"/>
                <a:gd name="T65" fmla="*/ 2147483647 h 2622"/>
                <a:gd name="T66" fmla="*/ 2147483647 w 2622"/>
                <a:gd name="T67" fmla="*/ 2147483647 h 2622"/>
                <a:gd name="T68" fmla="*/ 2147483647 w 2622"/>
                <a:gd name="T69" fmla="*/ 2147483647 h 2622"/>
                <a:gd name="T70" fmla="*/ 2147483647 w 2622"/>
                <a:gd name="T71" fmla="*/ 2147483647 h 2622"/>
                <a:gd name="T72" fmla="*/ 2147483647 w 2622"/>
                <a:gd name="T73" fmla="*/ 2147483647 h 2622"/>
                <a:gd name="T74" fmla="*/ 2147483647 w 2622"/>
                <a:gd name="T75" fmla="*/ 2147483647 h 2622"/>
                <a:gd name="T76" fmla="*/ 2147483647 w 2622"/>
                <a:gd name="T77" fmla="*/ 2147483647 h 2622"/>
                <a:gd name="T78" fmla="*/ 2147483647 w 2622"/>
                <a:gd name="T79" fmla="*/ 2147483647 h 2622"/>
                <a:gd name="T80" fmla="*/ 2147483647 w 2622"/>
                <a:gd name="T81" fmla="*/ 2147483647 h 2622"/>
                <a:gd name="T82" fmla="*/ 2147483647 w 2622"/>
                <a:gd name="T83" fmla="*/ 2147483647 h 2622"/>
                <a:gd name="T84" fmla="*/ 2147483647 w 2622"/>
                <a:gd name="T85" fmla="*/ 2147483647 h 2622"/>
                <a:gd name="T86" fmla="*/ 2147483647 w 2622"/>
                <a:gd name="T87" fmla="*/ 2147483647 h 2622"/>
                <a:gd name="T88" fmla="*/ 2147483647 w 2622"/>
                <a:gd name="T89" fmla="*/ 2147483647 h 2622"/>
                <a:gd name="T90" fmla="*/ 2147483647 w 2622"/>
                <a:gd name="T91" fmla="*/ 2147483647 h 2622"/>
                <a:gd name="T92" fmla="*/ 2147483647 w 2622"/>
                <a:gd name="T93" fmla="*/ 2147483647 h 2622"/>
                <a:gd name="T94" fmla="*/ 2147483647 w 2622"/>
                <a:gd name="T95" fmla="*/ 2147483647 h 2622"/>
                <a:gd name="T96" fmla="*/ 2147483647 w 2622"/>
                <a:gd name="T97" fmla="*/ 2147483647 h 2622"/>
                <a:gd name="T98" fmla="*/ 2147483647 w 2622"/>
                <a:gd name="T99" fmla="*/ 2147483647 h 2622"/>
                <a:gd name="T100" fmla="*/ 2147483647 w 2622"/>
                <a:gd name="T101" fmla="*/ 2147483647 h 2622"/>
                <a:gd name="T102" fmla="*/ 2147483647 w 2622"/>
                <a:gd name="T103" fmla="*/ 2147483647 h 2622"/>
                <a:gd name="T104" fmla="*/ 2147483647 w 2622"/>
                <a:gd name="T105" fmla="*/ 2147483647 h 2622"/>
                <a:gd name="T106" fmla="*/ 2147483647 w 2622"/>
                <a:gd name="T107" fmla="*/ 214748364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rgbClr val="80808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</a:pPr>
              <a:endParaRPr kumimoji="1"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Oval 676"/>
            <p:cNvSpPr>
              <a:spLocks noChangeArrowheads="1"/>
            </p:cNvSpPr>
            <p:nvPr/>
          </p:nvSpPr>
          <p:spPr bwMode="auto">
            <a:xfrm rot="21275257">
              <a:off x="1307091" y="2016046"/>
              <a:ext cx="2695575" cy="26939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</a:pPr>
              <a:endParaRPr kumimoji="1" lang="ko-KR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Oval 677"/>
            <p:cNvSpPr>
              <a:spLocks noChangeArrowheads="1"/>
            </p:cNvSpPr>
            <p:nvPr/>
          </p:nvSpPr>
          <p:spPr bwMode="auto">
            <a:xfrm rot="21275257">
              <a:off x="4617028" y="1993821"/>
              <a:ext cx="1801813" cy="18018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</a:pPr>
              <a:endParaRPr kumimoji="1" lang="ko-KR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679"/>
            <p:cNvSpPr>
              <a:spLocks noEditPoints="1"/>
            </p:cNvSpPr>
            <p:nvPr/>
          </p:nvSpPr>
          <p:spPr bwMode="auto">
            <a:xfrm rot="21275257">
              <a:off x="5693353" y="3676571"/>
              <a:ext cx="2303463" cy="2305050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80808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</a:pPr>
              <a:endParaRPr kumimoji="1"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Oval 680"/>
            <p:cNvSpPr>
              <a:spLocks noChangeArrowheads="1"/>
            </p:cNvSpPr>
            <p:nvPr/>
          </p:nvSpPr>
          <p:spPr bwMode="auto">
            <a:xfrm rot="21275257">
              <a:off x="6055303" y="4040109"/>
              <a:ext cx="1577975" cy="1577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</a:pPr>
              <a:endParaRPr kumimoji="1" lang="ko-KR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Arc 681"/>
            <p:cNvSpPr>
              <a:spLocks/>
            </p:cNvSpPr>
            <p:nvPr/>
          </p:nvSpPr>
          <p:spPr bwMode="auto">
            <a:xfrm rot="7501686">
              <a:off x="4141572" y="3609103"/>
              <a:ext cx="1906587" cy="1549400"/>
            </a:xfrm>
            <a:custGeom>
              <a:avLst/>
              <a:gdLst>
                <a:gd name="T0" fmla="*/ 2147483647 w 21600"/>
                <a:gd name="T1" fmla="*/ 0 h 15695"/>
                <a:gd name="T2" fmla="*/ 2147483647 w 21600"/>
                <a:gd name="T3" fmla="*/ 2147483647 h 15695"/>
                <a:gd name="T4" fmla="*/ 0 w 21600"/>
                <a:gd name="T5" fmla="*/ 2147483647 h 156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695"/>
                <a:gd name="T11" fmla="*/ 21600 w 21600"/>
                <a:gd name="T12" fmla="*/ 15695 h 156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695" fill="none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</a:path>
                <a:path w="21600" h="15695" stroke="0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  <a:lnTo>
                    <a:pt x="0" y="15695"/>
                  </a:lnTo>
                  <a:lnTo>
                    <a:pt x="14840" y="-1"/>
                  </a:lnTo>
                  <a:close/>
                </a:path>
              </a:pathLst>
            </a:custGeom>
            <a:noFill/>
            <a:ln w="38100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750204" latinLnBrk="1">
                <a:lnSpc>
                  <a:spcPct val="120000"/>
                </a:lnSpc>
                <a:defRPr/>
              </a:pPr>
              <a:endParaRPr kumimoji="1" lang="zh-CN" altLang="en-US" sz="6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Arc 683"/>
            <p:cNvSpPr>
              <a:spLocks/>
            </p:cNvSpPr>
            <p:nvPr/>
          </p:nvSpPr>
          <p:spPr bwMode="auto">
            <a:xfrm rot="256945">
              <a:off x="7018916" y="2744709"/>
              <a:ext cx="620712" cy="898525"/>
            </a:xfrm>
            <a:custGeom>
              <a:avLst/>
              <a:gdLst>
                <a:gd name="T0" fmla="*/ 2147483647 w 21600"/>
                <a:gd name="T1" fmla="*/ 0 h 31203"/>
                <a:gd name="T2" fmla="*/ 2147483647 w 21600"/>
                <a:gd name="T3" fmla="*/ 2147483647 h 31203"/>
                <a:gd name="T4" fmla="*/ 0 w 21600"/>
                <a:gd name="T5" fmla="*/ 2147483647 h 312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203"/>
                <a:gd name="T11" fmla="*/ 21600 w 21600"/>
                <a:gd name="T12" fmla="*/ 31203 h 31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203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</a:path>
                <a:path w="21600" h="31203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38100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750204" latinLnBrk="1">
                <a:lnSpc>
                  <a:spcPct val="120000"/>
                </a:lnSpc>
                <a:defRPr/>
              </a:pPr>
              <a:endParaRPr kumimoji="1" lang="zh-CN" altLang="en-US" sz="6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6431382" y="1672416"/>
            <a:ext cx="704664" cy="364859"/>
          </a:xfrm>
          <a:prstGeom prst="rect">
            <a:avLst/>
          </a:prstGeom>
        </p:spPr>
        <p:txBody>
          <a:bodyPr vert="horz" lIns="75020" tIns="37509" rIns="75020" bIns="37509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180788" y="4110293"/>
            <a:ext cx="704664" cy="364859"/>
          </a:xfrm>
          <a:prstGeom prst="rect">
            <a:avLst/>
          </a:prstGeom>
        </p:spPr>
        <p:txBody>
          <a:bodyPr vert="horz" lIns="75020" tIns="37509" rIns="75020" bIns="37509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184613" y="2931184"/>
            <a:ext cx="704664" cy="364859"/>
          </a:xfrm>
          <a:prstGeom prst="rect">
            <a:avLst/>
          </a:prstGeom>
        </p:spPr>
        <p:txBody>
          <a:bodyPr vert="horz" lIns="75020" tIns="37509" rIns="75020" bIns="37509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17"/>
          <p:cNvGrpSpPr/>
          <p:nvPr/>
        </p:nvGrpSpPr>
        <p:grpSpPr>
          <a:xfrm>
            <a:off x="5178295" y="3849716"/>
            <a:ext cx="310545" cy="310658"/>
            <a:chOff x="5607370" y="3562829"/>
            <a:chExt cx="587140" cy="587140"/>
          </a:xfrm>
          <a:solidFill>
            <a:schemeClr val="bg1"/>
          </a:solidFill>
        </p:grpSpPr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5746497" y="3702123"/>
              <a:ext cx="308897" cy="308544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23"/>
            <p:cNvSpPr>
              <a:spLocks noEditPoints="1"/>
            </p:cNvSpPr>
            <p:nvPr/>
          </p:nvSpPr>
          <p:spPr bwMode="auto">
            <a:xfrm>
              <a:off x="5607370" y="3562829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20"/>
          <p:cNvGrpSpPr/>
          <p:nvPr/>
        </p:nvGrpSpPr>
        <p:grpSpPr>
          <a:xfrm>
            <a:off x="5176818" y="1646173"/>
            <a:ext cx="446039" cy="446202"/>
            <a:chOff x="6665323" y="3562825"/>
            <a:chExt cx="587140" cy="587140"/>
          </a:xfrm>
          <a:solidFill>
            <a:schemeClr val="bg1"/>
          </a:solidFill>
        </p:grpSpPr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6808144" y="3735126"/>
              <a:ext cx="301499" cy="242538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6665323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23"/>
          <p:cNvGrpSpPr/>
          <p:nvPr/>
        </p:nvGrpSpPr>
        <p:grpSpPr>
          <a:xfrm>
            <a:off x="5851208" y="2967439"/>
            <a:ext cx="310545" cy="310658"/>
            <a:chOff x="7740352" y="3562825"/>
            <a:chExt cx="587140" cy="587140"/>
          </a:xfrm>
          <a:solidFill>
            <a:schemeClr val="bg1"/>
          </a:solidFill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7740352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7"/>
            <p:cNvSpPr>
              <a:spLocks noEditPoints="1"/>
            </p:cNvSpPr>
            <p:nvPr/>
          </p:nvSpPr>
          <p:spPr bwMode="auto">
            <a:xfrm>
              <a:off x="7931746" y="3722078"/>
              <a:ext cx="204352" cy="268635"/>
            </a:xfrm>
            <a:custGeom>
              <a:avLst/>
              <a:gdLst>
                <a:gd name="T0" fmla="*/ 96 w 256"/>
                <a:gd name="T1" fmla="*/ 48 h 336"/>
                <a:gd name="T2" fmla="*/ 48 w 256"/>
                <a:gd name="T3" fmla="*/ 0 h 336"/>
                <a:gd name="T4" fmla="*/ 0 w 256"/>
                <a:gd name="T5" fmla="*/ 48 h 336"/>
                <a:gd name="T6" fmla="*/ 29 w 256"/>
                <a:gd name="T7" fmla="*/ 92 h 336"/>
                <a:gd name="T8" fmla="*/ 29 w 256"/>
                <a:gd name="T9" fmla="*/ 244 h 336"/>
                <a:gd name="T10" fmla="*/ 0 w 256"/>
                <a:gd name="T11" fmla="*/ 288 h 336"/>
                <a:gd name="T12" fmla="*/ 48 w 256"/>
                <a:gd name="T13" fmla="*/ 336 h 336"/>
                <a:gd name="T14" fmla="*/ 96 w 256"/>
                <a:gd name="T15" fmla="*/ 288 h 336"/>
                <a:gd name="T16" fmla="*/ 67 w 256"/>
                <a:gd name="T17" fmla="*/ 244 h 336"/>
                <a:gd name="T18" fmla="*/ 67 w 256"/>
                <a:gd name="T19" fmla="*/ 92 h 336"/>
                <a:gd name="T20" fmla="*/ 96 w 256"/>
                <a:gd name="T21" fmla="*/ 48 h 336"/>
                <a:gd name="T22" fmla="*/ 75 w 256"/>
                <a:gd name="T23" fmla="*/ 288 h 336"/>
                <a:gd name="T24" fmla="*/ 48 w 256"/>
                <a:gd name="T25" fmla="*/ 316 h 336"/>
                <a:gd name="T26" fmla="*/ 20 w 256"/>
                <a:gd name="T27" fmla="*/ 288 h 336"/>
                <a:gd name="T28" fmla="*/ 48 w 256"/>
                <a:gd name="T29" fmla="*/ 260 h 336"/>
                <a:gd name="T30" fmla="*/ 75 w 256"/>
                <a:gd name="T31" fmla="*/ 288 h 336"/>
                <a:gd name="T32" fmla="*/ 48 w 256"/>
                <a:gd name="T33" fmla="*/ 76 h 336"/>
                <a:gd name="T34" fmla="*/ 20 w 256"/>
                <a:gd name="T35" fmla="*/ 48 h 336"/>
                <a:gd name="T36" fmla="*/ 48 w 256"/>
                <a:gd name="T37" fmla="*/ 20 h 336"/>
                <a:gd name="T38" fmla="*/ 75 w 256"/>
                <a:gd name="T39" fmla="*/ 48 h 336"/>
                <a:gd name="T40" fmla="*/ 48 w 256"/>
                <a:gd name="T41" fmla="*/ 76 h 336"/>
                <a:gd name="T42" fmla="*/ 227 w 256"/>
                <a:gd name="T43" fmla="*/ 244 h 336"/>
                <a:gd name="T44" fmla="*/ 227 w 256"/>
                <a:gd name="T45" fmla="*/ 92 h 336"/>
                <a:gd name="T46" fmla="*/ 256 w 256"/>
                <a:gd name="T47" fmla="*/ 48 h 336"/>
                <a:gd name="T48" fmla="*/ 208 w 256"/>
                <a:gd name="T49" fmla="*/ 0 h 336"/>
                <a:gd name="T50" fmla="*/ 160 w 256"/>
                <a:gd name="T51" fmla="*/ 48 h 336"/>
                <a:gd name="T52" fmla="*/ 189 w 256"/>
                <a:gd name="T53" fmla="*/ 92 h 336"/>
                <a:gd name="T54" fmla="*/ 189 w 256"/>
                <a:gd name="T55" fmla="*/ 244 h 336"/>
                <a:gd name="T56" fmla="*/ 160 w 256"/>
                <a:gd name="T57" fmla="*/ 288 h 336"/>
                <a:gd name="T58" fmla="*/ 208 w 256"/>
                <a:gd name="T59" fmla="*/ 336 h 336"/>
                <a:gd name="T60" fmla="*/ 256 w 256"/>
                <a:gd name="T61" fmla="*/ 288 h 336"/>
                <a:gd name="T62" fmla="*/ 227 w 256"/>
                <a:gd name="T63" fmla="*/ 244 h 336"/>
                <a:gd name="T64" fmla="*/ 180 w 256"/>
                <a:gd name="T65" fmla="*/ 48 h 336"/>
                <a:gd name="T66" fmla="*/ 208 w 256"/>
                <a:gd name="T67" fmla="*/ 20 h 336"/>
                <a:gd name="T68" fmla="*/ 235 w 256"/>
                <a:gd name="T69" fmla="*/ 48 h 336"/>
                <a:gd name="T70" fmla="*/ 208 w 256"/>
                <a:gd name="T71" fmla="*/ 76 h 336"/>
                <a:gd name="T72" fmla="*/ 180 w 256"/>
                <a:gd name="T73" fmla="*/ 48 h 336"/>
                <a:gd name="T74" fmla="*/ 208 w 256"/>
                <a:gd name="T75" fmla="*/ 316 h 336"/>
                <a:gd name="T76" fmla="*/ 180 w 256"/>
                <a:gd name="T77" fmla="*/ 288 h 336"/>
                <a:gd name="T78" fmla="*/ 208 w 256"/>
                <a:gd name="T79" fmla="*/ 260 h 336"/>
                <a:gd name="T80" fmla="*/ 235 w 256"/>
                <a:gd name="T81" fmla="*/ 288 h 336"/>
                <a:gd name="T82" fmla="*/ 208 w 256"/>
                <a:gd name="T83" fmla="*/ 31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6" h="336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12" y="85"/>
                    <a:pt x="29" y="92"/>
                  </a:cubicBezTo>
                  <a:cubicBezTo>
                    <a:pt x="29" y="244"/>
                    <a:pt x="29" y="244"/>
                    <a:pt x="29" y="244"/>
                  </a:cubicBezTo>
                  <a:cubicBezTo>
                    <a:pt x="12" y="251"/>
                    <a:pt x="0" y="268"/>
                    <a:pt x="0" y="288"/>
                  </a:cubicBezTo>
                  <a:cubicBezTo>
                    <a:pt x="0" y="314"/>
                    <a:pt x="21" y="336"/>
                    <a:pt x="48" y="336"/>
                  </a:cubicBezTo>
                  <a:cubicBezTo>
                    <a:pt x="74" y="336"/>
                    <a:pt x="96" y="314"/>
                    <a:pt x="96" y="288"/>
                  </a:cubicBezTo>
                  <a:cubicBezTo>
                    <a:pt x="96" y="268"/>
                    <a:pt x="84" y="251"/>
                    <a:pt x="67" y="24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4" y="85"/>
                    <a:pt x="96" y="68"/>
                    <a:pt x="96" y="48"/>
                  </a:cubicBezTo>
                  <a:close/>
                  <a:moveTo>
                    <a:pt x="75" y="288"/>
                  </a:moveTo>
                  <a:cubicBezTo>
                    <a:pt x="75" y="303"/>
                    <a:pt x="63" y="316"/>
                    <a:pt x="48" y="316"/>
                  </a:cubicBezTo>
                  <a:cubicBezTo>
                    <a:pt x="32" y="316"/>
                    <a:pt x="20" y="303"/>
                    <a:pt x="20" y="288"/>
                  </a:cubicBezTo>
                  <a:cubicBezTo>
                    <a:pt x="20" y="273"/>
                    <a:pt x="32" y="260"/>
                    <a:pt x="48" y="260"/>
                  </a:cubicBezTo>
                  <a:cubicBezTo>
                    <a:pt x="63" y="260"/>
                    <a:pt x="75" y="273"/>
                    <a:pt x="75" y="288"/>
                  </a:cubicBezTo>
                  <a:close/>
                  <a:moveTo>
                    <a:pt x="48" y="76"/>
                  </a:moveTo>
                  <a:cubicBezTo>
                    <a:pt x="32" y="76"/>
                    <a:pt x="20" y="63"/>
                    <a:pt x="20" y="48"/>
                  </a:cubicBezTo>
                  <a:cubicBezTo>
                    <a:pt x="20" y="33"/>
                    <a:pt x="32" y="20"/>
                    <a:pt x="48" y="20"/>
                  </a:cubicBezTo>
                  <a:cubicBezTo>
                    <a:pt x="63" y="20"/>
                    <a:pt x="75" y="33"/>
                    <a:pt x="75" y="48"/>
                  </a:cubicBezTo>
                  <a:cubicBezTo>
                    <a:pt x="75" y="63"/>
                    <a:pt x="63" y="76"/>
                    <a:pt x="48" y="76"/>
                  </a:cubicBezTo>
                  <a:close/>
                  <a:moveTo>
                    <a:pt x="227" y="244"/>
                  </a:moveTo>
                  <a:cubicBezTo>
                    <a:pt x="227" y="92"/>
                    <a:pt x="227" y="92"/>
                    <a:pt x="227" y="92"/>
                  </a:cubicBezTo>
                  <a:cubicBezTo>
                    <a:pt x="244" y="85"/>
                    <a:pt x="256" y="68"/>
                    <a:pt x="256" y="48"/>
                  </a:cubicBezTo>
                  <a:cubicBezTo>
                    <a:pt x="256" y="21"/>
                    <a:pt x="234" y="0"/>
                    <a:pt x="208" y="0"/>
                  </a:cubicBezTo>
                  <a:cubicBezTo>
                    <a:pt x="181" y="0"/>
                    <a:pt x="160" y="21"/>
                    <a:pt x="160" y="48"/>
                  </a:cubicBezTo>
                  <a:cubicBezTo>
                    <a:pt x="160" y="68"/>
                    <a:pt x="172" y="85"/>
                    <a:pt x="189" y="92"/>
                  </a:cubicBezTo>
                  <a:cubicBezTo>
                    <a:pt x="189" y="244"/>
                    <a:pt x="189" y="244"/>
                    <a:pt x="189" y="244"/>
                  </a:cubicBezTo>
                  <a:cubicBezTo>
                    <a:pt x="172" y="251"/>
                    <a:pt x="160" y="268"/>
                    <a:pt x="160" y="288"/>
                  </a:cubicBezTo>
                  <a:cubicBezTo>
                    <a:pt x="160" y="314"/>
                    <a:pt x="181" y="336"/>
                    <a:pt x="208" y="336"/>
                  </a:cubicBezTo>
                  <a:cubicBezTo>
                    <a:pt x="234" y="336"/>
                    <a:pt x="256" y="314"/>
                    <a:pt x="256" y="288"/>
                  </a:cubicBezTo>
                  <a:cubicBezTo>
                    <a:pt x="256" y="268"/>
                    <a:pt x="244" y="251"/>
                    <a:pt x="227" y="244"/>
                  </a:cubicBezTo>
                  <a:close/>
                  <a:moveTo>
                    <a:pt x="180" y="48"/>
                  </a:moveTo>
                  <a:cubicBezTo>
                    <a:pt x="180" y="33"/>
                    <a:pt x="192" y="20"/>
                    <a:pt x="208" y="20"/>
                  </a:cubicBezTo>
                  <a:cubicBezTo>
                    <a:pt x="223" y="20"/>
                    <a:pt x="235" y="33"/>
                    <a:pt x="235" y="48"/>
                  </a:cubicBezTo>
                  <a:cubicBezTo>
                    <a:pt x="235" y="63"/>
                    <a:pt x="223" y="76"/>
                    <a:pt x="208" y="76"/>
                  </a:cubicBezTo>
                  <a:cubicBezTo>
                    <a:pt x="192" y="76"/>
                    <a:pt x="180" y="63"/>
                    <a:pt x="180" y="48"/>
                  </a:cubicBezTo>
                  <a:close/>
                  <a:moveTo>
                    <a:pt x="208" y="316"/>
                  </a:moveTo>
                  <a:cubicBezTo>
                    <a:pt x="192" y="316"/>
                    <a:pt x="180" y="303"/>
                    <a:pt x="180" y="288"/>
                  </a:cubicBezTo>
                  <a:cubicBezTo>
                    <a:pt x="180" y="273"/>
                    <a:pt x="192" y="260"/>
                    <a:pt x="208" y="260"/>
                  </a:cubicBezTo>
                  <a:cubicBezTo>
                    <a:pt x="223" y="260"/>
                    <a:pt x="235" y="273"/>
                    <a:pt x="235" y="288"/>
                  </a:cubicBezTo>
                  <a:cubicBezTo>
                    <a:pt x="235" y="303"/>
                    <a:pt x="223" y="316"/>
                    <a:pt x="208" y="3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7" name="Content Placeholder 2"/>
          <p:cNvSpPr txBox="1">
            <a:spLocks/>
          </p:cNvSpPr>
          <p:nvPr/>
        </p:nvSpPr>
        <p:spPr>
          <a:xfrm>
            <a:off x="1905771" y="1549245"/>
            <a:ext cx="2119474" cy="383218"/>
          </a:xfrm>
          <a:prstGeom prst="rect">
            <a:avLst/>
          </a:prstGeom>
        </p:spPr>
        <p:txBody>
          <a:bodyPr vert="horz" lIns="75020" tIns="37509" rIns="75020" bIns="37509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请替换文字内容，点击添加相关标题文字，修改文字内容，也可以直接复制你的内容到此。，点击添加相关标题文字，修改文字内容，也可以直接复制你的内容到此。</a:t>
            </a:r>
            <a:endParaRPr lang="en-US" altLang="zh-CN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905770" y="2374405"/>
            <a:ext cx="2119474" cy="383218"/>
          </a:xfrm>
          <a:prstGeom prst="rect">
            <a:avLst/>
          </a:prstGeom>
        </p:spPr>
        <p:txBody>
          <a:bodyPr vert="horz" lIns="75020" tIns="37509" rIns="75020" bIns="37509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请替换文字内容，点击添加相关标题文字，修改文字内容，也可以直接复制你的内容到此。，点击添加相关标题文字，修改文字内容，也可以直接复制你的内容到此。</a:t>
            </a:r>
            <a:endParaRPr lang="en-US" altLang="zh-CN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905771" y="3199566"/>
            <a:ext cx="2119474" cy="383218"/>
          </a:xfrm>
          <a:prstGeom prst="rect">
            <a:avLst/>
          </a:prstGeom>
        </p:spPr>
        <p:txBody>
          <a:bodyPr vert="horz" lIns="75020" tIns="37509" rIns="75020" bIns="37509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请替换文字内容，点击添加相关标题文字，修改文字内容，也可以直接复制你的内容到此。，点击添加相关标题文字，修改文字内容，也可以直接复制你的内容到此。</a:t>
            </a:r>
            <a:endParaRPr lang="en-US" altLang="zh-CN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26700" y="4024725"/>
            <a:ext cx="2143876" cy="395056"/>
          </a:xfrm>
          <a:prstGeom prst="rect">
            <a:avLst/>
          </a:prstGeom>
          <a:noFill/>
        </p:spPr>
        <p:txBody>
          <a:bodyPr wrap="square" lIns="65032" tIns="32516" rIns="118141" bIns="29535" numCol="1" spcCol="256032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请替换文字内容，点击添加相关标题文字，修改文字内容，也可以直接复制你的内容到此。，点击添加相关标题文字，修改文字内容，也可以直接复制你的内容到此。</a:t>
            </a:r>
            <a:endParaRPr lang="en-US" altLang="zh-CN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905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7" grpId="0"/>
      <p:bldP spid="28" grpId="0"/>
      <p:bldP spid="29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淘宝店chenying0907 2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792453" y="2858173"/>
            <a:ext cx="1508546" cy="1509478"/>
          </a:xfrm>
          <a:custGeom>
            <a:avLst/>
            <a:gdLst>
              <a:gd name="T0" fmla="*/ 187 w 240"/>
              <a:gd name="T1" fmla="*/ 0 h 240"/>
              <a:gd name="T2" fmla="*/ 134 w 240"/>
              <a:gd name="T3" fmla="*/ 53 h 240"/>
              <a:gd name="T4" fmla="*/ 53 w 240"/>
              <a:gd name="T5" fmla="*/ 134 h 240"/>
              <a:gd name="T6" fmla="*/ 53 w 240"/>
              <a:gd name="T7" fmla="*/ 134 h 240"/>
              <a:gd name="T8" fmla="*/ 53 w 240"/>
              <a:gd name="T9" fmla="*/ 134 h 240"/>
              <a:gd name="T10" fmla="*/ 0 w 240"/>
              <a:gd name="T11" fmla="*/ 187 h 240"/>
              <a:gd name="T12" fmla="*/ 53 w 240"/>
              <a:gd name="T13" fmla="*/ 240 h 240"/>
              <a:gd name="T14" fmla="*/ 106 w 240"/>
              <a:gd name="T15" fmla="*/ 187 h 240"/>
              <a:gd name="T16" fmla="*/ 106 w 240"/>
              <a:gd name="T17" fmla="*/ 187 h 240"/>
              <a:gd name="T18" fmla="*/ 106 w 240"/>
              <a:gd name="T19" fmla="*/ 187 h 240"/>
              <a:gd name="T20" fmla="*/ 187 w 240"/>
              <a:gd name="T21" fmla="*/ 106 h 240"/>
              <a:gd name="T22" fmla="*/ 187 w 240"/>
              <a:gd name="T23" fmla="*/ 106 h 240"/>
              <a:gd name="T24" fmla="*/ 240 w 240"/>
              <a:gd name="T25" fmla="*/ 53 h 240"/>
              <a:gd name="T26" fmla="*/ 187 w 240"/>
              <a:gd name="T27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0" h="240">
                <a:moveTo>
                  <a:pt x="187" y="0"/>
                </a:moveTo>
                <a:cubicBezTo>
                  <a:pt x="157" y="0"/>
                  <a:pt x="134" y="24"/>
                  <a:pt x="134" y="53"/>
                </a:cubicBezTo>
                <a:cubicBezTo>
                  <a:pt x="134" y="106"/>
                  <a:pt x="106" y="134"/>
                  <a:pt x="53" y="134"/>
                </a:cubicBezTo>
                <a:cubicBezTo>
                  <a:pt x="53" y="134"/>
                  <a:pt x="53" y="134"/>
                  <a:pt x="53" y="134"/>
                </a:cubicBezTo>
                <a:cubicBezTo>
                  <a:pt x="53" y="134"/>
                  <a:pt x="53" y="134"/>
                  <a:pt x="53" y="134"/>
                </a:cubicBezTo>
                <a:cubicBezTo>
                  <a:pt x="24" y="134"/>
                  <a:pt x="0" y="157"/>
                  <a:pt x="0" y="187"/>
                </a:cubicBezTo>
                <a:cubicBezTo>
                  <a:pt x="0" y="216"/>
                  <a:pt x="24" y="240"/>
                  <a:pt x="53" y="240"/>
                </a:cubicBezTo>
                <a:cubicBezTo>
                  <a:pt x="82" y="240"/>
                  <a:pt x="106" y="216"/>
                  <a:pt x="106" y="187"/>
                </a:cubicBezTo>
                <a:cubicBezTo>
                  <a:pt x="106" y="187"/>
                  <a:pt x="106" y="187"/>
                  <a:pt x="106" y="187"/>
                </a:cubicBezTo>
                <a:cubicBezTo>
                  <a:pt x="106" y="187"/>
                  <a:pt x="106" y="187"/>
                  <a:pt x="106" y="187"/>
                </a:cubicBezTo>
                <a:cubicBezTo>
                  <a:pt x="106" y="134"/>
                  <a:pt x="134" y="106"/>
                  <a:pt x="187" y="106"/>
                </a:cubicBezTo>
                <a:cubicBezTo>
                  <a:pt x="187" y="106"/>
                  <a:pt x="187" y="106"/>
                  <a:pt x="187" y="106"/>
                </a:cubicBezTo>
                <a:cubicBezTo>
                  <a:pt x="216" y="106"/>
                  <a:pt x="240" y="82"/>
                  <a:pt x="240" y="53"/>
                </a:cubicBezTo>
                <a:cubicBezTo>
                  <a:pt x="240" y="24"/>
                  <a:pt x="216" y="0"/>
                  <a:pt x="187" y="0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 w="635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PA_淘宝店chenying0907 23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039510" y="2104766"/>
            <a:ext cx="1505885" cy="1509478"/>
          </a:xfrm>
          <a:custGeom>
            <a:avLst/>
            <a:gdLst>
              <a:gd name="T0" fmla="*/ 0 w 240"/>
              <a:gd name="T1" fmla="*/ 53 h 240"/>
              <a:gd name="T2" fmla="*/ 53 w 240"/>
              <a:gd name="T3" fmla="*/ 106 h 240"/>
              <a:gd name="T4" fmla="*/ 134 w 240"/>
              <a:gd name="T5" fmla="*/ 187 h 240"/>
              <a:gd name="T6" fmla="*/ 134 w 240"/>
              <a:gd name="T7" fmla="*/ 187 h 240"/>
              <a:gd name="T8" fmla="*/ 134 w 240"/>
              <a:gd name="T9" fmla="*/ 187 h 240"/>
              <a:gd name="T10" fmla="*/ 187 w 240"/>
              <a:gd name="T11" fmla="*/ 240 h 240"/>
              <a:gd name="T12" fmla="*/ 240 w 240"/>
              <a:gd name="T13" fmla="*/ 187 h 240"/>
              <a:gd name="T14" fmla="*/ 187 w 240"/>
              <a:gd name="T15" fmla="*/ 134 h 240"/>
              <a:gd name="T16" fmla="*/ 187 w 240"/>
              <a:gd name="T17" fmla="*/ 134 h 240"/>
              <a:gd name="T18" fmla="*/ 187 w 240"/>
              <a:gd name="T19" fmla="*/ 134 h 240"/>
              <a:gd name="T20" fmla="*/ 106 w 240"/>
              <a:gd name="T21" fmla="*/ 53 h 240"/>
              <a:gd name="T22" fmla="*/ 106 w 240"/>
              <a:gd name="T23" fmla="*/ 53 h 240"/>
              <a:gd name="T24" fmla="*/ 53 w 240"/>
              <a:gd name="T25" fmla="*/ 0 h 240"/>
              <a:gd name="T26" fmla="*/ 0 w 240"/>
              <a:gd name="T27" fmla="*/ 5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0" h="240">
                <a:moveTo>
                  <a:pt x="0" y="53"/>
                </a:moveTo>
                <a:cubicBezTo>
                  <a:pt x="0" y="83"/>
                  <a:pt x="24" y="106"/>
                  <a:pt x="53" y="106"/>
                </a:cubicBezTo>
                <a:cubicBezTo>
                  <a:pt x="106" y="106"/>
                  <a:pt x="134" y="134"/>
                  <a:pt x="134" y="187"/>
                </a:cubicBezTo>
                <a:cubicBezTo>
                  <a:pt x="134" y="187"/>
                  <a:pt x="134" y="187"/>
                  <a:pt x="134" y="187"/>
                </a:cubicBezTo>
                <a:cubicBezTo>
                  <a:pt x="134" y="187"/>
                  <a:pt x="134" y="187"/>
                  <a:pt x="134" y="187"/>
                </a:cubicBezTo>
                <a:cubicBezTo>
                  <a:pt x="134" y="216"/>
                  <a:pt x="157" y="240"/>
                  <a:pt x="187" y="240"/>
                </a:cubicBezTo>
                <a:cubicBezTo>
                  <a:pt x="216" y="240"/>
                  <a:pt x="240" y="216"/>
                  <a:pt x="240" y="187"/>
                </a:cubicBezTo>
                <a:cubicBezTo>
                  <a:pt x="240" y="158"/>
                  <a:pt x="216" y="134"/>
                  <a:pt x="187" y="134"/>
                </a:cubicBezTo>
                <a:cubicBezTo>
                  <a:pt x="187" y="134"/>
                  <a:pt x="187" y="134"/>
                  <a:pt x="187" y="134"/>
                </a:cubicBezTo>
                <a:cubicBezTo>
                  <a:pt x="187" y="134"/>
                  <a:pt x="187" y="134"/>
                  <a:pt x="187" y="134"/>
                </a:cubicBezTo>
                <a:cubicBezTo>
                  <a:pt x="134" y="134"/>
                  <a:pt x="106" y="106"/>
                  <a:pt x="106" y="53"/>
                </a:cubicBezTo>
                <a:cubicBezTo>
                  <a:pt x="106" y="53"/>
                  <a:pt x="106" y="53"/>
                  <a:pt x="106" y="53"/>
                </a:cubicBezTo>
                <a:cubicBezTo>
                  <a:pt x="106" y="24"/>
                  <a:pt x="82" y="0"/>
                  <a:pt x="53" y="0"/>
                </a:cubicBezTo>
                <a:cubicBezTo>
                  <a:pt x="24" y="0"/>
                  <a:pt x="0" y="24"/>
                  <a:pt x="0" y="53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 w="635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PA_淘宝店chenying0907 2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848325" y="1348695"/>
            <a:ext cx="1508546" cy="1509478"/>
          </a:xfrm>
          <a:custGeom>
            <a:avLst/>
            <a:gdLst>
              <a:gd name="T0" fmla="*/ 186 w 240"/>
              <a:gd name="T1" fmla="*/ 0 h 240"/>
              <a:gd name="T2" fmla="*/ 133 w 240"/>
              <a:gd name="T3" fmla="*/ 53 h 240"/>
              <a:gd name="T4" fmla="*/ 53 w 240"/>
              <a:gd name="T5" fmla="*/ 134 h 240"/>
              <a:gd name="T6" fmla="*/ 53 w 240"/>
              <a:gd name="T7" fmla="*/ 134 h 240"/>
              <a:gd name="T8" fmla="*/ 53 w 240"/>
              <a:gd name="T9" fmla="*/ 134 h 240"/>
              <a:gd name="T10" fmla="*/ 0 w 240"/>
              <a:gd name="T11" fmla="*/ 187 h 240"/>
              <a:gd name="T12" fmla="*/ 53 w 240"/>
              <a:gd name="T13" fmla="*/ 240 h 240"/>
              <a:gd name="T14" fmla="*/ 106 w 240"/>
              <a:gd name="T15" fmla="*/ 187 h 240"/>
              <a:gd name="T16" fmla="*/ 106 w 240"/>
              <a:gd name="T17" fmla="*/ 187 h 240"/>
              <a:gd name="T18" fmla="*/ 106 w 240"/>
              <a:gd name="T19" fmla="*/ 187 h 240"/>
              <a:gd name="T20" fmla="*/ 186 w 240"/>
              <a:gd name="T21" fmla="*/ 106 h 240"/>
              <a:gd name="T22" fmla="*/ 186 w 240"/>
              <a:gd name="T23" fmla="*/ 106 h 240"/>
              <a:gd name="T24" fmla="*/ 240 w 240"/>
              <a:gd name="T25" fmla="*/ 53 h 240"/>
              <a:gd name="T26" fmla="*/ 186 w 240"/>
              <a:gd name="T27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0" h="240">
                <a:moveTo>
                  <a:pt x="186" y="0"/>
                </a:moveTo>
                <a:cubicBezTo>
                  <a:pt x="157" y="0"/>
                  <a:pt x="133" y="24"/>
                  <a:pt x="133" y="53"/>
                </a:cubicBezTo>
                <a:cubicBezTo>
                  <a:pt x="133" y="106"/>
                  <a:pt x="106" y="134"/>
                  <a:pt x="53" y="134"/>
                </a:cubicBezTo>
                <a:cubicBezTo>
                  <a:pt x="53" y="134"/>
                  <a:pt x="53" y="134"/>
                  <a:pt x="53" y="134"/>
                </a:cubicBezTo>
                <a:cubicBezTo>
                  <a:pt x="53" y="134"/>
                  <a:pt x="53" y="134"/>
                  <a:pt x="53" y="134"/>
                </a:cubicBezTo>
                <a:cubicBezTo>
                  <a:pt x="23" y="134"/>
                  <a:pt x="0" y="158"/>
                  <a:pt x="0" y="187"/>
                </a:cubicBezTo>
                <a:cubicBezTo>
                  <a:pt x="0" y="216"/>
                  <a:pt x="23" y="240"/>
                  <a:pt x="53" y="240"/>
                </a:cubicBezTo>
                <a:cubicBezTo>
                  <a:pt x="82" y="240"/>
                  <a:pt x="106" y="216"/>
                  <a:pt x="106" y="187"/>
                </a:cubicBezTo>
                <a:cubicBezTo>
                  <a:pt x="106" y="187"/>
                  <a:pt x="106" y="187"/>
                  <a:pt x="106" y="187"/>
                </a:cubicBezTo>
                <a:cubicBezTo>
                  <a:pt x="106" y="187"/>
                  <a:pt x="106" y="187"/>
                  <a:pt x="106" y="187"/>
                </a:cubicBezTo>
                <a:cubicBezTo>
                  <a:pt x="106" y="134"/>
                  <a:pt x="133" y="106"/>
                  <a:pt x="186" y="106"/>
                </a:cubicBezTo>
                <a:cubicBezTo>
                  <a:pt x="186" y="106"/>
                  <a:pt x="186" y="106"/>
                  <a:pt x="186" y="106"/>
                </a:cubicBezTo>
                <a:cubicBezTo>
                  <a:pt x="216" y="106"/>
                  <a:pt x="240" y="83"/>
                  <a:pt x="240" y="53"/>
                </a:cubicBezTo>
                <a:cubicBezTo>
                  <a:pt x="240" y="24"/>
                  <a:pt x="216" y="0"/>
                  <a:pt x="18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635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PA_淘宝店chenying0907 25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603927" y="2104766"/>
            <a:ext cx="1500563" cy="1509478"/>
          </a:xfrm>
          <a:custGeom>
            <a:avLst/>
            <a:gdLst>
              <a:gd name="T0" fmla="*/ 0 w 239"/>
              <a:gd name="T1" fmla="*/ 53 h 240"/>
              <a:gd name="T2" fmla="*/ 53 w 239"/>
              <a:gd name="T3" fmla="*/ 106 h 240"/>
              <a:gd name="T4" fmla="*/ 133 w 239"/>
              <a:gd name="T5" fmla="*/ 187 h 240"/>
              <a:gd name="T6" fmla="*/ 133 w 239"/>
              <a:gd name="T7" fmla="*/ 187 h 240"/>
              <a:gd name="T8" fmla="*/ 133 w 239"/>
              <a:gd name="T9" fmla="*/ 187 h 240"/>
              <a:gd name="T10" fmla="*/ 186 w 239"/>
              <a:gd name="T11" fmla="*/ 240 h 240"/>
              <a:gd name="T12" fmla="*/ 239 w 239"/>
              <a:gd name="T13" fmla="*/ 187 h 240"/>
              <a:gd name="T14" fmla="*/ 186 w 239"/>
              <a:gd name="T15" fmla="*/ 134 h 240"/>
              <a:gd name="T16" fmla="*/ 186 w 239"/>
              <a:gd name="T17" fmla="*/ 134 h 240"/>
              <a:gd name="T18" fmla="*/ 186 w 239"/>
              <a:gd name="T19" fmla="*/ 134 h 240"/>
              <a:gd name="T20" fmla="*/ 106 w 239"/>
              <a:gd name="T21" fmla="*/ 53 h 240"/>
              <a:gd name="T22" fmla="*/ 106 w 239"/>
              <a:gd name="T23" fmla="*/ 53 h 240"/>
              <a:gd name="T24" fmla="*/ 53 w 239"/>
              <a:gd name="T25" fmla="*/ 0 h 240"/>
              <a:gd name="T26" fmla="*/ 0 w 239"/>
              <a:gd name="T27" fmla="*/ 5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9" h="240">
                <a:moveTo>
                  <a:pt x="0" y="53"/>
                </a:moveTo>
                <a:cubicBezTo>
                  <a:pt x="0" y="83"/>
                  <a:pt x="23" y="106"/>
                  <a:pt x="53" y="106"/>
                </a:cubicBezTo>
                <a:cubicBezTo>
                  <a:pt x="106" y="106"/>
                  <a:pt x="133" y="134"/>
                  <a:pt x="133" y="187"/>
                </a:cubicBezTo>
                <a:cubicBezTo>
                  <a:pt x="133" y="187"/>
                  <a:pt x="133" y="187"/>
                  <a:pt x="133" y="187"/>
                </a:cubicBezTo>
                <a:cubicBezTo>
                  <a:pt x="133" y="187"/>
                  <a:pt x="133" y="187"/>
                  <a:pt x="133" y="187"/>
                </a:cubicBezTo>
                <a:cubicBezTo>
                  <a:pt x="133" y="216"/>
                  <a:pt x="157" y="240"/>
                  <a:pt x="186" y="240"/>
                </a:cubicBezTo>
                <a:cubicBezTo>
                  <a:pt x="216" y="240"/>
                  <a:pt x="239" y="216"/>
                  <a:pt x="239" y="187"/>
                </a:cubicBezTo>
                <a:cubicBezTo>
                  <a:pt x="239" y="158"/>
                  <a:pt x="216" y="134"/>
                  <a:pt x="186" y="134"/>
                </a:cubicBezTo>
                <a:cubicBezTo>
                  <a:pt x="186" y="134"/>
                  <a:pt x="186" y="134"/>
                  <a:pt x="186" y="134"/>
                </a:cubicBezTo>
                <a:cubicBezTo>
                  <a:pt x="186" y="134"/>
                  <a:pt x="186" y="134"/>
                  <a:pt x="186" y="134"/>
                </a:cubicBezTo>
                <a:cubicBezTo>
                  <a:pt x="133" y="134"/>
                  <a:pt x="106" y="106"/>
                  <a:pt x="106" y="53"/>
                </a:cubicBezTo>
                <a:cubicBezTo>
                  <a:pt x="106" y="53"/>
                  <a:pt x="106" y="53"/>
                  <a:pt x="106" y="53"/>
                </a:cubicBezTo>
                <a:cubicBezTo>
                  <a:pt x="106" y="24"/>
                  <a:pt x="82" y="0"/>
                  <a:pt x="53" y="0"/>
                </a:cubicBezTo>
                <a:cubicBezTo>
                  <a:pt x="23" y="0"/>
                  <a:pt x="0" y="24"/>
                  <a:pt x="0" y="53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 w="635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PA_淘宝店chenying0907 26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833129" y="3729757"/>
            <a:ext cx="586452" cy="604909"/>
          </a:xfrm>
          <a:custGeom>
            <a:avLst/>
            <a:gdLst>
              <a:gd name="T0" fmla="*/ 11 w 96"/>
              <a:gd name="T1" fmla="*/ 20 h 99"/>
              <a:gd name="T2" fmla="*/ 43 w 96"/>
              <a:gd name="T3" fmla="*/ 3 h 99"/>
              <a:gd name="T4" fmla="*/ 94 w 96"/>
              <a:gd name="T5" fmla="*/ 44 h 99"/>
              <a:gd name="T6" fmla="*/ 84 w 96"/>
              <a:gd name="T7" fmla="*/ 79 h 99"/>
              <a:gd name="T8" fmla="*/ 53 w 96"/>
              <a:gd name="T9" fmla="*/ 96 h 99"/>
              <a:gd name="T10" fmla="*/ 1 w 96"/>
              <a:gd name="T11" fmla="*/ 54 h 99"/>
              <a:gd name="T12" fmla="*/ 11 w 96"/>
              <a:gd name="T13" fmla="*/ 2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99">
                <a:moveTo>
                  <a:pt x="11" y="20"/>
                </a:moveTo>
                <a:cubicBezTo>
                  <a:pt x="19" y="11"/>
                  <a:pt x="30" y="4"/>
                  <a:pt x="43" y="3"/>
                </a:cubicBezTo>
                <a:cubicBezTo>
                  <a:pt x="69" y="0"/>
                  <a:pt x="92" y="18"/>
                  <a:pt x="94" y="44"/>
                </a:cubicBezTo>
                <a:cubicBezTo>
                  <a:pt x="96" y="57"/>
                  <a:pt x="92" y="69"/>
                  <a:pt x="84" y="79"/>
                </a:cubicBezTo>
                <a:cubicBezTo>
                  <a:pt x="77" y="88"/>
                  <a:pt x="66" y="94"/>
                  <a:pt x="53" y="96"/>
                </a:cubicBezTo>
                <a:cubicBezTo>
                  <a:pt x="27" y="99"/>
                  <a:pt x="4" y="80"/>
                  <a:pt x="1" y="54"/>
                </a:cubicBezTo>
                <a:cubicBezTo>
                  <a:pt x="0" y="42"/>
                  <a:pt x="4" y="29"/>
                  <a:pt x="11" y="20"/>
                </a:cubicBezTo>
                <a:close/>
              </a:path>
            </a:pathLst>
          </a:cu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zh-CN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PA_淘宝店chenying0907 27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673870" y="2893704"/>
            <a:ext cx="586452" cy="597154"/>
          </a:xfrm>
          <a:custGeom>
            <a:avLst/>
            <a:gdLst>
              <a:gd name="T0" fmla="*/ 11 w 96"/>
              <a:gd name="T1" fmla="*/ 20 h 98"/>
              <a:gd name="T2" fmla="*/ 43 w 96"/>
              <a:gd name="T3" fmla="*/ 3 h 98"/>
              <a:gd name="T4" fmla="*/ 94 w 96"/>
              <a:gd name="T5" fmla="*/ 44 h 98"/>
              <a:gd name="T6" fmla="*/ 84 w 96"/>
              <a:gd name="T7" fmla="*/ 78 h 98"/>
              <a:gd name="T8" fmla="*/ 53 w 96"/>
              <a:gd name="T9" fmla="*/ 96 h 98"/>
              <a:gd name="T10" fmla="*/ 1 w 96"/>
              <a:gd name="T11" fmla="*/ 54 h 98"/>
              <a:gd name="T12" fmla="*/ 11 w 96"/>
              <a:gd name="T13" fmla="*/ 2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98">
                <a:moveTo>
                  <a:pt x="11" y="20"/>
                </a:moveTo>
                <a:cubicBezTo>
                  <a:pt x="19" y="10"/>
                  <a:pt x="30" y="4"/>
                  <a:pt x="43" y="3"/>
                </a:cubicBezTo>
                <a:cubicBezTo>
                  <a:pt x="68" y="0"/>
                  <a:pt x="92" y="18"/>
                  <a:pt x="94" y="44"/>
                </a:cubicBezTo>
                <a:cubicBezTo>
                  <a:pt x="96" y="57"/>
                  <a:pt x="92" y="69"/>
                  <a:pt x="84" y="78"/>
                </a:cubicBezTo>
                <a:cubicBezTo>
                  <a:pt x="77" y="88"/>
                  <a:pt x="66" y="94"/>
                  <a:pt x="53" y="96"/>
                </a:cubicBezTo>
                <a:cubicBezTo>
                  <a:pt x="27" y="98"/>
                  <a:pt x="4" y="80"/>
                  <a:pt x="1" y="54"/>
                </a:cubicBezTo>
                <a:cubicBezTo>
                  <a:pt x="0" y="41"/>
                  <a:pt x="4" y="29"/>
                  <a:pt x="11" y="2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1" name="PA_淘宝店chenying0907 28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3915568" y="2973687"/>
            <a:ext cx="583867" cy="604909"/>
          </a:xfrm>
          <a:custGeom>
            <a:avLst/>
            <a:gdLst>
              <a:gd name="T0" fmla="*/ 12 w 96"/>
              <a:gd name="T1" fmla="*/ 21 h 99"/>
              <a:gd name="T2" fmla="*/ 43 w 96"/>
              <a:gd name="T3" fmla="*/ 3 h 99"/>
              <a:gd name="T4" fmla="*/ 95 w 96"/>
              <a:gd name="T5" fmla="*/ 45 h 99"/>
              <a:gd name="T6" fmla="*/ 85 w 96"/>
              <a:gd name="T7" fmla="*/ 79 h 99"/>
              <a:gd name="T8" fmla="*/ 53 w 96"/>
              <a:gd name="T9" fmla="*/ 96 h 99"/>
              <a:gd name="T10" fmla="*/ 2 w 96"/>
              <a:gd name="T11" fmla="*/ 55 h 99"/>
              <a:gd name="T12" fmla="*/ 12 w 96"/>
              <a:gd name="T13" fmla="*/ 21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99">
                <a:moveTo>
                  <a:pt x="12" y="21"/>
                </a:moveTo>
                <a:cubicBezTo>
                  <a:pt x="19" y="11"/>
                  <a:pt x="30" y="5"/>
                  <a:pt x="43" y="3"/>
                </a:cubicBezTo>
                <a:cubicBezTo>
                  <a:pt x="69" y="0"/>
                  <a:pt x="92" y="19"/>
                  <a:pt x="95" y="45"/>
                </a:cubicBezTo>
                <a:cubicBezTo>
                  <a:pt x="96" y="58"/>
                  <a:pt x="92" y="70"/>
                  <a:pt x="85" y="79"/>
                </a:cubicBezTo>
                <a:cubicBezTo>
                  <a:pt x="77" y="88"/>
                  <a:pt x="66" y="95"/>
                  <a:pt x="53" y="96"/>
                </a:cubicBezTo>
                <a:cubicBezTo>
                  <a:pt x="28" y="99"/>
                  <a:pt x="5" y="81"/>
                  <a:pt x="2" y="55"/>
                </a:cubicBezTo>
                <a:cubicBezTo>
                  <a:pt x="0" y="42"/>
                  <a:pt x="4" y="30"/>
                  <a:pt x="12" y="2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2" name="PA_淘宝店chenying0907 29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3889001" y="2220279"/>
            <a:ext cx="586452" cy="604909"/>
          </a:xfrm>
          <a:custGeom>
            <a:avLst/>
            <a:gdLst>
              <a:gd name="T0" fmla="*/ 11 w 96"/>
              <a:gd name="T1" fmla="*/ 21 h 99"/>
              <a:gd name="T2" fmla="*/ 43 w 96"/>
              <a:gd name="T3" fmla="*/ 3 h 99"/>
              <a:gd name="T4" fmla="*/ 94 w 96"/>
              <a:gd name="T5" fmla="*/ 45 h 99"/>
              <a:gd name="T6" fmla="*/ 84 w 96"/>
              <a:gd name="T7" fmla="*/ 79 h 99"/>
              <a:gd name="T8" fmla="*/ 53 w 96"/>
              <a:gd name="T9" fmla="*/ 96 h 99"/>
              <a:gd name="T10" fmla="*/ 1 w 96"/>
              <a:gd name="T11" fmla="*/ 55 h 99"/>
              <a:gd name="T12" fmla="*/ 11 w 96"/>
              <a:gd name="T13" fmla="*/ 21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99">
                <a:moveTo>
                  <a:pt x="11" y="21"/>
                </a:moveTo>
                <a:cubicBezTo>
                  <a:pt x="19" y="11"/>
                  <a:pt x="30" y="5"/>
                  <a:pt x="43" y="3"/>
                </a:cubicBezTo>
                <a:cubicBezTo>
                  <a:pt x="68" y="0"/>
                  <a:pt x="91" y="19"/>
                  <a:pt x="94" y="45"/>
                </a:cubicBezTo>
                <a:cubicBezTo>
                  <a:pt x="96" y="58"/>
                  <a:pt x="92" y="70"/>
                  <a:pt x="84" y="79"/>
                </a:cubicBezTo>
                <a:cubicBezTo>
                  <a:pt x="77" y="88"/>
                  <a:pt x="66" y="95"/>
                  <a:pt x="53" y="96"/>
                </a:cubicBezTo>
                <a:cubicBezTo>
                  <a:pt x="27" y="99"/>
                  <a:pt x="4" y="81"/>
                  <a:pt x="1" y="55"/>
                </a:cubicBezTo>
                <a:cubicBezTo>
                  <a:pt x="0" y="42"/>
                  <a:pt x="4" y="30"/>
                  <a:pt x="11" y="2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3" name="PA_淘宝店chenying0907 30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4644487" y="2132427"/>
            <a:ext cx="578702" cy="604909"/>
          </a:xfrm>
          <a:custGeom>
            <a:avLst/>
            <a:gdLst>
              <a:gd name="T0" fmla="*/ 11 w 95"/>
              <a:gd name="T1" fmla="*/ 21 h 99"/>
              <a:gd name="T2" fmla="*/ 42 w 95"/>
              <a:gd name="T3" fmla="*/ 3 h 99"/>
              <a:gd name="T4" fmla="*/ 94 w 95"/>
              <a:gd name="T5" fmla="*/ 45 h 99"/>
              <a:gd name="T6" fmla="*/ 84 w 95"/>
              <a:gd name="T7" fmla="*/ 79 h 99"/>
              <a:gd name="T8" fmla="*/ 53 w 95"/>
              <a:gd name="T9" fmla="*/ 96 h 99"/>
              <a:gd name="T10" fmla="*/ 1 w 95"/>
              <a:gd name="T11" fmla="*/ 55 h 99"/>
              <a:gd name="T12" fmla="*/ 11 w 95"/>
              <a:gd name="T13" fmla="*/ 21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5" h="99">
                <a:moveTo>
                  <a:pt x="11" y="21"/>
                </a:moveTo>
                <a:cubicBezTo>
                  <a:pt x="18" y="11"/>
                  <a:pt x="30" y="5"/>
                  <a:pt x="42" y="3"/>
                </a:cubicBezTo>
                <a:cubicBezTo>
                  <a:pt x="68" y="0"/>
                  <a:pt x="91" y="19"/>
                  <a:pt x="94" y="45"/>
                </a:cubicBezTo>
                <a:cubicBezTo>
                  <a:pt x="95" y="58"/>
                  <a:pt x="92" y="70"/>
                  <a:pt x="84" y="79"/>
                </a:cubicBezTo>
                <a:cubicBezTo>
                  <a:pt x="77" y="89"/>
                  <a:pt x="65" y="95"/>
                  <a:pt x="53" y="96"/>
                </a:cubicBezTo>
                <a:cubicBezTo>
                  <a:pt x="27" y="99"/>
                  <a:pt x="4" y="81"/>
                  <a:pt x="1" y="55"/>
                </a:cubicBezTo>
                <a:cubicBezTo>
                  <a:pt x="0" y="42"/>
                  <a:pt x="3" y="30"/>
                  <a:pt x="11" y="2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4" name="PA_淘宝店chenying0907 31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4719100" y="1384304"/>
            <a:ext cx="586452" cy="602325"/>
          </a:xfrm>
          <a:custGeom>
            <a:avLst/>
            <a:gdLst>
              <a:gd name="T0" fmla="*/ 12 w 96"/>
              <a:gd name="T1" fmla="*/ 20 h 99"/>
              <a:gd name="T2" fmla="*/ 43 w 96"/>
              <a:gd name="T3" fmla="*/ 3 h 99"/>
              <a:gd name="T4" fmla="*/ 95 w 96"/>
              <a:gd name="T5" fmla="*/ 44 h 99"/>
              <a:gd name="T6" fmla="*/ 85 w 96"/>
              <a:gd name="T7" fmla="*/ 78 h 99"/>
              <a:gd name="T8" fmla="*/ 53 w 96"/>
              <a:gd name="T9" fmla="*/ 96 h 99"/>
              <a:gd name="T10" fmla="*/ 2 w 96"/>
              <a:gd name="T11" fmla="*/ 54 h 99"/>
              <a:gd name="T12" fmla="*/ 12 w 96"/>
              <a:gd name="T13" fmla="*/ 2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99">
                <a:moveTo>
                  <a:pt x="12" y="20"/>
                </a:moveTo>
                <a:cubicBezTo>
                  <a:pt x="19" y="10"/>
                  <a:pt x="30" y="4"/>
                  <a:pt x="43" y="3"/>
                </a:cubicBezTo>
                <a:cubicBezTo>
                  <a:pt x="69" y="0"/>
                  <a:pt x="92" y="18"/>
                  <a:pt x="95" y="44"/>
                </a:cubicBezTo>
                <a:cubicBezTo>
                  <a:pt x="96" y="57"/>
                  <a:pt x="92" y="69"/>
                  <a:pt x="85" y="78"/>
                </a:cubicBezTo>
                <a:cubicBezTo>
                  <a:pt x="77" y="88"/>
                  <a:pt x="66" y="94"/>
                  <a:pt x="53" y="96"/>
                </a:cubicBezTo>
                <a:cubicBezTo>
                  <a:pt x="28" y="99"/>
                  <a:pt x="5" y="80"/>
                  <a:pt x="2" y="54"/>
                </a:cubicBezTo>
                <a:cubicBezTo>
                  <a:pt x="0" y="41"/>
                  <a:pt x="4" y="29"/>
                  <a:pt x="12" y="20"/>
                </a:cubicBezTo>
                <a:close/>
              </a:path>
            </a:pathLst>
          </a:cu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zh-CN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PA_淘宝店chenying0907 32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5480023" y="2981633"/>
            <a:ext cx="586452" cy="602325"/>
          </a:xfrm>
          <a:custGeom>
            <a:avLst/>
            <a:gdLst>
              <a:gd name="T0" fmla="*/ 12 w 96"/>
              <a:gd name="T1" fmla="*/ 20 h 99"/>
              <a:gd name="T2" fmla="*/ 43 w 96"/>
              <a:gd name="T3" fmla="*/ 3 h 99"/>
              <a:gd name="T4" fmla="*/ 95 w 96"/>
              <a:gd name="T5" fmla="*/ 44 h 99"/>
              <a:gd name="T6" fmla="*/ 85 w 96"/>
              <a:gd name="T7" fmla="*/ 78 h 99"/>
              <a:gd name="T8" fmla="*/ 54 w 96"/>
              <a:gd name="T9" fmla="*/ 96 h 99"/>
              <a:gd name="T10" fmla="*/ 2 w 96"/>
              <a:gd name="T11" fmla="*/ 54 h 99"/>
              <a:gd name="T12" fmla="*/ 12 w 96"/>
              <a:gd name="T13" fmla="*/ 2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99">
                <a:moveTo>
                  <a:pt x="12" y="20"/>
                </a:moveTo>
                <a:cubicBezTo>
                  <a:pt x="19" y="11"/>
                  <a:pt x="30" y="4"/>
                  <a:pt x="43" y="3"/>
                </a:cubicBezTo>
                <a:cubicBezTo>
                  <a:pt x="69" y="0"/>
                  <a:pt x="92" y="18"/>
                  <a:pt x="95" y="44"/>
                </a:cubicBezTo>
                <a:cubicBezTo>
                  <a:pt x="96" y="57"/>
                  <a:pt x="92" y="69"/>
                  <a:pt x="85" y="78"/>
                </a:cubicBezTo>
                <a:cubicBezTo>
                  <a:pt x="77" y="88"/>
                  <a:pt x="66" y="94"/>
                  <a:pt x="54" y="96"/>
                </a:cubicBezTo>
                <a:cubicBezTo>
                  <a:pt x="28" y="99"/>
                  <a:pt x="5" y="80"/>
                  <a:pt x="2" y="54"/>
                </a:cubicBezTo>
                <a:cubicBezTo>
                  <a:pt x="0" y="41"/>
                  <a:pt x="4" y="29"/>
                  <a:pt x="12" y="20"/>
                </a:cubicBezTo>
                <a:close/>
              </a:path>
            </a:pathLst>
          </a:cu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zh-CN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PA_淘宝店chenying0907 33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3072205" y="2132427"/>
            <a:ext cx="586452" cy="604909"/>
          </a:xfrm>
          <a:custGeom>
            <a:avLst/>
            <a:gdLst>
              <a:gd name="T0" fmla="*/ 12 w 96"/>
              <a:gd name="T1" fmla="*/ 20 h 99"/>
              <a:gd name="T2" fmla="*/ 43 w 96"/>
              <a:gd name="T3" fmla="*/ 3 h 99"/>
              <a:gd name="T4" fmla="*/ 95 w 96"/>
              <a:gd name="T5" fmla="*/ 45 h 99"/>
              <a:gd name="T6" fmla="*/ 85 w 96"/>
              <a:gd name="T7" fmla="*/ 79 h 99"/>
              <a:gd name="T8" fmla="*/ 53 w 96"/>
              <a:gd name="T9" fmla="*/ 96 h 99"/>
              <a:gd name="T10" fmla="*/ 2 w 96"/>
              <a:gd name="T11" fmla="*/ 55 h 99"/>
              <a:gd name="T12" fmla="*/ 12 w 96"/>
              <a:gd name="T13" fmla="*/ 2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99">
                <a:moveTo>
                  <a:pt x="12" y="20"/>
                </a:moveTo>
                <a:cubicBezTo>
                  <a:pt x="19" y="11"/>
                  <a:pt x="30" y="5"/>
                  <a:pt x="43" y="3"/>
                </a:cubicBezTo>
                <a:cubicBezTo>
                  <a:pt x="69" y="0"/>
                  <a:pt x="92" y="19"/>
                  <a:pt x="95" y="45"/>
                </a:cubicBezTo>
                <a:cubicBezTo>
                  <a:pt x="96" y="58"/>
                  <a:pt x="92" y="70"/>
                  <a:pt x="85" y="79"/>
                </a:cubicBezTo>
                <a:cubicBezTo>
                  <a:pt x="77" y="88"/>
                  <a:pt x="66" y="95"/>
                  <a:pt x="53" y="96"/>
                </a:cubicBezTo>
                <a:cubicBezTo>
                  <a:pt x="28" y="99"/>
                  <a:pt x="5" y="81"/>
                  <a:pt x="2" y="55"/>
                </a:cubicBezTo>
                <a:cubicBezTo>
                  <a:pt x="0" y="42"/>
                  <a:pt x="4" y="30"/>
                  <a:pt x="12" y="20"/>
                </a:cubicBezTo>
                <a:close/>
              </a:path>
            </a:pathLst>
          </a:cu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zh-CN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PA_淘宝店chenying0907 59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4839714" y="3064400"/>
            <a:ext cx="254764" cy="255764"/>
          </a:xfrm>
          <a:custGeom>
            <a:avLst/>
            <a:gdLst>
              <a:gd name="T0" fmla="*/ 81 w 128"/>
              <a:gd name="T1" fmla="*/ 14 h 128"/>
              <a:gd name="T2" fmla="*/ 53 w 128"/>
              <a:gd name="T3" fmla="*/ 36 h 128"/>
              <a:gd name="T4" fmla="*/ 33 w 128"/>
              <a:gd name="T5" fmla="*/ 36 h 128"/>
              <a:gd name="T6" fmla="*/ 0 w 128"/>
              <a:gd name="T7" fmla="*/ 56 h 128"/>
              <a:gd name="T8" fmla="*/ 24 w 128"/>
              <a:gd name="T9" fmla="*/ 84 h 128"/>
              <a:gd name="T10" fmla="*/ 32 w 128"/>
              <a:gd name="T11" fmla="*/ 128 h 128"/>
              <a:gd name="T12" fmla="*/ 56 w 128"/>
              <a:gd name="T13" fmla="*/ 120 h 128"/>
              <a:gd name="T14" fmla="*/ 52 w 128"/>
              <a:gd name="T15" fmla="*/ 108 h 128"/>
              <a:gd name="T16" fmla="*/ 52 w 128"/>
              <a:gd name="T17" fmla="*/ 80 h 128"/>
              <a:gd name="T18" fmla="*/ 53 w 128"/>
              <a:gd name="T19" fmla="*/ 78 h 128"/>
              <a:gd name="T20" fmla="*/ 54 w 128"/>
              <a:gd name="T21" fmla="*/ 77 h 128"/>
              <a:gd name="T22" fmla="*/ 55 w 128"/>
              <a:gd name="T23" fmla="*/ 76 h 128"/>
              <a:gd name="T24" fmla="*/ 81 w 128"/>
              <a:gd name="T25" fmla="*/ 98 h 128"/>
              <a:gd name="T26" fmla="*/ 128 w 128"/>
              <a:gd name="T27" fmla="*/ 56 h 128"/>
              <a:gd name="T28" fmla="*/ 80 w 128"/>
              <a:gd name="T29" fmla="*/ 56 h 128"/>
              <a:gd name="T30" fmla="*/ 92 w 128"/>
              <a:gd name="T31" fmla="*/ 44 h 128"/>
              <a:gd name="T32" fmla="*/ 92 w 128"/>
              <a:gd name="T33" fmla="*/ 68 h 128"/>
              <a:gd name="T34" fmla="*/ 80 w 128"/>
              <a:gd name="T35" fmla="*/ 56 h 128"/>
              <a:gd name="T36" fmla="*/ 16 w 128"/>
              <a:gd name="T37" fmla="*/ 44 h 128"/>
              <a:gd name="T38" fmla="*/ 40 w 128"/>
              <a:gd name="T39" fmla="*/ 56 h 128"/>
              <a:gd name="T40" fmla="*/ 16 w 128"/>
              <a:gd name="T41" fmla="*/ 68 h 128"/>
              <a:gd name="T42" fmla="*/ 48 w 128"/>
              <a:gd name="T43" fmla="*/ 120 h 128"/>
              <a:gd name="T44" fmla="*/ 32 w 128"/>
              <a:gd name="T45" fmla="*/ 84 h 128"/>
              <a:gd name="T46" fmla="*/ 33 w 128"/>
              <a:gd name="T47" fmla="*/ 76 h 128"/>
              <a:gd name="T48" fmla="*/ 45 w 128"/>
              <a:gd name="T49" fmla="*/ 76 h 128"/>
              <a:gd name="T50" fmla="*/ 44 w 128"/>
              <a:gd name="T51" fmla="*/ 108 h 128"/>
              <a:gd name="T52" fmla="*/ 48 w 128"/>
              <a:gd name="T53" fmla="*/ 117 h 128"/>
              <a:gd name="T54" fmla="*/ 53 w 128"/>
              <a:gd name="T55" fmla="*/ 68 h 128"/>
              <a:gd name="T56" fmla="*/ 52 w 128"/>
              <a:gd name="T57" fmla="*/ 68 h 128"/>
              <a:gd name="T58" fmla="*/ 52 w 128"/>
              <a:gd name="T59" fmla="*/ 44 h 128"/>
              <a:gd name="T60" fmla="*/ 74 w 128"/>
              <a:gd name="T61" fmla="*/ 36 h 128"/>
              <a:gd name="T62" fmla="*/ 74 w 128"/>
              <a:gd name="T63" fmla="*/ 76 h 128"/>
              <a:gd name="T64" fmla="*/ 100 w 128"/>
              <a:gd name="T65" fmla="*/ 104 h 128"/>
              <a:gd name="T66" fmla="*/ 92 w 128"/>
              <a:gd name="T67" fmla="*/ 76 h 128"/>
              <a:gd name="T68" fmla="*/ 92 w 128"/>
              <a:gd name="T69" fmla="*/ 36 h 128"/>
              <a:gd name="T70" fmla="*/ 100 w 128"/>
              <a:gd name="T71" fmla="*/ 8 h 128"/>
              <a:gd name="T72" fmla="*/ 100 w 128"/>
              <a:gd name="T73" fmla="*/ 10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8" h="128">
                <a:moveTo>
                  <a:pt x="100" y="0"/>
                </a:moveTo>
                <a:cubicBezTo>
                  <a:pt x="92" y="0"/>
                  <a:pt x="85" y="6"/>
                  <a:pt x="81" y="14"/>
                </a:cubicBezTo>
                <a:cubicBezTo>
                  <a:pt x="81" y="14"/>
                  <a:pt x="81" y="14"/>
                  <a:pt x="81" y="14"/>
                </a:cubicBezTo>
                <a:cubicBezTo>
                  <a:pt x="74" y="27"/>
                  <a:pt x="64" y="36"/>
                  <a:pt x="53" y="36"/>
                </a:cubicBezTo>
                <a:cubicBezTo>
                  <a:pt x="50" y="36"/>
                  <a:pt x="50" y="36"/>
                  <a:pt x="50" y="36"/>
                </a:cubicBezTo>
                <a:cubicBezTo>
                  <a:pt x="33" y="36"/>
                  <a:pt x="33" y="36"/>
                  <a:pt x="33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7" y="36"/>
                  <a:pt x="0" y="45"/>
                  <a:pt x="0" y="56"/>
                </a:cubicBezTo>
                <a:cubicBezTo>
                  <a:pt x="0" y="67"/>
                  <a:pt x="7" y="76"/>
                  <a:pt x="16" y="76"/>
                </a:cubicBezTo>
                <a:cubicBezTo>
                  <a:pt x="20" y="76"/>
                  <a:pt x="24" y="80"/>
                  <a:pt x="24" y="84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4"/>
                  <a:pt x="28" y="128"/>
                  <a:pt x="32" y="128"/>
                </a:cubicBezTo>
                <a:cubicBezTo>
                  <a:pt x="48" y="128"/>
                  <a:pt x="48" y="128"/>
                  <a:pt x="48" y="128"/>
                </a:cubicBezTo>
                <a:cubicBezTo>
                  <a:pt x="52" y="128"/>
                  <a:pt x="56" y="124"/>
                  <a:pt x="56" y="120"/>
                </a:cubicBezTo>
                <a:cubicBezTo>
                  <a:pt x="56" y="116"/>
                  <a:pt x="56" y="116"/>
                  <a:pt x="56" y="116"/>
                </a:cubicBezTo>
                <a:cubicBezTo>
                  <a:pt x="56" y="112"/>
                  <a:pt x="52" y="110"/>
                  <a:pt x="52" y="108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79"/>
                  <a:pt x="52" y="79"/>
                  <a:pt x="53" y="78"/>
                </a:cubicBezTo>
                <a:cubicBezTo>
                  <a:pt x="53" y="78"/>
                  <a:pt x="53" y="78"/>
                  <a:pt x="53" y="78"/>
                </a:cubicBezTo>
                <a:cubicBezTo>
                  <a:pt x="53" y="77"/>
                  <a:pt x="53" y="77"/>
                  <a:pt x="54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54" y="76"/>
                  <a:pt x="55" y="76"/>
                  <a:pt x="55" y="76"/>
                </a:cubicBezTo>
                <a:cubicBezTo>
                  <a:pt x="65" y="77"/>
                  <a:pt x="74" y="85"/>
                  <a:pt x="81" y="98"/>
                </a:cubicBezTo>
                <a:cubicBezTo>
                  <a:pt x="81" y="98"/>
                  <a:pt x="81" y="98"/>
                  <a:pt x="81" y="98"/>
                </a:cubicBezTo>
                <a:cubicBezTo>
                  <a:pt x="85" y="106"/>
                  <a:pt x="92" y="112"/>
                  <a:pt x="100" y="112"/>
                </a:cubicBezTo>
                <a:cubicBezTo>
                  <a:pt x="118" y="112"/>
                  <a:pt x="128" y="84"/>
                  <a:pt x="128" y="56"/>
                </a:cubicBezTo>
                <a:cubicBezTo>
                  <a:pt x="128" y="28"/>
                  <a:pt x="118" y="0"/>
                  <a:pt x="100" y="0"/>
                </a:cubicBezTo>
                <a:close/>
                <a:moveTo>
                  <a:pt x="80" y="56"/>
                </a:moveTo>
                <a:cubicBezTo>
                  <a:pt x="80" y="52"/>
                  <a:pt x="80" y="48"/>
                  <a:pt x="81" y="44"/>
                </a:cubicBezTo>
                <a:cubicBezTo>
                  <a:pt x="92" y="44"/>
                  <a:pt x="92" y="44"/>
                  <a:pt x="92" y="44"/>
                </a:cubicBezTo>
                <a:cubicBezTo>
                  <a:pt x="96" y="44"/>
                  <a:pt x="100" y="49"/>
                  <a:pt x="100" y="56"/>
                </a:cubicBezTo>
                <a:cubicBezTo>
                  <a:pt x="100" y="63"/>
                  <a:pt x="96" y="68"/>
                  <a:pt x="92" y="68"/>
                </a:cubicBezTo>
                <a:cubicBezTo>
                  <a:pt x="81" y="68"/>
                  <a:pt x="81" y="68"/>
                  <a:pt x="81" y="68"/>
                </a:cubicBezTo>
                <a:cubicBezTo>
                  <a:pt x="80" y="64"/>
                  <a:pt x="80" y="60"/>
                  <a:pt x="80" y="56"/>
                </a:cubicBezTo>
                <a:close/>
                <a:moveTo>
                  <a:pt x="8" y="56"/>
                </a:moveTo>
                <a:cubicBezTo>
                  <a:pt x="8" y="49"/>
                  <a:pt x="12" y="44"/>
                  <a:pt x="16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2" y="47"/>
                  <a:pt x="40" y="51"/>
                  <a:pt x="40" y="56"/>
                </a:cubicBezTo>
                <a:cubicBezTo>
                  <a:pt x="40" y="61"/>
                  <a:pt x="42" y="65"/>
                  <a:pt x="44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2" y="68"/>
                  <a:pt x="8" y="63"/>
                  <a:pt x="8" y="56"/>
                </a:cubicBezTo>
                <a:close/>
                <a:moveTo>
                  <a:pt x="48" y="120"/>
                </a:moveTo>
                <a:cubicBezTo>
                  <a:pt x="32" y="120"/>
                  <a:pt x="32" y="120"/>
                  <a:pt x="32" y="120"/>
                </a:cubicBezTo>
                <a:cubicBezTo>
                  <a:pt x="32" y="84"/>
                  <a:pt x="32" y="84"/>
                  <a:pt x="32" y="84"/>
                </a:cubicBezTo>
                <a:cubicBezTo>
                  <a:pt x="32" y="81"/>
                  <a:pt x="31" y="78"/>
                  <a:pt x="30" y="76"/>
                </a:cubicBezTo>
                <a:cubicBezTo>
                  <a:pt x="33" y="76"/>
                  <a:pt x="33" y="76"/>
                  <a:pt x="33" y="76"/>
                </a:cubicBezTo>
                <a:cubicBezTo>
                  <a:pt x="33" y="76"/>
                  <a:pt x="33" y="76"/>
                  <a:pt x="33" y="76"/>
                </a:cubicBezTo>
                <a:cubicBezTo>
                  <a:pt x="45" y="76"/>
                  <a:pt x="45" y="76"/>
                  <a:pt x="45" y="76"/>
                </a:cubicBezTo>
                <a:cubicBezTo>
                  <a:pt x="44" y="77"/>
                  <a:pt x="44" y="79"/>
                  <a:pt x="44" y="80"/>
                </a:cubicBezTo>
                <a:cubicBezTo>
                  <a:pt x="44" y="108"/>
                  <a:pt x="44" y="108"/>
                  <a:pt x="44" y="108"/>
                </a:cubicBezTo>
                <a:cubicBezTo>
                  <a:pt x="44" y="112"/>
                  <a:pt x="46" y="114"/>
                  <a:pt x="47" y="116"/>
                </a:cubicBezTo>
                <a:cubicBezTo>
                  <a:pt x="48" y="116"/>
                  <a:pt x="48" y="116"/>
                  <a:pt x="48" y="117"/>
                </a:cubicBezTo>
                <a:lnTo>
                  <a:pt x="48" y="120"/>
                </a:lnTo>
                <a:close/>
                <a:moveTo>
                  <a:pt x="53" y="68"/>
                </a:moveTo>
                <a:cubicBezTo>
                  <a:pt x="52" y="68"/>
                  <a:pt x="52" y="68"/>
                  <a:pt x="52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48" y="68"/>
                  <a:pt x="44" y="63"/>
                  <a:pt x="44" y="56"/>
                </a:cubicBezTo>
                <a:cubicBezTo>
                  <a:pt x="44" y="49"/>
                  <a:pt x="48" y="44"/>
                  <a:pt x="52" y="44"/>
                </a:cubicBezTo>
                <a:cubicBezTo>
                  <a:pt x="53" y="44"/>
                  <a:pt x="53" y="44"/>
                  <a:pt x="53" y="44"/>
                </a:cubicBezTo>
                <a:cubicBezTo>
                  <a:pt x="60" y="44"/>
                  <a:pt x="68" y="41"/>
                  <a:pt x="74" y="36"/>
                </a:cubicBezTo>
                <a:cubicBezTo>
                  <a:pt x="73" y="42"/>
                  <a:pt x="72" y="49"/>
                  <a:pt x="72" y="56"/>
                </a:cubicBezTo>
                <a:cubicBezTo>
                  <a:pt x="72" y="63"/>
                  <a:pt x="73" y="70"/>
                  <a:pt x="74" y="76"/>
                </a:cubicBezTo>
                <a:cubicBezTo>
                  <a:pt x="68" y="71"/>
                  <a:pt x="60" y="68"/>
                  <a:pt x="53" y="68"/>
                </a:cubicBezTo>
                <a:close/>
                <a:moveTo>
                  <a:pt x="100" y="104"/>
                </a:moveTo>
                <a:cubicBezTo>
                  <a:pt x="92" y="104"/>
                  <a:pt x="85" y="93"/>
                  <a:pt x="82" y="76"/>
                </a:cubicBezTo>
                <a:cubicBezTo>
                  <a:pt x="92" y="76"/>
                  <a:pt x="92" y="76"/>
                  <a:pt x="92" y="76"/>
                </a:cubicBezTo>
                <a:cubicBezTo>
                  <a:pt x="101" y="76"/>
                  <a:pt x="108" y="67"/>
                  <a:pt x="108" y="56"/>
                </a:cubicBezTo>
                <a:cubicBezTo>
                  <a:pt x="108" y="45"/>
                  <a:pt x="101" y="36"/>
                  <a:pt x="92" y="36"/>
                </a:cubicBezTo>
                <a:cubicBezTo>
                  <a:pt x="82" y="36"/>
                  <a:pt x="82" y="36"/>
                  <a:pt x="82" y="36"/>
                </a:cubicBezTo>
                <a:cubicBezTo>
                  <a:pt x="85" y="19"/>
                  <a:pt x="92" y="8"/>
                  <a:pt x="100" y="8"/>
                </a:cubicBezTo>
                <a:cubicBezTo>
                  <a:pt x="111" y="8"/>
                  <a:pt x="120" y="29"/>
                  <a:pt x="120" y="56"/>
                </a:cubicBezTo>
                <a:cubicBezTo>
                  <a:pt x="120" y="83"/>
                  <a:pt x="111" y="104"/>
                  <a:pt x="100" y="10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8" name="PA_组合 238"/>
          <p:cNvGrpSpPr/>
          <p:nvPr>
            <p:custDataLst>
              <p:tags r:id="rId14"/>
            </p:custDataLst>
          </p:nvPr>
        </p:nvGrpSpPr>
        <p:grpSpPr>
          <a:xfrm>
            <a:off x="4071398" y="2423893"/>
            <a:ext cx="221658" cy="207930"/>
            <a:chOff x="2974975" y="2071688"/>
            <a:chExt cx="482600" cy="45243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9" name="Freeform 78"/>
            <p:cNvSpPr>
              <a:spLocks noEditPoints="1"/>
            </p:cNvSpPr>
            <p:nvPr/>
          </p:nvSpPr>
          <p:spPr bwMode="auto">
            <a:xfrm>
              <a:off x="2974975" y="2071688"/>
              <a:ext cx="482600" cy="452438"/>
            </a:xfrm>
            <a:custGeom>
              <a:avLst/>
              <a:gdLst>
                <a:gd name="T0" fmla="*/ 126 w 128"/>
                <a:gd name="T1" fmla="*/ 26 h 120"/>
                <a:gd name="T2" fmla="*/ 102 w 128"/>
                <a:gd name="T3" fmla="*/ 2 h 120"/>
                <a:gd name="T4" fmla="*/ 96 w 128"/>
                <a:gd name="T5" fmla="*/ 0 h 120"/>
                <a:gd name="T6" fmla="*/ 12 w 128"/>
                <a:gd name="T7" fmla="*/ 0 h 120"/>
                <a:gd name="T8" fmla="*/ 0 w 128"/>
                <a:gd name="T9" fmla="*/ 12 h 120"/>
                <a:gd name="T10" fmla="*/ 0 w 128"/>
                <a:gd name="T11" fmla="*/ 108 h 120"/>
                <a:gd name="T12" fmla="*/ 12 w 128"/>
                <a:gd name="T13" fmla="*/ 120 h 120"/>
                <a:gd name="T14" fmla="*/ 116 w 128"/>
                <a:gd name="T15" fmla="*/ 120 h 120"/>
                <a:gd name="T16" fmla="*/ 128 w 128"/>
                <a:gd name="T17" fmla="*/ 108 h 120"/>
                <a:gd name="T18" fmla="*/ 128 w 128"/>
                <a:gd name="T19" fmla="*/ 32 h 120"/>
                <a:gd name="T20" fmla="*/ 126 w 128"/>
                <a:gd name="T21" fmla="*/ 26 h 120"/>
                <a:gd name="T22" fmla="*/ 120 w 128"/>
                <a:gd name="T23" fmla="*/ 108 h 120"/>
                <a:gd name="T24" fmla="*/ 116 w 128"/>
                <a:gd name="T25" fmla="*/ 112 h 120"/>
                <a:gd name="T26" fmla="*/ 12 w 128"/>
                <a:gd name="T27" fmla="*/ 112 h 120"/>
                <a:gd name="T28" fmla="*/ 8 w 128"/>
                <a:gd name="T29" fmla="*/ 108 h 120"/>
                <a:gd name="T30" fmla="*/ 8 w 128"/>
                <a:gd name="T31" fmla="*/ 12 h 120"/>
                <a:gd name="T32" fmla="*/ 12 w 128"/>
                <a:gd name="T33" fmla="*/ 8 h 120"/>
                <a:gd name="T34" fmla="*/ 92 w 128"/>
                <a:gd name="T35" fmla="*/ 8 h 120"/>
                <a:gd name="T36" fmla="*/ 92 w 128"/>
                <a:gd name="T37" fmla="*/ 24 h 120"/>
                <a:gd name="T38" fmla="*/ 92 w 128"/>
                <a:gd name="T39" fmla="*/ 24 h 120"/>
                <a:gd name="T40" fmla="*/ 104 w 128"/>
                <a:gd name="T41" fmla="*/ 36 h 120"/>
                <a:gd name="T42" fmla="*/ 108 w 128"/>
                <a:gd name="T43" fmla="*/ 36 h 120"/>
                <a:gd name="T44" fmla="*/ 120 w 128"/>
                <a:gd name="T45" fmla="*/ 36 h 120"/>
                <a:gd name="T46" fmla="*/ 120 w 128"/>
                <a:gd name="T47" fmla="*/ 108 h 120"/>
                <a:gd name="T48" fmla="*/ 108 w 128"/>
                <a:gd name="T49" fmla="*/ 32 h 120"/>
                <a:gd name="T50" fmla="*/ 104 w 128"/>
                <a:gd name="T51" fmla="*/ 32 h 120"/>
                <a:gd name="T52" fmla="*/ 96 w 128"/>
                <a:gd name="T53" fmla="*/ 24 h 120"/>
                <a:gd name="T54" fmla="*/ 96 w 128"/>
                <a:gd name="T55" fmla="*/ 24 h 120"/>
                <a:gd name="T56" fmla="*/ 96 w 128"/>
                <a:gd name="T57" fmla="*/ 8 h 120"/>
                <a:gd name="T58" fmla="*/ 120 w 128"/>
                <a:gd name="T59" fmla="*/ 32 h 120"/>
                <a:gd name="T60" fmla="*/ 108 w 128"/>
                <a:gd name="T61" fmla="*/ 3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8" h="120">
                  <a:moveTo>
                    <a:pt x="126" y="26"/>
                  </a:moveTo>
                  <a:cubicBezTo>
                    <a:pt x="102" y="2"/>
                    <a:pt x="102" y="2"/>
                    <a:pt x="102" y="2"/>
                  </a:cubicBezTo>
                  <a:cubicBezTo>
                    <a:pt x="100" y="1"/>
                    <a:pt x="98" y="0"/>
                    <a:pt x="9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5"/>
                    <a:pt x="5" y="120"/>
                    <a:pt x="12" y="120"/>
                  </a:cubicBezTo>
                  <a:cubicBezTo>
                    <a:pt x="116" y="120"/>
                    <a:pt x="116" y="120"/>
                    <a:pt x="116" y="120"/>
                  </a:cubicBezTo>
                  <a:cubicBezTo>
                    <a:pt x="123" y="120"/>
                    <a:pt x="128" y="115"/>
                    <a:pt x="128" y="108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0"/>
                    <a:pt x="127" y="28"/>
                    <a:pt x="126" y="26"/>
                  </a:cubicBezTo>
                  <a:close/>
                  <a:moveTo>
                    <a:pt x="120" y="108"/>
                  </a:moveTo>
                  <a:cubicBezTo>
                    <a:pt x="120" y="110"/>
                    <a:pt x="118" y="112"/>
                    <a:pt x="116" y="1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0" y="112"/>
                    <a:pt x="8" y="110"/>
                    <a:pt x="8" y="10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2" y="31"/>
                    <a:pt x="97" y="36"/>
                    <a:pt x="104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20" y="36"/>
                    <a:pt x="120" y="36"/>
                    <a:pt x="120" y="36"/>
                  </a:cubicBezTo>
                  <a:lnTo>
                    <a:pt x="120" y="108"/>
                  </a:lnTo>
                  <a:close/>
                  <a:moveTo>
                    <a:pt x="108" y="32"/>
                  </a:moveTo>
                  <a:cubicBezTo>
                    <a:pt x="104" y="32"/>
                    <a:pt x="104" y="32"/>
                    <a:pt x="104" y="32"/>
                  </a:cubicBezTo>
                  <a:cubicBezTo>
                    <a:pt x="100" y="32"/>
                    <a:pt x="96" y="28"/>
                    <a:pt x="96" y="24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20" y="32"/>
                    <a:pt x="120" y="32"/>
                    <a:pt x="120" y="32"/>
                  </a:cubicBezTo>
                  <a:lnTo>
                    <a:pt x="108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87102C"/>
                </a:solidFill>
              </a:endParaRPr>
            </a:p>
          </p:txBody>
        </p:sp>
        <p:sp>
          <p:nvSpPr>
            <p:cNvPr id="20" name="Freeform 79"/>
            <p:cNvSpPr>
              <a:spLocks/>
            </p:cNvSpPr>
            <p:nvPr/>
          </p:nvSpPr>
          <p:spPr bwMode="auto">
            <a:xfrm>
              <a:off x="3200400" y="2162176"/>
              <a:ext cx="90487" cy="15875"/>
            </a:xfrm>
            <a:custGeom>
              <a:avLst/>
              <a:gdLst>
                <a:gd name="T0" fmla="*/ 2 w 24"/>
                <a:gd name="T1" fmla="*/ 4 h 4"/>
                <a:gd name="T2" fmla="*/ 22 w 24"/>
                <a:gd name="T3" fmla="*/ 4 h 4"/>
                <a:gd name="T4" fmla="*/ 24 w 24"/>
                <a:gd name="T5" fmla="*/ 2 h 4"/>
                <a:gd name="T6" fmla="*/ 22 w 24"/>
                <a:gd name="T7" fmla="*/ 0 h 4"/>
                <a:gd name="T8" fmla="*/ 2 w 24"/>
                <a:gd name="T9" fmla="*/ 0 h 4"/>
                <a:gd name="T10" fmla="*/ 0 w 24"/>
                <a:gd name="T11" fmla="*/ 2 h 4"/>
                <a:gd name="T12" fmla="*/ 2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4" y="3"/>
                    <a:pt x="24" y="2"/>
                  </a:cubicBezTo>
                  <a:cubicBezTo>
                    <a:pt x="24" y="1"/>
                    <a:pt x="23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87102C"/>
                </a:solidFill>
              </a:endParaRPr>
            </a:p>
          </p:txBody>
        </p:sp>
        <p:sp>
          <p:nvSpPr>
            <p:cNvPr id="21" name="Freeform 80"/>
            <p:cNvSpPr>
              <a:spLocks/>
            </p:cNvSpPr>
            <p:nvPr/>
          </p:nvSpPr>
          <p:spPr bwMode="auto">
            <a:xfrm>
              <a:off x="3200400" y="2208213"/>
              <a:ext cx="90487" cy="14288"/>
            </a:xfrm>
            <a:custGeom>
              <a:avLst/>
              <a:gdLst>
                <a:gd name="T0" fmla="*/ 2 w 24"/>
                <a:gd name="T1" fmla="*/ 4 h 4"/>
                <a:gd name="T2" fmla="*/ 22 w 24"/>
                <a:gd name="T3" fmla="*/ 4 h 4"/>
                <a:gd name="T4" fmla="*/ 24 w 24"/>
                <a:gd name="T5" fmla="*/ 2 h 4"/>
                <a:gd name="T6" fmla="*/ 22 w 24"/>
                <a:gd name="T7" fmla="*/ 0 h 4"/>
                <a:gd name="T8" fmla="*/ 2 w 24"/>
                <a:gd name="T9" fmla="*/ 0 h 4"/>
                <a:gd name="T10" fmla="*/ 0 w 24"/>
                <a:gd name="T11" fmla="*/ 2 h 4"/>
                <a:gd name="T12" fmla="*/ 2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4" y="3"/>
                    <a:pt x="24" y="2"/>
                  </a:cubicBezTo>
                  <a:cubicBezTo>
                    <a:pt x="24" y="1"/>
                    <a:pt x="23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87102C"/>
                </a:solidFill>
              </a:endParaRPr>
            </a:p>
          </p:txBody>
        </p:sp>
        <p:sp>
          <p:nvSpPr>
            <p:cNvPr id="22" name="Freeform 81"/>
            <p:cNvSpPr>
              <a:spLocks/>
            </p:cNvSpPr>
            <p:nvPr/>
          </p:nvSpPr>
          <p:spPr bwMode="auto">
            <a:xfrm>
              <a:off x="3200400" y="2252663"/>
              <a:ext cx="196850" cy="15875"/>
            </a:xfrm>
            <a:custGeom>
              <a:avLst/>
              <a:gdLst>
                <a:gd name="T0" fmla="*/ 0 w 52"/>
                <a:gd name="T1" fmla="*/ 2 h 4"/>
                <a:gd name="T2" fmla="*/ 2 w 52"/>
                <a:gd name="T3" fmla="*/ 4 h 4"/>
                <a:gd name="T4" fmla="*/ 50 w 52"/>
                <a:gd name="T5" fmla="*/ 4 h 4"/>
                <a:gd name="T6" fmla="*/ 52 w 52"/>
                <a:gd name="T7" fmla="*/ 2 h 4"/>
                <a:gd name="T8" fmla="*/ 50 w 52"/>
                <a:gd name="T9" fmla="*/ 0 h 4"/>
                <a:gd name="T10" fmla="*/ 2 w 52"/>
                <a:gd name="T11" fmla="*/ 0 h 4"/>
                <a:gd name="T12" fmla="*/ 0 w 52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0" y="2"/>
                  </a:moveTo>
                  <a:cubicBezTo>
                    <a:pt x="0" y="3"/>
                    <a:pt x="1" y="4"/>
                    <a:pt x="2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1" y="4"/>
                    <a:pt x="52" y="3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87102C"/>
                </a:solidFill>
              </a:endParaRPr>
            </a:p>
          </p:txBody>
        </p:sp>
        <p:sp>
          <p:nvSpPr>
            <p:cNvPr id="23" name="Freeform 82"/>
            <p:cNvSpPr>
              <a:spLocks/>
            </p:cNvSpPr>
            <p:nvPr/>
          </p:nvSpPr>
          <p:spPr bwMode="auto">
            <a:xfrm>
              <a:off x="3035300" y="2343151"/>
              <a:ext cx="361950" cy="15875"/>
            </a:xfrm>
            <a:custGeom>
              <a:avLst/>
              <a:gdLst>
                <a:gd name="T0" fmla="*/ 94 w 96"/>
                <a:gd name="T1" fmla="*/ 0 h 4"/>
                <a:gd name="T2" fmla="*/ 2 w 96"/>
                <a:gd name="T3" fmla="*/ 0 h 4"/>
                <a:gd name="T4" fmla="*/ 0 w 96"/>
                <a:gd name="T5" fmla="*/ 2 h 4"/>
                <a:gd name="T6" fmla="*/ 2 w 96"/>
                <a:gd name="T7" fmla="*/ 4 h 4"/>
                <a:gd name="T8" fmla="*/ 94 w 96"/>
                <a:gd name="T9" fmla="*/ 4 h 4"/>
                <a:gd name="T10" fmla="*/ 96 w 96"/>
                <a:gd name="T11" fmla="*/ 2 h 4"/>
                <a:gd name="T12" fmla="*/ 94 w 9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5" y="4"/>
                    <a:pt x="96" y="3"/>
                    <a:pt x="96" y="2"/>
                  </a:cubicBezTo>
                  <a:cubicBezTo>
                    <a:pt x="96" y="1"/>
                    <a:pt x="95" y="0"/>
                    <a:pt x="9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87102C"/>
                </a:solidFill>
              </a:endParaRPr>
            </a:p>
          </p:txBody>
        </p:sp>
        <p:sp>
          <p:nvSpPr>
            <p:cNvPr id="24" name="Freeform 83"/>
            <p:cNvSpPr>
              <a:spLocks/>
            </p:cNvSpPr>
            <p:nvPr/>
          </p:nvSpPr>
          <p:spPr bwMode="auto">
            <a:xfrm>
              <a:off x="3035300" y="2389188"/>
              <a:ext cx="361950" cy="14288"/>
            </a:xfrm>
            <a:custGeom>
              <a:avLst/>
              <a:gdLst>
                <a:gd name="T0" fmla="*/ 94 w 96"/>
                <a:gd name="T1" fmla="*/ 0 h 4"/>
                <a:gd name="T2" fmla="*/ 2 w 96"/>
                <a:gd name="T3" fmla="*/ 0 h 4"/>
                <a:gd name="T4" fmla="*/ 0 w 96"/>
                <a:gd name="T5" fmla="*/ 2 h 4"/>
                <a:gd name="T6" fmla="*/ 2 w 96"/>
                <a:gd name="T7" fmla="*/ 4 h 4"/>
                <a:gd name="T8" fmla="*/ 94 w 96"/>
                <a:gd name="T9" fmla="*/ 4 h 4"/>
                <a:gd name="T10" fmla="*/ 96 w 96"/>
                <a:gd name="T11" fmla="*/ 2 h 4"/>
                <a:gd name="T12" fmla="*/ 94 w 9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5" y="4"/>
                    <a:pt x="96" y="3"/>
                    <a:pt x="96" y="2"/>
                  </a:cubicBezTo>
                  <a:cubicBezTo>
                    <a:pt x="96" y="1"/>
                    <a:pt x="95" y="0"/>
                    <a:pt x="9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87102C"/>
                </a:solidFill>
              </a:endParaRPr>
            </a:p>
          </p:txBody>
        </p:sp>
        <p:sp>
          <p:nvSpPr>
            <p:cNvPr id="25" name="Freeform 84"/>
            <p:cNvSpPr>
              <a:spLocks/>
            </p:cNvSpPr>
            <p:nvPr/>
          </p:nvSpPr>
          <p:spPr bwMode="auto">
            <a:xfrm>
              <a:off x="3035300" y="2433638"/>
              <a:ext cx="361950" cy="14288"/>
            </a:xfrm>
            <a:custGeom>
              <a:avLst/>
              <a:gdLst>
                <a:gd name="T0" fmla="*/ 94 w 96"/>
                <a:gd name="T1" fmla="*/ 0 h 4"/>
                <a:gd name="T2" fmla="*/ 2 w 96"/>
                <a:gd name="T3" fmla="*/ 0 h 4"/>
                <a:gd name="T4" fmla="*/ 0 w 96"/>
                <a:gd name="T5" fmla="*/ 2 h 4"/>
                <a:gd name="T6" fmla="*/ 2 w 96"/>
                <a:gd name="T7" fmla="*/ 4 h 4"/>
                <a:gd name="T8" fmla="*/ 94 w 96"/>
                <a:gd name="T9" fmla="*/ 4 h 4"/>
                <a:gd name="T10" fmla="*/ 96 w 96"/>
                <a:gd name="T11" fmla="*/ 2 h 4"/>
                <a:gd name="T12" fmla="*/ 94 w 9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5" y="4"/>
                    <a:pt x="96" y="3"/>
                    <a:pt x="96" y="2"/>
                  </a:cubicBezTo>
                  <a:cubicBezTo>
                    <a:pt x="96" y="1"/>
                    <a:pt x="95" y="0"/>
                    <a:pt x="9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87102C"/>
                </a:solidFill>
              </a:endParaRPr>
            </a:p>
          </p:txBody>
        </p:sp>
        <p:sp>
          <p:nvSpPr>
            <p:cNvPr id="26" name="Freeform 85"/>
            <p:cNvSpPr>
              <a:spLocks/>
            </p:cNvSpPr>
            <p:nvPr/>
          </p:nvSpPr>
          <p:spPr bwMode="auto">
            <a:xfrm>
              <a:off x="3035300" y="2298701"/>
              <a:ext cx="361950" cy="14288"/>
            </a:xfrm>
            <a:custGeom>
              <a:avLst/>
              <a:gdLst>
                <a:gd name="T0" fmla="*/ 94 w 96"/>
                <a:gd name="T1" fmla="*/ 0 h 4"/>
                <a:gd name="T2" fmla="*/ 2 w 96"/>
                <a:gd name="T3" fmla="*/ 0 h 4"/>
                <a:gd name="T4" fmla="*/ 0 w 96"/>
                <a:gd name="T5" fmla="*/ 2 h 4"/>
                <a:gd name="T6" fmla="*/ 2 w 96"/>
                <a:gd name="T7" fmla="*/ 4 h 4"/>
                <a:gd name="T8" fmla="*/ 94 w 96"/>
                <a:gd name="T9" fmla="*/ 4 h 4"/>
                <a:gd name="T10" fmla="*/ 96 w 96"/>
                <a:gd name="T11" fmla="*/ 2 h 4"/>
                <a:gd name="T12" fmla="*/ 94 w 9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5" y="4"/>
                    <a:pt x="96" y="3"/>
                    <a:pt x="96" y="2"/>
                  </a:cubicBezTo>
                  <a:cubicBezTo>
                    <a:pt x="96" y="1"/>
                    <a:pt x="95" y="0"/>
                    <a:pt x="9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87102C"/>
                </a:solidFill>
              </a:endParaRPr>
            </a:p>
          </p:txBody>
        </p:sp>
        <p:sp>
          <p:nvSpPr>
            <p:cNvPr id="27" name="Freeform 86"/>
            <p:cNvSpPr>
              <a:spLocks noEditPoints="1"/>
            </p:cNvSpPr>
            <p:nvPr/>
          </p:nvSpPr>
          <p:spPr bwMode="auto">
            <a:xfrm>
              <a:off x="3035300" y="2147888"/>
              <a:ext cx="134937" cy="120650"/>
            </a:xfrm>
            <a:custGeom>
              <a:avLst/>
              <a:gdLst>
                <a:gd name="T0" fmla="*/ 4 w 36"/>
                <a:gd name="T1" fmla="*/ 32 h 32"/>
                <a:gd name="T2" fmla="*/ 32 w 36"/>
                <a:gd name="T3" fmla="*/ 32 h 32"/>
                <a:gd name="T4" fmla="*/ 36 w 36"/>
                <a:gd name="T5" fmla="*/ 28 h 32"/>
                <a:gd name="T6" fmla="*/ 36 w 36"/>
                <a:gd name="T7" fmla="*/ 4 h 32"/>
                <a:gd name="T8" fmla="*/ 32 w 36"/>
                <a:gd name="T9" fmla="*/ 0 h 32"/>
                <a:gd name="T10" fmla="*/ 4 w 36"/>
                <a:gd name="T11" fmla="*/ 0 h 32"/>
                <a:gd name="T12" fmla="*/ 0 w 36"/>
                <a:gd name="T13" fmla="*/ 4 h 32"/>
                <a:gd name="T14" fmla="*/ 0 w 36"/>
                <a:gd name="T15" fmla="*/ 28 h 32"/>
                <a:gd name="T16" fmla="*/ 4 w 36"/>
                <a:gd name="T17" fmla="*/ 32 h 32"/>
                <a:gd name="T18" fmla="*/ 8 w 36"/>
                <a:gd name="T19" fmla="*/ 8 h 32"/>
                <a:gd name="T20" fmla="*/ 28 w 36"/>
                <a:gd name="T21" fmla="*/ 8 h 32"/>
                <a:gd name="T22" fmla="*/ 28 w 36"/>
                <a:gd name="T23" fmla="*/ 24 h 32"/>
                <a:gd name="T24" fmla="*/ 8 w 36"/>
                <a:gd name="T25" fmla="*/ 24 h 32"/>
                <a:gd name="T26" fmla="*/ 8 w 36"/>
                <a:gd name="T27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2">
                  <a:moveTo>
                    <a:pt x="4" y="32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4" y="32"/>
                    <a:pt x="36" y="30"/>
                    <a:pt x="36" y="28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lose/>
                  <a:moveTo>
                    <a:pt x="8" y="8"/>
                  </a:moveTo>
                  <a:cubicBezTo>
                    <a:pt x="28" y="8"/>
                    <a:pt x="28" y="8"/>
                    <a:pt x="28" y="8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8" y="24"/>
                    <a:pt x="8" y="24"/>
                    <a:pt x="8" y="24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87102C"/>
                </a:solidFill>
              </a:endParaRPr>
            </a:p>
          </p:txBody>
        </p:sp>
      </p:grpSp>
      <p:grpSp>
        <p:nvGrpSpPr>
          <p:cNvPr id="28" name="PA_组合 236"/>
          <p:cNvGrpSpPr/>
          <p:nvPr>
            <p:custDataLst>
              <p:tags r:id="rId15"/>
            </p:custDataLst>
          </p:nvPr>
        </p:nvGrpSpPr>
        <p:grpSpPr>
          <a:xfrm>
            <a:off x="4812278" y="2312038"/>
            <a:ext cx="243120" cy="244072"/>
            <a:chOff x="1049338" y="2071688"/>
            <a:chExt cx="481012" cy="4826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9" name="Freeform 90"/>
            <p:cNvSpPr>
              <a:spLocks noEditPoints="1"/>
            </p:cNvSpPr>
            <p:nvPr/>
          </p:nvSpPr>
          <p:spPr bwMode="auto">
            <a:xfrm>
              <a:off x="1049338" y="2071688"/>
              <a:ext cx="481012" cy="482600"/>
            </a:xfrm>
            <a:custGeom>
              <a:avLst/>
              <a:gdLst>
                <a:gd name="T0" fmla="*/ 83 w 128"/>
                <a:gd name="T1" fmla="*/ 40 h 128"/>
                <a:gd name="T2" fmla="*/ 64 w 128"/>
                <a:gd name="T3" fmla="*/ 0 h 128"/>
                <a:gd name="T4" fmla="*/ 36 w 128"/>
                <a:gd name="T5" fmla="*/ 41 h 128"/>
                <a:gd name="T6" fmla="*/ 32 w 128"/>
                <a:gd name="T7" fmla="*/ 43 h 128"/>
                <a:gd name="T8" fmla="*/ 12 w 128"/>
                <a:gd name="T9" fmla="*/ 40 h 128"/>
                <a:gd name="T10" fmla="*/ 0 w 128"/>
                <a:gd name="T11" fmla="*/ 116 h 128"/>
                <a:gd name="T12" fmla="*/ 24 w 128"/>
                <a:gd name="T13" fmla="*/ 128 h 128"/>
                <a:gd name="T14" fmla="*/ 35 w 128"/>
                <a:gd name="T15" fmla="*/ 121 h 128"/>
                <a:gd name="T16" fmla="*/ 36 w 128"/>
                <a:gd name="T17" fmla="*/ 121 h 128"/>
                <a:gd name="T18" fmla="*/ 76 w 128"/>
                <a:gd name="T19" fmla="*/ 128 h 128"/>
                <a:gd name="T20" fmla="*/ 112 w 128"/>
                <a:gd name="T21" fmla="*/ 120 h 128"/>
                <a:gd name="T22" fmla="*/ 114 w 128"/>
                <a:gd name="T23" fmla="*/ 109 h 128"/>
                <a:gd name="T24" fmla="*/ 121 w 128"/>
                <a:gd name="T25" fmla="*/ 88 h 128"/>
                <a:gd name="T26" fmla="*/ 124 w 128"/>
                <a:gd name="T27" fmla="*/ 67 h 128"/>
                <a:gd name="T28" fmla="*/ 128 w 128"/>
                <a:gd name="T29" fmla="*/ 58 h 128"/>
                <a:gd name="T30" fmla="*/ 117 w 128"/>
                <a:gd name="T31" fmla="*/ 42 h 128"/>
                <a:gd name="T32" fmla="*/ 24 w 128"/>
                <a:gd name="T33" fmla="*/ 120 h 128"/>
                <a:gd name="T34" fmla="*/ 8 w 128"/>
                <a:gd name="T35" fmla="*/ 116 h 128"/>
                <a:gd name="T36" fmla="*/ 12 w 128"/>
                <a:gd name="T37" fmla="*/ 48 h 128"/>
                <a:gd name="T38" fmla="*/ 28 w 128"/>
                <a:gd name="T39" fmla="*/ 52 h 128"/>
                <a:gd name="T40" fmla="*/ 120 w 128"/>
                <a:gd name="T41" fmla="*/ 58 h 128"/>
                <a:gd name="T42" fmla="*/ 104 w 128"/>
                <a:gd name="T43" fmla="*/ 64 h 128"/>
                <a:gd name="T44" fmla="*/ 104 w 128"/>
                <a:gd name="T45" fmla="*/ 68 h 128"/>
                <a:gd name="T46" fmla="*/ 118 w 128"/>
                <a:gd name="T47" fmla="*/ 75 h 128"/>
                <a:gd name="T48" fmla="*/ 100 w 128"/>
                <a:gd name="T49" fmla="*/ 84 h 128"/>
                <a:gd name="T50" fmla="*/ 100 w 128"/>
                <a:gd name="T51" fmla="*/ 88 h 128"/>
                <a:gd name="T52" fmla="*/ 113 w 128"/>
                <a:gd name="T53" fmla="*/ 96 h 128"/>
                <a:gd name="T54" fmla="*/ 96 w 128"/>
                <a:gd name="T55" fmla="*/ 104 h 128"/>
                <a:gd name="T56" fmla="*/ 96 w 128"/>
                <a:gd name="T57" fmla="*/ 108 h 128"/>
                <a:gd name="T58" fmla="*/ 106 w 128"/>
                <a:gd name="T59" fmla="*/ 114 h 128"/>
                <a:gd name="T60" fmla="*/ 98 w 128"/>
                <a:gd name="T61" fmla="*/ 120 h 128"/>
                <a:gd name="T62" fmla="*/ 54 w 128"/>
                <a:gd name="T63" fmla="*/ 117 h 128"/>
                <a:gd name="T64" fmla="*/ 32 w 128"/>
                <a:gd name="T65" fmla="*/ 110 h 128"/>
                <a:gd name="T66" fmla="*/ 35 w 128"/>
                <a:gd name="T67" fmla="*/ 50 h 128"/>
                <a:gd name="T68" fmla="*/ 60 w 128"/>
                <a:gd name="T69" fmla="*/ 12 h 128"/>
                <a:gd name="T70" fmla="*/ 76 w 128"/>
                <a:gd name="T71" fmla="*/ 27 h 128"/>
                <a:gd name="T72" fmla="*/ 115 w 128"/>
                <a:gd name="T73" fmla="*/ 50 h 128"/>
                <a:gd name="T74" fmla="*/ 120 w 128"/>
                <a:gd name="T75" fmla="*/ 5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128">
                  <a:moveTo>
                    <a:pt x="117" y="42"/>
                  </a:moveTo>
                  <a:cubicBezTo>
                    <a:pt x="112" y="41"/>
                    <a:pt x="100" y="41"/>
                    <a:pt x="83" y="40"/>
                  </a:cubicBezTo>
                  <a:cubicBezTo>
                    <a:pt x="84" y="36"/>
                    <a:pt x="84" y="33"/>
                    <a:pt x="84" y="27"/>
                  </a:cubicBezTo>
                  <a:cubicBezTo>
                    <a:pt x="84" y="13"/>
                    <a:pt x="73" y="0"/>
                    <a:pt x="64" y="0"/>
                  </a:cubicBezTo>
                  <a:cubicBezTo>
                    <a:pt x="57" y="0"/>
                    <a:pt x="52" y="5"/>
                    <a:pt x="52" y="12"/>
                  </a:cubicBezTo>
                  <a:cubicBezTo>
                    <a:pt x="52" y="20"/>
                    <a:pt x="49" y="34"/>
                    <a:pt x="36" y="41"/>
                  </a:cubicBezTo>
                  <a:cubicBezTo>
                    <a:pt x="35" y="41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0" y="41"/>
                    <a:pt x="27" y="40"/>
                    <a:pt x="24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5" y="40"/>
                    <a:pt x="0" y="45"/>
                    <a:pt x="0" y="5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3"/>
                    <a:pt x="5" y="128"/>
                    <a:pt x="12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9" y="128"/>
                    <a:pt x="33" y="125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21"/>
                    <a:pt x="35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8" y="122"/>
                    <a:pt x="43" y="123"/>
                    <a:pt x="52" y="125"/>
                  </a:cubicBezTo>
                  <a:cubicBezTo>
                    <a:pt x="54" y="126"/>
                    <a:pt x="65" y="128"/>
                    <a:pt x="76" y="128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105" y="128"/>
                    <a:pt x="109" y="125"/>
                    <a:pt x="112" y="120"/>
                  </a:cubicBezTo>
                  <a:cubicBezTo>
                    <a:pt x="112" y="120"/>
                    <a:pt x="113" y="118"/>
                    <a:pt x="114" y="116"/>
                  </a:cubicBezTo>
                  <a:cubicBezTo>
                    <a:pt x="115" y="114"/>
                    <a:pt x="115" y="112"/>
                    <a:pt x="114" y="109"/>
                  </a:cubicBezTo>
                  <a:cubicBezTo>
                    <a:pt x="118" y="106"/>
                    <a:pt x="120" y="102"/>
                    <a:pt x="121" y="99"/>
                  </a:cubicBezTo>
                  <a:cubicBezTo>
                    <a:pt x="122" y="94"/>
                    <a:pt x="122" y="90"/>
                    <a:pt x="121" y="88"/>
                  </a:cubicBezTo>
                  <a:cubicBezTo>
                    <a:pt x="123" y="85"/>
                    <a:pt x="125" y="82"/>
                    <a:pt x="126" y="77"/>
                  </a:cubicBezTo>
                  <a:cubicBezTo>
                    <a:pt x="127" y="73"/>
                    <a:pt x="126" y="70"/>
                    <a:pt x="124" y="67"/>
                  </a:cubicBezTo>
                  <a:cubicBezTo>
                    <a:pt x="127" y="65"/>
                    <a:pt x="128" y="61"/>
                    <a:pt x="128" y="58"/>
                  </a:cubicBezTo>
                  <a:cubicBezTo>
                    <a:pt x="128" y="58"/>
                    <a:pt x="128" y="58"/>
                    <a:pt x="128" y="58"/>
                  </a:cubicBezTo>
                  <a:cubicBezTo>
                    <a:pt x="128" y="57"/>
                    <a:pt x="128" y="57"/>
                    <a:pt x="128" y="56"/>
                  </a:cubicBezTo>
                  <a:cubicBezTo>
                    <a:pt x="128" y="51"/>
                    <a:pt x="125" y="44"/>
                    <a:pt x="117" y="42"/>
                  </a:cubicBezTo>
                  <a:close/>
                  <a:moveTo>
                    <a:pt x="28" y="116"/>
                  </a:moveTo>
                  <a:cubicBezTo>
                    <a:pt x="28" y="118"/>
                    <a:pt x="26" y="120"/>
                    <a:pt x="24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0" y="120"/>
                    <a:pt x="8" y="118"/>
                    <a:pt x="8" y="11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0"/>
                    <a:pt x="10" y="48"/>
                    <a:pt x="12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6" y="48"/>
                    <a:pt x="28" y="50"/>
                    <a:pt x="28" y="52"/>
                  </a:cubicBezTo>
                  <a:lnTo>
                    <a:pt x="28" y="116"/>
                  </a:lnTo>
                  <a:close/>
                  <a:moveTo>
                    <a:pt x="120" y="58"/>
                  </a:moveTo>
                  <a:cubicBezTo>
                    <a:pt x="120" y="60"/>
                    <a:pt x="119" y="64"/>
                    <a:pt x="112" y="64"/>
                  </a:cubicBezTo>
                  <a:cubicBezTo>
                    <a:pt x="106" y="64"/>
                    <a:pt x="104" y="64"/>
                    <a:pt x="104" y="64"/>
                  </a:cubicBezTo>
                  <a:cubicBezTo>
                    <a:pt x="103" y="64"/>
                    <a:pt x="102" y="65"/>
                    <a:pt x="102" y="66"/>
                  </a:cubicBezTo>
                  <a:cubicBezTo>
                    <a:pt x="102" y="67"/>
                    <a:pt x="103" y="68"/>
                    <a:pt x="104" y="68"/>
                  </a:cubicBezTo>
                  <a:cubicBezTo>
                    <a:pt x="104" y="68"/>
                    <a:pt x="106" y="68"/>
                    <a:pt x="112" y="68"/>
                  </a:cubicBezTo>
                  <a:cubicBezTo>
                    <a:pt x="118" y="68"/>
                    <a:pt x="119" y="73"/>
                    <a:pt x="118" y="75"/>
                  </a:cubicBezTo>
                  <a:cubicBezTo>
                    <a:pt x="118" y="78"/>
                    <a:pt x="116" y="84"/>
                    <a:pt x="110" y="84"/>
                  </a:cubicBezTo>
                  <a:cubicBezTo>
                    <a:pt x="103" y="84"/>
                    <a:pt x="100" y="84"/>
                    <a:pt x="100" y="84"/>
                  </a:cubicBezTo>
                  <a:cubicBezTo>
                    <a:pt x="99" y="84"/>
                    <a:pt x="98" y="85"/>
                    <a:pt x="98" y="86"/>
                  </a:cubicBezTo>
                  <a:cubicBezTo>
                    <a:pt x="98" y="87"/>
                    <a:pt x="99" y="88"/>
                    <a:pt x="100" y="88"/>
                  </a:cubicBezTo>
                  <a:cubicBezTo>
                    <a:pt x="100" y="88"/>
                    <a:pt x="105" y="88"/>
                    <a:pt x="108" y="88"/>
                  </a:cubicBezTo>
                  <a:cubicBezTo>
                    <a:pt x="115" y="88"/>
                    <a:pt x="114" y="93"/>
                    <a:pt x="113" y="96"/>
                  </a:cubicBezTo>
                  <a:cubicBezTo>
                    <a:pt x="112" y="100"/>
                    <a:pt x="111" y="104"/>
                    <a:pt x="103" y="104"/>
                  </a:cubicBezTo>
                  <a:cubicBezTo>
                    <a:pt x="100" y="104"/>
                    <a:pt x="96" y="104"/>
                    <a:pt x="96" y="104"/>
                  </a:cubicBezTo>
                  <a:cubicBezTo>
                    <a:pt x="95" y="104"/>
                    <a:pt x="94" y="105"/>
                    <a:pt x="94" y="106"/>
                  </a:cubicBezTo>
                  <a:cubicBezTo>
                    <a:pt x="94" y="107"/>
                    <a:pt x="95" y="108"/>
                    <a:pt x="96" y="108"/>
                  </a:cubicBezTo>
                  <a:cubicBezTo>
                    <a:pt x="96" y="108"/>
                    <a:pt x="99" y="108"/>
                    <a:pt x="102" y="108"/>
                  </a:cubicBezTo>
                  <a:cubicBezTo>
                    <a:pt x="107" y="108"/>
                    <a:pt x="107" y="112"/>
                    <a:pt x="106" y="114"/>
                  </a:cubicBezTo>
                  <a:cubicBezTo>
                    <a:pt x="106" y="115"/>
                    <a:pt x="105" y="116"/>
                    <a:pt x="105" y="117"/>
                  </a:cubicBezTo>
                  <a:cubicBezTo>
                    <a:pt x="104" y="119"/>
                    <a:pt x="102" y="120"/>
                    <a:pt x="98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65" y="120"/>
                    <a:pt x="54" y="118"/>
                    <a:pt x="54" y="117"/>
                  </a:cubicBezTo>
                  <a:cubicBezTo>
                    <a:pt x="37" y="114"/>
                    <a:pt x="36" y="113"/>
                    <a:pt x="35" y="113"/>
                  </a:cubicBezTo>
                  <a:cubicBezTo>
                    <a:pt x="35" y="113"/>
                    <a:pt x="32" y="112"/>
                    <a:pt x="32" y="110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2"/>
                    <a:pt x="33" y="51"/>
                    <a:pt x="35" y="50"/>
                  </a:cubicBezTo>
                  <a:cubicBezTo>
                    <a:pt x="35" y="50"/>
                    <a:pt x="36" y="50"/>
                    <a:pt x="36" y="50"/>
                  </a:cubicBezTo>
                  <a:cubicBezTo>
                    <a:pt x="54" y="42"/>
                    <a:pt x="60" y="26"/>
                    <a:pt x="60" y="12"/>
                  </a:cubicBezTo>
                  <a:cubicBezTo>
                    <a:pt x="60" y="10"/>
                    <a:pt x="62" y="8"/>
                    <a:pt x="64" y="8"/>
                  </a:cubicBezTo>
                  <a:cubicBezTo>
                    <a:pt x="68" y="8"/>
                    <a:pt x="76" y="16"/>
                    <a:pt x="76" y="27"/>
                  </a:cubicBezTo>
                  <a:cubicBezTo>
                    <a:pt x="76" y="36"/>
                    <a:pt x="75" y="38"/>
                    <a:pt x="72" y="48"/>
                  </a:cubicBezTo>
                  <a:cubicBezTo>
                    <a:pt x="112" y="48"/>
                    <a:pt x="112" y="49"/>
                    <a:pt x="115" y="50"/>
                  </a:cubicBezTo>
                  <a:cubicBezTo>
                    <a:pt x="120" y="51"/>
                    <a:pt x="120" y="54"/>
                    <a:pt x="120" y="56"/>
                  </a:cubicBezTo>
                  <a:cubicBezTo>
                    <a:pt x="120" y="57"/>
                    <a:pt x="120" y="57"/>
                    <a:pt x="1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91"/>
            <p:cNvSpPr>
              <a:spLocks noEditPoints="1"/>
            </p:cNvSpPr>
            <p:nvPr/>
          </p:nvSpPr>
          <p:spPr bwMode="auto">
            <a:xfrm>
              <a:off x="1093788" y="2463801"/>
              <a:ext cx="44450" cy="44450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1" name="PA_组合 35"/>
          <p:cNvGrpSpPr/>
          <p:nvPr>
            <p:custDataLst>
              <p:tags r:id="rId16"/>
            </p:custDataLst>
          </p:nvPr>
        </p:nvGrpSpPr>
        <p:grpSpPr>
          <a:xfrm>
            <a:off x="4059470" y="3135649"/>
            <a:ext cx="296063" cy="294295"/>
            <a:chOff x="6853673" y="3715407"/>
            <a:chExt cx="379359" cy="376864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2" name="Freeform 150"/>
            <p:cNvSpPr>
              <a:spLocks noEditPoints="1"/>
            </p:cNvSpPr>
            <p:nvPr/>
          </p:nvSpPr>
          <p:spPr bwMode="auto">
            <a:xfrm>
              <a:off x="6853673" y="3715407"/>
              <a:ext cx="379359" cy="376864"/>
            </a:xfrm>
            <a:custGeom>
              <a:avLst/>
              <a:gdLst>
                <a:gd name="T0" fmla="*/ 57 w 114"/>
                <a:gd name="T1" fmla="*/ 0 h 114"/>
                <a:gd name="T2" fmla="*/ 0 w 114"/>
                <a:gd name="T3" fmla="*/ 57 h 114"/>
                <a:gd name="T4" fmla="*/ 57 w 114"/>
                <a:gd name="T5" fmla="*/ 114 h 114"/>
                <a:gd name="T6" fmla="*/ 114 w 114"/>
                <a:gd name="T7" fmla="*/ 57 h 114"/>
                <a:gd name="T8" fmla="*/ 57 w 114"/>
                <a:gd name="T9" fmla="*/ 0 h 114"/>
                <a:gd name="T10" fmla="*/ 57 w 114"/>
                <a:gd name="T11" fmla="*/ 108 h 114"/>
                <a:gd name="T12" fmla="*/ 6 w 114"/>
                <a:gd name="T13" fmla="*/ 57 h 114"/>
                <a:gd name="T14" fmla="*/ 57 w 114"/>
                <a:gd name="T15" fmla="*/ 6 h 114"/>
                <a:gd name="T16" fmla="*/ 108 w 114"/>
                <a:gd name="T17" fmla="*/ 57 h 114"/>
                <a:gd name="T18" fmla="*/ 57 w 114"/>
                <a:gd name="T19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57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89"/>
                    <a:pt x="25" y="114"/>
                    <a:pt x="57" y="114"/>
                  </a:cubicBezTo>
                  <a:cubicBezTo>
                    <a:pt x="89" y="114"/>
                    <a:pt x="114" y="89"/>
                    <a:pt x="114" y="57"/>
                  </a:cubicBezTo>
                  <a:cubicBezTo>
                    <a:pt x="114" y="25"/>
                    <a:pt x="89" y="0"/>
                    <a:pt x="57" y="0"/>
                  </a:cubicBezTo>
                  <a:close/>
                  <a:moveTo>
                    <a:pt x="57" y="108"/>
                  </a:moveTo>
                  <a:cubicBezTo>
                    <a:pt x="29" y="108"/>
                    <a:pt x="6" y="85"/>
                    <a:pt x="6" y="57"/>
                  </a:cubicBezTo>
                  <a:cubicBezTo>
                    <a:pt x="6" y="29"/>
                    <a:pt x="29" y="6"/>
                    <a:pt x="57" y="6"/>
                  </a:cubicBezTo>
                  <a:cubicBezTo>
                    <a:pt x="85" y="6"/>
                    <a:pt x="108" y="29"/>
                    <a:pt x="108" y="57"/>
                  </a:cubicBezTo>
                  <a:cubicBezTo>
                    <a:pt x="108" y="85"/>
                    <a:pt x="85" y="108"/>
                    <a:pt x="5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Rectangle 151"/>
            <p:cNvSpPr>
              <a:spLocks noChangeArrowheads="1"/>
            </p:cNvSpPr>
            <p:nvPr/>
          </p:nvSpPr>
          <p:spPr bwMode="auto">
            <a:xfrm>
              <a:off x="6998429" y="3987447"/>
              <a:ext cx="22463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Rectangle 152"/>
            <p:cNvSpPr>
              <a:spLocks noChangeArrowheads="1"/>
            </p:cNvSpPr>
            <p:nvPr/>
          </p:nvSpPr>
          <p:spPr bwMode="auto">
            <a:xfrm>
              <a:off x="7033370" y="3987447"/>
              <a:ext cx="19966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Rectangle 153"/>
            <p:cNvSpPr>
              <a:spLocks noChangeArrowheads="1"/>
            </p:cNvSpPr>
            <p:nvPr/>
          </p:nvSpPr>
          <p:spPr bwMode="auto">
            <a:xfrm>
              <a:off x="7068311" y="3987447"/>
              <a:ext cx="19966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Freeform 154"/>
            <p:cNvSpPr>
              <a:spLocks/>
            </p:cNvSpPr>
            <p:nvPr/>
          </p:nvSpPr>
          <p:spPr bwMode="auto">
            <a:xfrm>
              <a:off x="6970976" y="3822725"/>
              <a:ext cx="82362" cy="84857"/>
            </a:xfrm>
            <a:custGeom>
              <a:avLst/>
              <a:gdLst>
                <a:gd name="T0" fmla="*/ 19 w 25"/>
                <a:gd name="T1" fmla="*/ 22 h 25"/>
                <a:gd name="T2" fmla="*/ 22 w 25"/>
                <a:gd name="T3" fmla="*/ 25 h 25"/>
                <a:gd name="T4" fmla="*/ 25 w 25"/>
                <a:gd name="T5" fmla="*/ 22 h 25"/>
                <a:gd name="T6" fmla="*/ 22 w 25"/>
                <a:gd name="T7" fmla="*/ 19 h 25"/>
                <a:gd name="T8" fmla="*/ 21 w 25"/>
                <a:gd name="T9" fmla="*/ 19 h 25"/>
                <a:gd name="T10" fmla="*/ 0 w 25"/>
                <a:gd name="T11" fmla="*/ 0 h 25"/>
                <a:gd name="T12" fmla="*/ 19 w 25"/>
                <a:gd name="T13" fmla="*/ 22 h 25"/>
                <a:gd name="T14" fmla="*/ 19 w 25"/>
                <a:gd name="T15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5">
                  <a:moveTo>
                    <a:pt x="19" y="22"/>
                  </a:moveTo>
                  <a:cubicBezTo>
                    <a:pt x="19" y="24"/>
                    <a:pt x="20" y="25"/>
                    <a:pt x="22" y="25"/>
                  </a:cubicBezTo>
                  <a:cubicBezTo>
                    <a:pt x="24" y="25"/>
                    <a:pt x="25" y="24"/>
                    <a:pt x="25" y="22"/>
                  </a:cubicBezTo>
                  <a:cubicBezTo>
                    <a:pt x="25" y="21"/>
                    <a:pt x="24" y="19"/>
                    <a:pt x="22" y="19"/>
                  </a:cubicBezTo>
                  <a:cubicBezTo>
                    <a:pt x="22" y="19"/>
                    <a:pt x="22" y="19"/>
                    <a:pt x="21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" name="Freeform 155"/>
            <p:cNvSpPr>
              <a:spLocks/>
            </p:cNvSpPr>
            <p:nvPr/>
          </p:nvSpPr>
          <p:spPr bwMode="auto">
            <a:xfrm>
              <a:off x="6921060" y="3987447"/>
              <a:ext cx="22463" cy="19966"/>
            </a:xfrm>
            <a:custGeom>
              <a:avLst/>
              <a:gdLst>
                <a:gd name="T0" fmla="*/ 0 w 9"/>
                <a:gd name="T1" fmla="*/ 6 h 8"/>
                <a:gd name="T2" fmla="*/ 3 w 9"/>
                <a:gd name="T3" fmla="*/ 8 h 8"/>
                <a:gd name="T4" fmla="*/ 9 w 9"/>
                <a:gd name="T5" fmla="*/ 1 h 8"/>
                <a:gd name="T6" fmla="*/ 7 w 9"/>
                <a:gd name="T7" fmla="*/ 0 h 8"/>
                <a:gd name="T8" fmla="*/ 0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6"/>
                  </a:moveTo>
                  <a:lnTo>
                    <a:pt x="3" y="8"/>
                  </a:lnTo>
                  <a:lnTo>
                    <a:pt x="9" y="1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Freeform 156"/>
            <p:cNvSpPr>
              <a:spLocks/>
            </p:cNvSpPr>
            <p:nvPr/>
          </p:nvSpPr>
          <p:spPr bwMode="auto">
            <a:xfrm>
              <a:off x="6901094" y="3942523"/>
              <a:ext cx="27454" cy="14975"/>
            </a:xfrm>
            <a:custGeom>
              <a:avLst/>
              <a:gdLst>
                <a:gd name="T0" fmla="*/ 9 w 11"/>
                <a:gd name="T1" fmla="*/ 0 h 6"/>
                <a:gd name="T2" fmla="*/ 0 w 11"/>
                <a:gd name="T3" fmla="*/ 3 h 6"/>
                <a:gd name="T4" fmla="*/ 1 w 11"/>
                <a:gd name="T5" fmla="*/ 6 h 6"/>
                <a:gd name="T6" fmla="*/ 11 w 11"/>
                <a:gd name="T7" fmla="*/ 3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lnTo>
                    <a:pt x="0" y="3"/>
                  </a:lnTo>
                  <a:lnTo>
                    <a:pt x="1" y="6"/>
                  </a:lnTo>
                  <a:lnTo>
                    <a:pt x="11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Freeform 157"/>
            <p:cNvSpPr>
              <a:spLocks/>
            </p:cNvSpPr>
            <p:nvPr/>
          </p:nvSpPr>
          <p:spPr bwMode="auto">
            <a:xfrm>
              <a:off x="6933538" y="3790281"/>
              <a:ext cx="19966" cy="22463"/>
            </a:xfrm>
            <a:custGeom>
              <a:avLst/>
              <a:gdLst>
                <a:gd name="T0" fmla="*/ 0 w 8"/>
                <a:gd name="T1" fmla="*/ 3 h 9"/>
                <a:gd name="T2" fmla="*/ 7 w 8"/>
                <a:gd name="T3" fmla="*/ 9 h 9"/>
                <a:gd name="T4" fmla="*/ 8 w 8"/>
                <a:gd name="T5" fmla="*/ 7 h 9"/>
                <a:gd name="T6" fmla="*/ 2 w 8"/>
                <a:gd name="T7" fmla="*/ 0 h 9"/>
                <a:gd name="T8" fmla="*/ 0 w 8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0" y="3"/>
                  </a:moveTo>
                  <a:lnTo>
                    <a:pt x="7" y="9"/>
                  </a:lnTo>
                  <a:lnTo>
                    <a:pt x="8" y="7"/>
                  </a:lnTo>
                  <a:lnTo>
                    <a:pt x="2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Freeform 158"/>
            <p:cNvSpPr>
              <a:spLocks/>
            </p:cNvSpPr>
            <p:nvPr/>
          </p:nvSpPr>
          <p:spPr bwMode="auto">
            <a:xfrm>
              <a:off x="6903589" y="3840196"/>
              <a:ext cx="27454" cy="12480"/>
            </a:xfrm>
            <a:custGeom>
              <a:avLst/>
              <a:gdLst>
                <a:gd name="T0" fmla="*/ 11 w 11"/>
                <a:gd name="T1" fmla="*/ 3 h 5"/>
                <a:gd name="T2" fmla="*/ 2 w 11"/>
                <a:gd name="T3" fmla="*/ 0 h 5"/>
                <a:gd name="T4" fmla="*/ 0 w 11"/>
                <a:gd name="T5" fmla="*/ 3 h 5"/>
                <a:gd name="T6" fmla="*/ 10 w 11"/>
                <a:gd name="T7" fmla="*/ 5 h 5"/>
                <a:gd name="T8" fmla="*/ 11 w 11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1" y="3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10" y="5"/>
                  </a:lnTo>
                  <a:lnTo>
                    <a:pt x="1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Rectangle 159"/>
            <p:cNvSpPr>
              <a:spLocks noChangeArrowheads="1"/>
            </p:cNvSpPr>
            <p:nvPr/>
          </p:nvSpPr>
          <p:spPr bwMode="auto">
            <a:xfrm>
              <a:off x="7040858" y="3750348"/>
              <a:ext cx="7488" cy="22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" name="Freeform 160"/>
            <p:cNvSpPr>
              <a:spLocks/>
            </p:cNvSpPr>
            <p:nvPr/>
          </p:nvSpPr>
          <p:spPr bwMode="auto">
            <a:xfrm>
              <a:off x="6973471" y="3760331"/>
              <a:ext cx="17471" cy="22463"/>
            </a:xfrm>
            <a:custGeom>
              <a:avLst/>
              <a:gdLst>
                <a:gd name="T0" fmla="*/ 7 w 7"/>
                <a:gd name="T1" fmla="*/ 8 h 9"/>
                <a:gd name="T2" fmla="*/ 3 w 7"/>
                <a:gd name="T3" fmla="*/ 0 h 9"/>
                <a:gd name="T4" fmla="*/ 0 w 7"/>
                <a:gd name="T5" fmla="*/ 2 h 9"/>
                <a:gd name="T6" fmla="*/ 4 w 7"/>
                <a:gd name="T7" fmla="*/ 9 h 9"/>
                <a:gd name="T8" fmla="*/ 7 w 7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8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4" y="9"/>
                  </a:lnTo>
                  <a:lnTo>
                    <a:pt x="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Freeform 161"/>
            <p:cNvSpPr>
              <a:spLocks/>
            </p:cNvSpPr>
            <p:nvPr/>
          </p:nvSpPr>
          <p:spPr bwMode="auto">
            <a:xfrm>
              <a:off x="7088277" y="3760331"/>
              <a:ext cx="12480" cy="27454"/>
            </a:xfrm>
            <a:custGeom>
              <a:avLst/>
              <a:gdLst>
                <a:gd name="T0" fmla="*/ 0 w 5"/>
                <a:gd name="T1" fmla="*/ 9 h 11"/>
                <a:gd name="T2" fmla="*/ 2 w 5"/>
                <a:gd name="T3" fmla="*/ 11 h 11"/>
                <a:gd name="T4" fmla="*/ 5 w 5"/>
                <a:gd name="T5" fmla="*/ 2 h 11"/>
                <a:gd name="T6" fmla="*/ 2 w 5"/>
                <a:gd name="T7" fmla="*/ 0 h 11"/>
                <a:gd name="T8" fmla="*/ 0 w 5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0" y="9"/>
                  </a:moveTo>
                  <a:lnTo>
                    <a:pt x="2" y="11"/>
                  </a:lnTo>
                  <a:lnTo>
                    <a:pt x="5" y="2"/>
                  </a:ln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Freeform 162"/>
            <p:cNvSpPr>
              <a:spLocks/>
            </p:cNvSpPr>
            <p:nvPr/>
          </p:nvSpPr>
          <p:spPr bwMode="auto">
            <a:xfrm>
              <a:off x="7130706" y="3987447"/>
              <a:ext cx="22463" cy="19966"/>
            </a:xfrm>
            <a:custGeom>
              <a:avLst/>
              <a:gdLst>
                <a:gd name="T0" fmla="*/ 0 w 9"/>
                <a:gd name="T1" fmla="*/ 1 h 8"/>
                <a:gd name="T2" fmla="*/ 8 w 9"/>
                <a:gd name="T3" fmla="*/ 8 h 8"/>
                <a:gd name="T4" fmla="*/ 9 w 9"/>
                <a:gd name="T5" fmla="*/ 6 h 8"/>
                <a:gd name="T6" fmla="*/ 3 w 9"/>
                <a:gd name="T7" fmla="*/ 0 h 8"/>
                <a:gd name="T8" fmla="*/ 0 w 9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1"/>
                  </a:moveTo>
                  <a:lnTo>
                    <a:pt x="8" y="8"/>
                  </a:lnTo>
                  <a:lnTo>
                    <a:pt x="9" y="6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Freeform 163"/>
            <p:cNvSpPr>
              <a:spLocks/>
            </p:cNvSpPr>
            <p:nvPr/>
          </p:nvSpPr>
          <p:spPr bwMode="auto">
            <a:xfrm>
              <a:off x="7158159" y="3942523"/>
              <a:ext cx="24958" cy="14975"/>
            </a:xfrm>
            <a:custGeom>
              <a:avLst/>
              <a:gdLst>
                <a:gd name="T0" fmla="*/ 0 w 10"/>
                <a:gd name="T1" fmla="*/ 3 h 6"/>
                <a:gd name="T2" fmla="*/ 9 w 10"/>
                <a:gd name="T3" fmla="*/ 6 h 6"/>
                <a:gd name="T4" fmla="*/ 10 w 10"/>
                <a:gd name="T5" fmla="*/ 3 h 6"/>
                <a:gd name="T6" fmla="*/ 1 w 10"/>
                <a:gd name="T7" fmla="*/ 0 h 6"/>
                <a:gd name="T8" fmla="*/ 0 w 10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0" y="3"/>
                  </a:moveTo>
                  <a:lnTo>
                    <a:pt x="9" y="6"/>
                  </a:lnTo>
                  <a:lnTo>
                    <a:pt x="10" y="3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Freeform 164"/>
            <p:cNvSpPr>
              <a:spLocks/>
            </p:cNvSpPr>
            <p:nvPr/>
          </p:nvSpPr>
          <p:spPr bwMode="auto">
            <a:xfrm>
              <a:off x="7128209" y="3790281"/>
              <a:ext cx="22463" cy="22463"/>
            </a:xfrm>
            <a:custGeom>
              <a:avLst/>
              <a:gdLst>
                <a:gd name="T0" fmla="*/ 9 w 9"/>
                <a:gd name="T1" fmla="*/ 3 h 9"/>
                <a:gd name="T2" fmla="*/ 8 w 9"/>
                <a:gd name="T3" fmla="*/ 0 h 9"/>
                <a:gd name="T4" fmla="*/ 0 w 9"/>
                <a:gd name="T5" fmla="*/ 7 h 9"/>
                <a:gd name="T6" fmla="*/ 2 w 9"/>
                <a:gd name="T7" fmla="*/ 9 h 9"/>
                <a:gd name="T8" fmla="*/ 9 w 9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3"/>
                  </a:moveTo>
                  <a:lnTo>
                    <a:pt x="8" y="0"/>
                  </a:lnTo>
                  <a:lnTo>
                    <a:pt x="0" y="7"/>
                  </a:lnTo>
                  <a:lnTo>
                    <a:pt x="2" y="9"/>
                  </a:lnTo>
                  <a:lnTo>
                    <a:pt x="9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Freeform 165"/>
            <p:cNvSpPr>
              <a:spLocks/>
            </p:cNvSpPr>
            <p:nvPr/>
          </p:nvSpPr>
          <p:spPr bwMode="auto">
            <a:xfrm>
              <a:off x="7153167" y="3840196"/>
              <a:ext cx="27454" cy="12480"/>
            </a:xfrm>
            <a:custGeom>
              <a:avLst/>
              <a:gdLst>
                <a:gd name="T0" fmla="*/ 10 w 11"/>
                <a:gd name="T1" fmla="*/ 0 h 5"/>
                <a:gd name="T2" fmla="*/ 0 w 11"/>
                <a:gd name="T3" fmla="*/ 3 h 5"/>
                <a:gd name="T4" fmla="*/ 2 w 11"/>
                <a:gd name="T5" fmla="*/ 5 h 5"/>
                <a:gd name="T6" fmla="*/ 11 w 11"/>
                <a:gd name="T7" fmla="*/ 3 h 5"/>
                <a:gd name="T8" fmla="*/ 10 w 1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0"/>
                  </a:moveTo>
                  <a:lnTo>
                    <a:pt x="0" y="3"/>
                  </a:lnTo>
                  <a:lnTo>
                    <a:pt x="2" y="5"/>
                  </a:lnTo>
                  <a:lnTo>
                    <a:pt x="11" y="3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Rectangle 166"/>
            <p:cNvSpPr>
              <a:spLocks noChangeArrowheads="1"/>
            </p:cNvSpPr>
            <p:nvPr/>
          </p:nvSpPr>
          <p:spPr bwMode="auto">
            <a:xfrm>
              <a:off x="6893606" y="3890112"/>
              <a:ext cx="24958" cy="7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Rectangle 167"/>
            <p:cNvSpPr>
              <a:spLocks noChangeArrowheads="1"/>
            </p:cNvSpPr>
            <p:nvPr/>
          </p:nvSpPr>
          <p:spPr bwMode="auto">
            <a:xfrm>
              <a:off x="7170638" y="3892607"/>
              <a:ext cx="27454" cy="7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0" name="PA_圆角淘宝店chenying0907 59"/>
          <p:cNvSpPr/>
          <p:nvPr>
            <p:custDataLst>
              <p:tags r:id="rId17"/>
            </p:custDataLst>
          </p:nvPr>
        </p:nvSpPr>
        <p:spPr>
          <a:xfrm>
            <a:off x="1368201" y="1973723"/>
            <a:ext cx="1454273" cy="246335"/>
          </a:xfrm>
          <a:prstGeom prst="roundRect">
            <a:avLst>
              <a:gd name="adj" fmla="val 0"/>
            </a:avLst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" name="PA_淘宝店chenying0907 66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45131" y="2339759"/>
            <a:ext cx="2433954" cy="307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62" name="PA_圆角淘宝店chenying0907 61"/>
          <p:cNvSpPr/>
          <p:nvPr>
            <p:custDataLst>
              <p:tags r:id="rId19"/>
            </p:custDataLst>
          </p:nvPr>
        </p:nvSpPr>
        <p:spPr>
          <a:xfrm>
            <a:off x="2061764" y="3685640"/>
            <a:ext cx="1454273" cy="246335"/>
          </a:xfrm>
          <a:prstGeom prst="roundRect">
            <a:avLst>
              <a:gd name="adj" fmla="val 0"/>
            </a:avLst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3" name="PA_淘宝店chenying0907 66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138694" y="4051674"/>
            <a:ext cx="2433954" cy="307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64" name="PA_圆角淘宝店chenying0907 63"/>
          <p:cNvSpPr/>
          <p:nvPr>
            <p:custDataLst>
              <p:tags r:id="rId21"/>
            </p:custDataLst>
          </p:nvPr>
        </p:nvSpPr>
        <p:spPr>
          <a:xfrm>
            <a:off x="5541530" y="1133310"/>
            <a:ext cx="1454273" cy="246335"/>
          </a:xfrm>
          <a:prstGeom prst="roundRect">
            <a:avLst>
              <a:gd name="adj" fmla="val 0"/>
            </a:avLst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5" name="PA_淘宝店chenying0907 66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541530" y="1499345"/>
            <a:ext cx="2433954" cy="307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66" name="PA_圆角淘宝店chenying0907 65"/>
          <p:cNvSpPr/>
          <p:nvPr>
            <p:custDataLst>
              <p:tags r:id="rId23"/>
            </p:custDataLst>
          </p:nvPr>
        </p:nvSpPr>
        <p:spPr>
          <a:xfrm>
            <a:off x="6299894" y="2881404"/>
            <a:ext cx="1454273" cy="246335"/>
          </a:xfrm>
          <a:prstGeom prst="roundRect">
            <a:avLst>
              <a:gd name="adj" fmla="val 0"/>
            </a:avLst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7" name="PA_淘宝店chenying0907 66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299895" y="3247440"/>
            <a:ext cx="2433954" cy="307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419039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9" grpId="0" animBg="1" autoUpdateAnimBg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 autoUpdateAnimBg="0"/>
      <p:bldP spid="16" grpId="0" animBg="1" autoUpdateAnimBg="0"/>
      <p:bldP spid="17" grpId="0" animBg="1" autoUpdateAnimBg="0"/>
      <p:bldP spid="60" grpId="0"/>
      <p:bldP spid="61" grpId="0"/>
      <p:bldP spid="62" grpId="0"/>
      <p:bldP spid="63" grpId="0"/>
      <p:bldP spid="64" grpId="0" animBg="1" autoUpdateAnimBg="0"/>
      <p:bldP spid="65" grpId="0" animBg="1" autoUpdateAnimBg="0"/>
      <p:bldP spid="66" grpId="0" animBg="1" autoUpdateAnimBg="0"/>
      <p:bldP spid="67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F84E0476-EFE2-4E88-A233-911A676DB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719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EFC77104-CC61-4C4B-A656-7AF51AFDF648}"/>
              </a:ext>
            </a:extLst>
          </p:cNvPr>
          <p:cNvSpPr/>
          <p:nvPr/>
        </p:nvSpPr>
        <p:spPr>
          <a:xfrm>
            <a:off x="503548" y="484312"/>
            <a:ext cx="8136904" cy="41764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6" name="箭头: V 形 5">
            <a:extLst>
              <a:ext uri="{FF2B5EF4-FFF2-40B4-BE49-F238E27FC236}">
                <a16:creationId xmlns="" xmlns:a16="http://schemas.microsoft.com/office/drawing/2014/main" id="{71AE6E73-4561-4917-9719-CB0B4F8F42B6}"/>
              </a:ext>
            </a:extLst>
          </p:cNvPr>
          <p:cNvSpPr/>
          <p:nvPr/>
        </p:nvSpPr>
        <p:spPr>
          <a:xfrm>
            <a:off x="863588" y="484312"/>
            <a:ext cx="2196244" cy="219624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="" xmlns:a16="http://schemas.microsoft.com/office/drawing/2014/main" id="{28CAD7BC-FC43-48B8-86D6-4218810DF155}"/>
              </a:ext>
            </a:extLst>
          </p:cNvPr>
          <p:cNvSpPr/>
          <p:nvPr/>
        </p:nvSpPr>
        <p:spPr>
          <a:xfrm>
            <a:off x="2267744" y="2572544"/>
            <a:ext cx="936104" cy="936104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Rectangle 18">
            <a:extLst>
              <a:ext uri="{FF2B5EF4-FFF2-40B4-BE49-F238E27FC236}">
                <a16:creationId xmlns="" xmlns:a16="http://schemas.microsoft.com/office/drawing/2014/main" id="{2CCE3FCF-7D9E-417C-9B69-6CD3AD800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790" y="2458247"/>
            <a:ext cx="396903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None/>
            </a:pPr>
            <a:r>
              <a:rPr lang="zh-CN" altLang="en-US" sz="3600" cap="all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演讲完毕  谢谢观看</a:t>
            </a:r>
            <a:endParaRPr lang="en-US" altLang="zh-CN" sz="3600" cap="all" dirty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20">
            <a:extLst>
              <a:ext uri="{FF2B5EF4-FFF2-40B4-BE49-F238E27FC236}">
                <a16:creationId xmlns="" xmlns:a16="http://schemas.microsoft.com/office/drawing/2014/main" id="{716C9598-227E-4C9E-B5CC-D199C6986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633" y="3098167"/>
            <a:ext cx="4032854" cy="24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800" dirty="0">
                <a:solidFill>
                  <a:srgbClr val="53585E"/>
                </a:solidFill>
                <a:latin typeface="Arial" pitchFamily="34" charset="0"/>
                <a:cs typeface="Arial" pitchFamily="34" charset="0"/>
              </a:rPr>
              <a:t>We have many PowerPoint </a:t>
            </a:r>
            <a:r>
              <a:rPr lang="zh-CN" altLang="en-US" sz="800" dirty="0">
                <a:solidFill>
                  <a:srgbClr val="53585E"/>
                </a:solidFill>
                <a:latin typeface="Arial" pitchFamily="34" charset="0"/>
                <a:cs typeface="Arial" pitchFamily="34" charset="0"/>
              </a:rPr>
              <a:t>templates</a:t>
            </a:r>
            <a:r>
              <a:rPr lang="en-US" altLang="zh-CN" sz="800" dirty="0">
                <a:solidFill>
                  <a:srgbClr val="53585E"/>
                </a:solidFill>
                <a:latin typeface="Arial" pitchFamily="34" charset="0"/>
                <a:cs typeface="Arial" pitchFamily="34" charset="0"/>
              </a:rPr>
              <a:t> that has been specifically designed to help anyone that is stepping into the world of PowerPoint for the very first time.</a:t>
            </a:r>
            <a:endParaRPr lang="zh-CN" altLang="en-US" sz="800" dirty="0">
              <a:solidFill>
                <a:srgbClr val="53585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0">
            <a:extLst>
              <a:ext uri="{FF2B5EF4-FFF2-40B4-BE49-F238E27FC236}">
                <a16:creationId xmlns="" xmlns:a16="http://schemas.microsoft.com/office/drawing/2014/main" id="{800F0EB4-A791-4CB3-8E6A-ABF6C9D04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58" y="3476335"/>
            <a:ext cx="2952734" cy="153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000" dirty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汇报人</a:t>
            </a:r>
            <a:r>
              <a:rPr lang="en-US" altLang="zh-CN" sz="1000" dirty="0" smtClean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:</a:t>
            </a:r>
            <a:r>
              <a:rPr lang="zh-CN" altLang="en-US" sz="1000" dirty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优</a:t>
            </a:r>
            <a:r>
              <a:rPr lang="zh-CN" altLang="en-US" sz="1000" dirty="0" smtClean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品</a:t>
            </a:r>
            <a:r>
              <a:rPr lang="en-US" altLang="zh-CN" sz="1000" dirty="0" smtClean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PPT</a:t>
            </a:r>
            <a:r>
              <a:rPr lang="zh-CN" altLang="en-US" sz="1000" dirty="0" smtClean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</a:t>
            </a:r>
            <a:r>
              <a:rPr lang="zh-CN" altLang="en-US" sz="1000" dirty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时间</a:t>
            </a:r>
            <a:r>
              <a:rPr lang="en-US" altLang="zh-CN" sz="1000" dirty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:</a:t>
            </a:r>
            <a:r>
              <a:rPr lang="en-US" altLang="zh-CN" sz="1000" dirty="0" smtClean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2018x</a:t>
            </a:r>
            <a:r>
              <a:rPr lang="zh-CN" altLang="en-US" sz="1000" dirty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月</a:t>
            </a:r>
            <a:r>
              <a:rPr lang="en-US" altLang="zh-CN" sz="1000" dirty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x</a:t>
            </a:r>
            <a:r>
              <a:rPr lang="zh-CN" altLang="en-US" sz="1000" dirty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日</a:t>
            </a:r>
          </a:p>
        </p:txBody>
      </p:sp>
      <p:sp>
        <p:nvSpPr>
          <p:cNvPr id="11" name="Rectangle 18">
            <a:extLst>
              <a:ext uri="{FF2B5EF4-FFF2-40B4-BE49-F238E27FC236}">
                <a16:creationId xmlns="" xmlns:a16="http://schemas.microsoft.com/office/drawing/2014/main" id="{2E1658C9-BAB0-4A45-96C3-310C60255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214" y="1448436"/>
            <a:ext cx="138499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宋体" pitchFamily="2" charset="-122"/>
              </a:rPr>
              <a:t>2018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  <a:cs typeface="宋体" pitchFamily="2" charset="-122"/>
            </a:endParaRPr>
          </a:p>
        </p:txBody>
      </p:sp>
      <p:sp>
        <p:nvSpPr>
          <p:cNvPr id="12" name="箭头: V 形 11">
            <a:extLst>
              <a:ext uri="{FF2B5EF4-FFF2-40B4-BE49-F238E27FC236}">
                <a16:creationId xmlns="" xmlns:a16="http://schemas.microsoft.com/office/drawing/2014/main" id="{FC78643E-C0EC-4E7E-B107-47D93253CE50}"/>
              </a:ext>
            </a:extLst>
          </p:cNvPr>
          <p:cNvSpPr/>
          <p:nvPr/>
        </p:nvSpPr>
        <p:spPr>
          <a:xfrm>
            <a:off x="6006215" y="1382722"/>
            <a:ext cx="936104" cy="93610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796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6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667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8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9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0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1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3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3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  <p:bldP spid="8" grpId="0"/>
          <p:bldP spid="9" grpId="0"/>
          <p:bldP spid="10" grpId="0"/>
          <p:bldP spid="11" grpId="0"/>
          <p:bldP spid="1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6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667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8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9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0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1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3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3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  <p:bldP spid="8" grpId="0"/>
          <p:bldP spid="9" grpId="0"/>
          <p:bldP spid="10" grpId="0"/>
          <p:bldP spid="11" grpId="0"/>
          <p:bldP spid="12" grpId="0" animBg="1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681888" y="2210488"/>
            <a:ext cx="447675" cy="492593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4075" y="2213193"/>
            <a:ext cx="7019925" cy="4929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0" tIns="0" rIns="135000" bIns="0" anchor="ctr"/>
          <a:lstStyle/>
          <a:p>
            <a:pPr algn="ctr">
              <a:defRPr/>
            </a:pPr>
            <a:r>
              <a:rPr lang="en-US" altLang="zh-CN" sz="21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1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1637363"/>
            <a:ext cx="6984207" cy="5814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400" spc="15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6984207" y="1634333"/>
            <a:ext cx="640276" cy="584488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6373" y="2941561"/>
            <a:ext cx="5179807" cy="126957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00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B427AB1B-26F8-4120-AFE8-878F59627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719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E968C645-B9A0-4507-9F39-8023EC3A08C8}"/>
              </a:ext>
            </a:extLst>
          </p:cNvPr>
          <p:cNvSpPr/>
          <p:nvPr/>
        </p:nvSpPr>
        <p:spPr>
          <a:xfrm>
            <a:off x="503548" y="484312"/>
            <a:ext cx="8136904" cy="41764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5" name="箭头: V 形 14">
            <a:extLst>
              <a:ext uri="{FF2B5EF4-FFF2-40B4-BE49-F238E27FC236}">
                <a16:creationId xmlns="" xmlns:a16="http://schemas.microsoft.com/office/drawing/2014/main" id="{290599D0-90EE-4E30-8AD9-9DD9E0B8A10B}"/>
              </a:ext>
            </a:extLst>
          </p:cNvPr>
          <p:cNvSpPr/>
          <p:nvPr/>
        </p:nvSpPr>
        <p:spPr>
          <a:xfrm>
            <a:off x="863588" y="484312"/>
            <a:ext cx="2196244" cy="219624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箭头: V 形 15">
            <a:extLst>
              <a:ext uri="{FF2B5EF4-FFF2-40B4-BE49-F238E27FC236}">
                <a16:creationId xmlns="" xmlns:a16="http://schemas.microsoft.com/office/drawing/2014/main" id="{49459996-CAFB-4595-A682-56B6F0EE6588}"/>
              </a:ext>
            </a:extLst>
          </p:cNvPr>
          <p:cNvSpPr/>
          <p:nvPr/>
        </p:nvSpPr>
        <p:spPr>
          <a:xfrm>
            <a:off x="2267744" y="2572544"/>
            <a:ext cx="936104" cy="936104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9">
            <a:extLst>
              <a:ext uri="{FF2B5EF4-FFF2-40B4-BE49-F238E27FC236}">
                <a16:creationId xmlns="" xmlns:a16="http://schemas.microsoft.com/office/drawing/2014/main" id="{7911E78A-E9F2-4EF9-9B8F-E19CE30D5FA2}"/>
              </a:ext>
            </a:extLst>
          </p:cNvPr>
          <p:cNvSpPr txBox="1"/>
          <p:nvPr/>
        </p:nvSpPr>
        <p:spPr>
          <a:xfrm>
            <a:off x="4581334" y="2806768"/>
            <a:ext cx="942479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文本框 9">
            <a:extLst>
              <a:ext uri="{FF2B5EF4-FFF2-40B4-BE49-F238E27FC236}">
                <a16:creationId xmlns="" xmlns:a16="http://schemas.microsoft.com/office/drawing/2014/main" id="{ED1F69D0-178F-4543-90FF-F1CBDD3C8E74}"/>
              </a:ext>
            </a:extLst>
          </p:cNvPr>
          <p:cNvSpPr txBox="1"/>
          <p:nvPr/>
        </p:nvSpPr>
        <p:spPr>
          <a:xfrm>
            <a:off x="5648949" y="2805094"/>
            <a:ext cx="1350343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文本框 9">
            <a:extLst>
              <a:ext uri="{FF2B5EF4-FFF2-40B4-BE49-F238E27FC236}">
                <a16:creationId xmlns="" xmlns:a16="http://schemas.microsoft.com/office/drawing/2014/main" id="{80932470-0306-475B-99E4-553CA1FE91B2}"/>
              </a:ext>
            </a:extLst>
          </p:cNvPr>
          <p:cNvSpPr txBox="1"/>
          <p:nvPr/>
        </p:nvSpPr>
        <p:spPr>
          <a:xfrm>
            <a:off x="4581334" y="2999819"/>
            <a:ext cx="942479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AA0658CA-75AB-4A5B-AF34-ADF696F35B58}"/>
              </a:ext>
            </a:extLst>
          </p:cNvPr>
          <p:cNvSpPr txBox="1"/>
          <p:nvPr/>
        </p:nvSpPr>
        <p:spPr>
          <a:xfrm>
            <a:off x="5648949" y="2998981"/>
            <a:ext cx="1350343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7" name="组合 93">
            <a:extLst>
              <a:ext uri="{FF2B5EF4-FFF2-40B4-BE49-F238E27FC236}">
                <a16:creationId xmlns="" xmlns:a16="http://schemas.microsoft.com/office/drawing/2014/main" id="{0B83E3D4-B569-41A1-9455-5BF7146C19D1}"/>
              </a:ext>
            </a:extLst>
          </p:cNvPr>
          <p:cNvGrpSpPr>
            <a:grpSpLocks/>
          </p:cNvGrpSpPr>
          <p:nvPr/>
        </p:nvGrpSpPr>
        <p:grpSpPr bwMode="auto">
          <a:xfrm>
            <a:off x="3702807" y="2140496"/>
            <a:ext cx="3313260" cy="679617"/>
            <a:chOff x="320318" y="607960"/>
            <a:chExt cx="4018359" cy="824600"/>
          </a:xfrm>
        </p:grpSpPr>
        <p:grpSp>
          <p:nvGrpSpPr>
            <p:cNvPr id="18" name="组合 91">
              <a:extLst>
                <a:ext uri="{FF2B5EF4-FFF2-40B4-BE49-F238E27FC236}">
                  <a16:creationId xmlns="" xmlns:a16="http://schemas.microsoft.com/office/drawing/2014/main" id="{8466CEBB-3E96-4C1C-ACA9-231F34A0A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318" y="607960"/>
              <a:ext cx="883920" cy="824600"/>
              <a:chOff x="320318" y="607960"/>
              <a:chExt cx="883920" cy="824600"/>
            </a:xfrm>
          </p:grpSpPr>
          <p:sp>
            <p:nvSpPr>
              <p:cNvPr id="20" name="菱形 19">
                <a:extLst>
                  <a:ext uri="{FF2B5EF4-FFF2-40B4-BE49-F238E27FC236}">
                    <a16:creationId xmlns="" xmlns:a16="http://schemas.microsoft.com/office/drawing/2014/main" id="{4B429C66-0535-47CC-8B48-DF59E9FFA813}"/>
                  </a:ext>
                </a:extLst>
              </p:cNvPr>
              <p:cNvSpPr/>
              <p:nvPr/>
            </p:nvSpPr>
            <p:spPr>
              <a:xfrm>
                <a:off x="350483" y="607960"/>
                <a:ext cx="823994" cy="8246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350" dirty="0"/>
              </a:p>
            </p:txBody>
          </p:sp>
          <p:sp>
            <p:nvSpPr>
              <p:cNvPr id="21" name="文本框 90">
                <a:extLst>
                  <a:ext uri="{FF2B5EF4-FFF2-40B4-BE49-F238E27FC236}">
                    <a16:creationId xmlns="" xmlns:a16="http://schemas.microsoft.com/office/drawing/2014/main" id="{A63DF7FD-5F38-433B-BFA6-6914CDF2A8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318" y="835594"/>
                <a:ext cx="883920" cy="364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350" dirty="0">
                    <a:solidFill>
                      <a:schemeClr val="bg1"/>
                    </a:solidFill>
                    <a:latin typeface="Impact" pitchFamily="34" charset="0"/>
                  </a:rPr>
                  <a:t>02</a:t>
                </a:r>
                <a:endParaRPr lang="zh-CN" altLang="en-US" sz="1350" dirty="0">
                  <a:solidFill>
                    <a:schemeClr val="bg1"/>
                  </a:solidFill>
                  <a:latin typeface="Impact" pitchFamily="34" charset="0"/>
                </a:endParaRPr>
              </a:p>
            </p:txBody>
          </p:sp>
        </p:grpSp>
        <p:sp>
          <p:nvSpPr>
            <p:cNvPr id="19" name="文本框 92">
              <a:extLst>
                <a:ext uri="{FF2B5EF4-FFF2-40B4-BE49-F238E27FC236}">
                  <a16:creationId xmlns="" xmlns:a16="http://schemas.microsoft.com/office/drawing/2014/main" id="{AFA7CE19-65C7-4069-ADB9-8EE736A82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5715" y="797914"/>
              <a:ext cx="3062962" cy="448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工作评价</a:t>
              </a:r>
              <a:endParaRPr lang="zh-CN" altLang="en-US" sz="135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078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733210" y="3090317"/>
            <a:ext cx="1685272" cy="1685792"/>
            <a:chOff x="4977613" y="4119151"/>
            <a:chExt cx="2247029" cy="2247029"/>
          </a:xfrm>
          <a:solidFill>
            <a:schemeClr val="bg1">
              <a:lumMod val="75000"/>
            </a:schemeClr>
          </a:solidFill>
        </p:grpSpPr>
        <p:sp>
          <p:nvSpPr>
            <p:cNvPr id="11" name="椭圆 10"/>
            <p:cNvSpPr/>
            <p:nvPr/>
          </p:nvSpPr>
          <p:spPr>
            <a:xfrm>
              <a:off x="4977613" y="4119151"/>
              <a:ext cx="2247029" cy="224702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Rectangle 42"/>
            <p:cNvSpPr/>
            <p:nvPr/>
          </p:nvSpPr>
          <p:spPr>
            <a:xfrm>
              <a:off x="5413039" y="5494312"/>
              <a:ext cx="1665516" cy="512281"/>
            </a:xfrm>
            <a:prstGeom prst="rect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lIns="91440" tIns="0" rIns="91440" bIns="0" rtlCol="0" anchor="t"/>
            <a:lstStyle/>
            <a:p>
              <a:pPr defTabSz="914103">
                <a:defRPr/>
              </a:pPr>
              <a:r>
                <a:rPr lang="zh-CN" altLang="en-US" sz="12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01518" y="2914590"/>
            <a:ext cx="2074328" cy="1344856"/>
            <a:chOff x="3335358" y="3884920"/>
            <a:chExt cx="2765770" cy="1792588"/>
          </a:xfrm>
        </p:grpSpPr>
        <p:sp>
          <p:nvSpPr>
            <p:cNvPr id="14" name="任意多边形 13"/>
            <p:cNvSpPr>
              <a:spLocks noChangeAspect="1"/>
            </p:cNvSpPr>
            <p:nvPr/>
          </p:nvSpPr>
          <p:spPr>
            <a:xfrm rot="16200000" flipH="1">
              <a:off x="3821949" y="3398329"/>
              <a:ext cx="1792588" cy="2765770"/>
            </a:xfrm>
            <a:custGeom>
              <a:avLst/>
              <a:gdLst>
                <a:gd name="connsiteX0" fmla="*/ 752620 w 1505240"/>
                <a:gd name="connsiteY0" fmla="*/ 0 h 2322423"/>
                <a:gd name="connsiteX1" fmla="*/ 1505240 w 1505240"/>
                <a:gd name="connsiteY1" fmla="*/ 752620 h 2322423"/>
                <a:gd name="connsiteX2" fmla="*/ 1446095 w 1505240"/>
                <a:gd name="connsiteY2" fmla="*/ 1045574 h 2322423"/>
                <a:gd name="connsiteX3" fmla="*/ 1426537 w 1505240"/>
                <a:gd name="connsiteY3" fmla="*/ 1081607 h 2322423"/>
                <a:gd name="connsiteX4" fmla="*/ 1430918 w 1505240"/>
                <a:gd name="connsiteY4" fmla="*/ 1081607 h 2322423"/>
                <a:gd name="connsiteX5" fmla="*/ 1390137 w 1505240"/>
                <a:gd name="connsiteY5" fmla="*/ 1177352 h 2322423"/>
                <a:gd name="connsiteX6" fmla="*/ 752620 w 1505240"/>
                <a:gd name="connsiteY6" fmla="*/ 2322423 h 2322423"/>
                <a:gd name="connsiteX7" fmla="*/ 115103 w 1505240"/>
                <a:gd name="connsiteY7" fmla="*/ 1177352 h 2322423"/>
                <a:gd name="connsiteX8" fmla="*/ 74322 w 1505240"/>
                <a:gd name="connsiteY8" fmla="*/ 1081607 h 2322423"/>
                <a:gd name="connsiteX9" fmla="*/ 78703 w 1505240"/>
                <a:gd name="connsiteY9" fmla="*/ 1081607 h 2322423"/>
                <a:gd name="connsiteX10" fmla="*/ 59145 w 1505240"/>
                <a:gd name="connsiteY10" fmla="*/ 1045574 h 2322423"/>
                <a:gd name="connsiteX11" fmla="*/ 0 w 1505240"/>
                <a:gd name="connsiteY11" fmla="*/ 752620 h 2322423"/>
                <a:gd name="connsiteX12" fmla="*/ 752620 w 1505240"/>
                <a:gd name="connsiteY12" fmla="*/ 0 h 232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5240" h="2322423">
                  <a:moveTo>
                    <a:pt x="752620" y="0"/>
                  </a:moveTo>
                  <a:cubicBezTo>
                    <a:pt x="1168281" y="0"/>
                    <a:pt x="1505240" y="336959"/>
                    <a:pt x="1505240" y="752620"/>
                  </a:cubicBezTo>
                  <a:cubicBezTo>
                    <a:pt x="1505240" y="856535"/>
                    <a:pt x="1484180" y="955532"/>
                    <a:pt x="1446095" y="1045574"/>
                  </a:cubicBezTo>
                  <a:lnTo>
                    <a:pt x="1426537" y="1081607"/>
                  </a:lnTo>
                  <a:lnTo>
                    <a:pt x="1430918" y="1081607"/>
                  </a:lnTo>
                  <a:lnTo>
                    <a:pt x="1390137" y="1177352"/>
                  </a:lnTo>
                  <a:cubicBezTo>
                    <a:pt x="1254093" y="1482617"/>
                    <a:pt x="1075327" y="1830597"/>
                    <a:pt x="752620" y="2322423"/>
                  </a:cubicBezTo>
                  <a:cubicBezTo>
                    <a:pt x="429913" y="1830597"/>
                    <a:pt x="251148" y="1482617"/>
                    <a:pt x="115103" y="1177352"/>
                  </a:cubicBezTo>
                  <a:lnTo>
                    <a:pt x="74322" y="1081607"/>
                  </a:lnTo>
                  <a:lnTo>
                    <a:pt x="78703" y="1081607"/>
                  </a:lnTo>
                  <a:lnTo>
                    <a:pt x="59145" y="1045574"/>
                  </a:lnTo>
                  <a:cubicBezTo>
                    <a:pt x="21060" y="955532"/>
                    <a:pt x="0" y="856535"/>
                    <a:pt x="0" y="752620"/>
                  </a:cubicBezTo>
                  <a:cubicBezTo>
                    <a:pt x="0" y="336959"/>
                    <a:pt x="336959" y="0"/>
                    <a:pt x="752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15" name="MH_Other_4" descr="e7d195523061f1c0deeec63e560781cfd59afb0ea006f2a87ABB68BF51EA6619813959095094C18C62A12F549504892A4AAA8C1554C6663626E05CA27F281A14E6983772AFC3FB97135759321DEA3D703E9D8D869A2273EEB2A0BB67749286FC6AC0CABC13E93DFA52684F44072F01AF674423D8E4F9F8BECABFE5771A30929D6D0D81E4AAAF4547CD35BA5A33B94A9D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>
            <a:xfrm rot="16200000" flipH="1">
              <a:off x="3679128" y="4213441"/>
              <a:ext cx="1105046" cy="1105046"/>
            </a:xfrm>
            <a:prstGeom prst="ellipse">
              <a:avLst/>
            </a:prstGeom>
            <a:solidFill>
              <a:srgbClr val="F6F7F4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200" dirty="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6" name="Freeform 26"/>
            <p:cNvSpPr>
              <a:spLocks noEditPoints="1"/>
            </p:cNvSpPr>
            <p:nvPr/>
          </p:nvSpPr>
          <p:spPr bwMode="auto">
            <a:xfrm>
              <a:off x="4031423" y="4569968"/>
              <a:ext cx="373097" cy="391989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7" name="Rectangle 42"/>
            <p:cNvSpPr/>
            <p:nvPr/>
          </p:nvSpPr>
          <p:spPr>
            <a:xfrm>
              <a:off x="4910591" y="4578789"/>
              <a:ext cx="1092455" cy="512281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91440" tIns="0" rIns="91440" bIns="0" rtlCol="0" anchor="t"/>
            <a:lstStyle/>
            <a:p>
              <a:pPr defTabSz="914103">
                <a:defRPr/>
              </a:pPr>
              <a:r>
                <a:rPr lang="zh-CN" altLang="en-US" sz="12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  <a:p>
              <a:pPr algn="r"/>
              <a:r>
                <a:rPr lang="en-US" altLang="zh-CN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endParaRPr lang="zh-CN" alt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5846" y="2903149"/>
            <a:ext cx="2074328" cy="1344856"/>
            <a:chOff x="6101128" y="3869670"/>
            <a:chExt cx="2765770" cy="1792588"/>
          </a:xfrm>
        </p:grpSpPr>
        <p:sp>
          <p:nvSpPr>
            <p:cNvPr id="19" name="任意多边形 18"/>
            <p:cNvSpPr>
              <a:spLocks noChangeAspect="1"/>
            </p:cNvSpPr>
            <p:nvPr/>
          </p:nvSpPr>
          <p:spPr>
            <a:xfrm rot="5400000">
              <a:off x="6587719" y="3383079"/>
              <a:ext cx="1792588" cy="2765770"/>
            </a:xfrm>
            <a:custGeom>
              <a:avLst/>
              <a:gdLst>
                <a:gd name="connsiteX0" fmla="*/ 752620 w 1505240"/>
                <a:gd name="connsiteY0" fmla="*/ 0 h 2322423"/>
                <a:gd name="connsiteX1" fmla="*/ 1505240 w 1505240"/>
                <a:gd name="connsiteY1" fmla="*/ 752620 h 2322423"/>
                <a:gd name="connsiteX2" fmla="*/ 1446095 w 1505240"/>
                <a:gd name="connsiteY2" fmla="*/ 1045574 h 2322423"/>
                <a:gd name="connsiteX3" fmla="*/ 1426537 w 1505240"/>
                <a:gd name="connsiteY3" fmla="*/ 1081607 h 2322423"/>
                <a:gd name="connsiteX4" fmla="*/ 1430918 w 1505240"/>
                <a:gd name="connsiteY4" fmla="*/ 1081607 h 2322423"/>
                <a:gd name="connsiteX5" fmla="*/ 1390137 w 1505240"/>
                <a:gd name="connsiteY5" fmla="*/ 1177352 h 2322423"/>
                <a:gd name="connsiteX6" fmla="*/ 752620 w 1505240"/>
                <a:gd name="connsiteY6" fmla="*/ 2322423 h 2322423"/>
                <a:gd name="connsiteX7" fmla="*/ 115103 w 1505240"/>
                <a:gd name="connsiteY7" fmla="*/ 1177352 h 2322423"/>
                <a:gd name="connsiteX8" fmla="*/ 74322 w 1505240"/>
                <a:gd name="connsiteY8" fmla="*/ 1081607 h 2322423"/>
                <a:gd name="connsiteX9" fmla="*/ 78703 w 1505240"/>
                <a:gd name="connsiteY9" fmla="*/ 1081607 h 2322423"/>
                <a:gd name="connsiteX10" fmla="*/ 59145 w 1505240"/>
                <a:gd name="connsiteY10" fmla="*/ 1045574 h 2322423"/>
                <a:gd name="connsiteX11" fmla="*/ 0 w 1505240"/>
                <a:gd name="connsiteY11" fmla="*/ 752620 h 2322423"/>
                <a:gd name="connsiteX12" fmla="*/ 752620 w 1505240"/>
                <a:gd name="connsiteY12" fmla="*/ 0 h 232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5240" h="2322423">
                  <a:moveTo>
                    <a:pt x="752620" y="0"/>
                  </a:moveTo>
                  <a:cubicBezTo>
                    <a:pt x="1168281" y="0"/>
                    <a:pt x="1505240" y="336959"/>
                    <a:pt x="1505240" y="752620"/>
                  </a:cubicBezTo>
                  <a:cubicBezTo>
                    <a:pt x="1505240" y="856535"/>
                    <a:pt x="1484180" y="955532"/>
                    <a:pt x="1446095" y="1045574"/>
                  </a:cubicBezTo>
                  <a:lnTo>
                    <a:pt x="1426537" y="1081607"/>
                  </a:lnTo>
                  <a:lnTo>
                    <a:pt x="1430918" y="1081607"/>
                  </a:lnTo>
                  <a:lnTo>
                    <a:pt x="1390137" y="1177352"/>
                  </a:lnTo>
                  <a:cubicBezTo>
                    <a:pt x="1254093" y="1482617"/>
                    <a:pt x="1075327" y="1830597"/>
                    <a:pt x="752620" y="2322423"/>
                  </a:cubicBezTo>
                  <a:cubicBezTo>
                    <a:pt x="429913" y="1830597"/>
                    <a:pt x="251148" y="1482617"/>
                    <a:pt x="115103" y="1177352"/>
                  </a:cubicBezTo>
                  <a:lnTo>
                    <a:pt x="74322" y="1081607"/>
                  </a:lnTo>
                  <a:lnTo>
                    <a:pt x="78703" y="1081607"/>
                  </a:lnTo>
                  <a:lnTo>
                    <a:pt x="59145" y="1045574"/>
                  </a:lnTo>
                  <a:cubicBezTo>
                    <a:pt x="21060" y="955532"/>
                    <a:pt x="0" y="856535"/>
                    <a:pt x="0" y="752620"/>
                  </a:cubicBezTo>
                  <a:cubicBezTo>
                    <a:pt x="0" y="336959"/>
                    <a:pt x="336959" y="0"/>
                    <a:pt x="752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20" name="MH_Other_4" descr="e7d195523061f1c0deeec63e560781cfd59afb0ea006f2a87ABB68BF51EA6619813959095094C18C62A12F549504892A4AAA8C1554C6663626E05CA27F281A14E6983772AFC3FB97135759321DEA3D703E9D8D869A2273EEB2A0BB67749286FC6AC0CABC13E93DFA52684F44072F01AF674423D8E4F9F8BECABFE5771A30929D6D0D81E4AAAF4547CD35BA5A33B94A9D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>
            <a:xfrm rot="5400000">
              <a:off x="7418081" y="4213441"/>
              <a:ext cx="1105046" cy="1105046"/>
            </a:xfrm>
            <a:prstGeom prst="ellipse">
              <a:avLst/>
            </a:prstGeom>
            <a:solidFill>
              <a:srgbClr val="F6F7F4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200" dirty="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7736001" y="4564871"/>
              <a:ext cx="504322" cy="402181"/>
            </a:xfrm>
            <a:custGeom>
              <a:avLst/>
              <a:gdLst>
                <a:gd name="T0" fmla="*/ 1238 w 1238"/>
                <a:gd name="T1" fmla="*/ 579 h 986"/>
                <a:gd name="T2" fmla="*/ 424 w 1238"/>
                <a:gd name="T3" fmla="*/ 579 h 986"/>
                <a:gd name="T4" fmla="*/ 443 w 1238"/>
                <a:gd name="T5" fmla="*/ 209 h 986"/>
                <a:gd name="T6" fmla="*/ 357 w 1238"/>
                <a:gd name="T7" fmla="*/ 223 h 986"/>
                <a:gd name="T8" fmla="*/ 329 w 1238"/>
                <a:gd name="T9" fmla="*/ 254 h 986"/>
                <a:gd name="T10" fmla="*/ 441 w 1238"/>
                <a:gd name="T11" fmla="*/ 316 h 986"/>
                <a:gd name="T12" fmla="*/ 311 w 1238"/>
                <a:gd name="T13" fmla="*/ 0 h 986"/>
                <a:gd name="T14" fmla="*/ 311 w 1238"/>
                <a:gd name="T15" fmla="*/ 620 h 986"/>
                <a:gd name="T16" fmla="*/ 367 w 1238"/>
                <a:gd name="T17" fmla="*/ 550 h 986"/>
                <a:gd name="T18" fmla="*/ 329 w 1238"/>
                <a:gd name="T19" fmla="*/ 473 h 986"/>
                <a:gd name="T20" fmla="*/ 295 w 1238"/>
                <a:gd name="T21" fmla="*/ 516 h 986"/>
                <a:gd name="T22" fmla="*/ 168 w 1238"/>
                <a:gd name="T23" fmla="*/ 370 h 986"/>
                <a:gd name="T24" fmla="*/ 295 w 1238"/>
                <a:gd name="T25" fmla="*/ 410 h 986"/>
                <a:gd name="T26" fmla="*/ 229 w 1238"/>
                <a:gd name="T27" fmla="*/ 307 h 986"/>
                <a:gd name="T28" fmla="*/ 295 w 1238"/>
                <a:gd name="T29" fmla="*/ 127 h 986"/>
                <a:gd name="T30" fmla="*/ 329 w 1238"/>
                <a:gd name="T31" fmla="*/ 104 h 986"/>
                <a:gd name="T32" fmla="*/ 443 w 1238"/>
                <a:gd name="T33" fmla="*/ 209 h 986"/>
                <a:gd name="T34" fmla="*/ 295 w 1238"/>
                <a:gd name="T35" fmla="*/ 186 h 986"/>
                <a:gd name="T36" fmla="*/ 295 w 1238"/>
                <a:gd name="T37" fmla="*/ 245 h 986"/>
                <a:gd name="T38" fmla="*/ 329 w 1238"/>
                <a:gd name="T39" fmla="*/ 413 h 986"/>
                <a:gd name="T40" fmla="*/ 357 w 1238"/>
                <a:gd name="T41" fmla="*/ 398 h 986"/>
                <a:gd name="T42" fmla="*/ 359 w 1238"/>
                <a:gd name="T43" fmla="*/ 356 h 986"/>
                <a:gd name="T44" fmla="*/ 329 w 1238"/>
                <a:gd name="T45" fmla="*/ 413 h 986"/>
                <a:gd name="T46" fmla="*/ 854 w 1238"/>
                <a:gd name="T47" fmla="*/ 713 h 986"/>
                <a:gd name="T48" fmla="*/ 904 w 1238"/>
                <a:gd name="T49" fmla="*/ 665 h 986"/>
                <a:gd name="T50" fmla="*/ 854 w 1238"/>
                <a:gd name="T51" fmla="*/ 617 h 986"/>
                <a:gd name="T52" fmla="*/ 810 w 1238"/>
                <a:gd name="T53" fmla="*/ 416 h 986"/>
                <a:gd name="T54" fmla="*/ 784 w 1238"/>
                <a:gd name="T55" fmla="*/ 477 h 986"/>
                <a:gd name="T56" fmla="*/ 810 w 1238"/>
                <a:gd name="T57" fmla="*/ 416 h 986"/>
                <a:gd name="T58" fmla="*/ 1004 w 1238"/>
                <a:gd name="T59" fmla="*/ 447 h 986"/>
                <a:gd name="T60" fmla="*/ 854 w 1238"/>
                <a:gd name="T61" fmla="*/ 418 h 986"/>
                <a:gd name="T62" fmla="*/ 977 w 1238"/>
                <a:gd name="T63" fmla="*/ 557 h 986"/>
                <a:gd name="T64" fmla="*/ 854 w 1238"/>
                <a:gd name="T65" fmla="*/ 792 h 986"/>
                <a:gd name="T66" fmla="*/ 810 w 1238"/>
                <a:gd name="T67" fmla="*/ 849 h 986"/>
                <a:gd name="T68" fmla="*/ 643 w 1238"/>
                <a:gd name="T69" fmla="*/ 658 h 986"/>
                <a:gd name="T70" fmla="*/ 810 w 1238"/>
                <a:gd name="T71" fmla="*/ 710 h 986"/>
                <a:gd name="T72" fmla="*/ 724 w 1238"/>
                <a:gd name="T73" fmla="*/ 575 h 986"/>
                <a:gd name="T74" fmla="*/ 810 w 1238"/>
                <a:gd name="T75" fmla="*/ 339 h 986"/>
                <a:gd name="T76" fmla="*/ 854 w 1238"/>
                <a:gd name="T77" fmla="*/ 309 h 986"/>
                <a:gd name="T78" fmla="*/ 1004 w 1238"/>
                <a:gd name="T79" fmla="*/ 447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38" h="986">
                  <a:moveTo>
                    <a:pt x="831" y="172"/>
                  </a:moveTo>
                  <a:cubicBezTo>
                    <a:pt x="1055" y="172"/>
                    <a:pt x="1238" y="354"/>
                    <a:pt x="1238" y="579"/>
                  </a:cubicBezTo>
                  <a:cubicBezTo>
                    <a:pt x="1238" y="804"/>
                    <a:pt x="1055" y="986"/>
                    <a:pt x="831" y="986"/>
                  </a:cubicBezTo>
                  <a:cubicBezTo>
                    <a:pt x="606" y="986"/>
                    <a:pt x="424" y="804"/>
                    <a:pt x="424" y="579"/>
                  </a:cubicBezTo>
                  <a:cubicBezTo>
                    <a:pt x="424" y="354"/>
                    <a:pt x="606" y="172"/>
                    <a:pt x="831" y="172"/>
                  </a:cubicBezTo>
                  <a:close/>
                  <a:moveTo>
                    <a:pt x="443" y="209"/>
                  </a:moveTo>
                  <a:lnTo>
                    <a:pt x="443" y="209"/>
                  </a:lnTo>
                  <a:lnTo>
                    <a:pt x="357" y="223"/>
                  </a:lnTo>
                  <a:cubicBezTo>
                    <a:pt x="350" y="204"/>
                    <a:pt x="346" y="197"/>
                    <a:pt x="329" y="187"/>
                  </a:cubicBezTo>
                  <a:lnTo>
                    <a:pt x="329" y="254"/>
                  </a:lnTo>
                  <a:cubicBezTo>
                    <a:pt x="375" y="266"/>
                    <a:pt x="406" y="279"/>
                    <a:pt x="422" y="293"/>
                  </a:cubicBezTo>
                  <a:cubicBezTo>
                    <a:pt x="430" y="300"/>
                    <a:pt x="436" y="308"/>
                    <a:pt x="441" y="316"/>
                  </a:cubicBezTo>
                  <a:cubicBezTo>
                    <a:pt x="480" y="260"/>
                    <a:pt x="533" y="215"/>
                    <a:pt x="594" y="185"/>
                  </a:cubicBezTo>
                  <a:cubicBezTo>
                    <a:pt x="546" y="76"/>
                    <a:pt x="437" y="0"/>
                    <a:pt x="311" y="0"/>
                  </a:cubicBezTo>
                  <a:cubicBezTo>
                    <a:pt x="139" y="0"/>
                    <a:pt x="0" y="139"/>
                    <a:pt x="0" y="310"/>
                  </a:cubicBezTo>
                  <a:cubicBezTo>
                    <a:pt x="0" y="481"/>
                    <a:pt x="139" y="620"/>
                    <a:pt x="311" y="620"/>
                  </a:cubicBezTo>
                  <a:cubicBezTo>
                    <a:pt x="331" y="620"/>
                    <a:pt x="352" y="618"/>
                    <a:pt x="372" y="614"/>
                  </a:cubicBezTo>
                  <a:cubicBezTo>
                    <a:pt x="368" y="593"/>
                    <a:pt x="367" y="572"/>
                    <a:pt x="367" y="550"/>
                  </a:cubicBezTo>
                  <a:cubicBezTo>
                    <a:pt x="367" y="521"/>
                    <a:pt x="370" y="493"/>
                    <a:pt x="376" y="465"/>
                  </a:cubicBezTo>
                  <a:cubicBezTo>
                    <a:pt x="361" y="470"/>
                    <a:pt x="345" y="472"/>
                    <a:pt x="329" y="473"/>
                  </a:cubicBezTo>
                  <a:lnTo>
                    <a:pt x="329" y="516"/>
                  </a:lnTo>
                  <a:lnTo>
                    <a:pt x="295" y="516"/>
                  </a:lnTo>
                  <a:lnTo>
                    <a:pt x="295" y="473"/>
                  </a:lnTo>
                  <a:cubicBezTo>
                    <a:pt x="226" y="467"/>
                    <a:pt x="180" y="440"/>
                    <a:pt x="168" y="370"/>
                  </a:cubicBezTo>
                  <a:lnTo>
                    <a:pt x="261" y="359"/>
                  </a:lnTo>
                  <a:cubicBezTo>
                    <a:pt x="265" y="385"/>
                    <a:pt x="271" y="398"/>
                    <a:pt x="295" y="410"/>
                  </a:cubicBezTo>
                  <a:lnTo>
                    <a:pt x="295" y="329"/>
                  </a:lnTo>
                  <a:cubicBezTo>
                    <a:pt x="264" y="320"/>
                    <a:pt x="242" y="313"/>
                    <a:pt x="229" y="307"/>
                  </a:cubicBezTo>
                  <a:cubicBezTo>
                    <a:pt x="173" y="279"/>
                    <a:pt x="166" y="200"/>
                    <a:pt x="210" y="157"/>
                  </a:cubicBezTo>
                  <a:cubicBezTo>
                    <a:pt x="229" y="139"/>
                    <a:pt x="257" y="129"/>
                    <a:pt x="295" y="127"/>
                  </a:cubicBezTo>
                  <a:lnTo>
                    <a:pt x="295" y="104"/>
                  </a:lnTo>
                  <a:lnTo>
                    <a:pt x="329" y="104"/>
                  </a:lnTo>
                  <a:lnTo>
                    <a:pt x="329" y="127"/>
                  </a:lnTo>
                  <a:cubicBezTo>
                    <a:pt x="384" y="130"/>
                    <a:pt x="430" y="151"/>
                    <a:pt x="443" y="209"/>
                  </a:cubicBezTo>
                  <a:close/>
                  <a:moveTo>
                    <a:pt x="295" y="186"/>
                  </a:moveTo>
                  <a:lnTo>
                    <a:pt x="295" y="186"/>
                  </a:lnTo>
                  <a:cubicBezTo>
                    <a:pt x="274" y="193"/>
                    <a:pt x="259" y="212"/>
                    <a:pt x="275" y="233"/>
                  </a:cubicBezTo>
                  <a:cubicBezTo>
                    <a:pt x="279" y="238"/>
                    <a:pt x="285" y="242"/>
                    <a:pt x="295" y="245"/>
                  </a:cubicBezTo>
                  <a:lnTo>
                    <a:pt x="295" y="186"/>
                  </a:lnTo>
                  <a:close/>
                  <a:moveTo>
                    <a:pt x="329" y="413"/>
                  </a:moveTo>
                  <a:lnTo>
                    <a:pt x="329" y="413"/>
                  </a:lnTo>
                  <a:cubicBezTo>
                    <a:pt x="342" y="410"/>
                    <a:pt x="351" y="405"/>
                    <a:pt x="357" y="398"/>
                  </a:cubicBezTo>
                  <a:cubicBezTo>
                    <a:pt x="363" y="392"/>
                    <a:pt x="366" y="384"/>
                    <a:pt x="366" y="376"/>
                  </a:cubicBezTo>
                  <a:cubicBezTo>
                    <a:pt x="366" y="368"/>
                    <a:pt x="364" y="362"/>
                    <a:pt x="359" y="356"/>
                  </a:cubicBezTo>
                  <a:cubicBezTo>
                    <a:pt x="354" y="350"/>
                    <a:pt x="344" y="344"/>
                    <a:pt x="329" y="339"/>
                  </a:cubicBezTo>
                  <a:lnTo>
                    <a:pt x="329" y="413"/>
                  </a:lnTo>
                  <a:close/>
                  <a:moveTo>
                    <a:pt x="854" y="713"/>
                  </a:moveTo>
                  <a:lnTo>
                    <a:pt x="854" y="713"/>
                  </a:lnTo>
                  <a:cubicBezTo>
                    <a:pt x="871" y="710"/>
                    <a:pt x="884" y="703"/>
                    <a:pt x="892" y="695"/>
                  </a:cubicBezTo>
                  <a:cubicBezTo>
                    <a:pt x="900" y="686"/>
                    <a:pt x="904" y="676"/>
                    <a:pt x="904" y="665"/>
                  </a:cubicBezTo>
                  <a:cubicBezTo>
                    <a:pt x="904" y="656"/>
                    <a:pt x="901" y="647"/>
                    <a:pt x="894" y="639"/>
                  </a:cubicBezTo>
                  <a:cubicBezTo>
                    <a:pt x="887" y="631"/>
                    <a:pt x="874" y="624"/>
                    <a:pt x="854" y="617"/>
                  </a:cubicBezTo>
                  <a:lnTo>
                    <a:pt x="854" y="713"/>
                  </a:lnTo>
                  <a:close/>
                  <a:moveTo>
                    <a:pt x="810" y="416"/>
                  </a:moveTo>
                  <a:lnTo>
                    <a:pt x="810" y="416"/>
                  </a:lnTo>
                  <a:cubicBezTo>
                    <a:pt x="783" y="426"/>
                    <a:pt x="763" y="451"/>
                    <a:pt x="784" y="477"/>
                  </a:cubicBezTo>
                  <a:cubicBezTo>
                    <a:pt x="789" y="484"/>
                    <a:pt x="798" y="489"/>
                    <a:pt x="810" y="494"/>
                  </a:cubicBezTo>
                  <a:lnTo>
                    <a:pt x="810" y="416"/>
                  </a:lnTo>
                  <a:close/>
                  <a:moveTo>
                    <a:pt x="1004" y="447"/>
                  </a:moveTo>
                  <a:lnTo>
                    <a:pt x="1004" y="447"/>
                  </a:lnTo>
                  <a:lnTo>
                    <a:pt x="892" y="464"/>
                  </a:lnTo>
                  <a:cubicBezTo>
                    <a:pt x="883" y="440"/>
                    <a:pt x="877" y="430"/>
                    <a:pt x="854" y="418"/>
                  </a:cubicBezTo>
                  <a:lnTo>
                    <a:pt x="854" y="505"/>
                  </a:lnTo>
                  <a:cubicBezTo>
                    <a:pt x="916" y="521"/>
                    <a:pt x="956" y="539"/>
                    <a:pt x="977" y="557"/>
                  </a:cubicBezTo>
                  <a:cubicBezTo>
                    <a:pt x="1043" y="616"/>
                    <a:pt x="1024" y="719"/>
                    <a:pt x="953" y="765"/>
                  </a:cubicBezTo>
                  <a:cubicBezTo>
                    <a:pt x="925" y="783"/>
                    <a:pt x="892" y="791"/>
                    <a:pt x="854" y="792"/>
                  </a:cubicBezTo>
                  <a:lnTo>
                    <a:pt x="854" y="849"/>
                  </a:lnTo>
                  <a:lnTo>
                    <a:pt x="810" y="849"/>
                  </a:lnTo>
                  <a:lnTo>
                    <a:pt x="810" y="792"/>
                  </a:lnTo>
                  <a:cubicBezTo>
                    <a:pt x="720" y="784"/>
                    <a:pt x="660" y="750"/>
                    <a:pt x="643" y="658"/>
                  </a:cubicBezTo>
                  <a:lnTo>
                    <a:pt x="765" y="644"/>
                  </a:lnTo>
                  <a:cubicBezTo>
                    <a:pt x="772" y="677"/>
                    <a:pt x="779" y="695"/>
                    <a:pt x="810" y="710"/>
                  </a:cubicBezTo>
                  <a:lnTo>
                    <a:pt x="810" y="604"/>
                  </a:lnTo>
                  <a:cubicBezTo>
                    <a:pt x="770" y="593"/>
                    <a:pt x="741" y="583"/>
                    <a:pt x="724" y="575"/>
                  </a:cubicBezTo>
                  <a:cubicBezTo>
                    <a:pt x="650" y="539"/>
                    <a:pt x="641" y="434"/>
                    <a:pt x="699" y="379"/>
                  </a:cubicBezTo>
                  <a:cubicBezTo>
                    <a:pt x="724" y="355"/>
                    <a:pt x="761" y="341"/>
                    <a:pt x="810" y="339"/>
                  </a:cubicBezTo>
                  <a:lnTo>
                    <a:pt x="810" y="309"/>
                  </a:lnTo>
                  <a:lnTo>
                    <a:pt x="854" y="309"/>
                  </a:lnTo>
                  <a:lnTo>
                    <a:pt x="854" y="339"/>
                  </a:lnTo>
                  <a:cubicBezTo>
                    <a:pt x="927" y="343"/>
                    <a:pt x="987" y="370"/>
                    <a:pt x="1004" y="4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22" name="Rectangle 42"/>
            <p:cNvSpPr/>
            <p:nvPr/>
          </p:nvSpPr>
          <p:spPr>
            <a:xfrm>
              <a:off x="6375823" y="4578789"/>
              <a:ext cx="1092455" cy="512281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91440" tIns="0" rIns="91440" bIns="0" rtlCol="0" anchor="t"/>
            <a:lstStyle/>
            <a:p>
              <a:pPr defTabSz="914103">
                <a:defRPr/>
              </a:pPr>
              <a:r>
                <a:rPr lang="zh-CN" altLang="en-US" sz="12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  <a:p>
              <a:pPr algn="r"/>
              <a:r>
                <a:rPr lang="en-US" altLang="zh-CN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endParaRPr lang="zh-CN" alt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903626" y="1500609"/>
            <a:ext cx="1344441" cy="2074968"/>
            <a:chOff x="5204834" y="2000194"/>
            <a:chExt cx="1792588" cy="2765770"/>
          </a:xfrm>
        </p:grpSpPr>
        <p:sp>
          <p:nvSpPr>
            <p:cNvPr id="24" name="任意多边形 23"/>
            <p:cNvSpPr>
              <a:spLocks noChangeAspect="1"/>
            </p:cNvSpPr>
            <p:nvPr/>
          </p:nvSpPr>
          <p:spPr>
            <a:xfrm>
              <a:off x="5204834" y="2000194"/>
              <a:ext cx="1792588" cy="2765770"/>
            </a:xfrm>
            <a:custGeom>
              <a:avLst/>
              <a:gdLst>
                <a:gd name="connsiteX0" fmla="*/ 752620 w 1505240"/>
                <a:gd name="connsiteY0" fmla="*/ 0 h 2322423"/>
                <a:gd name="connsiteX1" fmla="*/ 1505240 w 1505240"/>
                <a:gd name="connsiteY1" fmla="*/ 752620 h 2322423"/>
                <a:gd name="connsiteX2" fmla="*/ 1446095 w 1505240"/>
                <a:gd name="connsiteY2" fmla="*/ 1045574 h 2322423"/>
                <a:gd name="connsiteX3" fmla="*/ 1426537 w 1505240"/>
                <a:gd name="connsiteY3" fmla="*/ 1081607 h 2322423"/>
                <a:gd name="connsiteX4" fmla="*/ 1430918 w 1505240"/>
                <a:gd name="connsiteY4" fmla="*/ 1081607 h 2322423"/>
                <a:gd name="connsiteX5" fmla="*/ 1390137 w 1505240"/>
                <a:gd name="connsiteY5" fmla="*/ 1177352 h 2322423"/>
                <a:gd name="connsiteX6" fmla="*/ 752620 w 1505240"/>
                <a:gd name="connsiteY6" fmla="*/ 2322423 h 2322423"/>
                <a:gd name="connsiteX7" fmla="*/ 115103 w 1505240"/>
                <a:gd name="connsiteY7" fmla="*/ 1177352 h 2322423"/>
                <a:gd name="connsiteX8" fmla="*/ 74322 w 1505240"/>
                <a:gd name="connsiteY8" fmla="*/ 1081607 h 2322423"/>
                <a:gd name="connsiteX9" fmla="*/ 78703 w 1505240"/>
                <a:gd name="connsiteY9" fmla="*/ 1081607 h 2322423"/>
                <a:gd name="connsiteX10" fmla="*/ 59145 w 1505240"/>
                <a:gd name="connsiteY10" fmla="*/ 1045574 h 2322423"/>
                <a:gd name="connsiteX11" fmla="*/ 0 w 1505240"/>
                <a:gd name="connsiteY11" fmla="*/ 752620 h 2322423"/>
                <a:gd name="connsiteX12" fmla="*/ 752620 w 1505240"/>
                <a:gd name="connsiteY12" fmla="*/ 0 h 232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5240" h="2322423">
                  <a:moveTo>
                    <a:pt x="752620" y="0"/>
                  </a:moveTo>
                  <a:cubicBezTo>
                    <a:pt x="1168281" y="0"/>
                    <a:pt x="1505240" y="336959"/>
                    <a:pt x="1505240" y="752620"/>
                  </a:cubicBezTo>
                  <a:cubicBezTo>
                    <a:pt x="1505240" y="856535"/>
                    <a:pt x="1484180" y="955532"/>
                    <a:pt x="1446095" y="1045574"/>
                  </a:cubicBezTo>
                  <a:lnTo>
                    <a:pt x="1426537" y="1081607"/>
                  </a:lnTo>
                  <a:lnTo>
                    <a:pt x="1430918" y="1081607"/>
                  </a:lnTo>
                  <a:lnTo>
                    <a:pt x="1390137" y="1177352"/>
                  </a:lnTo>
                  <a:cubicBezTo>
                    <a:pt x="1254093" y="1482617"/>
                    <a:pt x="1075327" y="1830597"/>
                    <a:pt x="752620" y="2322423"/>
                  </a:cubicBezTo>
                  <a:cubicBezTo>
                    <a:pt x="429913" y="1830597"/>
                    <a:pt x="251148" y="1482617"/>
                    <a:pt x="115103" y="1177352"/>
                  </a:cubicBezTo>
                  <a:lnTo>
                    <a:pt x="74322" y="1081607"/>
                  </a:lnTo>
                  <a:lnTo>
                    <a:pt x="78703" y="1081607"/>
                  </a:lnTo>
                  <a:lnTo>
                    <a:pt x="59145" y="1045574"/>
                  </a:lnTo>
                  <a:cubicBezTo>
                    <a:pt x="21060" y="955532"/>
                    <a:pt x="0" y="856535"/>
                    <a:pt x="0" y="752620"/>
                  </a:cubicBezTo>
                  <a:cubicBezTo>
                    <a:pt x="0" y="336959"/>
                    <a:pt x="336959" y="0"/>
                    <a:pt x="752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25" name="MH_Other_4" descr="e7d195523061f1c0deeec63e560781cfd59afb0ea006f2a87ABB68BF51EA6619813959095094C18C62A12F549504892A4AAA8C1554C6663626E05CA27F281A14E6983772AFC3FB97135759321DEA3D703E9D8D869A2273EEB2A0BB67749286FC6AC0CABC13E93DFA52684F44072F01AF674423D8E4F9F8BECABFE5771A30929D6D0D81E4AAAF4547CD35BA5A33B94A9D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>
            <a:xfrm>
              <a:off x="5548604" y="2285141"/>
              <a:ext cx="1105046" cy="1105046"/>
            </a:xfrm>
            <a:prstGeom prst="ellipse">
              <a:avLst/>
            </a:prstGeom>
            <a:solidFill>
              <a:srgbClr val="F6F7F4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200" dirty="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6" name="Freeform 48"/>
            <p:cNvSpPr>
              <a:spLocks noEditPoints="1"/>
            </p:cNvSpPr>
            <p:nvPr/>
          </p:nvSpPr>
          <p:spPr bwMode="auto">
            <a:xfrm>
              <a:off x="5878661" y="2547488"/>
              <a:ext cx="444931" cy="425887"/>
            </a:xfrm>
            <a:custGeom>
              <a:avLst/>
              <a:gdLst>
                <a:gd name="T0" fmla="*/ 419 w 628"/>
                <a:gd name="T1" fmla="*/ 232 h 600"/>
                <a:gd name="T2" fmla="*/ 411 w 628"/>
                <a:gd name="T3" fmla="*/ 249 h 600"/>
                <a:gd name="T4" fmla="*/ 408 w 628"/>
                <a:gd name="T5" fmla="*/ 261 h 600"/>
                <a:gd name="T6" fmla="*/ 409 w 628"/>
                <a:gd name="T7" fmla="*/ 283 h 600"/>
                <a:gd name="T8" fmla="*/ 417 w 628"/>
                <a:gd name="T9" fmla="*/ 304 h 600"/>
                <a:gd name="T10" fmla="*/ 424 w 628"/>
                <a:gd name="T11" fmla="*/ 315 h 600"/>
                <a:gd name="T12" fmla="*/ 441 w 628"/>
                <a:gd name="T13" fmla="*/ 330 h 600"/>
                <a:gd name="T14" fmla="*/ 453 w 628"/>
                <a:gd name="T15" fmla="*/ 335 h 600"/>
                <a:gd name="T16" fmla="*/ 478 w 628"/>
                <a:gd name="T17" fmla="*/ 200 h 600"/>
                <a:gd name="T18" fmla="*/ 449 w 628"/>
                <a:gd name="T19" fmla="*/ 206 h 600"/>
                <a:gd name="T20" fmla="*/ 433 w 628"/>
                <a:gd name="T21" fmla="*/ 216 h 600"/>
                <a:gd name="T22" fmla="*/ 425 w 628"/>
                <a:gd name="T23" fmla="*/ 224 h 600"/>
                <a:gd name="T24" fmla="*/ 384 w 628"/>
                <a:gd name="T25" fmla="*/ 70 h 600"/>
                <a:gd name="T26" fmla="*/ 314 w 628"/>
                <a:gd name="T27" fmla="*/ 140 h 600"/>
                <a:gd name="T28" fmla="*/ 379 w 628"/>
                <a:gd name="T29" fmla="*/ 283 h 600"/>
                <a:gd name="T30" fmla="*/ 379 w 628"/>
                <a:gd name="T31" fmla="*/ 254 h 600"/>
                <a:gd name="T32" fmla="*/ 359 w 628"/>
                <a:gd name="T33" fmla="*/ 154 h 600"/>
                <a:gd name="T34" fmla="*/ 250 w 628"/>
                <a:gd name="T35" fmla="*/ 270 h 600"/>
                <a:gd name="T36" fmla="*/ 314 w 628"/>
                <a:gd name="T37" fmla="*/ 396 h 600"/>
                <a:gd name="T38" fmla="*/ 282 w 628"/>
                <a:gd name="T39" fmla="*/ 400 h 600"/>
                <a:gd name="T40" fmla="*/ 267 w 628"/>
                <a:gd name="T41" fmla="*/ 382 h 600"/>
                <a:gd name="T42" fmla="*/ 257 w 628"/>
                <a:gd name="T43" fmla="*/ 374 h 600"/>
                <a:gd name="T44" fmla="*/ 214 w 628"/>
                <a:gd name="T45" fmla="*/ 356 h 600"/>
                <a:gd name="T46" fmla="*/ 195 w 628"/>
                <a:gd name="T47" fmla="*/ 354 h 600"/>
                <a:gd name="T48" fmla="*/ 0 w 628"/>
                <a:gd name="T49" fmla="*/ 600 h 600"/>
                <a:gd name="T50" fmla="*/ 83 w 628"/>
                <a:gd name="T51" fmla="*/ 454 h 600"/>
                <a:gd name="T52" fmla="*/ 216 w 628"/>
                <a:gd name="T53" fmla="*/ 454 h 600"/>
                <a:gd name="T54" fmla="*/ 301 w 628"/>
                <a:gd name="T55" fmla="*/ 600 h 600"/>
                <a:gd name="T56" fmla="*/ 282 w 628"/>
                <a:gd name="T57" fmla="*/ 400 h 600"/>
                <a:gd name="T58" fmla="*/ 433 w 628"/>
                <a:gd name="T59" fmla="*/ 354 h 600"/>
                <a:gd name="T60" fmla="*/ 413 w 628"/>
                <a:gd name="T61" fmla="*/ 356 h 600"/>
                <a:gd name="T62" fmla="*/ 361 w 628"/>
                <a:gd name="T63" fmla="*/ 382 h 600"/>
                <a:gd name="T64" fmla="*/ 353 w 628"/>
                <a:gd name="T65" fmla="*/ 391 h 600"/>
                <a:gd name="T66" fmla="*/ 389 w 628"/>
                <a:gd name="T67" fmla="*/ 600 h 600"/>
                <a:gd name="T68" fmla="*/ 410 w 628"/>
                <a:gd name="T69" fmla="*/ 600 h 600"/>
                <a:gd name="T70" fmla="*/ 564 w 628"/>
                <a:gd name="T71" fmla="*/ 454 h 600"/>
                <a:gd name="T72" fmla="*/ 628 w 628"/>
                <a:gd name="T73" fmla="*/ 460 h 600"/>
                <a:gd name="T74" fmla="*/ 151 w 628"/>
                <a:gd name="T75" fmla="*/ 340 h 600"/>
                <a:gd name="T76" fmla="*/ 186 w 628"/>
                <a:gd name="T77" fmla="*/ 330 h 600"/>
                <a:gd name="T78" fmla="*/ 196 w 628"/>
                <a:gd name="T79" fmla="*/ 323 h 600"/>
                <a:gd name="T80" fmla="*/ 216 w 628"/>
                <a:gd name="T81" fmla="*/ 295 h 600"/>
                <a:gd name="T82" fmla="*/ 219 w 628"/>
                <a:gd name="T83" fmla="*/ 281 h 600"/>
                <a:gd name="T84" fmla="*/ 219 w 628"/>
                <a:gd name="T85" fmla="*/ 258 h 600"/>
                <a:gd name="T86" fmla="*/ 214 w 628"/>
                <a:gd name="T87" fmla="*/ 241 h 600"/>
                <a:gd name="T88" fmla="*/ 208 w 628"/>
                <a:gd name="T89" fmla="*/ 231 h 600"/>
                <a:gd name="T90" fmla="*/ 195 w 628"/>
                <a:gd name="T91" fmla="*/ 217 h 600"/>
                <a:gd name="T92" fmla="*/ 186 w 628"/>
                <a:gd name="T93" fmla="*/ 210 h 600"/>
                <a:gd name="T94" fmla="*/ 151 w 628"/>
                <a:gd name="T95" fmla="*/ 2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28" h="600">
                  <a:moveTo>
                    <a:pt x="425" y="224"/>
                  </a:moveTo>
                  <a:cubicBezTo>
                    <a:pt x="423" y="226"/>
                    <a:pt x="421" y="229"/>
                    <a:pt x="420" y="231"/>
                  </a:cubicBezTo>
                  <a:cubicBezTo>
                    <a:pt x="419" y="231"/>
                    <a:pt x="419" y="232"/>
                    <a:pt x="419" y="232"/>
                  </a:cubicBezTo>
                  <a:cubicBezTo>
                    <a:pt x="418" y="234"/>
                    <a:pt x="416" y="236"/>
                    <a:pt x="415" y="239"/>
                  </a:cubicBezTo>
                  <a:cubicBezTo>
                    <a:pt x="415" y="240"/>
                    <a:pt x="414" y="240"/>
                    <a:pt x="414" y="241"/>
                  </a:cubicBezTo>
                  <a:cubicBezTo>
                    <a:pt x="413" y="244"/>
                    <a:pt x="412" y="246"/>
                    <a:pt x="411" y="249"/>
                  </a:cubicBezTo>
                  <a:cubicBezTo>
                    <a:pt x="411" y="249"/>
                    <a:pt x="411" y="250"/>
                    <a:pt x="411" y="250"/>
                  </a:cubicBezTo>
                  <a:cubicBezTo>
                    <a:pt x="410" y="253"/>
                    <a:pt x="409" y="255"/>
                    <a:pt x="409" y="258"/>
                  </a:cubicBezTo>
                  <a:cubicBezTo>
                    <a:pt x="409" y="259"/>
                    <a:pt x="409" y="260"/>
                    <a:pt x="408" y="261"/>
                  </a:cubicBezTo>
                  <a:cubicBezTo>
                    <a:pt x="408" y="264"/>
                    <a:pt x="408" y="267"/>
                    <a:pt x="408" y="270"/>
                  </a:cubicBezTo>
                  <a:cubicBezTo>
                    <a:pt x="408" y="274"/>
                    <a:pt x="408" y="278"/>
                    <a:pt x="409" y="281"/>
                  </a:cubicBezTo>
                  <a:cubicBezTo>
                    <a:pt x="409" y="282"/>
                    <a:pt x="409" y="283"/>
                    <a:pt x="409" y="283"/>
                  </a:cubicBezTo>
                  <a:cubicBezTo>
                    <a:pt x="410" y="287"/>
                    <a:pt x="411" y="290"/>
                    <a:pt x="412" y="293"/>
                  </a:cubicBezTo>
                  <a:cubicBezTo>
                    <a:pt x="412" y="294"/>
                    <a:pt x="412" y="294"/>
                    <a:pt x="412" y="295"/>
                  </a:cubicBezTo>
                  <a:cubicBezTo>
                    <a:pt x="414" y="298"/>
                    <a:pt x="415" y="301"/>
                    <a:pt x="417" y="304"/>
                  </a:cubicBezTo>
                  <a:cubicBezTo>
                    <a:pt x="417" y="305"/>
                    <a:pt x="417" y="305"/>
                    <a:pt x="418" y="306"/>
                  </a:cubicBezTo>
                  <a:cubicBezTo>
                    <a:pt x="420" y="309"/>
                    <a:pt x="422" y="312"/>
                    <a:pt x="424" y="315"/>
                  </a:cubicBezTo>
                  <a:cubicBezTo>
                    <a:pt x="424" y="315"/>
                    <a:pt x="424" y="315"/>
                    <a:pt x="424" y="315"/>
                  </a:cubicBezTo>
                  <a:cubicBezTo>
                    <a:pt x="427" y="318"/>
                    <a:pt x="429" y="320"/>
                    <a:pt x="432" y="323"/>
                  </a:cubicBezTo>
                  <a:cubicBezTo>
                    <a:pt x="432" y="323"/>
                    <a:pt x="432" y="323"/>
                    <a:pt x="432" y="323"/>
                  </a:cubicBezTo>
                  <a:cubicBezTo>
                    <a:pt x="435" y="326"/>
                    <a:pt x="438" y="328"/>
                    <a:pt x="441" y="330"/>
                  </a:cubicBezTo>
                  <a:cubicBezTo>
                    <a:pt x="442" y="330"/>
                    <a:pt x="442" y="330"/>
                    <a:pt x="442" y="330"/>
                  </a:cubicBezTo>
                  <a:cubicBezTo>
                    <a:pt x="446" y="332"/>
                    <a:pt x="449" y="334"/>
                    <a:pt x="452" y="335"/>
                  </a:cubicBezTo>
                  <a:cubicBezTo>
                    <a:pt x="453" y="335"/>
                    <a:pt x="453" y="335"/>
                    <a:pt x="453" y="335"/>
                  </a:cubicBezTo>
                  <a:cubicBezTo>
                    <a:pt x="461" y="338"/>
                    <a:pt x="469" y="340"/>
                    <a:pt x="478" y="340"/>
                  </a:cubicBezTo>
                  <a:cubicBezTo>
                    <a:pt x="516" y="340"/>
                    <a:pt x="547" y="309"/>
                    <a:pt x="547" y="270"/>
                  </a:cubicBezTo>
                  <a:cubicBezTo>
                    <a:pt x="547" y="231"/>
                    <a:pt x="516" y="200"/>
                    <a:pt x="478" y="200"/>
                  </a:cubicBezTo>
                  <a:cubicBezTo>
                    <a:pt x="468" y="200"/>
                    <a:pt x="458" y="202"/>
                    <a:pt x="450" y="206"/>
                  </a:cubicBezTo>
                  <a:cubicBezTo>
                    <a:pt x="450" y="206"/>
                    <a:pt x="450" y="206"/>
                    <a:pt x="450" y="206"/>
                  </a:cubicBezTo>
                  <a:cubicBezTo>
                    <a:pt x="449" y="206"/>
                    <a:pt x="449" y="206"/>
                    <a:pt x="449" y="206"/>
                  </a:cubicBezTo>
                  <a:cubicBezTo>
                    <a:pt x="446" y="208"/>
                    <a:pt x="444" y="209"/>
                    <a:pt x="442" y="210"/>
                  </a:cubicBezTo>
                  <a:cubicBezTo>
                    <a:pt x="441" y="210"/>
                    <a:pt x="441" y="211"/>
                    <a:pt x="440" y="211"/>
                  </a:cubicBezTo>
                  <a:cubicBezTo>
                    <a:pt x="438" y="213"/>
                    <a:pt x="435" y="215"/>
                    <a:pt x="433" y="216"/>
                  </a:cubicBezTo>
                  <a:cubicBezTo>
                    <a:pt x="433" y="217"/>
                    <a:pt x="432" y="217"/>
                    <a:pt x="432" y="217"/>
                  </a:cubicBezTo>
                  <a:cubicBezTo>
                    <a:pt x="430" y="219"/>
                    <a:pt x="428" y="221"/>
                    <a:pt x="426" y="223"/>
                  </a:cubicBezTo>
                  <a:cubicBezTo>
                    <a:pt x="426" y="223"/>
                    <a:pt x="425" y="224"/>
                    <a:pt x="425" y="224"/>
                  </a:cubicBezTo>
                  <a:close/>
                  <a:moveTo>
                    <a:pt x="314" y="140"/>
                  </a:moveTo>
                  <a:lnTo>
                    <a:pt x="314" y="140"/>
                  </a:lnTo>
                  <a:cubicBezTo>
                    <a:pt x="353" y="140"/>
                    <a:pt x="384" y="108"/>
                    <a:pt x="384" y="70"/>
                  </a:cubicBezTo>
                  <a:cubicBezTo>
                    <a:pt x="384" y="31"/>
                    <a:pt x="353" y="0"/>
                    <a:pt x="314" y="0"/>
                  </a:cubicBezTo>
                  <a:cubicBezTo>
                    <a:pt x="275" y="0"/>
                    <a:pt x="244" y="31"/>
                    <a:pt x="244" y="70"/>
                  </a:cubicBezTo>
                  <a:cubicBezTo>
                    <a:pt x="244" y="108"/>
                    <a:pt x="275" y="140"/>
                    <a:pt x="314" y="140"/>
                  </a:cubicBezTo>
                  <a:close/>
                  <a:moveTo>
                    <a:pt x="379" y="336"/>
                  </a:moveTo>
                  <a:lnTo>
                    <a:pt x="379" y="336"/>
                  </a:lnTo>
                  <a:lnTo>
                    <a:pt x="379" y="283"/>
                  </a:lnTo>
                  <a:cubicBezTo>
                    <a:pt x="379" y="279"/>
                    <a:pt x="378" y="274"/>
                    <a:pt x="378" y="270"/>
                  </a:cubicBezTo>
                  <a:cubicBezTo>
                    <a:pt x="378" y="266"/>
                    <a:pt x="379" y="262"/>
                    <a:pt x="379" y="257"/>
                  </a:cubicBezTo>
                  <a:lnTo>
                    <a:pt x="379" y="254"/>
                  </a:lnTo>
                  <a:lnTo>
                    <a:pt x="380" y="254"/>
                  </a:lnTo>
                  <a:cubicBezTo>
                    <a:pt x="385" y="223"/>
                    <a:pt x="404" y="197"/>
                    <a:pt x="431" y="183"/>
                  </a:cubicBezTo>
                  <a:cubicBezTo>
                    <a:pt x="412" y="165"/>
                    <a:pt x="387" y="154"/>
                    <a:pt x="359" y="154"/>
                  </a:cubicBezTo>
                  <a:lnTo>
                    <a:pt x="269" y="154"/>
                  </a:lnTo>
                  <a:cubicBezTo>
                    <a:pt x="241" y="154"/>
                    <a:pt x="216" y="165"/>
                    <a:pt x="197" y="183"/>
                  </a:cubicBezTo>
                  <a:cubicBezTo>
                    <a:pt x="228" y="199"/>
                    <a:pt x="250" y="232"/>
                    <a:pt x="250" y="270"/>
                  </a:cubicBezTo>
                  <a:cubicBezTo>
                    <a:pt x="250" y="278"/>
                    <a:pt x="249" y="285"/>
                    <a:pt x="247" y="293"/>
                  </a:cubicBezTo>
                  <a:lnTo>
                    <a:pt x="247" y="335"/>
                  </a:lnTo>
                  <a:cubicBezTo>
                    <a:pt x="276" y="347"/>
                    <a:pt x="299" y="369"/>
                    <a:pt x="314" y="396"/>
                  </a:cubicBezTo>
                  <a:cubicBezTo>
                    <a:pt x="328" y="369"/>
                    <a:pt x="352" y="348"/>
                    <a:pt x="379" y="336"/>
                  </a:cubicBezTo>
                  <a:close/>
                  <a:moveTo>
                    <a:pt x="282" y="400"/>
                  </a:moveTo>
                  <a:lnTo>
                    <a:pt x="282" y="400"/>
                  </a:lnTo>
                  <a:cubicBezTo>
                    <a:pt x="280" y="397"/>
                    <a:pt x="278" y="394"/>
                    <a:pt x="275" y="391"/>
                  </a:cubicBezTo>
                  <a:cubicBezTo>
                    <a:pt x="275" y="390"/>
                    <a:pt x="274" y="390"/>
                    <a:pt x="274" y="390"/>
                  </a:cubicBezTo>
                  <a:cubicBezTo>
                    <a:pt x="272" y="387"/>
                    <a:pt x="270" y="385"/>
                    <a:pt x="267" y="382"/>
                  </a:cubicBezTo>
                  <a:cubicBezTo>
                    <a:pt x="267" y="382"/>
                    <a:pt x="266" y="382"/>
                    <a:pt x="266" y="381"/>
                  </a:cubicBezTo>
                  <a:cubicBezTo>
                    <a:pt x="263" y="379"/>
                    <a:pt x="261" y="377"/>
                    <a:pt x="258" y="375"/>
                  </a:cubicBezTo>
                  <a:cubicBezTo>
                    <a:pt x="257" y="374"/>
                    <a:pt x="257" y="374"/>
                    <a:pt x="257" y="374"/>
                  </a:cubicBezTo>
                  <a:cubicBezTo>
                    <a:pt x="247" y="367"/>
                    <a:pt x="237" y="362"/>
                    <a:pt x="225" y="359"/>
                  </a:cubicBezTo>
                  <a:cubicBezTo>
                    <a:pt x="223" y="358"/>
                    <a:pt x="220" y="357"/>
                    <a:pt x="218" y="357"/>
                  </a:cubicBezTo>
                  <a:cubicBezTo>
                    <a:pt x="217" y="356"/>
                    <a:pt x="215" y="356"/>
                    <a:pt x="214" y="356"/>
                  </a:cubicBezTo>
                  <a:cubicBezTo>
                    <a:pt x="212" y="356"/>
                    <a:pt x="210" y="355"/>
                    <a:pt x="208" y="355"/>
                  </a:cubicBezTo>
                  <a:cubicBezTo>
                    <a:pt x="207" y="355"/>
                    <a:pt x="206" y="355"/>
                    <a:pt x="205" y="355"/>
                  </a:cubicBezTo>
                  <a:cubicBezTo>
                    <a:pt x="202" y="354"/>
                    <a:pt x="199" y="354"/>
                    <a:pt x="195" y="354"/>
                  </a:cubicBezTo>
                  <a:lnTo>
                    <a:pt x="105" y="354"/>
                  </a:lnTo>
                  <a:cubicBezTo>
                    <a:pt x="47" y="354"/>
                    <a:pt x="0" y="401"/>
                    <a:pt x="0" y="460"/>
                  </a:cubicBezTo>
                  <a:lnTo>
                    <a:pt x="0" y="600"/>
                  </a:lnTo>
                  <a:lnTo>
                    <a:pt x="62" y="600"/>
                  </a:lnTo>
                  <a:lnTo>
                    <a:pt x="62" y="454"/>
                  </a:lnTo>
                  <a:lnTo>
                    <a:pt x="83" y="454"/>
                  </a:lnTo>
                  <a:lnTo>
                    <a:pt x="83" y="600"/>
                  </a:lnTo>
                  <a:lnTo>
                    <a:pt x="216" y="600"/>
                  </a:lnTo>
                  <a:lnTo>
                    <a:pt x="216" y="454"/>
                  </a:lnTo>
                  <a:lnTo>
                    <a:pt x="237" y="454"/>
                  </a:lnTo>
                  <a:lnTo>
                    <a:pt x="237" y="600"/>
                  </a:lnTo>
                  <a:lnTo>
                    <a:pt x="301" y="600"/>
                  </a:lnTo>
                  <a:lnTo>
                    <a:pt x="301" y="460"/>
                  </a:lnTo>
                  <a:cubicBezTo>
                    <a:pt x="301" y="437"/>
                    <a:pt x="294" y="417"/>
                    <a:pt x="282" y="400"/>
                  </a:cubicBezTo>
                  <a:cubicBezTo>
                    <a:pt x="282" y="400"/>
                    <a:pt x="282" y="400"/>
                    <a:pt x="282" y="400"/>
                  </a:cubicBezTo>
                  <a:close/>
                  <a:moveTo>
                    <a:pt x="523" y="354"/>
                  </a:moveTo>
                  <a:lnTo>
                    <a:pt x="523" y="354"/>
                  </a:lnTo>
                  <a:lnTo>
                    <a:pt x="433" y="354"/>
                  </a:lnTo>
                  <a:cubicBezTo>
                    <a:pt x="429" y="354"/>
                    <a:pt x="426" y="354"/>
                    <a:pt x="423" y="355"/>
                  </a:cubicBezTo>
                  <a:cubicBezTo>
                    <a:pt x="422" y="355"/>
                    <a:pt x="421" y="355"/>
                    <a:pt x="420" y="355"/>
                  </a:cubicBezTo>
                  <a:cubicBezTo>
                    <a:pt x="418" y="355"/>
                    <a:pt x="415" y="356"/>
                    <a:pt x="413" y="356"/>
                  </a:cubicBezTo>
                  <a:cubicBezTo>
                    <a:pt x="412" y="356"/>
                    <a:pt x="411" y="356"/>
                    <a:pt x="410" y="357"/>
                  </a:cubicBezTo>
                  <a:cubicBezTo>
                    <a:pt x="408" y="357"/>
                    <a:pt x="405" y="358"/>
                    <a:pt x="403" y="358"/>
                  </a:cubicBezTo>
                  <a:cubicBezTo>
                    <a:pt x="387" y="363"/>
                    <a:pt x="373" y="371"/>
                    <a:pt x="361" y="382"/>
                  </a:cubicBezTo>
                  <a:cubicBezTo>
                    <a:pt x="361" y="382"/>
                    <a:pt x="361" y="382"/>
                    <a:pt x="361" y="383"/>
                  </a:cubicBezTo>
                  <a:cubicBezTo>
                    <a:pt x="358" y="385"/>
                    <a:pt x="356" y="388"/>
                    <a:pt x="353" y="390"/>
                  </a:cubicBezTo>
                  <a:cubicBezTo>
                    <a:pt x="353" y="390"/>
                    <a:pt x="353" y="391"/>
                    <a:pt x="353" y="391"/>
                  </a:cubicBezTo>
                  <a:cubicBezTo>
                    <a:pt x="337" y="409"/>
                    <a:pt x="327" y="433"/>
                    <a:pt x="327" y="460"/>
                  </a:cubicBezTo>
                  <a:lnTo>
                    <a:pt x="327" y="600"/>
                  </a:lnTo>
                  <a:lnTo>
                    <a:pt x="389" y="600"/>
                  </a:lnTo>
                  <a:lnTo>
                    <a:pt x="389" y="454"/>
                  </a:lnTo>
                  <a:lnTo>
                    <a:pt x="410" y="454"/>
                  </a:lnTo>
                  <a:lnTo>
                    <a:pt x="410" y="600"/>
                  </a:lnTo>
                  <a:lnTo>
                    <a:pt x="543" y="600"/>
                  </a:lnTo>
                  <a:lnTo>
                    <a:pt x="543" y="454"/>
                  </a:lnTo>
                  <a:lnTo>
                    <a:pt x="564" y="454"/>
                  </a:lnTo>
                  <a:lnTo>
                    <a:pt x="564" y="600"/>
                  </a:lnTo>
                  <a:lnTo>
                    <a:pt x="628" y="600"/>
                  </a:lnTo>
                  <a:lnTo>
                    <a:pt x="628" y="460"/>
                  </a:lnTo>
                  <a:cubicBezTo>
                    <a:pt x="628" y="401"/>
                    <a:pt x="581" y="354"/>
                    <a:pt x="523" y="354"/>
                  </a:cubicBezTo>
                  <a:close/>
                  <a:moveTo>
                    <a:pt x="151" y="340"/>
                  </a:moveTo>
                  <a:lnTo>
                    <a:pt x="151" y="340"/>
                  </a:lnTo>
                  <a:cubicBezTo>
                    <a:pt x="159" y="340"/>
                    <a:pt x="167" y="338"/>
                    <a:pt x="175" y="335"/>
                  </a:cubicBezTo>
                  <a:cubicBezTo>
                    <a:pt x="175" y="335"/>
                    <a:pt x="175" y="335"/>
                    <a:pt x="176" y="335"/>
                  </a:cubicBezTo>
                  <a:cubicBezTo>
                    <a:pt x="179" y="334"/>
                    <a:pt x="183" y="332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90" y="328"/>
                    <a:pt x="193" y="326"/>
                    <a:pt x="196" y="323"/>
                  </a:cubicBezTo>
                  <a:cubicBezTo>
                    <a:pt x="196" y="323"/>
                    <a:pt x="196" y="323"/>
                    <a:pt x="196" y="323"/>
                  </a:cubicBezTo>
                  <a:cubicBezTo>
                    <a:pt x="202" y="318"/>
                    <a:pt x="206" y="312"/>
                    <a:pt x="210" y="306"/>
                  </a:cubicBezTo>
                  <a:cubicBezTo>
                    <a:pt x="211" y="305"/>
                    <a:pt x="211" y="305"/>
                    <a:pt x="211" y="304"/>
                  </a:cubicBezTo>
                  <a:cubicBezTo>
                    <a:pt x="213" y="301"/>
                    <a:pt x="214" y="298"/>
                    <a:pt x="216" y="295"/>
                  </a:cubicBezTo>
                  <a:cubicBezTo>
                    <a:pt x="216" y="294"/>
                    <a:pt x="216" y="294"/>
                    <a:pt x="216" y="293"/>
                  </a:cubicBezTo>
                  <a:cubicBezTo>
                    <a:pt x="217" y="290"/>
                    <a:pt x="218" y="287"/>
                    <a:pt x="219" y="283"/>
                  </a:cubicBezTo>
                  <a:cubicBezTo>
                    <a:pt x="219" y="282"/>
                    <a:pt x="219" y="282"/>
                    <a:pt x="219" y="281"/>
                  </a:cubicBezTo>
                  <a:cubicBezTo>
                    <a:pt x="220" y="278"/>
                    <a:pt x="220" y="274"/>
                    <a:pt x="220" y="270"/>
                  </a:cubicBezTo>
                  <a:cubicBezTo>
                    <a:pt x="220" y="267"/>
                    <a:pt x="220" y="264"/>
                    <a:pt x="220" y="261"/>
                  </a:cubicBezTo>
                  <a:cubicBezTo>
                    <a:pt x="219" y="260"/>
                    <a:pt x="219" y="259"/>
                    <a:pt x="219" y="258"/>
                  </a:cubicBezTo>
                  <a:cubicBezTo>
                    <a:pt x="219" y="255"/>
                    <a:pt x="218" y="252"/>
                    <a:pt x="217" y="250"/>
                  </a:cubicBezTo>
                  <a:cubicBezTo>
                    <a:pt x="217" y="249"/>
                    <a:pt x="217" y="249"/>
                    <a:pt x="217" y="249"/>
                  </a:cubicBezTo>
                  <a:cubicBezTo>
                    <a:pt x="216" y="246"/>
                    <a:pt x="215" y="244"/>
                    <a:pt x="214" y="241"/>
                  </a:cubicBezTo>
                  <a:cubicBezTo>
                    <a:pt x="214" y="240"/>
                    <a:pt x="213" y="240"/>
                    <a:pt x="213" y="239"/>
                  </a:cubicBezTo>
                  <a:cubicBezTo>
                    <a:pt x="212" y="236"/>
                    <a:pt x="210" y="234"/>
                    <a:pt x="209" y="231"/>
                  </a:cubicBezTo>
                  <a:lnTo>
                    <a:pt x="208" y="231"/>
                  </a:lnTo>
                  <a:cubicBezTo>
                    <a:pt x="207" y="229"/>
                    <a:pt x="205" y="226"/>
                    <a:pt x="203" y="224"/>
                  </a:cubicBezTo>
                  <a:cubicBezTo>
                    <a:pt x="203" y="224"/>
                    <a:pt x="202" y="223"/>
                    <a:pt x="202" y="223"/>
                  </a:cubicBezTo>
                  <a:cubicBezTo>
                    <a:pt x="200" y="221"/>
                    <a:pt x="198" y="219"/>
                    <a:pt x="195" y="217"/>
                  </a:cubicBezTo>
                  <a:cubicBezTo>
                    <a:pt x="195" y="217"/>
                    <a:pt x="195" y="217"/>
                    <a:pt x="195" y="216"/>
                  </a:cubicBezTo>
                  <a:cubicBezTo>
                    <a:pt x="193" y="215"/>
                    <a:pt x="190" y="213"/>
                    <a:pt x="188" y="211"/>
                  </a:cubicBezTo>
                  <a:cubicBezTo>
                    <a:pt x="187" y="211"/>
                    <a:pt x="187" y="210"/>
                    <a:pt x="186" y="210"/>
                  </a:cubicBezTo>
                  <a:cubicBezTo>
                    <a:pt x="184" y="209"/>
                    <a:pt x="181" y="207"/>
                    <a:pt x="179" y="206"/>
                  </a:cubicBezTo>
                  <a:cubicBezTo>
                    <a:pt x="179" y="206"/>
                    <a:pt x="178" y="206"/>
                    <a:pt x="178" y="206"/>
                  </a:cubicBezTo>
                  <a:cubicBezTo>
                    <a:pt x="170" y="202"/>
                    <a:pt x="160" y="200"/>
                    <a:pt x="151" y="200"/>
                  </a:cubicBezTo>
                  <a:cubicBezTo>
                    <a:pt x="112" y="200"/>
                    <a:pt x="81" y="231"/>
                    <a:pt x="81" y="270"/>
                  </a:cubicBezTo>
                  <a:cubicBezTo>
                    <a:pt x="81" y="309"/>
                    <a:pt x="112" y="340"/>
                    <a:pt x="151" y="3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27" name="Rectangle 42"/>
            <p:cNvSpPr/>
            <p:nvPr/>
          </p:nvSpPr>
          <p:spPr>
            <a:xfrm>
              <a:off x="5699570" y="3671737"/>
              <a:ext cx="1092455" cy="512281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91440" tIns="0" rIns="91440" bIns="0" rtlCol="0" anchor="t"/>
            <a:lstStyle/>
            <a:p>
              <a:pPr defTabSz="914103">
                <a:defRPr/>
              </a:pPr>
              <a:r>
                <a:rPr lang="zh-CN" altLang="en-US" sz="12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  <a:p>
              <a:pPr algn="r"/>
              <a:r>
                <a:rPr lang="en-US" altLang="zh-CN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endParaRPr lang="zh-CN" alt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524227" y="3256620"/>
            <a:ext cx="1574790" cy="869469"/>
          </a:xfrm>
          <a:prstGeom prst="rect">
            <a:avLst/>
          </a:prstGeom>
          <a:noFill/>
          <a:effectLst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1342" y="3346724"/>
            <a:ext cx="1754326" cy="900246"/>
          </a:xfrm>
          <a:prstGeom prst="rect">
            <a:avLst/>
          </a:prstGeom>
          <a:noFill/>
          <a:effectLst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9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9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559730" y="1625747"/>
            <a:ext cx="1754326" cy="900246"/>
          </a:xfrm>
          <a:prstGeom prst="rect">
            <a:avLst/>
          </a:prstGeom>
          <a:noFill/>
          <a:effectLst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9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9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63109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69654" y="1568343"/>
            <a:ext cx="2133482" cy="2134258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lnSpc>
                <a:spcPct val="150000"/>
              </a:lnSpc>
              <a:defRPr/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513310" y="1568343"/>
            <a:ext cx="2133482" cy="2134258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lnSpc>
                <a:spcPct val="150000"/>
              </a:lnSpc>
              <a:defRPr/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056966" y="1568343"/>
            <a:ext cx="2133482" cy="2134258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lnSpc>
                <a:spcPct val="150000"/>
              </a:lnSpc>
              <a:defRPr/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1800665" y="1273035"/>
            <a:ext cx="471461" cy="473221"/>
            <a:chOff x="2484120" y="1661160"/>
            <a:chExt cx="472440" cy="472440"/>
          </a:xfrm>
        </p:grpSpPr>
        <p:sp>
          <p:nvSpPr>
            <p:cNvPr id="24" name="椭圆 23"/>
            <p:cNvSpPr/>
            <p:nvPr/>
          </p:nvSpPr>
          <p:spPr>
            <a:xfrm>
              <a:off x="2484120" y="1661160"/>
              <a:ext cx="472440" cy="4724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788" name="矩形 26"/>
            <p:cNvSpPr>
              <a:spLocks noChangeArrowheads="1"/>
            </p:cNvSpPr>
            <p:nvPr/>
          </p:nvSpPr>
          <p:spPr bwMode="auto">
            <a:xfrm>
              <a:off x="2547824" y="1745731"/>
              <a:ext cx="384167" cy="307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30"/>
          <p:cNvGrpSpPr>
            <a:grpSpLocks/>
          </p:cNvGrpSpPr>
          <p:nvPr/>
        </p:nvGrpSpPr>
        <p:grpSpPr bwMode="auto">
          <a:xfrm>
            <a:off x="4344320" y="1273035"/>
            <a:ext cx="471461" cy="473221"/>
            <a:chOff x="5151120" y="1661160"/>
            <a:chExt cx="472440" cy="472440"/>
          </a:xfrm>
        </p:grpSpPr>
        <p:sp>
          <p:nvSpPr>
            <p:cNvPr id="25" name="椭圆 24"/>
            <p:cNvSpPr/>
            <p:nvPr/>
          </p:nvSpPr>
          <p:spPr>
            <a:xfrm>
              <a:off x="5151120" y="1661160"/>
              <a:ext cx="472440" cy="472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786" name="矩形 27"/>
            <p:cNvSpPr>
              <a:spLocks noChangeArrowheads="1"/>
            </p:cNvSpPr>
            <p:nvPr/>
          </p:nvSpPr>
          <p:spPr bwMode="auto">
            <a:xfrm>
              <a:off x="5199584" y="1745731"/>
              <a:ext cx="384167" cy="307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" name="组合 31"/>
          <p:cNvGrpSpPr>
            <a:grpSpLocks/>
          </p:cNvGrpSpPr>
          <p:nvPr/>
        </p:nvGrpSpPr>
        <p:grpSpPr bwMode="auto">
          <a:xfrm>
            <a:off x="6887976" y="1273035"/>
            <a:ext cx="471461" cy="473221"/>
            <a:chOff x="7856220" y="1661160"/>
            <a:chExt cx="472440" cy="472440"/>
          </a:xfrm>
        </p:grpSpPr>
        <p:sp>
          <p:nvSpPr>
            <p:cNvPr id="26" name="椭圆 25"/>
            <p:cNvSpPr/>
            <p:nvPr/>
          </p:nvSpPr>
          <p:spPr>
            <a:xfrm>
              <a:off x="7856220" y="1661160"/>
              <a:ext cx="472440" cy="472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784" name="矩形 28"/>
            <p:cNvSpPr>
              <a:spLocks noChangeArrowheads="1"/>
            </p:cNvSpPr>
            <p:nvPr/>
          </p:nvSpPr>
          <p:spPr bwMode="auto">
            <a:xfrm>
              <a:off x="7912304" y="1745731"/>
              <a:ext cx="384167" cy="307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2" name="TextBox 15"/>
          <p:cNvSpPr txBox="1"/>
          <p:nvPr/>
        </p:nvSpPr>
        <p:spPr>
          <a:xfrm>
            <a:off x="1186105" y="4089364"/>
            <a:ext cx="170058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33" name="TextBox 16"/>
          <p:cNvSpPr txBox="1"/>
          <p:nvPr/>
        </p:nvSpPr>
        <p:spPr>
          <a:xfrm>
            <a:off x="1390634" y="3861206"/>
            <a:ext cx="1149032" cy="1532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34" name="TextBox 15"/>
          <p:cNvSpPr txBox="1"/>
          <p:nvPr/>
        </p:nvSpPr>
        <p:spPr>
          <a:xfrm>
            <a:off x="3737685" y="4089364"/>
            <a:ext cx="170058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35" name="TextBox 16"/>
          <p:cNvSpPr txBox="1"/>
          <p:nvPr/>
        </p:nvSpPr>
        <p:spPr>
          <a:xfrm>
            <a:off x="4013460" y="3861206"/>
            <a:ext cx="1149032" cy="1532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36" name="TextBox 15"/>
          <p:cNvSpPr txBox="1"/>
          <p:nvPr/>
        </p:nvSpPr>
        <p:spPr>
          <a:xfrm>
            <a:off x="6273417" y="4089364"/>
            <a:ext cx="170058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37" name="TextBox 16"/>
          <p:cNvSpPr txBox="1"/>
          <p:nvPr/>
        </p:nvSpPr>
        <p:spPr>
          <a:xfrm>
            <a:off x="6477945" y="3861206"/>
            <a:ext cx="1149032" cy="1532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</p:spTree>
    <p:extLst>
      <p:ext uri="{BB962C8B-B14F-4D97-AF65-F5344CB8AC3E}">
        <p14:creationId xmlns:p14="http://schemas.microsoft.com/office/powerpoint/2010/main" val="23251598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7" presetClass="entr" presetSubtype="1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7" presetClass="entr" presetSubtype="1" fill="hold" grpId="0" nodeType="withEffect">
                                  <p:stCondLst>
                                    <p:cond delay="140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7" presetClass="entr" presetSubtype="1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6"/>
          <p:cNvGrpSpPr/>
          <p:nvPr/>
        </p:nvGrpSpPr>
        <p:grpSpPr>
          <a:xfrm>
            <a:off x="4748553" y="1288219"/>
            <a:ext cx="1413673" cy="1157620"/>
            <a:chOff x="91930" y="319568"/>
            <a:chExt cx="1885141" cy="1543016"/>
          </a:xfrm>
        </p:grpSpPr>
        <p:sp>
          <p:nvSpPr>
            <p:cNvPr id="569" name="Shape 569"/>
            <p:cNvSpPr/>
            <p:nvPr/>
          </p:nvSpPr>
          <p:spPr>
            <a:xfrm rot="2700000">
              <a:off x="434055" y="319568"/>
              <a:ext cx="1543016" cy="1543016"/>
            </a:xfrm>
            <a:prstGeom prst="roundRect">
              <a:avLst>
                <a:gd name="adj" fmla="val 16461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91437" tIns="45718" rIns="91437" bIns="45718" rtlCol="0" anchor="ctr"/>
            <a:lstStyle/>
            <a:p>
              <a:pPr algn="ctr" rtl="0"/>
              <a:endParaRPr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 rot="2700000">
              <a:off x="91930" y="869165"/>
              <a:ext cx="443882" cy="443882"/>
            </a:xfrm>
            <a:prstGeom prst="rect">
              <a:avLst/>
            </a:prstGeom>
            <a:solidFill>
              <a:schemeClr val="accent2"/>
            </a:solidFill>
            <a:ln w="28575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endParaRPr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147444" y="884782"/>
              <a:ext cx="345435" cy="3487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>
                  <a:latin typeface="+mj-lt"/>
                  <a:ea typeface="+mj-ea"/>
                  <a:cs typeface="+mj-cs"/>
                  <a:sym typeface="Source Sans Pro" panose="020B0503030403020204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sz="1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</a:p>
          </p:txBody>
        </p:sp>
        <p:grpSp>
          <p:nvGrpSpPr>
            <p:cNvPr id="3" name="Group 574"/>
            <p:cNvGrpSpPr/>
            <p:nvPr/>
          </p:nvGrpSpPr>
          <p:grpSpPr>
            <a:xfrm>
              <a:off x="950873" y="439921"/>
              <a:ext cx="509381" cy="445817"/>
              <a:chOff x="0" y="0"/>
              <a:chExt cx="509380" cy="445816"/>
            </a:xfrm>
          </p:grpSpPr>
          <p:sp>
            <p:nvSpPr>
              <p:cNvPr id="572" name="Shape 572"/>
              <p:cNvSpPr/>
              <p:nvPr/>
            </p:nvSpPr>
            <p:spPr>
              <a:xfrm>
                <a:off x="80107" y="79236"/>
                <a:ext cx="182855" cy="1201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60" y="0"/>
                    </a:moveTo>
                    <a:cubicBezTo>
                      <a:pt x="9461" y="0"/>
                      <a:pt x="0" y="9233"/>
                      <a:pt x="0" y="20160"/>
                    </a:cubicBezTo>
                    <a:cubicBezTo>
                      <a:pt x="0" y="20954"/>
                      <a:pt x="420" y="21600"/>
                      <a:pt x="939" y="21600"/>
                    </a:cubicBezTo>
                    <a:cubicBezTo>
                      <a:pt x="1457" y="21600"/>
                      <a:pt x="1878" y="20954"/>
                      <a:pt x="1878" y="20160"/>
                    </a:cubicBezTo>
                    <a:cubicBezTo>
                      <a:pt x="1878" y="10956"/>
                      <a:pt x="10655" y="2880"/>
                      <a:pt x="20660" y="2880"/>
                    </a:cubicBezTo>
                    <a:cubicBezTo>
                      <a:pt x="21179" y="2880"/>
                      <a:pt x="21600" y="2234"/>
                      <a:pt x="21600" y="1440"/>
                    </a:cubicBezTo>
                    <a:cubicBezTo>
                      <a:pt x="21600" y="645"/>
                      <a:pt x="21179" y="0"/>
                      <a:pt x="20660" y="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342900">
                  <a:defRPr sz="3000">
                    <a:effectLst>
                      <a:outerShdw blurRad="38100" dist="38100" dir="2700000" rotWithShape="0">
                        <a:srgbClr val="000000"/>
                      </a:outerShdw>
                    </a:effectLst>
                  </a:defRPr>
                </a:pPr>
                <a:endParaRPr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73" name="Shape 573"/>
              <p:cNvSpPr/>
              <p:nvPr/>
            </p:nvSpPr>
            <p:spPr>
              <a:xfrm>
                <a:off x="-1" y="-1"/>
                <a:ext cx="509381" cy="445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342900">
                  <a:defRPr sz="3000">
                    <a:effectLst>
                      <a:outerShdw blurRad="38100" dist="38100" dir="2700000" rotWithShape="0">
                        <a:srgbClr val="000000"/>
                      </a:outerShdw>
                    </a:effectLst>
                  </a:defRPr>
                </a:pPr>
                <a:endParaRPr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575" name="Shape 575"/>
            <p:cNvSpPr/>
            <p:nvPr/>
          </p:nvSpPr>
          <p:spPr>
            <a:xfrm>
              <a:off x="934386" y="961725"/>
              <a:ext cx="499343" cy="574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r>
                <a:rPr lang="zh-CN" altLang="en-US" sz="1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  <a:sym typeface="微软雅黑" panose="020B0503020204020204" pitchFamily="34" charset="-122"/>
                </a:rPr>
                <a:t>添加</a:t>
              </a:r>
            </a:p>
            <a:p>
              <a:pPr algn="ctr">
                <a:defRPr>
                  <a:solidFill>
                    <a:srgbClr val="000000"/>
                  </a:solidFill>
                </a:defRPr>
              </a:pPr>
              <a:r>
                <a:rPr lang="zh-CN" altLang="en-US" sz="1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  <a:sym typeface="微软雅黑" panose="020B0503020204020204" pitchFamily="34" charset="-122"/>
                </a:rPr>
                <a:t>标题</a:t>
              </a:r>
            </a:p>
          </p:txBody>
        </p:sp>
      </p:grpSp>
      <p:grpSp>
        <p:nvGrpSpPr>
          <p:cNvPr id="4" name="Group 584"/>
          <p:cNvGrpSpPr/>
          <p:nvPr/>
        </p:nvGrpSpPr>
        <p:grpSpPr>
          <a:xfrm>
            <a:off x="4748554" y="3143651"/>
            <a:ext cx="1413674" cy="1157620"/>
            <a:chOff x="91930" y="319568"/>
            <a:chExt cx="1885141" cy="1543016"/>
          </a:xfrm>
        </p:grpSpPr>
        <p:sp>
          <p:nvSpPr>
            <p:cNvPr id="577" name="Shape 577"/>
            <p:cNvSpPr/>
            <p:nvPr/>
          </p:nvSpPr>
          <p:spPr>
            <a:xfrm rot="2700000">
              <a:off x="434055" y="319568"/>
              <a:ext cx="1543016" cy="1543016"/>
            </a:xfrm>
            <a:prstGeom prst="roundRect">
              <a:avLst>
                <a:gd name="adj" fmla="val 16461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91437" tIns="45718" rIns="91437" bIns="45718" rtlCol="0" anchor="ctr"/>
            <a:lstStyle/>
            <a:p>
              <a:pPr algn="ctr" rtl="0"/>
              <a:endParaRPr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 rot="2700000">
              <a:off x="91930" y="869163"/>
              <a:ext cx="443882" cy="443882"/>
            </a:xfrm>
            <a:prstGeom prst="rect">
              <a:avLst/>
            </a:prstGeom>
            <a:solidFill>
              <a:schemeClr val="accent3"/>
            </a:solidFill>
            <a:ln w="28575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endParaRPr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147445" y="891049"/>
              <a:ext cx="345435" cy="3487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>
                  <a:latin typeface="+mj-lt"/>
                  <a:ea typeface="+mj-ea"/>
                  <a:cs typeface="+mj-cs"/>
                  <a:sym typeface="Source Sans Pro" panose="020B0503030403020204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sz="1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04</a:t>
              </a:r>
            </a:p>
          </p:txBody>
        </p:sp>
        <p:grpSp>
          <p:nvGrpSpPr>
            <p:cNvPr id="5" name="Group 582"/>
            <p:cNvGrpSpPr/>
            <p:nvPr/>
          </p:nvGrpSpPr>
          <p:grpSpPr>
            <a:xfrm>
              <a:off x="950872" y="436198"/>
              <a:ext cx="510228" cy="509357"/>
              <a:chOff x="0" y="0"/>
              <a:chExt cx="510226" cy="509355"/>
            </a:xfrm>
          </p:grpSpPr>
          <p:sp>
            <p:nvSpPr>
              <p:cNvPr id="580" name="Shape 580"/>
              <p:cNvSpPr/>
              <p:nvPr/>
            </p:nvSpPr>
            <p:spPr>
              <a:xfrm>
                <a:off x="-1" y="0"/>
                <a:ext cx="510228" cy="5093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51" y="12151"/>
                    </a:moveTo>
                    <a:cubicBezTo>
                      <a:pt x="13852" y="12151"/>
                      <a:pt x="12927" y="11860"/>
                      <a:pt x="12125" y="11387"/>
                    </a:cubicBezTo>
                    <a:lnTo>
                      <a:pt x="11893" y="11619"/>
                    </a:lnTo>
                    <a:lnTo>
                      <a:pt x="11133" y="12378"/>
                    </a:lnTo>
                    <a:lnTo>
                      <a:pt x="9846" y="13664"/>
                    </a:lnTo>
                    <a:cubicBezTo>
                      <a:pt x="9593" y="13917"/>
                      <a:pt x="9451" y="14261"/>
                      <a:pt x="9451" y="14618"/>
                    </a:cubicBezTo>
                    <a:lnTo>
                      <a:pt x="9451" y="16201"/>
                    </a:lnTo>
                    <a:lnTo>
                      <a:pt x="8101" y="16201"/>
                    </a:lnTo>
                    <a:cubicBezTo>
                      <a:pt x="7356" y="16201"/>
                      <a:pt x="6751" y="16805"/>
                      <a:pt x="6751" y="17550"/>
                    </a:cubicBezTo>
                    <a:lnTo>
                      <a:pt x="6751" y="18901"/>
                    </a:lnTo>
                    <a:lnTo>
                      <a:pt x="5170" y="18901"/>
                    </a:lnTo>
                    <a:cubicBezTo>
                      <a:pt x="4812" y="18901"/>
                      <a:pt x="4469" y="19043"/>
                      <a:pt x="4216" y="19296"/>
                    </a:cubicBezTo>
                    <a:lnTo>
                      <a:pt x="3259" y="20253"/>
                    </a:lnTo>
                    <a:lnTo>
                      <a:pt x="1352" y="20250"/>
                    </a:lnTo>
                    <a:lnTo>
                      <a:pt x="1350" y="18327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70" y="1350"/>
                      <a:pt x="14851" y="1350"/>
                    </a:cubicBezTo>
                    <a:cubicBezTo>
                      <a:pt x="17833" y="1350"/>
                      <a:pt x="20251" y="3767"/>
                      <a:pt x="20251" y="6750"/>
                    </a:cubicBezTo>
                    <a:cubicBezTo>
                      <a:pt x="20251" y="9732"/>
                      <a:pt x="17833" y="12151"/>
                      <a:pt x="14851" y="12151"/>
                    </a:cubicBezTo>
                    <a:moveTo>
                      <a:pt x="14851" y="0"/>
                    </a:moveTo>
                    <a:cubicBezTo>
                      <a:pt x="11124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1"/>
                    </a:lnTo>
                    <a:cubicBezTo>
                      <a:pt x="146" y="17638"/>
                      <a:pt x="0" y="17864"/>
                      <a:pt x="0" y="18226"/>
                    </a:cubicBezTo>
                    <a:lnTo>
                      <a:pt x="0" y="20250"/>
                    </a:lnTo>
                    <a:cubicBezTo>
                      <a:pt x="0" y="20973"/>
                      <a:pt x="626" y="21600"/>
                      <a:pt x="1349" y="21600"/>
                    </a:cubicBezTo>
                    <a:lnTo>
                      <a:pt x="3374" y="21600"/>
                    </a:lnTo>
                    <a:cubicBezTo>
                      <a:pt x="3736" y="21600"/>
                      <a:pt x="3965" y="21456"/>
                      <a:pt x="4202" y="21220"/>
                    </a:cubicBezTo>
                    <a:lnTo>
                      <a:pt x="5170" y="20250"/>
                    </a:lnTo>
                    <a:lnTo>
                      <a:pt x="6751" y="20250"/>
                    </a:lnTo>
                    <a:cubicBezTo>
                      <a:pt x="7496" y="20250"/>
                      <a:pt x="8101" y="19646"/>
                      <a:pt x="8101" y="18901"/>
                    </a:cubicBezTo>
                    <a:lnTo>
                      <a:pt x="8101" y="17550"/>
                    </a:lnTo>
                    <a:lnTo>
                      <a:pt x="9451" y="17550"/>
                    </a:lnTo>
                    <a:cubicBezTo>
                      <a:pt x="10196" y="17550"/>
                      <a:pt x="10802" y="16946"/>
                      <a:pt x="10802" y="16201"/>
                    </a:cubicBezTo>
                    <a:lnTo>
                      <a:pt x="10802" y="14618"/>
                    </a:lnTo>
                    <a:lnTo>
                      <a:pt x="12401" y="13019"/>
                    </a:lnTo>
                    <a:cubicBezTo>
                      <a:pt x="13163" y="13318"/>
                      <a:pt x="13983" y="13501"/>
                      <a:pt x="14851" y="13501"/>
                    </a:cubicBezTo>
                    <a:cubicBezTo>
                      <a:pt x="18578" y="13501"/>
                      <a:pt x="21600" y="10477"/>
                      <a:pt x="21600" y="6750"/>
                    </a:cubicBezTo>
                    <a:cubicBezTo>
                      <a:pt x="21600" y="3022"/>
                      <a:pt x="18578" y="0"/>
                      <a:pt x="14851" y="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342900">
                  <a:defRPr sz="3000">
                    <a:effectLst>
                      <a:outerShdw blurRad="38100" dist="38100" dir="2700000" rotWithShape="0">
                        <a:srgbClr val="000000"/>
                      </a:outerShdw>
                    </a:effectLst>
                  </a:defRPr>
                </a:pPr>
                <a:endParaRPr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81" name="Shape 581"/>
              <p:cNvSpPr/>
              <p:nvPr/>
            </p:nvSpPr>
            <p:spPr>
              <a:xfrm>
                <a:off x="318688" y="63558"/>
                <a:ext cx="127128" cy="1271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33" extrusionOk="0">
                    <a:moveTo>
                      <a:pt x="13008" y="18685"/>
                    </a:moveTo>
                    <a:cubicBezTo>
                      <a:pt x="9017" y="15851"/>
                      <a:pt x="5542" y="12416"/>
                      <a:pt x="2694" y="8571"/>
                    </a:cubicBezTo>
                    <a:cubicBezTo>
                      <a:pt x="3736" y="5629"/>
                      <a:pt x="5693" y="3698"/>
                      <a:pt x="8585" y="2648"/>
                    </a:cubicBezTo>
                    <a:cubicBezTo>
                      <a:pt x="12578" y="5490"/>
                      <a:pt x="16048" y="8912"/>
                      <a:pt x="18889" y="12810"/>
                    </a:cubicBezTo>
                    <a:cubicBezTo>
                      <a:pt x="17836" y="15731"/>
                      <a:pt x="15883" y="17648"/>
                      <a:pt x="13008" y="18685"/>
                    </a:cubicBezTo>
                    <a:moveTo>
                      <a:pt x="21110" y="11296"/>
                    </a:moveTo>
                    <a:cubicBezTo>
                      <a:pt x="18081" y="7131"/>
                      <a:pt x="14396" y="3497"/>
                      <a:pt x="10161" y="485"/>
                    </a:cubicBezTo>
                    <a:cubicBezTo>
                      <a:pt x="9468" y="-7"/>
                      <a:pt x="8579" y="-133"/>
                      <a:pt x="7778" y="146"/>
                    </a:cubicBezTo>
                    <a:cubicBezTo>
                      <a:pt x="4027" y="1451"/>
                      <a:pt x="1463" y="3984"/>
                      <a:pt x="145" y="7688"/>
                    </a:cubicBezTo>
                    <a:cubicBezTo>
                      <a:pt x="46" y="7963"/>
                      <a:pt x="0" y="8253"/>
                      <a:pt x="0" y="8538"/>
                    </a:cubicBezTo>
                    <a:cubicBezTo>
                      <a:pt x="0" y="9072"/>
                      <a:pt x="167" y="9597"/>
                      <a:pt x="487" y="10042"/>
                    </a:cubicBezTo>
                    <a:cubicBezTo>
                      <a:pt x="3525" y="14214"/>
                      <a:pt x="7211" y="17851"/>
                      <a:pt x="11431" y="20851"/>
                    </a:cubicBezTo>
                    <a:cubicBezTo>
                      <a:pt x="12122" y="21339"/>
                      <a:pt x="13010" y="21467"/>
                      <a:pt x="13812" y="21189"/>
                    </a:cubicBezTo>
                    <a:cubicBezTo>
                      <a:pt x="17563" y="19894"/>
                      <a:pt x="20133" y="17357"/>
                      <a:pt x="21451" y="13648"/>
                    </a:cubicBezTo>
                    <a:cubicBezTo>
                      <a:pt x="21551" y="13373"/>
                      <a:pt x="21600" y="13082"/>
                      <a:pt x="21600" y="12797"/>
                    </a:cubicBezTo>
                    <a:cubicBezTo>
                      <a:pt x="21600" y="12266"/>
                      <a:pt x="21429" y="11741"/>
                      <a:pt x="21110" y="11296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342900">
                  <a:defRPr sz="3000">
                    <a:effectLst>
                      <a:outerShdw blurRad="38100" dist="38100" dir="2700000" rotWithShape="0">
                        <a:srgbClr val="000000"/>
                      </a:outerShdw>
                    </a:effectLst>
                  </a:defRPr>
                </a:pPr>
                <a:endParaRPr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583" name="Shape 583"/>
            <p:cNvSpPr/>
            <p:nvPr/>
          </p:nvSpPr>
          <p:spPr>
            <a:xfrm>
              <a:off x="996928" y="1009140"/>
              <a:ext cx="499343" cy="574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r>
                <a:rPr lang="zh-CN" altLang="en-US" sz="1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  <a:sym typeface="微软雅黑" panose="020B0503020204020204" pitchFamily="34" charset="-122"/>
                </a:rPr>
                <a:t>添加</a:t>
              </a:r>
            </a:p>
            <a:p>
              <a:pPr algn="ctr">
                <a:defRPr>
                  <a:solidFill>
                    <a:srgbClr val="000000"/>
                  </a:solidFill>
                </a:defRPr>
              </a:pPr>
              <a:r>
                <a:rPr lang="zh-CN" altLang="en-US" sz="1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  <a:sym typeface="微软雅黑" panose="020B0503020204020204" pitchFamily="34" charset="-122"/>
                </a:rPr>
                <a:t>标题</a:t>
              </a:r>
            </a:p>
          </p:txBody>
        </p:sp>
      </p:grpSp>
      <p:grpSp>
        <p:nvGrpSpPr>
          <p:cNvPr id="6" name="Group 592"/>
          <p:cNvGrpSpPr/>
          <p:nvPr/>
        </p:nvGrpSpPr>
        <p:grpSpPr>
          <a:xfrm>
            <a:off x="2845949" y="3143651"/>
            <a:ext cx="1416159" cy="1157620"/>
            <a:chOff x="91930" y="319568"/>
            <a:chExt cx="1888456" cy="1543016"/>
          </a:xfrm>
        </p:grpSpPr>
        <p:sp>
          <p:nvSpPr>
            <p:cNvPr id="585" name="Shape 585"/>
            <p:cNvSpPr/>
            <p:nvPr/>
          </p:nvSpPr>
          <p:spPr>
            <a:xfrm rot="2700000">
              <a:off x="437370" y="319568"/>
              <a:ext cx="1543016" cy="1543016"/>
            </a:xfrm>
            <a:prstGeom prst="roundRect">
              <a:avLst>
                <a:gd name="adj" fmla="val 16461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7" tIns="45718" rIns="91437" bIns="45718" rtlCol="0" anchor="ctr"/>
            <a:lstStyle/>
            <a:p>
              <a:pPr algn="ctr" rtl="0"/>
              <a:endParaRPr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 rot="2700000">
              <a:off x="91930" y="869163"/>
              <a:ext cx="443882" cy="443882"/>
            </a:xfrm>
            <a:prstGeom prst="rect">
              <a:avLst/>
            </a:prstGeom>
            <a:solidFill>
              <a:schemeClr val="accent4"/>
            </a:solidFill>
            <a:ln w="28575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000000"/>
                  </a:solidFill>
                </a:defRPr>
              </a:pPr>
              <a:endParaRPr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138279" y="891049"/>
              <a:ext cx="345435" cy="3487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>
                  <a:latin typeface="+mj-lt"/>
                  <a:ea typeface="+mj-ea"/>
                  <a:cs typeface="+mj-cs"/>
                  <a:sym typeface="Source Sans Pro" panose="020B0503030403020204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</a:p>
          </p:txBody>
        </p:sp>
        <p:grpSp>
          <p:nvGrpSpPr>
            <p:cNvPr id="7" name="Group 590"/>
            <p:cNvGrpSpPr/>
            <p:nvPr/>
          </p:nvGrpSpPr>
          <p:grpSpPr>
            <a:xfrm>
              <a:off x="1013830" y="522107"/>
              <a:ext cx="350036" cy="510228"/>
              <a:chOff x="0" y="0"/>
              <a:chExt cx="350035" cy="510226"/>
            </a:xfrm>
          </p:grpSpPr>
          <p:sp>
            <p:nvSpPr>
              <p:cNvPr id="588" name="Shape 588"/>
              <p:cNvSpPr/>
              <p:nvPr/>
            </p:nvSpPr>
            <p:spPr>
              <a:xfrm>
                <a:off x="-1" y="-1"/>
                <a:ext cx="350037" cy="5102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386" y="14176"/>
                    </a:moveTo>
                    <a:lnTo>
                      <a:pt x="6223" y="14176"/>
                    </a:lnTo>
                    <a:cubicBezTo>
                      <a:pt x="5734" y="13447"/>
                      <a:pt x="5147" y="12717"/>
                      <a:pt x="4568" y="12004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2"/>
                    </a:cubicBezTo>
                    <a:cubicBezTo>
                      <a:pt x="16455" y="12724"/>
                      <a:pt x="15873" y="13450"/>
                      <a:pt x="15386" y="14176"/>
                    </a:cubicBezTo>
                    <a:moveTo>
                      <a:pt x="10800" y="20250"/>
                    </a:moveTo>
                    <a:cubicBezTo>
                      <a:pt x="9805" y="20250"/>
                      <a:pt x="9347" y="20172"/>
                      <a:pt x="8839" y="19407"/>
                    </a:cubicBezTo>
                    <a:lnTo>
                      <a:pt x="13000" y="19049"/>
                    </a:lnTo>
                    <a:cubicBezTo>
                      <a:pt x="12398" y="20165"/>
                      <a:pt x="11959" y="20250"/>
                      <a:pt x="10800" y="20250"/>
                    </a:cubicBezTo>
                    <a:moveTo>
                      <a:pt x="7595" y="16814"/>
                    </a:moveTo>
                    <a:cubicBezTo>
                      <a:pt x="7417" y="16408"/>
                      <a:pt x="7215" y="15979"/>
                      <a:pt x="6991" y="15526"/>
                    </a:cubicBezTo>
                    <a:lnTo>
                      <a:pt x="14616" y="15526"/>
                    </a:lnTo>
                    <a:cubicBezTo>
                      <a:pt x="14496" y="15768"/>
                      <a:pt x="14375" y="16011"/>
                      <a:pt x="14270" y="16240"/>
                    </a:cubicBezTo>
                    <a:cubicBezTo>
                      <a:pt x="14270" y="16240"/>
                      <a:pt x="7595" y="16814"/>
                      <a:pt x="7595" y="16814"/>
                    </a:cubicBezTo>
                    <a:close/>
                    <a:moveTo>
                      <a:pt x="13345" y="18344"/>
                    </a:moveTo>
                    <a:lnTo>
                      <a:pt x="8476" y="18763"/>
                    </a:lnTo>
                    <a:cubicBezTo>
                      <a:pt x="8303" y="18417"/>
                      <a:pt x="8116" y="18012"/>
                      <a:pt x="7890" y="17484"/>
                    </a:cubicBezTo>
                    <a:cubicBezTo>
                      <a:pt x="7887" y="17478"/>
                      <a:pt x="7883" y="17470"/>
                      <a:pt x="7881" y="17463"/>
                    </a:cubicBezTo>
                    <a:lnTo>
                      <a:pt x="13957" y="16942"/>
                    </a:lnTo>
                    <a:cubicBezTo>
                      <a:pt x="13871" y="17141"/>
                      <a:pt x="13778" y="17351"/>
                      <a:pt x="13698" y="17538"/>
                    </a:cubicBezTo>
                    <a:cubicBezTo>
                      <a:pt x="13569" y="17842"/>
                      <a:pt x="13453" y="18105"/>
                      <a:pt x="13345" y="18344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30"/>
                      <a:pt x="4939" y="15563"/>
                    </a:cubicBezTo>
                    <a:cubicBezTo>
                      <a:pt x="6906" y="19340"/>
                      <a:pt x="6688" y="21600"/>
                      <a:pt x="10800" y="21600"/>
                    </a:cubicBezTo>
                    <a:cubicBezTo>
                      <a:pt x="14972" y="21600"/>
                      <a:pt x="14692" y="19350"/>
                      <a:pt x="16660" y="15578"/>
                    </a:cubicBezTo>
                    <a:cubicBezTo>
                      <a:pt x="17983" y="13040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342900">
                  <a:defRPr sz="3000">
                    <a:effectLst>
                      <a:outerShdw blurRad="38100" dist="38100" dir="2700000" rotWithShape="0">
                        <a:srgbClr val="000000"/>
                      </a:outerShdw>
                    </a:effectLst>
                  </a:defRPr>
                </a:pPr>
                <a:endParaRPr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89" name="Shape 589"/>
              <p:cNvSpPr/>
              <p:nvPr/>
            </p:nvSpPr>
            <p:spPr>
              <a:xfrm>
                <a:off x="79237" y="80107"/>
                <a:ext cx="103618" cy="1036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342900">
                  <a:defRPr sz="3000">
                    <a:effectLst>
                      <a:outerShdw blurRad="38100" dist="38100" dir="2700000" rotWithShape="0">
                        <a:srgbClr val="000000"/>
                      </a:outerShdw>
                    </a:effectLst>
                  </a:defRPr>
                </a:pPr>
                <a:endParaRPr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591" name="Shape 591"/>
            <p:cNvSpPr/>
            <p:nvPr/>
          </p:nvSpPr>
          <p:spPr>
            <a:xfrm>
              <a:off x="923091" y="891049"/>
              <a:ext cx="499343" cy="758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r>
                <a:rPr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  <a:sym typeface="微软雅黑" panose="020B0503020204020204" pitchFamily="34" charset="-122"/>
                </a:rPr>
                <a:t> </a:t>
              </a:r>
            </a:p>
            <a:p>
              <a:pPr algn="ctr">
                <a:defRPr>
                  <a:solidFill>
                    <a:srgbClr val="000000"/>
                  </a:solidFill>
                </a:defRPr>
              </a:pPr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  <a:sym typeface="微软雅黑" panose="020B0503020204020204" pitchFamily="34" charset="-122"/>
                </a:rPr>
                <a:t>添加</a:t>
              </a:r>
            </a:p>
            <a:p>
              <a:pPr algn="ctr">
                <a:defRPr>
                  <a:solidFill>
                    <a:srgbClr val="000000"/>
                  </a:solidFill>
                </a:defRPr>
              </a:pPr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  <a:sym typeface="微软雅黑" panose="020B0503020204020204" pitchFamily="34" charset="-122"/>
                </a:rPr>
                <a:t>标题</a:t>
              </a:r>
            </a:p>
          </p:txBody>
        </p:sp>
      </p:grpSp>
      <p:grpSp>
        <p:nvGrpSpPr>
          <p:cNvPr id="8" name="Group 600"/>
          <p:cNvGrpSpPr/>
          <p:nvPr/>
        </p:nvGrpSpPr>
        <p:grpSpPr>
          <a:xfrm>
            <a:off x="2845949" y="1288245"/>
            <a:ext cx="1413449" cy="1157620"/>
            <a:chOff x="91930" y="319568"/>
            <a:chExt cx="1884842" cy="1543016"/>
          </a:xfrm>
        </p:grpSpPr>
        <p:sp>
          <p:nvSpPr>
            <p:cNvPr id="593" name="Shape 593"/>
            <p:cNvSpPr/>
            <p:nvPr/>
          </p:nvSpPr>
          <p:spPr>
            <a:xfrm rot="2700000">
              <a:off x="433756" y="319568"/>
              <a:ext cx="1543016" cy="1543016"/>
            </a:xfrm>
            <a:prstGeom prst="roundRect">
              <a:avLst>
                <a:gd name="adj" fmla="val 16461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7" tIns="45718" rIns="91437" bIns="45718" rtlCol="0" anchor="ctr"/>
            <a:lstStyle/>
            <a:p>
              <a:pPr algn="ctr" rtl="0"/>
              <a:endParaRPr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 rot="2700000">
              <a:off x="91930" y="869131"/>
              <a:ext cx="443882" cy="443882"/>
            </a:xfrm>
            <a:prstGeom prst="rect">
              <a:avLst/>
            </a:prstGeom>
            <a:solidFill>
              <a:schemeClr val="accent1"/>
            </a:solidFill>
            <a:ln w="28575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endParaRPr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138277" y="884748"/>
              <a:ext cx="345435" cy="3487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>
                  <a:latin typeface="+mj-lt"/>
                  <a:ea typeface="+mj-ea"/>
                  <a:cs typeface="+mj-cs"/>
                  <a:sym typeface="Source Sans Pro" panose="020B0503030403020204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sz="1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</a:p>
          </p:txBody>
        </p:sp>
        <p:grpSp>
          <p:nvGrpSpPr>
            <p:cNvPr id="9" name="Group 598"/>
            <p:cNvGrpSpPr/>
            <p:nvPr/>
          </p:nvGrpSpPr>
          <p:grpSpPr>
            <a:xfrm>
              <a:off x="918075" y="375369"/>
              <a:ext cx="509380" cy="509357"/>
              <a:chOff x="0" y="0"/>
              <a:chExt cx="509379" cy="509355"/>
            </a:xfrm>
          </p:grpSpPr>
          <p:sp>
            <p:nvSpPr>
              <p:cNvPr id="596" name="Shape 596"/>
              <p:cNvSpPr/>
              <p:nvPr/>
            </p:nvSpPr>
            <p:spPr>
              <a:xfrm>
                <a:off x="0" y="0"/>
                <a:ext cx="509380" cy="5093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499" y="14851"/>
                    </a:moveTo>
                    <a:cubicBezTo>
                      <a:pt x="9772" y="14851"/>
                      <a:pt x="6749" y="11828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8"/>
                      <a:pt x="17227" y="14851"/>
                      <a:pt x="13499" y="14851"/>
                    </a:cubicBezTo>
                    <a:moveTo>
                      <a:pt x="3236" y="20043"/>
                    </a:moveTo>
                    <a:cubicBezTo>
                      <a:pt x="3019" y="20267"/>
                      <a:pt x="2718" y="20409"/>
                      <a:pt x="2382" y="20409"/>
                    </a:cubicBezTo>
                    <a:cubicBezTo>
                      <a:pt x="1724" y="20409"/>
                      <a:pt x="1191" y="19876"/>
                      <a:pt x="1191" y="19219"/>
                    </a:cubicBezTo>
                    <a:cubicBezTo>
                      <a:pt x="1191" y="18882"/>
                      <a:pt x="1332" y="18581"/>
                      <a:pt x="1557" y="18364"/>
                    </a:cubicBezTo>
                    <a:lnTo>
                      <a:pt x="1551" y="18359"/>
                    </a:lnTo>
                    <a:lnTo>
                      <a:pt x="6996" y="12914"/>
                    </a:lnTo>
                    <a:cubicBezTo>
                      <a:pt x="7472" y="13556"/>
                      <a:pt x="8039" y="14123"/>
                      <a:pt x="8680" y="14600"/>
                    </a:cubicBezTo>
                    <a:cubicBezTo>
                      <a:pt x="8680" y="14600"/>
                      <a:pt x="3236" y="20043"/>
                      <a:pt x="3236" y="20043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5"/>
                    </a:cubicBezTo>
                    <a:lnTo>
                      <a:pt x="709" y="17516"/>
                    </a:lnTo>
                    <a:lnTo>
                      <a:pt x="713" y="17521"/>
                    </a:lnTo>
                    <a:cubicBezTo>
                      <a:pt x="274" y="17954"/>
                      <a:pt x="0" y="18553"/>
                      <a:pt x="0" y="19219"/>
                    </a:cubicBezTo>
                    <a:cubicBezTo>
                      <a:pt x="0" y="20534"/>
                      <a:pt x="1066" y="21600"/>
                      <a:pt x="2382" y="21600"/>
                    </a:cubicBezTo>
                    <a:cubicBezTo>
                      <a:pt x="3047" y="21600"/>
                      <a:pt x="3647" y="21327"/>
                      <a:pt x="4079" y="20886"/>
                    </a:cubicBezTo>
                    <a:lnTo>
                      <a:pt x="4078" y="20885"/>
                    </a:lnTo>
                    <a:lnTo>
                      <a:pt x="9708" y="15256"/>
                    </a:lnTo>
                    <a:cubicBezTo>
                      <a:pt x="10839" y="15857"/>
                      <a:pt x="12128" y="16201"/>
                      <a:pt x="13499" y="16201"/>
                    </a:cubicBezTo>
                    <a:cubicBezTo>
                      <a:pt x="17973" y="16201"/>
                      <a:pt x="21600" y="12574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342900">
                  <a:defRPr sz="3000">
                    <a:effectLst>
                      <a:outerShdw blurRad="38100" dist="38100" dir="2700000" rotWithShape="0">
                        <a:srgbClr val="000000"/>
                      </a:outerShdw>
                    </a:effectLst>
                  </a:defRPr>
                </a:pPr>
                <a:endParaRPr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97" name="Shape 597"/>
              <p:cNvSpPr/>
              <p:nvPr/>
            </p:nvSpPr>
            <p:spPr>
              <a:xfrm>
                <a:off x="206363" y="79236"/>
                <a:ext cx="120157" cy="1192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161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1" y="2880"/>
                    </a:cubicBezTo>
                    <a:cubicBezTo>
                      <a:pt x="20956" y="2880"/>
                      <a:pt x="21600" y="2234"/>
                      <a:pt x="21600" y="1440"/>
                    </a:cubicBezTo>
                    <a:cubicBezTo>
                      <a:pt x="21600" y="645"/>
                      <a:pt x="20956" y="0"/>
                      <a:pt x="20161" y="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342900">
                  <a:defRPr sz="3000">
                    <a:effectLst>
                      <a:outerShdw blurRad="38100" dist="38100" dir="2700000" rotWithShape="0">
                        <a:srgbClr val="000000"/>
                      </a:outerShdw>
                    </a:effectLst>
                  </a:defRPr>
                </a:pPr>
                <a:endParaRPr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599" name="Shape 599"/>
            <p:cNvSpPr/>
            <p:nvPr/>
          </p:nvSpPr>
          <p:spPr>
            <a:xfrm>
              <a:off x="923091" y="990514"/>
              <a:ext cx="499343" cy="574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  <a:sym typeface="微软雅黑" panose="020B0503020204020204" pitchFamily="34" charset="-122"/>
                </a:rPr>
                <a:t>添加</a:t>
              </a:r>
              <a:endPara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endParaRPr>
            </a:p>
            <a:p>
              <a:pPr algn="ctr">
                <a:defRPr>
                  <a:solidFill>
                    <a:srgbClr val="000000"/>
                  </a:solidFill>
                </a:defRPr>
              </a:pPr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  <a:sym typeface="微软雅黑" panose="020B0503020204020204" pitchFamily="34" charset="-122"/>
                </a:rPr>
                <a:t>标题</a:t>
              </a:r>
              <a:endParaRPr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0" name="Group 603"/>
          <p:cNvGrpSpPr/>
          <p:nvPr/>
        </p:nvGrpSpPr>
        <p:grpSpPr>
          <a:xfrm>
            <a:off x="3838661" y="1976232"/>
            <a:ext cx="1636355" cy="1637074"/>
            <a:chOff x="0" y="0"/>
            <a:chExt cx="2182089" cy="2182089"/>
          </a:xfrm>
        </p:grpSpPr>
        <p:sp>
          <p:nvSpPr>
            <p:cNvPr id="601" name="Shape 601"/>
            <p:cNvSpPr/>
            <p:nvPr/>
          </p:nvSpPr>
          <p:spPr>
            <a:xfrm rot="2726102">
              <a:off x="319537" y="319537"/>
              <a:ext cx="1543016" cy="1543016"/>
            </a:xfrm>
            <a:prstGeom prst="roundRect">
              <a:avLst>
                <a:gd name="adj" fmla="val 16461"/>
              </a:avLst>
            </a:prstGeom>
            <a:solidFill>
              <a:schemeClr val="accent4"/>
            </a:solidFill>
            <a:ln w="19050">
              <a:noFill/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8" rIns="91437" bIns="45718" rtlCol="0" anchor="ctr"/>
            <a:lstStyle/>
            <a:p>
              <a:pPr algn="ctr" rtl="0"/>
              <a:endPara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734186" y="704727"/>
              <a:ext cx="797156" cy="772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600" extrusionOk="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900">
                <a:defRPr sz="3000">
                  <a:effectLst>
                    <a:outerShdw blurRad="38100" dist="38100" dir="2700000" rotWithShape="0">
                      <a:srgbClr val="000000"/>
                    </a:outerShdw>
                  </a:effectLst>
                </a:defRPr>
              </a:pPr>
              <a:endParaRPr sz="2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604" name="Shape 604"/>
          <p:cNvSpPr/>
          <p:nvPr/>
        </p:nvSpPr>
        <p:spPr>
          <a:xfrm>
            <a:off x="6210986" y="2091655"/>
            <a:ext cx="2411465" cy="346249"/>
          </a:xfrm>
          <a:prstGeom prst="rect">
            <a:avLst/>
          </a:prstGeom>
          <a:ln w="12700">
            <a:miter lim="400000"/>
          </a:ln>
        </p:spPr>
        <p:txBody>
          <a:bodyPr lIns="34289" tIns="34290" rIns="34289" bIns="3429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您的内容打在这里，或通过复制您的文本后在此框中选择粘贴并选择只保留文字</a:t>
            </a:r>
            <a:r>
              <a:rPr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</p:txBody>
      </p:sp>
      <p:sp>
        <p:nvSpPr>
          <p:cNvPr id="605" name="Shape 605"/>
          <p:cNvSpPr/>
          <p:nvPr/>
        </p:nvSpPr>
        <p:spPr>
          <a:xfrm>
            <a:off x="6210986" y="2913905"/>
            <a:ext cx="2411465" cy="346249"/>
          </a:xfrm>
          <a:prstGeom prst="rect">
            <a:avLst/>
          </a:prstGeom>
          <a:ln w="12700">
            <a:miter lim="400000"/>
          </a:ln>
        </p:spPr>
        <p:txBody>
          <a:bodyPr lIns="34289" tIns="34290" rIns="34289" bIns="3429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您的内容打在这里，或通过复制您的文本后在此框中选择粘贴并选择只保留文字</a:t>
            </a:r>
            <a:r>
              <a:rPr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</p:txBody>
      </p:sp>
      <p:sp>
        <p:nvSpPr>
          <p:cNvPr id="606" name="Shape 606"/>
          <p:cNvSpPr/>
          <p:nvPr/>
        </p:nvSpPr>
        <p:spPr>
          <a:xfrm>
            <a:off x="679661" y="2091655"/>
            <a:ext cx="2411466" cy="346249"/>
          </a:xfrm>
          <a:prstGeom prst="rect">
            <a:avLst/>
          </a:prstGeom>
          <a:ln w="12700">
            <a:miter lim="400000"/>
          </a:ln>
        </p:spPr>
        <p:txBody>
          <a:bodyPr lIns="34289" tIns="34290" rIns="34289" bIns="34290">
            <a:spAutoFit/>
          </a:bodyPr>
          <a:lstStyle/>
          <a:p>
            <a:pPr lvl="0" algn="r">
              <a:defRPr>
                <a:solidFill>
                  <a:srgbClr val="000000"/>
                </a:solidFill>
              </a:defRPr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您的内容打在这里，或通过复制您的文本后在此框中选择粘贴并选择只保留文字</a:t>
            </a:r>
            <a:r>
              <a:rPr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</p:txBody>
      </p:sp>
      <p:sp>
        <p:nvSpPr>
          <p:cNvPr id="607" name="Shape 607"/>
          <p:cNvSpPr/>
          <p:nvPr/>
        </p:nvSpPr>
        <p:spPr>
          <a:xfrm>
            <a:off x="705139" y="2972346"/>
            <a:ext cx="2411466" cy="346249"/>
          </a:xfrm>
          <a:prstGeom prst="rect">
            <a:avLst/>
          </a:prstGeom>
          <a:ln w="12700">
            <a:miter lim="400000"/>
          </a:ln>
        </p:spPr>
        <p:txBody>
          <a:bodyPr lIns="34289" tIns="34290" rIns="34289" bIns="34290">
            <a:spAutoFit/>
          </a:bodyPr>
          <a:lstStyle/>
          <a:p>
            <a:pPr lvl="0" algn="r">
              <a:defRPr>
                <a:solidFill>
                  <a:srgbClr val="000000"/>
                </a:solidFill>
              </a:defRPr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您的内容打在这里，或通过复制您的文本后在此框中选择粘贴并选择只保留文字</a:t>
            </a:r>
            <a:r>
              <a:rPr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/>
      <p:bldP spid="4" grpId="0" advAuto="0"/>
      <p:bldP spid="6" grpId="0" advAuto="0"/>
      <p:bldP spid="8" grpId="0" advAuto="0"/>
      <p:bldP spid="10" grpId="0" advAuto="0"/>
      <p:bldP spid="604" grpId="0" animBg="1" advAuto="0"/>
      <p:bldP spid="605" grpId="0" animBg="1" advAuto="0"/>
      <p:bldP spid="606" grpId="0" animBg="1" advAuto="0"/>
      <p:bldP spid="607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41"/>
          <p:cNvCxnSpPr/>
          <p:nvPr/>
        </p:nvCxnSpPr>
        <p:spPr>
          <a:xfrm flipV="1">
            <a:off x="989093" y="1728462"/>
            <a:ext cx="0" cy="2501132"/>
          </a:xfrm>
          <a:prstGeom prst="line">
            <a:avLst/>
          </a:prstGeom>
          <a:ln w="15875">
            <a:solidFill>
              <a:schemeClr val="accent3">
                <a:lumMod val="7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44"/>
          <p:cNvCxnSpPr/>
          <p:nvPr/>
        </p:nvCxnSpPr>
        <p:spPr>
          <a:xfrm>
            <a:off x="989094" y="1734344"/>
            <a:ext cx="2383051" cy="0"/>
          </a:xfrm>
          <a:prstGeom prst="line">
            <a:avLst/>
          </a:prstGeom>
          <a:ln w="15875">
            <a:solidFill>
              <a:schemeClr val="accent3">
                <a:lumMod val="7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45"/>
          <p:cNvCxnSpPr/>
          <p:nvPr/>
        </p:nvCxnSpPr>
        <p:spPr>
          <a:xfrm flipV="1">
            <a:off x="3372144" y="1734344"/>
            <a:ext cx="0" cy="2464749"/>
          </a:xfrm>
          <a:prstGeom prst="line">
            <a:avLst/>
          </a:prstGeom>
          <a:ln w="15875">
            <a:solidFill>
              <a:schemeClr val="accent3">
                <a:lumMod val="7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187"/>
          <p:cNvCxnSpPr/>
          <p:nvPr/>
        </p:nvCxnSpPr>
        <p:spPr>
          <a:xfrm>
            <a:off x="3372144" y="4199093"/>
            <a:ext cx="2823980" cy="0"/>
          </a:xfrm>
          <a:prstGeom prst="line">
            <a:avLst/>
          </a:prstGeom>
          <a:ln w="15875">
            <a:solidFill>
              <a:schemeClr val="accent3">
                <a:lumMod val="7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188"/>
          <p:cNvCxnSpPr/>
          <p:nvPr/>
        </p:nvCxnSpPr>
        <p:spPr>
          <a:xfrm flipV="1">
            <a:off x="6201763" y="1479307"/>
            <a:ext cx="0" cy="2719787"/>
          </a:xfrm>
          <a:prstGeom prst="line">
            <a:avLst/>
          </a:prstGeom>
          <a:ln w="15875">
            <a:solidFill>
              <a:schemeClr val="accent3">
                <a:lumMod val="7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矩形 287"/>
          <p:cNvSpPr>
            <a:spLocks noChangeArrowheads="1"/>
          </p:cNvSpPr>
          <p:nvPr/>
        </p:nvSpPr>
        <p:spPr bwMode="auto">
          <a:xfrm>
            <a:off x="1746635" y="3739066"/>
            <a:ext cx="1377817" cy="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38" tIns="41468" rIns="82938" bIns="41468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在此添加标题</a:t>
            </a:r>
          </a:p>
        </p:txBody>
      </p:sp>
      <p:sp>
        <p:nvSpPr>
          <p:cNvPr id="289" name="文本框 13"/>
          <p:cNvSpPr txBox="1"/>
          <p:nvPr/>
        </p:nvSpPr>
        <p:spPr>
          <a:xfrm>
            <a:off x="1524529" y="4104581"/>
            <a:ext cx="1676109" cy="731262"/>
          </a:xfrm>
          <a:prstGeom prst="rect">
            <a:avLst/>
          </a:prstGeom>
          <a:noFill/>
        </p:spPr>
        <p:txBody>
          <a:bodyPr wrap="square" lIns="65824" tIns="32911" rIns="65824" bIns="32911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9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在此录入上述图表的综合描述说明，在此录入上述图表的综合描述说明，在此录入上述图表的综合描述说明</a:t>
            </a:r>
          </a:p>
        </p:txBody>
      </p:sp>
      <p:sp>
        <p:nvSpPr>
          <p:cNvPr id="290" name="矩形 289"/>
          <p:cNvSpPr>
            <a:spLocks noChangeArrowheads="1"/>
          </p:cNvSpPr>
          <p:nvPr/>
        </p:nvSpPr>
        <p:spPr bwMode="auto">
          <a:xfrm>
            <a:off x="1644084" y="2226898"/>
            <a:ext cx="1556555" cy="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38" tIns="41468" rIns="82938" bIns="41468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在此添加标题</a:t>
            </a:r>
          </a:p>
        </p:txBody>
      </p:sp>
      <p:sp>
        <p:nvSpPr>
          <p:cNvPr id="291" name="文本框 13"/>
          <p:cNvSpPr txBox="1"/>
          <p:nvPr/>
        </p:nvSpPr>
        <p:spPr>
          <a:xfrm>
            <a:off x="1600716" y="2499282"/>
            <a:ext cx="1676109" cy="731262"/>
          </a:xfrm>
          <a:prstGeom prst="rect">
            <a:avLst/>
          </a:prstGeom>
          <a:noFill/>
        </p:spPr>
        <p:txBody>
          <a:bodyPr wrap="square" lIns="65824" tIns="32911" rIns="65824" bIns="32911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9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在此录入上述图表的综合描述说明，在此录入上述图表的综合描述说明，在此录入上述图表的综合描述说明</a:t>
            </a:r>
          </a:p>
        </p:txBody>
      </p:sp>
      <p:sp>
        <p:nvSpPr>
          <p:cNvPr id="292" name="矩形 291"/>
          <p:cNvSpPr>
            <a:spLocks noChangeArrowheads="1"/>
          </p:cNvSpPr>
          <p:nvPr/>
        </p:nvSpPr>
        <p:spPr bwMode="auto">
          <a:xfrm>
            <a:off x="3886319" y="1729774"/>
            <a:ext cx="1694329" cy="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38" tIns="41468" rIns="82938" bIns="41468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在此添加标题</a:t>
            </a:r>
          </a:p>
        </p:txBody>
      </p:sp>
      <p:sp>
        <p:nvSpPr>
          <p:cNvPr id="294" name="文本框 13"/>
          <p:cNvSpPr txBox="1"/>
          <p:nvPr/>
        </p:nvSpPr>
        <p:spPr>
          <a:xfrm>
            <a:off x="3904539" y="2042082"/>
            <a:ext cx="1676109" cy="731262"/>
          </a:xfrm>
          <a:prstGeom prst="rect">
            <a:avLst/>
          </a:prstGeom>
          <a:noFill/>
        </p:spPr>
        <p:txBody>
          <a:bodyPr wrap="square" lIns="65824" tIns="32911" rIns="65824" bIns="32911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9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在此录入上述图表的综合描述说明，在此录入上述图表的综合描述说明，在此录入上述图表的综合描述说明</a:t>
            </a:r>
          </a:p>
        </p:txBody>
      </p:sp>
      <p:sp>
        <p:nvSpPr>
          <p:cNvPr id="295" name="矩形 294"/>
          <p:cNvSpPr>
            <a:spLocks noChangeArrowheads="1"/>
          </p:cNvSpPr>
          <p:nvPr/>
        </p:nvSpPr>
        <p:spPr bwMode="auto">
          <a:xfrm>
            <a:off x="3898553" y="3022812"/>
            <a:ext cx="1825575" cy="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38" tIns="41468" rIns="82938" bIns="41468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在此添加标题</a:t>
            </a:r>
          </a:p>
        </p:txBody>
      </p:sp>
      <p:sp>
        <p:nvSpPr>
          <p:cNvPr id="296" name="文本框 13"/>
          <p:cNvSpPr txBox="1"/>
          <p:nvPr/>
        </p:nvSpPr>
        <p:spPr>
          <a:xfrm>
            <a:off x="3916773" y="3428454"/>
            <a:ext cx="1676109" cy="731262"/>
          </a:xfrm>
          <a:prstGeom prst="rect">
            <a:avLst/>
          </a:prstGeom>
          <a:noFill/>
        </p:spPr>
        <p:txBody>
          <a:bodyPr wrap="square" lIns="65824" tIns="32911" rIns="65824" bIns="32911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9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在此录入上述图表的综合描述说明，在此录入上述图表的综合描述说明，在此录入上述图表的综合描述说明</a:t>
            </a:r>
          </a:p>
        </p:txBody>
      </p:sp>
      <p:sp>
        <p:nvSpPr>
          <p:cNvPr id="297" name="矩形 296"/>
          <p:cNvSpPr>
            <a:spLocks noChangeArrowheads="1"/>
          </p:cNvSpPr>
          <p:nvPr/>
        </p:nvSpPr>
        <p:spPr bwMode="auto">
          <a:xfrm>
            <a:off x="6816668" y="3379026"/>
            <a:ext cx="1717044" cy="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38" tIns="41468" rIns="82938" bIns="41468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在此添加标题</a:t>
            </a:r>
          </a:p>
        </p:txBody>
      </p:sp>
      <p:sp>
        <p:nvSpPr>
          <p:cNvPr id="298" name="文本框 13"/>
          <p:cNvSpPr txBox="1"/>
          <p:nvPr/>
        </p:nvSpPr>
        <p:spPr>
          <a:xfrm>
            <a:off x="6816668" y="3718482"/>
            <a:ext cx="1676109" cy="731262"/>
          </a:xfrm>
          <a:prstGeom prst="rect">
            <a:avLst/>
          </a:prstGeom>
          <a:noFill/>
        </p:spPr>
        <p:txBody>
          <a:bodyPr wrap="square" lIns="65824" tIns="32911" rIns="65824" bIns="32911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9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在此录入上述图表的综合描述说明，在此录入上述图表的综合描述说明，在此录入上述图表的综合描述说明</a:t>
            </a:r>
          </a:p>
        </p:txBody>
      </p:sp>
      <p:grpSp>
        <p:nvGrpSpPr>
          <p:cNvPr id="4" name="Group 99"/>
          <p:cNvGrpSpPr/>
          <p:nvPr/>
        </p:nvGrpSpPr>
        <p:grpSpPr>
          <a:xfrm>
            <a:off x="6989703" y="868669"/>
            <a:ext cx="1751932" cy="1702795"/>
            <a:chOff x="3690938" y="436563"/>
            <a:chExt cx="5264150" cy="5114925"/>
          </a:xfrm>
          <a:solidFill>
            <a:srgbClr val="D4DDDE"/>
          </a:solidFill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3690938" y="436563"/>
              <a:ext cx="5264150" cy="5114925"/>
            </a:xfrm>
            <a:custGeom>
              <a:avLst/>
              <a:gdLst>
                <a:gd name="T0" fmla="*/ 2355 w 2519"/>
                <a:gd name="T1" fmla="*/ 1508 h 2448"/>
                <a:gd name="T2" fmla="*/ 2189 w 2519"/>
                <a:gd name="T3" fmla="*/ 1879 h 2448"/>
                <a:gd name="T4" fmla="*/ 2175 w 2519"/>
                <a:gd name="T5" fmla="*/ 1942 h 2448"/>
                <a:gd name="T6" fmla="*/ 2012 w 2519"/>
                <a:gd name="T7" fmla="*/ 2110 h 2448"/>
                <a:gd name="T8" fmla="*/ 1952 w 2519"/>
                <a:gd name="T9" fmla="*/ 2246 h 2448"/>
                <a:gd name="T10" fmla="*/ 1892 w 2519"/>
                <a:gd name="T11" fmla="*/ 2214 h 2448"/>
                <a:gd name="T12" fmla="*/ 1571 w 2519"/>
                <a:gd name="T13" fmla="*/ 2367 h 2448"/>
                <a:gd name="T14" fmla="*/ 1499 w 2519"/>
                <a:gd name="T15" fmla="*/ 2401 h 2448"/>
                <a:gd name="T16" fmla="*/ 1365 w 2519"/>
                <a:gd name="T17" fmla="*/ 2378 h 2448"/>
                <a:gd name="T18" fmla="*/ 856 w 2519"/>
                <a:gd name="T19" fmla="*/ 2171 h 2448"/>
                <a:gd name="T20" fmla="*/ 337 w 2519"/>
                <a:gd name="T21" fmla="*/ 775 h 2448"/>
                <a:gd name="T22" fmla="*/ 1155 w 2519"/>
                <a:gd name="T23" fmla="*/ 132 h 2448"/>
                <a:gd name="T24" fmla="*/ 1223 w 2519"/>
                <a:gd name="T25" fmla="*/ 75 h 2448"/>
                <a:gd name="T26" fmla="*/ 1380 w 2519"/>
                <a:gd name="T27" fmla="*/ 119 h 2448"/>
                <a:gd name="T28" fmla="*/ 1517 w 2519"/>
                <a:gd name="T29" fmla="*/ 98 h 2448"/>
                <a:gd name="T30" fmla="*/ 1927 w 2519"/>
                <a:gd name="T31" fmla="*/ 444 h 2448"/>
                <a:gd name="T32" fmla="*/ 2125 w 2519"/>
                <a:gd name="T33" fmla="*/ 591 h 2448"/>
                <a:gd name="T34" fmla="*/ 2125 w 2519"/>
                <a:gd name="T35" fmla="*/ 591 h 2448"/>
                <a:gd name="T36" fmla="*/ 1690 w 2519"/>
                <a:gd name="T37" fmla="*/ 393 h 2448"/>
                <a:gd name="T38" fmla="*/ 195 w 2519"/>
                <a:gd name="T39" fmla="*/ 1086 h 2448"/>
                <a:gd name="T40" fmla="*/ 163 w 2519"/>
                <a:gd name="T41" fmla="*/ 1009 h 2448"/>
                <a:gd name="T42" fmla="*/ 201 w 2519"/>
                <a:gd name="T43" fmla="*/ 764 h 2448"/>
                <a:gd name="T44" fmla="*/ 337 w 2519"/>
                <a:gd name="T45" fmla="*/ 775 h 2448"/>
                <a:gd name="T46" fmla="*/ 1384 w 2519"/>
                <a:gd name="T47" fmla="*/ 66 h 2448"/>
                <a:gd name="T48" fmla="*/ 1147 w 2519"/>
                <a:gd name="T49" fmla="*/ 0 h 2448"/>
                <a:gd name="T50" fmla="*/ 1064 w 2519"/>
                <a:gd name="T51" fmla="*/ 79 h 2448"/>
                <a:gd name="T52" fmla="*/ 141 w 2519"/>
                <a:gd name="T53" fmla="*/ 925 h 2448"/>
                <a:gd name="T54" fmla="*/ 83 w 2519"/>
                <a:gd name="T55" fmla="*/ 1247 h 2448"/>
                <a:gd name="T56" fmla="*/ 1468 w 2519"/>
                <a:gd name="T57" fmla="*/ 2434 h 2448"/>
                <a:gd name="T58" fmla="*/ 1476 w 2519"/>
                <a:gd name="T59" fmla="*/ 2447 h 2448"/>
                <a:gd name="T60" fmla="*/ 1604 w 2519"/>
                <a:gd name="T61" fmla="*/ 2447 h 2448"/>
                <a:gd name="T62" fmla="*/ 1599 w 2519"/>
                <a:gd name="T63" fmla="*/ 2406 h 2448"/>
                <a:gd name="T64" fmla="*/ 1941 w 2519"/>
                <a:gd name="T65" fmla="*/ 2315 h 2448"/>
                <a:gd name="T66" fmla="*/ 2028 w 2519"/>
                <a:gd name="T67" fmla="*/ 2212 h 2448"/>
                <a:gd name="T68" fmla="*/ 2102 w 2519"/>
                <a:gd name="T69" fmla="*/ 2227 h 2448"/>
                <a:gd name="T70" fmla="*/ 2154 w 2519"/>
                <a:gd name="T71" fmla="*/ 2075 h 2448"/>
                <a:gd name="T72" fmla="*/ 2198 w 2519"/>
                <a:gd name="T73" fmla="*/ 2030 h 2448"/>
                <a:gd name="T74" fmla="*/ 2252 w 2519"/>
                <a:gd name="T75" fmla="*/ 1939 h 2448"/>
                <a:gd name="T76" fmla="*/ 2274 w 2519"/>
                <a:gd name="T77" fmla="*/ 1943 h 2448"/>
                <a:gd name="T78" fmla="*/ 2480 w 2519"/>
                <a:gd name="T79" fmla="*/ 1372 h 2448"/>
                <a:gd name="T80" fmla="*/ 2465 w 2519"/>
                <a:gd name="T81" fmla="*/ 883 h 2448"/>
                <a:gd name="T82" fmla="*/ 1600 w 2519"/>
                <a:gd name="T83" fmla="*/ 96 h 2448"/>
                <a:gd name="T84" fmla="*/ 1553 w 2519"/>
                <a:gd name="T85" fmla="*/ 0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19" h="2448">
                  <a:moveTo>
                    <a:pt x="2355" y="1508"/>
                  </a:moveTo>
                  <a:cubicBezTo>
                    <a:pt x="2355" y="1508"/>
                    <a:pt x="2355" y="1508"/>
                    <a:pt x="2355" y="1508"/>
                  </a:cubicBezTo>
                  <a:cubicBezTo>
                    <a:pt x="2355" y="1508"/>
                    <a:pt x="2355" y="1508"/>
                    <a:pt x="2355" y="1508"/>
                  </a:cubicBezTo>
                  <a:cubicBezTo>
                    <a:pt x="2306" y="1653"/>
                    <a:pt x="2250" y="1775"/>
                    <a:pt x="2189" y="1879"/>
                  </a:cubicBezTo>
                  <a:cubicBezTo>
                    <a:pt x="2192" y="1882"/>
                    <a:pt x="2194" y="1884"/>
                    <a:pt x="2196" y="1887"/>
                  </a:cubicBezTo>
                  <a:cubicBezTo>
                    <a:pt x="2207" y="1908"/>
                    <a:pt x="2188" y="1927"/>
                    <a:pt x="2175" y="1942"/>
                  </a:cubicBezTo>
                  <a:cubicBezTo>
                    <a:pt x="2155" y="1964"/>
                    <a:pt x="2132" y="1984"/>
                    <a:pt x="2108" y="2000"/>
                  </a:cubicBezTo>
                  <a:cubicBezTo>
                    <a:pt x="2077" y="2040"/>
                    <a:pt x="2045" y="2077"/>
                    <a:pt x="2012" y="2110"/>
                  </a:cubicBezTo>
                  <a:cubicBezTo>
                    <a:pt x="2018" y="2127"/>
                    <a:pt x="2022" y="2147"/>
                    <a:pt x="2023" y="2159"/>
                  </a:cubicBezTo>
                  <a:cubicBezTo>
                    <a:pt x="2003" y="2188"/>
                    <a:pt x="1975" y="2216"/>
                    <a:pt x="1952" y="2246"/>
                  </a:cubicBezTo>
                  <a:cubicBezTo>
                    <a:pt x="1950" y="2246"/>
                    <a:pt x="1948" y="2247"/>
                    <a:pt x="1946" y="2247"/>
                  </a:cubicBezTo>
                  <a:cubicBezTo>
                    <a:pt x="1927" y="2247"/>
                    <a:pt x="1909" y="2229"/>
                    <a:pt x="1892" y="2214"/>
                  </a:cubicBezTo>
                  <a:cubicBezTo>
                    <a:pt x="1791" y="2286"/>
                    <a:pt x="1685" y="2330"/>
                    <a:pt x="1579" y="2354"/>
                  </a:cubicBezTo>
                  <a:cubicBezTo>
                    <a:pt x="1578" y="2359"/>
                    <a:pt x="1575" y="2363"/>
                    <a:pt x="1571" y="2367"/>
                  </a:cubicBezTo>
                  <a:cubicBezTo>
                    <a:pt x="1554" y="2383"/>
                    <a:pt x="1531" y="2401"/>
                    <a:pt x="1507" y="2401"/>
                  </a:cubicBezTo>
                  <a:cubicBezTo>
                    <a:pt x="1504" y="2401"/>
                    <a:pt x="1502" y="2401"/>
                    <a:pt x="1499" y="2401"/>
                  </a:cubicBezTo>
                  <a:cubicBezTo>
                    <a:pt x="1485" y="2395"/>
                    <a:pt x="1475" y="2383"/>
                    <a:pt x="1464" y="2373"/>
                  </a:cubicBezTo>
                  <a:cubicBezTo>
                    <a:pt x="1431" y="2376"/>
                    <a:pt x="1397" y="2378"/>
                    <a:pt x="1365" y="2378"/>
                  </a:cubicBezTo>
                  <a:cubicBezTo>
                    <a:pt x="957" y="2378"/>
                    <a:pt x="601" y="2145"/>
                    <a:pt x="601" y="2145"/>
                  </a:cubicBezTo>
                  <a:cubicBezTo>
                    <a:pt x="690" y="2163"/>
                    <a:pt x="775" y="2171"/>
                    <a:pt x="856" y="2171"/>
                  </a:cubicBezTo>
                  <a:cubicBezTo>
                    <a:pt x="1389" y="2171"/>
                    <a:pt x="1784" y="1817"/>
                    <a:pt x="2355" y="1508"/>
                  </a:cubicBezTo>
                  <a:moveTo>
                    <a:pt x="337" y="775"/>
                  </a:moveTo>
                  <a:cubicBezTo>
                    <a:pt x="448" y="577"/>
                    <a:pt x="616" y="355"/>
                    <a:pt x="860" y="216"/>
                  </a:cubicBezTo>
                  <a:cubicBezTo>
                    <a:pt x="956" y="161"/>
                    <a:pt x="1056" y="136"/>
                    <a:pt x="1155" y="132"/>
                  </a:cubicBezTo>
                  <a:cubicBezTo>
                    <a:pt x="1177" y="110"/>
                    <a:pt x="1192" y="76"/>
                    <a:pt x="1222" y="75"/>
                  </a:cubicBezTo>
                  <a:cubicBezTo>
                    <a:pt x="1222" y="75"/>
                    <a:pt x="1223" y="75"/>
                    <a:pt x="1223" y="75"/>
                  </a:cubicBezTo>
                  <a:cubicBezTo>
                    <a:pt x="1228" y="75"/>
                    <a:pt x="1234" y="76"/>
                    <a:pt x="1239" y="78"/>
                  </a:cubicBezTo>
                  <a:cubicBezTo>
                    <a:pt x="1287" y="90"/>
                    <a:pt x="1331" y="119"/>
                    <a:pt x="1380" y="119"/>
                  </a:cubicBezTo>
                  <a:cubicBezTo>
                    <a:pt x="1387" y="119"/>
                    <a:pt x="1393" y="119"/>
                    <a:pt x="1400" y="117"/>
                  </a:cubicBezTo>
                  <a:cubicBezTo>
                    <a:pt x="1439" y="115"/>
                    <a:pt x="1480" y="116"/>
                    <a:pt x="1517" y="98"/>
                  </a:cubicBezTo>
                  <a:cubicBezTo>
                    <a:pt x="1553" y="117"/>
                    <a:pt x="1536" y="169"/>
                    <a:pt x="1532" y="201"/>
                  </a:cubicBezTo>
                  <a:cubicBezTo>
                    <a:pt x="1629" y="239"/>
                    <a:pt x="1789" y="345"/>
                    <a:pt x="1927" y="444"/>
                  </a:cubicBezTo>
                  <a:cubicBezTo>
                    <a:pt x="1953" y="457"/>
                    <a:pt x="1979" y="473"/>
                    <a:pt x="2002" y="492"/>
                  </a:cubicBezTo>
                  <a:cubicBezTo>
                    <a:pt x="2055" y="534"/>
                    <a:pt x="2095" y="567"/>
                    <a:pt x="2125" y="591"/>
                  </a:cubicBezTo>
                  <a:cubicBezTo>
                    <a:pt x="2169" y="625"/>
                    <a:pt x="2197" y="646"/>
                    <a:pt x="2196" y="646"/>
                  </a:cubicBezTo>
                  <a:cubicBezTo>
                    <a:pt x="2196" y="646"/>
                    <a:pt x="2174" y="630"/>
                    <a:pt x="2125" y="591"/>
                  </a:cubicBezTo>
                  <a:cubicBezTo>
                    <a:pt x="2076" y="553"/>
                    <a:pt x="2005" y="499"/>
                    <a:pt x="1927" y="444"/>
                  </a:cubicBezTo>
                  <a:cubicBezTo>
                    <a:pt x="1856" y="408"/>
                    <a:pt x="1776" y="393"/>
                    <a:pt x="1690" y="393"/>
                  </a:cubicBezTo>
                  <a:cubicBezTo>
                    <a:pt x="1074" y="393"/>
                    <a:pt x="159" y="1197"/>
                    <a:pt x="159" y="1197"/>
                  </a:cubicBezTo>
                  <a:cubicBezTo>
                    <a:pt x="159" y="1197"/>
                    <a:pt x="170" y="1155"/>
                    <a:pt x="195" y="1086"/>
                  </a:cubicBezTo>
                  <a:cubicBezTo>
                    <a:pt x="191" y="1085"/>
                    <a:pt x="186" y="1084"/>
                    <a:pt x="181" y="1083"/>
                  </a:cubicBezTo>
                  <a:cubicBezTo>
                    <a:pt x="135" y="1082"/>
                    <a:pt x="122" y="1031"/>
                    <a:pt x="163" y="1009"/>
                  </a:cubicBezTo>
                  <a:cubicBezTo>
                    <a:pt x="202" y="973"/>
                    <a:pt x="214" y="913"/>
                    <a:pt x="191" y="865"/>
                  </a:cubicBezTo>
                  <a:cubicBezTo>
                    <a:pt x="171" y="834"/>
                    <a:pt x="150" y="778"/>
                    <a:pt x="201" y="764"/>
                  </a:cubicBezTo>
                  <a:cubicBezTo>
                    <a:pt x="203" y="764"/>
                    <a:pt x="206" y="764"/>
                    <a:pt x="209" y="764"/>
                  </a:cubicBezTo>
                  <a:cubicBezTo>
                    <a:pt x="251" y="764"/>
                    <a:pt x="294" y="774"/>
                    <a:pt x="337" y="775"/>
                  </a:cubicBezTo>
                  <a:moveTo>
                    <a:pt x="1553" y="0"/>
                  </a:moveTo>
                  <a:cubicBezTo>
                    <a:pt x="1533" y="0"/>
                    <a:pt x="1484" y="66"/>
                    <a:pt x="1384" y="66"/>
                  </a:cubicBezTo>
                  <a:cubicBezTo>
                    <a:pt x="1384" y="66"/>
                    <a:pt x="1384" y="66"/>
                    <a:pt x="1384" y="66"/>
                  </a:cubicBezTo>
                  <a:cubicBezTo>
                    <a:pt x="1284" y="66"/>
                    <a:pt x="1192" y="0"/>
                    <a:pt x="1147" y="0"/>
                  </a:cubicBezTo>
                  <a:cubicBezTo>
                    <a:pt x="1130" y="0"/>
                    <a:pt x="1120" y="10"/>
                    <a:pt x="1120" y="39"/>
                  </a:cubicBezTo>
                  <a:cubicBezTo>
                    <a:pt x="1120" y="57"/>
                    <a:pt x="1057" y="63"/>
                    <a:pt x="1064" y="79"/>
                  </a:cubicBezTo>
                  <a:cubicBezTo>
                    <a:pt x="685" y="142"/>
                    <a:pt x="390" y="363"/>
                    <a:pt x="219" y="692"/>
                  </a:cubicBezTo>
                  <a:cubicBezTo>
                    <a:pt x="63" y="708"/>
                    <a:pt x="141" y="799"/>
                    <a:pt x="141" y="925"/>
                  </a:cubicBezTo>
                  <a:cubicBezTo>
                    <a:pt x="141" y="1012"/>
                    <a:pt x="0" y="1100"/>
                    <a:pt x="88" y="1144"/>
                  </a:cubicBezTo>
                  <a:cubicBezTo>
                    <a:pt x="85" y="1178"/>
                    <a:pt x="83" y="1212"/>
                    <a:pt x="83" y="1247"/>
                  </a:cubicBezTo>
                  <a:cubicBezTo>
                    <a:pt x="83" y="1910"/>
                    <a:pt x="622" y="2448"/>
                    <a:pt x="1285" y="2448"/>
                  </a:cubicBezTo>
                  <a:cubicBezTo>
                    <a:pt x="1347" y="2448"/>
                    <a:pt x="1408" y="2443"/>
                    <a:pt x="1468" y="2434"/>
                  </a:cubicBezTo>
                  <a:cubicBezTo>
                    <a:pt x="1468" y="2434"/>
                    <a:pt x="1468" y="2435"/>
                    <a:pt x="1468" y="2436"/>
                  </a:cubicBezTo>
                  <a:cubicBezTo>
                    <a:pt x="1468" y="2444"/>
                    <a:pt x="1471" y="2447"/>
                    <a:pt x="1476" y="2447"/>
                  </a:cubicBezTo>
                  <a:cubicBezTo>
                    <a:pt x="1491" y="2447"/>
                    <a:pt x="1526" y="2415"/>
                    <a:pt x="1555" y="2415"/>
                  </a:cubicBezTo>
                  <a:cubicBezTo>
                    <a:pt x="1584" y="2415"/>
                    <a:pt x="1599" y="2447"/>
                    <a:pt x="1604" y="2447"/>
                  </a:cubicBezTo>
                  <a:cubicBezTo>
                    <a:pt x="1606" y="2447"/>
                    <a:pt x="1606" y="2444"/>
                    <a:pt x="1606" y="2436"/>
                  </a:cubicBezTo>
                  <a:cubicBezTo>
                    <a:pt x="1606" y="2425"/>
                    <a:pt x="1604" y="2415"/>
                    <a:pt x="1599" y="2406"/>
                  </a:cubicBezTo>
                  <a:cubicBezTo>
                    <a:pt x="1698" y="2380"/>
                    <a:pt x="1771" y="2347"/>
                    <a:pt x="1858" y="2297"/>
                  </a:cubicBezTo>
                  <a:cubicBezTo>
                    <a:pt x="1901" y="2309"/>
                    <a:pt x="1924" y="2315"/>
                    <a:pt x="1941" y="2315"/>
                  </a:cubicBezTo>
                  <a:cubicBezTo>
                    <a:pt x="1957" y="2315"/>
                    <a:pt x="1967" y="2310"/>
                    <a:pt x="1982" y="2300"/>
                  </a:cubicBezTo>
                  <a:cubicBezTo>
                    <a:pt x="2040" y="2261"/>
                    <a:pt x="1985" y="2212"/>
                    <a:pt x="2028" y="2212"/>
                  </a:cubicBezTo>
                  <a:cubicBezTo>
                    <a:pt x="2040" y="2212"/>
                    <a:pt x="2060" y="2216"/>
                    <a:pt x="2093" y="2225"/>
                  </a:cubicBezTo>
                  <a:cubicBezTo>
                    <a:pt x="2097" y="2227"/>
                    <a:pt x="2100" y="2227"/>
                    <a:pt x="2102" y="2227"/>
                  </a:cubicBezTo>
                  <a:cubicBezTo>
                    <a:pt x="2121" y="2227"/>
                    <a:pt x="2078" y="2189"/>
                    <a:pt x="2054" y="2169"/>
                  </a:cubicBezTo>
                  <a:cubicBezTo>
                    <a:pt x="2089" y="2140"/>
                    <a:pt x="2123" y="2108"/>
                    <a:pt x="2154" y="2075"/>
                  </a:cubicBezTo>
                  <a:cubicBezTo>
                    <a:pt x="2157" y="2079"/>
                    <a:pt x="2159" y="2081"/>
                    <a:pt x="2160" y="2081"/>
                  </a:cubicBezTo>
                  <a:cubicBezTo>
                    <a:pt x="2170" y="2081"/>
                    <a:pt x="2172" y="2030"/>
                    <a:pt x="2198" y="2030"/>
                  </a:cubicBezTo>
                  <a:cubicBezTo>
                    <a:pt x="2246" y="2030"/>
                    <a:pt x="2231" y="2011"/>
                    <a:pt x="2231" y="1958"/>
                  </a:cubicBezTo>
                  <a:cubicBezTo>
                    <a:pt x="2231" y="1943"/>
                    <a:pt x="2241" y="1939"/>
                    <a:pt x="2252" y="1939"/>
                  </a:cubicBezTo>
                  <a:cubicBezTo>
                    <a:pt x="2257" y="1939"/>
                    <a:pt x="2262" y="1940"/>
                    <a:pt x="2266" y="1941"/>
                  </a:cubicBezTo>
                  <a:cubicBezTo>
                    <a:pt x="2270" y="1942"/>
                    <a:pt x="2273" y="1943"/>
                    <a:pt x="2274" y="1943"/>
                  </a:cubicBezTo>
                  <a:cubicBezTo>
                    <a:pt x="2275" y="1943"/>
                    <a:pt x="2273" y="1942"/>
                    <a:pt x="2267" y="1938"/>
                  </a:cubicBezTo>
                  <a:cubicBezTo>
                    <a:pt x="2382" y="1775"/>
                    <a:pt x="2458" y="1581"/>
                    <a:pt x="2480" y="1372"/>
                  </a:cubicBezTo>
                  <a:cubicBezTo>
                    <a:pt x="2519" y="1352"/>
                    <a:pt x="2513" y="1263"/>
                    <a:pt x="2477" y="1147"/>
                  </a:cubicBezTo>
                  <a:cubicBezTo>
                    <a:pt x="2437" y="1017"/>
                    <a:pt x="2512" y="883"/>
                    <a:pt x="2465" y="883"/>
                  </a:cubicBezTo>
                  <a:cubicBezTo>
                    <a:pt x="2455" y="883"/>
                    <a:pt x="2444" y="889"/>
                    <a:pt x="2435" y="900"/>
                  </a:cubicBezTo>
                  <a:cubicBezTo>
                    <a:pt x="2312" y="493"/>
                    <a:pt x="2016" y="195"/>
                    <a:pt x="1600" y="96"/>
                  </a:cubicBezTo>
                  <a:cubicBezTo>
                    <a:pt x="1612" y="75"/>
                    <a:pt x="1564" y="63"/>
                    <a:pt x="1564" y="39"/>
                  </a:cubicBezTo>
                  <a:cubicBezTo>
                    <a:pt x="1564" y="10"/>
                    <a:pt x="1561" y="0"/>
                    <a:pt x="15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6"/>
            <p:cNvSpPr>
              <a:spLocks noEditPoints="1"/>
            </p:cNvSpPr>
            <p:nvPr/>
          </p:nvSpPr>
          <p:spPr bwMode="auto">
            <a:xfrm>
              <a:off x="3946526" y="593726"/>
              <a:ext cx="4335463" cy="2343150"/>
            </a:xfrm>
            <a:custGeom>
              <a:avLst/>
              <a:gdLst>
                <a:gd name="T0" fmla="*/ 2003 w 2075"/>
                <a:gd name="T1" fmla="*/ 516 h 1122"/>
                <a:gd name="T2" fmla="*/ 2074 w 2075"/>
                <a:gd name="T3" fmla="*/ 571 h 1122"/>
                <a:gd name="T4" fmla="*/ 2003 w 2075"/>
                <a:gd name="T5" fmla="*/ 516 h 1122"/>
                <a:gd name="T6" fmla="*/ 1805 w 2075"/>
                <a:gd name="T7" fmla="*/ 369 h 1122"/>
                <a:gd name="T8" fmla="*/ 2003 w 2075"/>
                <a:gd name="T9" fmla="*/ 516 h 1122"/>
                <a:gd name="T10" fmla="*/ 1880 w 2075"/>
                <a:gd name="T11" fmla="*/ 417 h 1122"/>
                <a:gd name="T12" fmla="*/ 1805 w 2075"/>
                <a:gd name="T13" fmla="*/ 369 h 1122"/>
                <a:gd name="T14" fmla="*/ 847 w 2075"/>
                <a:gd name="T15" fmla="*/ 250 h 1122"/>
                <a:gd name="T16" fmla="*/ 764 w 2075"/>
                <a:gd name="T17" fmla="*/ 214 h 1122"/>
                <a:gd name="T18" fmla="*/ 872 w 2075"/>
                <a:gd name="T19" fmla="*/ 140 h 1122"/>
                <a:gd name="T20" fmla="*/ 915 w 2075"/>
                <a:gd name="T21" fmla="*/ 136 h 1122"/>
                <a:gd name="T22" fmla="*/ 998 w 2075"/>
                <a:gd name="T23" fmla="*/ 172 h 1122"/>
                <a:gd name="T24" fmla="*/ 891 w 2075"/>
                <a:gd name="T25" fmla="*/ 246 h 1122"/>
                <a:gd name="T26" fmla="*/ 847 w 2075"/>
                <a:gd name="T27" fmla="*/ 250 h 1122"/>
                <a:gd name="T28" fmla="*/ 1101 w 2075"/>
                <a:gd name="T29" fmla="*/ 0 h 1122"/>
                <a:gd name="T30" fmla="*/ 1100 w 2075"/>
                <a:gd name="T31" fmla="*/ 0 h 1122"/>
                <a:gd name="T32" fmla="*/ 1033 w 2075"/>
                <a:gd name="T33" fmla="*/ 57 h 1122"/>
                <a:gd name="T34" fmla="*/ 738 w 2075"/>
                <a:gd name="T35" fmla="*/ 141 h 1122"/>
                <a:gd name="T36" fmla="*/ 215 w 2075"/>
                <a:gd name="T37" fmla="*/ 700 h 1122"/>
                <a:gd name="T38" fmla="*/ 87 w 2075"/>
                <a:gd name="T39" fmla="*/ 689 h 1122"/>
                <a:gd name="T40" fmla="*/ 79 w 2075"/>
                <a:gd name="T41" fmla="*/ 689 h 1122"/>
                <a:gd name="T42" fmla="*/ 69 w 2075"/>
                <a:gd name="T43" fmla="*/ 790 h 1122"/>
                <a:gd name="T44" fmla="*/ 41 w 2075"/>
                <a:gd name="T45" fmla="*/ 934 h 1122"/>
                <a:gd name="T46" fmla="*/ 59 w 2075"/>
                <a:gd name="T47" fmla="*/ 1008 h 1122"/>
                <a:gd name="T48" fmla="*/ 73 w 2075"/>
                <a:gd name="T49" fmla="*/ 1011 h 1122"/>
                <a:gd name="T50" fmla="*/ 37 w 2075"/>
                <a:gd name="T51" fmla="*/ 1122 h 1122"/>
                <a:gd name="T52" fmla="*/ 1568 w 2075"/>
                <a:gd name="T53" fmla="*/ 318 h 1122"/>
                <a:gd name="T54" fmla="*/ 1805 w 2075"/>
                <a:gd name="T55" fmla="*/ 369 h 1122"/>
                <a:gd name="T56" fmla="*/ 1410 w 2075"/>
                <a:gd name="T57" fmla="*/ 126 h 1122"/>
                <a:gd name="T58" fmla="*/ 1395 w 2075"/>
                <a:gd name="T59" fmla="*/ 23 h 1122"/>
                <a:gd name="T60" fmla="*/ 1278 w 2075"/>
                <a:gd name="T61" fmla="*/ 42 h 1122"/>
                <a:gd name="T62" fmla="*/ 1258 w 2075"/>
                <a:gd name="T63" fmla="*/ 44 h 1122"/>
                <a:gd name="T64" fmla="*/ 1117 w 2075"/>
                <a:gd name="T65" fmla="*/ 3 h 1122"/>
                <a:gd name="T66" fmla="*/ 1101 w 2075"/>
                <a:gd name="T67" fmla="*/ 0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75" h="1122">
                  <a:moveTo>
                    <a:pt x="2003" y="516"/>
                  </a:moveTo>
                  <a:cubicBezTo>
                    <a:pt x="2052" y="555"/>
                    <a:pt x="2074" y="571"/>
                    <a:pt x="2074" y="571"/>
                  </a:cubicBezTo>
                  <a:cubicBezTo>
                    <a:pt x="2075" y="571"/>
                    <a:pt x="2047" y="550"/>
                    <a:pt x="2003" y="516"/>
                  </a:cubicBezTo>
                  <a:moveTo>
                    <a:pt x="1805" y="369"/>
                  </a:moveTo>
                  <a:cubicBezTo>
                    <a:pt x="1883" y="424"/>
                    <a:pt x="1954" y="478"/>
                    <a:pt x="2003" y="516"/>
                  </a:cubicBezTo>
                  <a:cubicBezTo>
                    <a:pt x="1973" y="492"/>
                    <a:pt x="1933" y="459"/>
                    <a:pt x="1880" y="417"/>
                  </a:cubicBezTo>
                  <a:cubicBezTo>
                    <a:pt x="1857" y="398"/>
                    <a:pt x="1831" y="382"/>
                    <a:pt x="1805" y="369"/>
                  </a:cubicBezTo>
                  <a:moveTo>
                    <a:pt x="847" y="250"/>
                  </a:moveTo>
                  <a:cubicBezTo>
                    <a:pt x="802" y="250"/>
                    <a:pt x="768" y="236"/>
                    <a:pt x="764" y="214"/>
                  </a:cubicBezTo>
                  <a:cubicBezTo>
                    <a:pt x="759" y="185"/>
                    <a:pt x="807" y="151"/>
                    <a:pt x="872" y="140"/>
                  </a:cubicBezTo>
                  <a:cubicBezTo>
                    <a:pt x="887" y="137"/>
                    <a:pt x="901" y="136"/>
                    <a:pt x="915" y="136"/>
                  </a:cubicBezTo>
                  <a:cubicBezTo>
                    <a:pt x="960" y="136"/>
                    <a:pt x="994" y="149"/>
                    <a:pt x="998" y="172"/>
                  </a:cubicBezTo>
                  <a:cubicBezTo>
                    <a:pt x="1003" y="201"/>
                    <a:pt x="955" y="234"/>
                    <a:pt x="891" y="246"/>
                  </a:cubicBezTo>
                  <a:cubicBezTo>
                    <a:pt x="875" y="249"/>
                    <a:pt x="861" y="250"/>
                    <a:pt x="847" y="250"/>
                  </a:cubicBezTo>
                  <a:moveTo>
                    <a:pt x="1101" y="0"/>
                  </a:moveTo>
                  <a:cubicBezTo>
                    <a:pt x="1101" y="0"/>
                    <a:pt x="1100" y="0"/>
                    <a:pt x="1100" y="0"/>
                  </a:cubicBezTo>
                  <a:cubicBezTo>
                    <a:pt x="1070" y="1"/>
                    <a:pt x="1055" y="35"/>
                    <a:pt x="1033" y="57"/>
                  </a:cubicBezTo>
                  <a:cubicBezTo>
                    <a:pt x="934" y="61"/>
                    <a:pt x="834" y="86"/>
                    <a:pt x="738" y="141"/>
                  </a:cubicBezTo>
                  <a:cubicBezTo>
                    <a:pt x="494" y="280"/>
                    <a:pt x="326" y="502"/>
                    <a:pt x="215" y="700"/>
                  </a:cubicBezTo>
                  <a:cubicBezTo>
                    <a:pt x="172" y="699"/>
                    <a:pt x="129" y="689"/>
                    <a:pt x="87" y="689"/>
                  </a:cubicBezTo>
                  <a:cubicBezTo>
                    <a:pt x="84" y="689"/>
                    <a:pt x="81" y="689"/>
                    <a:pt x="79" y="689"/>
                  </a:cubicBezTo>
                  <a:cubicBezTo>
                    <a:pt x="28" y="703"/>
                    <a:pt x="49" y="759"/>
                    <a:pt x="69" y="790"/>
                  </a:cubicBezTo>
                  <a:cubicBezTo>
                    <a:pt x="92" y="838"/>
                    <a:pt x="80" y="898"/>
                    <a:pt x="41" y="934"/>
                  </a:cubicBezTo>
                  <a:cubicBezTo>
                    <a:pt x="0" y="956"/>
                    <a:pt x="13" y="1007"/>
                    <a:pt x="59" y="1008"/>
                  </a:cubicBezTo>
                  <a:cubicBezTo>
                    <a:pt x="64" y="1009"/>
                    <a:pt x="69" y="1010"/>
                    <a:pt x="73" y="1011"/>
                  </a:cubicBezTo>
                  <a:cubicBezTo>
                    <a:pt x="48" y="1080"/>
                    <a:pt x="37" y="1122"/>
                    <a:pt x="37" y="1122"/>
                  </a:cubicBezTo>
                  <a:cubicBezTo>
                    <a:pt x="37" y="1122"/>
                    <a:pt x="952" y="318"/>
                    <a:pt x="1568" y="318"/>
                  </a:cubicBezTo>
                  <a:cubicBezTo>
                    <a:pt x="1654" y="318"/>
                    <a:pt x="1734" y="333"/>
                    <a:pt x="1805" y="369"/>
                  </a:cubicBezTo>
                  <a:cubicBezTo>
                    <a:pt x="1667" y="270"/>
                    <a:pt x="1507" y="164"/>
                    <a:pt x="1410" y="126"/>
                  </a:cubicBezTo>
                  <a:cubicBezTo>
                    <a:pt x="1414" y="94"/>
                    <a:pt x="1431" y="42"/>
                    <a:pt x="1395" y="23"/>
                  </a:cubicBezTo>
                  <a:cubicBezTo>
                    <a:pt x="1358" y="41"/>
                    <a:pt x="1317" y="40"/>
                    <a:pt x="1278" y="42"/>
                  </a:cubicBezTo>
                  <a:cubicBezTo>
                    <a:pt x="1271" y="44"/>
                    <a:pt x="1265" y="44"/>
                    <a:pt x="1258" y="44"/>
                  </a:cubicBezTo>
                  <a:cubicBezTo>
                    <a:pt x="1209" y="44"/>
                    <a:pt x="1165" y="15"/>
                    <a:pt x="1117" y="3"/>
                  </a:cubicBezTo>
                  <a:cubicBezTo>
                    <a:pt x="1112" y="1"/>
                    <a:pt x="1106" y="0"/>
                    <a:pt x="110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4946651" y="3587751"/>
              <a:ext cx="3665538" cy="1865313"/>
            </a:xfrm>
            <a:custGeom>
              <a:avLst/>
              <a:gdLst>
                <a:gd name="T0" fmla="*/ 1754 w 1754"/>
                <a:gd name="T1" fmla="*/ 0 h 893"/>
                <a:gd name="T2" fmla="*/ 255 w 1754"/>
                <a:gd name="T3" fmla="*/ 663 h 893"/>
                <a:gd name="T4" fmla="*/ 0 w 1754"/>
                <a:gd name="T5" fmla="*/ 637 h 893"/>
                <a:gd name="T6" fmla="*/ 764 w 1754"/>
                <a:gd name="T7" fmla="*/ 870 h 893"/>
                <a:gd name="T8" fmla="*/ 863 w 1754"/>
                <a:gd name="T9" fmla="*/ 865 h 893"/>
                <a:gd name="T10" fmla="*/ 898 w 1754"/>
                <a:gd name="T11" fmla="*/ 893 h 893"/>
                <a:gd name="T12" fmla="*/ 906 w 1754"/>
                <a:gd name="T13" fmla="*/ 893 h 893"/>
                <a:gd name="T14" fmla="*/ 970 w 1754"/>
                <a:gd name="T15" fmla="*/ 859 h 893"/>
                <a:gd name="T16" fmla="*/ 978 w 1754"/>
                <a:gd name="T17" fmla="*/ 846 h 893"/>
                <a:gd name="T18" fmla="*/ 1291 w 1754"/>
                <a:gd name="T19" fmla="*/ 706 h 893"/>
                <a:gd name="T20" fmla="*/ 1345 w 1754"/>
                <a:gd name="T21" fmla="*/ 739 h 893"/>
                <a:gd name="T22" fmla="*/ 1351 w 1754"/>
                <a:gd name="T23" fmla="*/ 738 h 893"/>
                <a:gd name="T24" fmla="*/ 1422 w 1754"/>
                <a:gd name="T25" fmla="*/ 651 h 893"/>
                <a:gd name="T26" fmla="*/ 1411 w 1754"/>
                <a:gd name="T27" fmla="*/ 602 h 893"/>
                <a:gd name="T28" fmla="*/ 1507 w 1754"/>
                <a:gd name="T29" fmla="*/ 492 h 893"/>
                <a:gd name="T30" fmla="*/ 1574 w 1754"/>
                <a:gd name="T31" fmla="*/ 434 h 893"/>
                <a:gd name="T32" fmla="*/ 1595 w 1754"/>
                <a:gd name="T33" fmla="*/ 379 h 893"/>
                <a:gd name="T34" fmla="*/ 1588 w 1754"/>
                <a:gd name="T35" fmla="*/ 371 h 893"/>
                <a:gd name="T36" fmla="*/ 1754 w 1754"/>
                <a:gd name="T37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4" h="893">
                  <a:moveTo>
                    <a:pt x="1754" y="0"/>
                  </a:moveTo>
                  <a:cubicBezTo>
                    <a:pt x="1183" y="309"/>
                    <a:pt x="788" y="663"/>
                    <a:pt x="255" y="663"/>
                  </a:cubicBezTo>
                  <a:cubicBezTo>
                    <a:pt x="174" y="663"/>
                    <a:pt x="89" y="655"/>
                    <a:pt x="0" y="637"/>
                  </a:cubicBezTo>
                  <a:cubicBezTo>
                    <a:pt x="0" y="637"/>
                    <a:pt x="356" y="870"/>
                    <a:pt x="764" y="870"/>
                  </a:cubicBezTo>
                  <a:cubicBezTo>
                    <a:pt x="796" y="870"/>
                    <a:pt x="830" y="868"/>
                    <a:pt x="863" y="865"/>
                  </a:cubicBezTo>
                  <a:cubicBezTo>
                    <a:pt x="874" y="875"/>
                    <a:pt x="884" y="887"/>
                    <a:pt x="898" y="893"/>
                  </a:cubicBezTo>
                  <a:cubicBezTo>
                    <a:pt x="901" y="893"/>
                    <a:pt x="903" y="893"/>
                    <a:pt x="906" y="893"/>
                  </a:cubicBezTo>
                  <a:cubicBezTo>
                    <a:pt x="930" y="893"/>
                    <a:pt x="953" y="875"/>
                    <a:pt x="970" y="859"/>
                  </a:cubicBezTo>
                  <a:cubicBezTo>
                    <a:pt x="974" y="855"/>
                    <a:pt x="977" y="851"/>
                    <a:pt x="978" y="846"/>
                  </a:cubicBezTo>
                  <a:cubicBezTo>
                    <a:pt x="1084" y="822"/>
                    <a:pt x="1190" y="778"/>
                    <a:pt x="1291" y="706"/>
                  </a:cubicBezTo>
                  <a:cubicBezTo>
                    <a:pt x="1308" y="721"/>
                    <a:pt x="1326" y="739"/>
                    <a:pt x="1345" y="739"/>
                  </a:cubicBezTo>
                  <a:cubicBezTo>
                    <a:pt x="1347" y="739"/>
                    <a:pt x="1349" y="738"/>
                    <a:pt x="1351" y="738"/>
                  </a:cubicBezTo>
                  <a:cubicBezTo>
                    <a:pt x="1374" y="708"/>
                    <a:pt x="1402" y="680"/>
                    <a:pt x="1422" y="651"/>
                  </a:cubicBezTo>
                  <a:cubicBezTo>
                    <a:pt x="1421" y="639"/>
                    <a:pt x="1417" y="619"/>
                    <a:pt x="1411" y="602"/>
                  </a:cubicBezTo>
                  <a:cubicBezTo>
                    <a:pt x="1444" y="569"/>
                    <a:pt x="1476" y="532"/>
                    <a:pt x="1507" y="492"/>
                  </a:cubicBezTo>
                  <a:cubicBezTo>
                    <a:pt x="1531" y="476"/>
                    <a:pt x="1554" y="456"/>
                    <a:pt x="1574" y="434"/>
                  </a:cubicBezTo>
                  <a:cubicBezTo>
                    <a:pt x="1587" y="419"/>
                    <a:pt x="1606" y="400"/>
                    <a:pt x="1595" y="379"/>
                  </a:cubicBezTo>
                  <a:cubicBezTo>
                    <a:pt x="1593" y="376"/>
                    <a:pt x="1591" y="374"/>
                    <a:pt x="1588" y="371"/>
                  </a:cubicBezTo>
                  <a:cubicBezTo>
                    <a:pt x="1649" y="267"/>
                    <a:pt x="1705" y="145"/>
                    <a:pt x="17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5056188" y="2335213"/>
              <a:ext cx="1533525" cy="1533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5114926" y="2373313"/>
              <a:ext cx="1301750" cy="744538"/>
            </a:xfrm>
            <a:custGeom>
              <a:avLst/>
              <a:gdLst>
                <a:gd name="T0" fmla="*/ 292 w 623"/>
                <a:gd name="T1" fmla="*/ 19 h 356"/>
                <a:gd name="T2" fmla="*/ 0 w 623"/>
                <a:gd name="T3" fmla="*/ 356 h 356"/>
                <a:gd name="T4" fmla="*/ 318 w 623"/>
                <a:gd name="T5" fmla="*/ 94 h 356"/>
                <a:gd name="T6" fmla="*/ 623 w 623"/>
                <a:gd name="T7" fmla="*/ 166 h 356"/>
                <a:gd name="T8" fmla="*/ 292 w 623"/>
                <a:gd name="T9" fmla="*/ 19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356">
                  <a:moveTo>
                    <a:pt x="292" y="19"/>
                  </a:moveTo>
                  <a:cubicBezTo>
                    <a:pt x="122" y="44"/>
                    <a:pt x="0" y="190"/>
                    <a:pt x="0" y="356"/>
                  </a:cubicBezTo>
                  <a:cubicBezTo>
                    <a:pt x="39" y="213"/>
                    <a:pt x="162" y="117"/>
                    <a:pt x="318" y="94"/>
                  </a:cubicBezTo>
                  <a:cubicBezTo>
                    <a:pt x="434" y="77"/>
                    <a:pt x="542" y="95"/>
                    <a:pt x="623" y="166"/>
                  </a:cubicBezTo>
                  <a:cubicBezTo>
                    <a:pt x="552" y="61"/>
                    <a:pt x="425" y="0"/>
                    <a:pt x="29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auto">
            <a:xfrm>
              <a:off x="5051426" y="2249488"/>
              <a:ext cx="1301750" cy="696913"/>
            </a:xfrm>
            <a:custGeom>
              <a:avLst/>
              <a:gdLst>
                <a:gd name="T0" fmla="*/ 302 w 623"/>
                <a:gd name="T1" fmla="*/ 19 h 333"/>
                <a:gd name="T2" fmla="*/ 0 w 623"/>
                <a:gd name="T3" fmla="*/ 333 h 333"/>
                <a:gd name="T4" fmla="*/ 316 w 623"/>
                <a:gd name="T5" fmla="*/ 52 h 333"/>
                <a:gd name="T6" fmla="*/ 623 w 623"/>
                <a:gd name="T7" fmla="*/ 143 h 333"/>
                <a:gd name="T8" fmla="*/ 302 w 623"/>
                <a:gd name="T9" fmla="*/ 1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333">
                  <a:moveTo>
                    <a:pt x="302" y="19"/>
                  </a:moveTo>
                  <a:cubicBezTo>
                    <a:pt x="133" y="44"/>
                    <a:pt x="0" y="166"/>
                    <a:pt x="0" y="333"/>
                  </a:cubicBezTo>
                  <a:cubicBezTo>
                    <a:pt x="39" y="189"/>
                    <a:pt x="159" y="75"/>
                    <a:pt x="316" y="52"/>
                  </a:cubicBezTo>
                  <a:cubicBezTo>
                    <a:pt x="431" y="35"/>
                    <a:pt x="542" y="72"/>
                    <a:pt x="623" y="143"/>
                  </a:cubicBezTo>
                  <a:cubicBezTo>
                    <a:pt x="552" y="38"/>
                    <a:pt x="436" y="0"/>
                    <a:pt x="30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1"/>
            <p:cNvSpPr>
              <a:spLocks noEditPoints="1"/>
            </p:cNvSpPr>
            <p:nvPr/>
          </p:nvSpPr>
          <p:spPr bwMode="auto">
            <a:xfrm>
              <a:off x="5411788" y="3086101"/>
              <a:ext cx="1362075" cy="973138"/>
            </a:xfrm>
            <a:custGeom>
              <a:avLst/>
              <a:gdLst>
                <a:gd name="T0" fmla="*/ 565 w 652"/>
                <a:gd name="T1" fmla="*/ 0 h 466"/>
                <a:gd name="T2" fmla="*/ 545 w 652"/>
                <a:gd name="T3" fmla="*/ 108 h 466"/>
                <a:gd name="T4" fmla="*/ 574 w 652"/>
                <a:gd name="T5" fmla="*/ 95 h 466"/>
                <a:gd name="T6" fmla="*/ 565 w 652"/>
                <a:gd name="T7" fmla="*/ 0 h 466"/>
                <a:gd name="T8" fmla="*/ 640 w 652"/>
                <a:gd name="T9" fmla="*/ 129 h 466"/>
                <a:gd name="T10" fmla="*/ 561 w 652"/>
                <a:gd name="T11" fmla="*/ 240 h 466"/>
                <a:gd name="T12" fmla="*/ 489 w 652"/>
                <a:gd name="T13" fmla="*/ 216 h 466"/>
                <a:gd name="T14" fmla="*/ 469 w 652"/>
                <a:gd name="T15" fmla="*/ 240 h 466"/>
                <a:gd name="T16" fmla="*/ 457 w 652"/>
                <a:gd name="T17" fmla="*/ 234 h 466"/>
                <a:gd name="T18" fmla="*/ 467 w 652"/>
                <a:gd name="T19" fmla="*/ 242 h 466"/>
                <a:gd name="T20" fmla="*/ 320 w 652"/>
                <a:gd name="T21" fmla="*/ 344 h 466"/>
                <a:gd name="T22" fmla="*/ 0 w 652"/>
                <a:gd name="T23" fmla="*/ 324 h 466"/>
                <a:gd name="T24" fmla="*/ 367 w 652"/>
                <a:gd name="T25" fmla="*/ 417 h 466"/>
                <a:gd name="T26" fmla="*/ 518 w 652"/>
                <a:gd name="T27" fmla="*/ 287 h 466"/>
                <a:gd name="T28" fmla="*/ 576 w 652"/>
                <a:gd name="T29" fmla="*/ 264 h 466"/>
                <a:gd name="T30" fmla="*/ 640 w 652"/>
                <a:gd name="T31" fmla="*/ 129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2" h="466">
                  <a:moveTo>
                    <a:pt x="565" y="0"/>
                  </a:moveTo>
                  <a:cubicBezTo>
                    <a:pt x="564" y="37"/>
                    <a:pt x="557" y="73"/>
                    <a:pt x="545" y="108"/>
                  </a:cubicBezTo>
                  <a:cubicBezTo>
                    <a:pt x="554" y="103"/>
                    <a:pt x="564" y="98"/>
                    <a:pt x="574" y="95"/>
                  </a:cubicBezTo>
                  <a:cubicBezTo>
                    <a:pt x="575" y="63"/>
                    <a:pt x="572" y="31"/>
                    <a:pt x="565" y="0"/>
                  </a:cubicBezTo>
                  <a:close/>
                  <a:moveTo>
                    <a:pt x="640" y="129"/>
                  </a:moveTo>
                  <a:cubicBezTo>
                    <a:pt x="638" y="177"/>
                    <a:pt x="608" y="222"/>
                    <a:pt x="561" y="240"/>
                  </a:cubicBezTo>
                  <a:cubicBezTo>
                    <a:pt x="524" y="252"/>
                    <a:pt x="492" y="259"/>
                    <a:pt x="489" y="216"/>
                  </a:cubicBezTo>
                  <a:cubicBezTo>
                    <a:pt x="482" y="224"/>
                    <a:pt x="476" y="232"/>
                    <a:pt x="469" y="240"/>
                  </a:cubicBezTo>
                  <a:cubicBezTo>
                    <a:pt x="465" y="238"/>
                    <a:pt x="461" y="236"/>
                    <a:pt x="457" y="234"/>
                  </a:cubicBezTo>
                  <a:cubicBezTo>
                    <a:pt x="460" y="237"/>
                    <a:pt x="464" y="240"/>
                    <a:pt x="467" y="242"/>
                  </a:cubicBezTo>
                  <a:cubicBezTo>
                    <a:pt x="428" y="286"/>
                    <a:pt x="378" y="321"/>
                    <a:pt x="320" y="344"/>
                  </a:cubicBezTo>
                  <a:cubicBezTo>
                    <a:pt x="211" y="386"/>
                    <a:pt x="95" y="375"/>
                    <a:pt x="0" y="324"/>
                  </a:cubicBezTo>
                  <a:cubicBezTo>
                    <a:pt x="93" y="411"/>
                    <a:pt x="241" y="466"/>
                    <a:pt x="367" y="417"/>
                  </a:cubicBezTo>
                  <a:cubicBezTo>
                    <a:pt x="432" y="392"/>
                    <a:pt x="483" y="345"/>
                    <a:pt x="518" y="287"/>
                  </a:cubicBezTo>
                  <a:cubicBezTo>
                    <a:pt x="523" y="267"/>
                    <a:pt x="532" y="276"/>
                    <a:pt x="576" y="264"/>
                  </a:cubicBezTo>
                  <a:cubicBezTo>
                    <a:pt x="627" y="244"/>
                    <a:pt x="652" y="182"/>
                    <a:pt x="64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Oval 12"/>
            <p:cNvSpPr>
              <a:spLocks noChangeArrowheads="1"/>
            </p:cNvSpPr>
            <p:nvPr/>
          </p:nvSpPr>
          <p:spPr bwMode="auto">
            <a:xfrm>
              <a:off x="5616576" y="4618038"/>
              <a:ext cx="657225" cy="657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13"/>
            <p:cNvSpPr>
              <a:spLocks/>
            </p:cNvSpPr>
            <p:nvPr/>
          </p:nvSpPr>
          <p:spPr bwMode="auto">
            <a:xfrm>
              <a:off x="5640388" y="4632326"/>
              <a:ext cx="560388" cy="319088"/>
            </a:xfrm>
            <a:custGeom>
              <a:avLst/>
              <a:gdLst>
                <a:gd name="T0" fmla="*/ 125 w 268"/>
                <a:gd name="T1" fmla="*/ 8 h 153"/>
                <a:gd name="T2" fmla="*/ 0 w 268"/>
                <a:gd name="T3" fmla="*/ 153 h 153"/>
                <a:gd name="T4" fmla="*/ 137 w 268"/>
                <a:gd name="T5" fmla="*/ 40 h 153"/>
                <a:gd name="T6" fmla="*/ 268 w 268"/>
                <a:gd name="T7" fmla="*/ 71 h 153"/>
                <a:gd name="T8" fmla="*/ 125 w 268"/>
                <a:gd name="T9" fmla="*/ 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53">
                  <a:moveTo>
                    <a:pt x="125" y="8"/>
                  </a:moveTo>
                  <a:cubicBezTo>
                    <a:pt x="53" y="19"/>
                    <a:pt x="0" y="82"/>
                    <a:pt x="0" y="153"/>
                  </a:cubicBezTo>
                  <a:cubicBezTo>
                    <a:pt x="17" y="91"/>
                    <a:pt x="70" y="50"/>
                    <a:pt x="137" y="40"/>
                  </a:cubicBezTo>
                  <a:cubicBezTo>
                    <a:pt x="186" y="33"/>
                    <a:pt x="233" y="41"/>
                    <a:pt x="268" y="71"/>
                  </a:cubicBezTo>
                  <a:cubicBezTo>
                    <a:pt x="237" y="26"/>
                    <a:pt x="183" y="0"/>
                    <a:pt x="1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14"/>
            <p:cNvSpPr>
              <a:spLocks/>
            </p:cNvSpPr>
            <p:nvPr/>
          </p:nvSpPr>
          <p:spPr bwMode="auto">
            <a:xfrm>
              <a:off x="5613401" y="4579938"/>
              <a:ext cx="560388" cy="298450"/>
            </a:xfrm>
            <a:custGeom>
              <a:avLst/>
              <a:gdLst>
                <a:gd name="T0" fmla="*/ 130 w 268"/>
                <a:gd name="T1" fmla="*/ 8 h 143"/>
                <a:gd name="T2" fmla="*/ 0 w 268"/>
                <a:gd name="T3" fmla="*/ 143 h 143"/>
                <a:gd name="T4" fmla="*/ 136 w 268"/>
                <a:gd name="T5" fmla="*/ 22 h 143"/>
                <a:gd name="T6" fmla="*/ 268 w 268"/>
                <a:gd name="T7" fmla="*/ 61 h 143"/>
                <a:gd name="T8" fmla="*/ 130 w 268"/>
                <a:gd name="T9" fmla="*/ 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43">
                  <a:moveTo>
                    <a:pt x="130" y="8"/>
                  </a:moveTo>
                  <a:cubicBezTo>
                    <a:pt x="57" y="19"/>
                    <a:pt x="0" y="71"/>
                    <a:pt x="0" y="143"/>
                  </a:cubicBezTo>
                  <a:cubicBezTo>
                    <a:pt x="17" y="81"/>
                    <a:pt x="69" y="32"/>
                    <a:pt x="136" y="22"/>
                  </a:cubicBezTo>
                  <a:cubicBezTo>
                    <a:pt x="185" y="15"/>
                    <a:pt x="233" y="31"/>
                    <a:pt x="268" y="61"/>
                  </a:cubicBezTo>
                  <a:cubicBezTo>
                    <a:pt x="238" y="16"/>
                    <a:pt x="187" y="0"/>
                    <a:pt x="13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15"/>
            <p:cNvSpPr>
              <a:spLocks/>
            </p:cNvSpPr>
            <p:nvPr/>
          </p:nvSpPr>
          <p:spPr bwMode="auto">
            <a:xfrm>
              <a:off x="5770563" y="4941888"/>
              <a:ext cx="541338" cy="417513"/>
            </a:xfrm>
            <a:custGeom>
              <a:avLst/>
              <a:gdLst>
                <a:gd name="T0" fmla="*/ 158 w 259"/>
                <a:gd name="T1" fmla="*/ 179 h 200"/>
                <a:gd name="T2" fmla="*/ 243 w 259"/>
                <a:gd name="T3" fmla="*/ 0 h 200"/>
                <a:gd name="T4" fmla="*/ 138 w 259"/>
                <a:gd name="T5" fmla="*/ 148 h 200"/>
                <a:gd name="T6" fmla="*/ 0 w 259"/>
                <a:gd name="T7" fmla="*/ 139 h 200"/>
                <a:gd name="T8" fmla="*/ 158 w 259"/>
                <a:gd name="T9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200">
                  <a:moveTo>
                    <a:pt x="158" y="179"/>
                  </a:moveTo>
                  <a:cubicBezTo>
                    <a:pt x="226" y="152"/>
                    <a:pt x="259" y="70"/>
                    <a:pt x="243" y="0"/>
                  </a:cubicBezTo>
                  <a:cubicBezTo>
                    <a:pt x="241" y="64"/>
                    <a:pt x="201" y="123"/>
                    <a:pt x="138" y="148"/>
                  </a:cubicBezTo>
                  <a:cubicBezTo>
                    <a:pt x="91" y="166"/>
                    <a:pt x="41" y="161"/>
                    <a:pt x="0" y="139"/>
                  </a:cubicBezTo>
                  <a:cubicBezTo>
                    <a:pt x="40" y="176"/>
                    <a:pt x="104" y="200"/>
                    <a:pt x="158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16"/>
            <p:cNvSpPr>
              <a:spLocks/>
            </p:cNvSpPr>
            <p:nvPr/>
          </p:nvSpPr>
          <p:spPr bwMode="auto">
            <a:xfrm>
              <a:off x="5705476" y="4916488"/>
              <a:ext cx="554038" cy="355600"/>
            </a:xfrm>
            <a:custGeom>
              <a:avLst/>
              <a:gdLst>
                <a:gd name="T0" fmla="*/ 147 w 265"/>
                <a:gd name="T1" fmla="*/ 156 h 170"/>
                <a:gd name="T2" fmla="*/ 258 w 265"/>
                <a:gd name="T3" fmla="*/ 0 h 170"/>
                <a:gd name="T4" fmla="*/ 139 w 265"/>
                <a:gd name="T5" fmla="*/ 126 h 170"/>
                <a:gd name="T6" fmla="*/ 0 w 265"/>
                <a:gd name="T7" fmla="*/ 107 h 170"/>
                <a:gd name="T8" fmla="*/ 147 w 265"/>
                <a:gd name="T9" fmla="*/ 15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70">
                  <a:moveTo>
                    <a:pt x="147" y="156"/>
                  </a:moveTo>
                  <a:cubicBezTo>
                    <a:pt x="219" y="138"/>
                    <a:pt x="265" y="71"/>
                    <a:pt x="258" y="0"/>
                  </a:cubicBezTo>
                  <a:cubicBezTo>
                    <a:pt x="247" y="63"/>
                    <a:pt x="205" y="110"/>
                    <a:pt x="139" y="126"/>
                  </a:cubicBezTo>
                  <a:cubicBezTo>
                    <a:pt x="91" y="138"/>
                    <a:pt x="37" y="134"/>
                    <a:pt x="0" y="107"/>
                  </a:cubicBezTo>
                  <a:cubicBezTo>
                    <a:pt x="34" y="149"/>
                    <a:pt x="91" y="170"/>
                    <a:pt x="147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Oval 17"/>
            <p:cNvSpPr>
              <a:spLocks noChangeArrowheads="1"/>
            </p:cNvSpPr>
            <p:nvPr/>
          </p:nvSpPr>
          <p:spPr bwMode="auto">
            <a:xfrm>
              <a:off x="4573588" y="3548063"/>
              <a:ext cx="315913" cy="3127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18"/>
            <p:cNvSpPr>
              <a:spLocks/>
            </p:cNvSpPr>
            <p:nvPr/>
          </p:nvSpPr>
          <p:spPr bwMode="auto">
            <a:xfrm>
              <a:off x="4586288" y="3554413"/>
              <a:ext cx="266700" cy="152400"/>
            </a:xfrm>
            <a:custGeom>
              <a:avLst/>
              <a:gdLst>
                <a:gd name="T0" fmla="*/ 60 w 128"/>
                <a:gd name="T1" fmla="*/ 4 h 73"/>
                <a:gd name="T2" fmla="*/ 0 w 128"/>
                <a:gd name="T3" fmla="*/ 73 h 73"/>
                <a:gd name="T4" fmla="*/ 65 w 128"/>
                <a:gd name="T5" fmla="*/ 20 h 73"/>
                <a:gd name="T6" fmla="*/ 128 w 128"/>
                <a:gd name="T7" fmla="*/ 34 h 73"/>
                <a:gd name="T8" fmla="*/ 60 w 128"/>
                <a:gd name="T9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3">
                  <a:moveTo>
                    <a:pt x="60" y="4"/>
                  </a:moveTo>
                  <a:cubicBezTo>
                    <a:pt x="25" y="9"/>
                    <a:pt x="0" y="39"/>
                    <a:pt x="0" y="73"/>
                  </a:cubicBezTo>
                  <a:cubicBezTo>
                    <a:pt x="8" y="44"/>
                    <a:pt x="33" y="24"/>
                    <a:pt x="65" y="20"/>
                  </a:cubicBezTo>
                  <a:cubicBezTo>
                    <a:pt x="89" y="16"/>
                    <a:pt x="111" y="20"/>
                    <a:pt x="128" y="34"/>
                  </a:cubicBezTo>
                  <a:cubicBezTo>
                    <a:pt x="113" y="13"/>
                    <a:pt x="87" y="0"/>
                    <a:pt x="6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19"/>
            <p:cNvSpPr>
              <a:spLocks/>
            </p:cNvSpPr>
            <p:nvPr/>
          </p:nvSpPr>
          <p:spPr bwMode="auto">
            <a:xfrm>
              <a:off x="4573588" y="3529013"/>
              <a:ext cx="266700" cy="141288"/>
            </a:xfrm>
            <a:custGeom>
              <a:avLst/>
              <a:gdLst>
                <a:gd name="T0" fmla="*/ 62 w 128"/>
                <a:gd name="T1" fmla="*/ 4 h 68"/>
                <a:gd name="T2" fmla="*/ 0 w 128"/>
                <a:gd name="T3" fmla="*/ 68 h 68"/>
                <a:gd name="T4" fmla="*/ 64 w 128"/>
                <a:gd name="T5" fmla="*/ 11 h 68"/>
                <a:gd name="T6" fmla="*/ 128 w 128"/>
                <a:gd name="T7" fmla="*/ 29 h 68"/>
                <a:gd name="T8" fmla="*/ 62 w 128"/>
                <a:gd name="T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8">
                  <a:moveTo>
                    <a:pt x="62" y="4"/>
                  </a:moveTo>
                  <a:cubicBezTo>
                    <a:pt x="27" y="9"/>
                    <a:pt x="0" y="34"/>
                    <a:pt x="0" y="68"/>
                  </a:cubicBezTo>
                  <a:cubicBezTo>
                    <a:pt x="8" y="39"/>
                    <a:pt x="32" y="16"/>
                    <a:pt x="64" y="11"/>
                  </a:cubicBezTo>
                  <a:cubicBezTo>
                    <a:pt x="88" y="7"/>
                    <a:pt x="111" y="15"/>
                    <a:pt x="128" y="29"/>
                  </a:cubicBezTo>
                  <a:cubicBezTo>
                    <a:pt x="113" y="8"/>
                    <a:pt x="89" y="0"/>
                    <a:pt x="6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20"/>
            <p:cNvSpPr>
              <a:spLocks/>
            </p:cNvSpPr>
            <p:nvPr/>
          </p:nvSpPr>
          <p:spPr bwMode="auto">
            <a:xfrm>
              <a:off x="4648201" y="3702051"/>
              <a:ext cx="257175" cy="198438"/>
            </a:xfrm>
            <a:custGeom>
              <a:avLst/>
              <a:gdLst>
                <a:gd name="T0" fmla="*/ 75 w 123"/>
                <a:gd name="T1" fmla="*/ 85 h 95"/>
                <a:gd name="T2" fmla="*/ 116 w 123"/>
                <a:gd name="T3" fmla="*/ 0 h 95"/>
                <a:gd name="T4" fmla="*/ 65 w 123"/>
                <a:gd name="T5" fmla="*/ 70 h 95"/>
                <a:gd name="T6" fmla="*/ 0 w 123"/>
                <a:gd name="T7" fmla="*/ 66 h 95"/>
                <a:gd name="T8" fmla="*/ 75 w 123"/>
                <a:gd name="T9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95">
                  <a:moveTo>
                    <a:pt x="75" y="85"/>
                  </a:moveTo>
                  <a:cubicBezTo>
                    <a:pt x="108" y="73"/>
                    <a:pt x="123" y="33"/>
                    <a:pt x="116" y="0"/>
                  </a:cubicBezTo>
                  <a:cubicBezTo>
                    <a:pt x="114" y="30"/>
                    <a:pt x="95" y="59"/>
                    <a:pt x="65" y="70"/>
                  </a:cubicBezTo>
                  <a:cubicBezTo>
                    <a:pt x="43" y="79"/>
                    <a:pt x="19" y="77"/>
                    <a:pt x="0" y="66"/>
                  </a:cubicBezTo>
                  <a:cubicBezTo>
                    <a:pt x="19" y="84"/>
                    <a:pt x="49" y="95"/>
                    <a:pt x="7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21"/>
            <p:cNvSpPr>
              <a:spLocks/>
            </p:cNvSpPr>
            <p:nvPr/>
          </p:nvSpPr>
          <p:spPr bwMode="auto">
            <a:xfrm>
              <a:off x="4614863" y="3689351"/>
              <a:ext cx="265113" cy="169863"/>
            </a:xfrm>
            <a:custGeom>
              <a:avLst/>
              <a:gdLst>
                <a:gd name="T0" fmla="*/ 71 w 127"/>
                <a:gd name="T1" fmla="*/ 75 h 81"/>
                <a:gd name="T2" fmla="*/ 124 w 127"/>
                <a:gd name="T3" fmla="*/ 0 h 81"/>
                <a:gd name="T4" fmla="*/ 67 w 127"/>
                <a:gd name="T5" fmla="*/ 60 h 81"/>
                <a:gd name="T6" fmla="*/ 0 w 127"/>
                <a:gd name="T7" fmla="*/ 51 h 81"/>
                <a:gd name="T8" fmla="*/ 71 w 127"/>
                <a:gd name="T9" fmla="*/ 7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1">
                  <a:moveTo>
                    <a:pt x="71" y="75"/>
                  </a:moveTo>
                  <a:cubicBezTo>
                    <a:pt x="105" y="66"/>
                    <a:pt x="127" y="34"/>
                    <a:pt x="124" y="0"/>
                  </a:cubicBezTo>
                  <a:cubicBezTo>
                    <a:pt x="119" y="30"/>
                    <a:pt x="99" y="53"/>
                    <a:pt x="67" y="60"/>
                  </a:cubicBezTo>
                  <a:cubicBezTo>
                    <a:pt x="44" y="66"/>
                    <a:pt x="18" y="64"/>
                    <a:pt x="0" y="51"/>
                  </a:cubicBezTo>
                  <a:cubicBezTo>
                    <a:pt x="17" y="71"/>
                    <a:pt x="44" y="81"/>
                    <a:pt x="71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Oval 22"/>
            <p:cNvSpPr>
              <a:spLocks noChangeArrowheads="1"/>
            </p:cNvSpPr>
            <p:nvPr/>
          </p:nvSpPr>
          <p:spPr bwMode="auto">
            <a:xfrm>
              <a:off x="4964113" y="1500188"/>
              <a:ext cx="593725" cy="593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23"/>
            <p:cNvSpPr>
              <a:spLocks/>
            </p:cNvSpPr>
            <p:nvPr/>
          </p:nvSpPr>
          <p:spPr bwMode="auto">
            <a:xfrm>
              <a:off x="4986338" y="1512888"/>
              <a:ext cx="504825" cy="287338"/>
            </a:xfrm>
            <a:custGeom>
              <a:avLst/>
              <a:gdLst>
                <a:gd name="T0" fmla="*/ 113 w 241"/>
                <a:gd name="T1" fmla="*/ 8 h 138"/>
                <a:gd name="T2" fmla="*/ 0 w 241"/>
                <a:gd name="T3" fmla="*/ 138 h 138"/>
                <a:gd name="T4" fmla="*/ 123 w 241"/>
                <a:gd name="T5" fmla="*/ 37 h 138"/>
                <a:gd name="T6" fmla="*/ 241 w 241"/>
                <a:gd name="T7" fmla="*/ 65 h 138"/>
                <a:gd name="T8" fmla="*/ 113 w 241"/>
                <a:gd name="T9" fmla="*/ 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38">
                  <a:moveTo>
                    <a:pt x="113" y="8"/>
                  </a:moveTo>
                  <a:cubicBezTo>
                    <a:pt x="47" y="17"/>
                    <a:pt x="0" y="74"/>
                    <a:pt x="0" y="138"/>
                  </a:cubicBezTo>
                  <a:cubicBezTo>
                    <a:pt x="15" y="83"/>
                    <a:pt x="62" y="45"/>
                    <a:pt x="123" y="37"/>
                  </a:cubicBezTo>
                  <a:cubicBezTo>
                    <a:pt x="167" y="30"/>
                    <a:pt x="209" y="37"/>
                    <a:pt x="241" y="65"/>
                  </a:cubicBezTo>
                  <a:cubicBezTo>
                    <a:pt x="214" y="24"/>
                    <a:pt x="164" y="0"/>
                    <a:pt x="11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24"/>
            <p:cNvSpPr>
              <a:spLocks/>
            </p:cNvSpPr>
            <p:nvPr/>
          </p:nvSpPr>
          <p:spPr bwMode="auto">
            <a:xfrm>
              <a:off x="4962526" y="1465263"/>
              <a:ext cx="503238" cy="268288"/>
            </a:xfrm>
            <a:custGeom>
              <a:avLst/>
              <a:gdLst>
                <a:gd name="T0" fmla="*/ 117 w 241"/>
                <a:gd name="T1" fmla="*/ 8 h 129"/>
                <a:gd name="T2" fmla="*/ 0 w 241"/>
                <a:gd name="T3" fmla="*/ 129 h 129"/>
                <a:gd name="T4" fmla="*/ 122 w 241"/>
                <a:gd name="T5" fmla="*/ 21 h 129"/>
                <a:gd name="T6" fmla="*/ 241 w 241"/>
                <a:gd name="T7" fmla="*/ 56 h 129"/>
                <a:gd name="T8" fmla="*/ 117 w 241"/>
                <a:gd name="T9" fmla="*/ 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29">
                  <a:moveTo>
                    <a:pt x="117" y="8"/>
                  </a:moveTo>
                  <a:cubicBezTo>
                    <a:pt x="51" y="18"/>
                    <a:pt x="0" y="65"/>
                    <a:pt x="0" y="129"/>
                  </a:cubicBezTo>
                  <a:cubicBezTo>
                    <a:pt x="15" y="74"/>
                    <a:pt x="62" y="29"/>
                    <a:pt x="122" y="21"/>
                  </a:cubicBezTo>
                  <a:cubicBezTo>
                    <a:pt x="167" y="14"/>
                    <a:pt x="210" y="28"/>
                    <a:pt x="241" y="56"/>
                  </a:cubicBezTo>
                  <a:cubicBezTo>
                    <a:pt x="214" y="15"/>
                    <a:pt x="169" y="0"/>
                    <a:pt x="1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25"/>
            <p:cNvSpPr>
              <a:spLocks/>
            </p:cNvSpPr>
            <p:nvPr/>
          </p:nvSpPr>
          <p:spPr bwMode="auto">
            <a:xfrm>
              <a:off x="5103813" y="1792288"/>
              <a:ext cx="487363" cy="376238"/>
            </a:xfrm>
            <a:custGeom>
              <a:avLst/>
              <a:gdLst>
                <a:gd name="T0" fmla="*/ 142 w 233"/>
                <a:gd name="T1" fmla="*/ 161 h 180"/>
                <a:gd name="T2" fmla="*/ 219 w 233"/>
                <a:gd name="T3" fmla="*/ 0 h 180"/>
                <a:gd name="T4" fmla="*/ 124 w 233"/>
                <a:gd name="T5" fmla="*/ 133 h 180"/>
                <a:gd name="T6" fmla="*/ 0 w 233"/>
                <a:gd name="T7" fmla="*/ 125 h 180"/>
                <a:gd name="T8" fmla="*/ 142 w 233"/>
                <a:gd name="T9" fmla="*/ 16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80">
                  <a:moveTo>
                    <a:pt x="142" y="161"/>
                  </a:moveTo>
                  <a:cubicBezTo>
                    <a:pt x="204" y="137"/>
                    <a:pt x="233" y="62"/>
                    <a:pt x="219" y="0"/>
                  </a:cubicBezTo>
                  <a:cubicBezTo>
                    <a:pt x="216" y="57"/>
                    <a:pt x="181" y="111"/>
                    <a:pt x="124" y="133"/>
                  </a:cubicBezTo>
                  <a:cubicBezTo>
                    <a:pt x="82" y="149"/>
                    <a:pt x="37" y="145"/>
                    <a:pt x="0" y="125"/>
                  </a:cubicBezTo>
                  <a:cubicBezTo>
                    <a:pt x="36" y="159"/>
                    <a:pt x="93" y="180"/>
                    <a:pt x="142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26"/>
            <p:cNvSpPr>
              <a:spLocks/>
            </p:cNvSpPr>
            <p:nvPr/>
          </p:nvSpPr>
          <p:spPr bwMode="auto">
            <a:xfrm>
              <a:off x="5043488" y="1770063"/>
              <a:ext cx="498475" cy="319088"/>
            </a:xfrm>
            <a:custGeom>
              <a:avLst/>
              <a:gdLst>
                <a:gd name="T0" fmla="*/ 133 w 239"/>
                <a:gd name="T1" fmla="*/ 140 h 153"/>
                <a:gd name="T2" fmla="*/ 233 w 239"/>
                <a:gd name="T3" fmla="*/ 0 h 153"/>
                <a:gd name="T4" fmla="*/ 126 w 239"/>
                <a:gd name="T5" fmla="*/ 114 h 153"/>
                <a:gd name="T6" fmla="*/ 0 w 239"/>
                <a:gd name="T7" fmla="*/ 96 h 153"/>
                <a:gd name="T8" fmla="*/ 133 w 239"/>
                <a:gd name="T9" fmla="*/ 14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53">
                  <a:moveTo>
                    <a:pt x="133" y="140"/>
                  </a:moveTo>
                  <a:cubicBezTo>
                    <a:pt x="198" y="125"/>
                    <a:pt x="239" y="64"/>
                    <a:pt x="233" y="0"/>
                  </a:cubicBezTo>
                  <a:cubicBezTo>
                    <a:pt x="224" y="56"/>
                    <a:pt x="185" y="99"/>
                    <a:pt x="126" y="114"/>
                  </a:cubicBezTo>
                  <a:cubicBezTo>
                    <a:pt x="82" y="124"/>
                    <a:pt x="34" y="121"/>
                    <a:pt x="0" y="96"/>
                  </a:cubicBezTo>
                  <a:cubicBezTo>
                    <a:pt x="31" y="134"/>
                    <a:pt x="83" y="153"/>
                    <a:pt x="133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Oval 27"/>
            <p:cNvSpPr>
              <a:spLocks noChangeArrowheads="1"/>
            </p:cNvSpPr>
            <p:nvPr/>
          </p:nvSpPr>
          <p:spPr bwMode="auto">
            <a:xfrm>
              <a:off x="6869113" y="1187451"/>
              <a:ext cx="315913" cy="314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28"/>
            <p:cNvSpPr>
              <a:spLocks/>
            </p:cNvSpPr>
            <p:nvPr/>
          </p:nvSpPr>
          <p:spPr bwMode="auto">
            <a:xfrm>
              <a:off x="6881813" y="1195388"/>
              <a:ext cx="268288" cy="152400"/>
            </a:xfrm>
            <a:custGeom>
              <a:avLst/>
              <a:gdLst>
                <a:gd name="T0" fmla="*/ 60 w 128"/>
                <a:gd name="T1" fmla="*/ 4 h 73"/>
                <a:gd name="T2" fmla="*/ 0 w 128"/>
                <a:gd name="T3" fmla="*/ 73 h 73"/>
                <a:gd name="T4" fmla="*/ 65 w 128"/>
                <a:gd name="T5" fmla="*/ 19 h 73"/>
                <a:gd name="T6" fmla="*/ 128 w 128"/>
                <a:gd name="T7" fmla="*/ 34 h 73"/>
                <a:gd name="T8" fmla="*/ 60 w 128"/>
                <a:gd name="T9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3">
                  <a:moveTo>
                    <a:pt x="60" y="4"/>
                  </a:moveTo>
                  <a:cubicBezTo>
                    <a:pt x="25" y="9"/>
                    <a:pt x="0" y="39"/>
                    <a:pt x="0" y="73"/>
                  </a:cubicBezTo>
                  <a:cubicBezTo>
                    <a:pt x="8" y="44"/>
                    <a:pt x="33" y="24"/>
                    <a:pt x="65" y="19"/>
                  </a:cubicBezTo>
                  <a:cubicBezTo>
                    <a:pt x="89" y="16"/>
                    <a:pt x="111" y="19"/>
                    <a:pt x="128" y="34"/>
                  </a:cubicBezTo>
                  <a:cubicBezTo>
                    <a:pt x="113" y="12"/>
                    <a:pt x="87" y="0"/>
                    <a:pt x="6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29"/>
            <p:cNvSpPr>
              <a:spLocks/>
            </p:cNvSpPr>
            <p:nvPr/>
          </p:nvSpPr>
          <p:spPr bwMode="auto">
            <a:xfrm>
              <a:off x="6869113" y="1169988"/>
              <a:ext cx="268288" cy="141288"/>
            </a:xfrm>
            <a:custGeom>
              <a:avLst/>
              <a:gdLst>
                <a:gd name="T0" fmla="*/ 62 w 128"/>
                <a:gd name="T1" fmla="*/ 4 h 68"/>
                <a:gd name="T2" fmla="*/ 0 w 128"/>
                <a:gd name="T3" fmla="*/ 68 h 68"/>
                <a:gd name="T4" fmla="*/ 65 w 128"/>
                <a:gd name="T5" fmla="*/ 11 h 68"/>
                <a:gd name="T6" fmla="*/ 128 w 128"/>
                <a:gd name="T7" fmla="*/ 29 h 68"/>
                <a:gd name="T8" fmla="*/ 62 w 128"/>
                <a:gd name="T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8">
                  <a:moveTo>
                    <a:pt x="62" y="4"/>
                  </a:moveTo>
                  <a:cubicBezTo>
                    <a:pt x="27" y="9"/>
                    <a:pt x="0" y="34"/>
                    <a:pt x="0" y="68"/>
                  </a:cubicBezTo>
                  <a:cubicBezTo>
                    <a:pt x="8" y="39"/>
                    <a:pt x="33" y="15"/>
                    <a:pt x="65" y="11"/>
                  </a:cubicBezTo>
                  <a:cubicBezTo>
                    <a:pt x="88" y="7"/>
                    <a:pt x="111" y="15"/>
                    <a:pt x="128" y="29"/>
                  </a:cubicBezTo>
                  <a:cubicBezTo>
                    <a:pt x="113" y="8"/>
                    <a:pt x="89" y="0"/>
                    <a:pt x="6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Freeform 30"/>
            <p:cNvSpPr>
              <a:spLocks/>
            </p:cNvSpPr>
            <p:nvPr/>
          </p:nvSpPr>
          <p:spPr bwMode="auto">
            <a:xfrm>
              <a:off x="6945313" y="1343026"/>
              <a:ext cx="257175" cy="198438"/>
            </a:xfrm>
            <a:custGeom>
              <a:avLst/>
              <a:gdLst>
                <a:gd name="T0" fmla="*/ 75 w 123"/>
                <a:gd name="T1" fmla="*/ 85 h 95"/>
                <a:gd name="T2" fmla="*/ 116 w 123"/>
                <a:gd name="T3" fmla="*/ 0 h 95"/>
                <a:gd name="T4" fmla="*/ 66 w 123"/>
                <a:gd name="T5" fmla="*/ 70 h 95"/>
                <a:gd name="T6" fmla="*/ 0 w 123"/>
                <a:gd name="T7" fmla="*/ 66 h 95"/>
                <a:gd name="T8" fmla="*/ 75 w 123"/>
                <a:gd name="T9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95">
                  <a:moveTo>
                    <a:pt x="75" y="85"/>
                  </a:moveTo>
                  <a:cubicBezTo>
                    <a:pt x="108" y="72"/>
                    <a:pt x="123" y="33"/>
                    <a:pt x="116" y="0"/>
                  </a:cubicBezTo>
                  <a:cubicBezTo>
                    <a:pt x="115" y="30"/>
                    <a:pt x="96" y="58"/>
                    <a:pt x="66" y="70"/>
                  </a:cubicBezTo>
                  <a:cubicBezTo>
                    <a:pt x="43" y="79"/>
                    <a:pt x="20" y="76"/>
                    <a:pt x="0" y="66"/>
                  </a:cubicBezTo>
                  <a:cubicBezTo>
                    <a:pt x="19" y="84"/>
                    <a:pt x="49" y="95"/>
                    <a:pt x="7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31"/>
            <p:cNvSpPr>
              <a:spLocks/>
            </p:cNvSpPr>
            <p:nvPr/>
          </p:nvSpPr>
          <p:spPr bwMode="auto">
            <a:xfrm>
              <a:off x="6913563" y="1330326"/>
              <a:ext cx="263525" cy="169863"/>
            </a:xfrm>
            <a:custGeom>
              <a:avLst/>
              <a:gdLst>
                <a:gd name="T0" fmla="*/ 70 w 126"/>
                <a:gd name="T1" fmla="*/ 74 h 81"/>
                <a:gd name="T2" fmla="*/ 123 w 126"/>
                <a:gd name="T3" fmla="*/ 0 h 81"/>
                <a:gd name="T4" fmla="*/ 66 w 126"/>
                <a:gd name="T5" fmla="*/ 60 h 81"/>
                <a:gd name="T6" fmla="*/ 0 w 126"/>
                <a:gd name="T7" fmla="*/ 51 h 81"/>
                <a:gd name="T8" fmla="*/ 70 w 126"/>
                <a:gd name="T9" fmla="*/ 7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81">
                  <a:moveTo>
                    <a:pt x="70" y="74"/>
                  </a:moveTo>
                  <a:cubicBezTo>
                    <a:pt x="104" y="66"/>
                    <a:pt x="126" y="34"/>
                    <a:pt x="123" y="0"/>
                  </a:cubicBezTo>
                  <a:cubicBezTo>
                    <a:pt x="118" y="30"/>
                    <a:pt x="98" y="52"/>
                    <a:pt x="66" y="60"/>
                  </a:cubicBezTo>
                  <a:cubicBezTo>
                    <a:pt x="43" y="66"/>
                    <a:pt x="18" y="64"/>
                    <a:pt x="0" y="51"/>
                  </a:cubicBezTo>
                  <a:cubicBezTo>
                    <a:pt x="16" y="71"/>
                    <a:pt x="43" y="81"/>
                    <a:pt x="70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32"/>
            <p:cNvSpPr>
              <a:spLocks/>
            </p:cNvSpPr>
            <p:nvPr/>
          </p:nvSpPr>
          <p:spPr bwMode="auto">
            <a:xfrm>
              <a:off x="7972426" y="3679826"/>
              <a:ext cx="474663" cy="547688"/>
            </a:xfrm>
            <a:custGeom>
              <a:avLst/>
              <a:gdLst>
                <a:gd name="T0" fmla="*/ 214 w 227"/>
                <a:gd name="T1" fmla="*/ 151 h 262"/>
                <a:gd name="T2" fmla="*/ 90 w 227"/>
                <a:gd name="T3" fmla="*/ 251 h 262"/>
                <a:gd name="T4" fmla="*/ 13 w 227"/>
                <a:gd name="T5" fmla="*/ 111 h 262"/>
                <a:gd name="T6" fmla="*/ 137 w 227"/>
                <a:gd name="T7" fmla="*/ 11 h 262"/>
                <a:gd name="T8" fmla="*/ 214 w 227"/>
                <a:gd name="T9" fmla="*/ 15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262">
                  <a:moveTo>
                    <a:pt x="214" y="151"/>
                  </a:moveTo>
                  <a:cubicBezTo>
                    <a:pt x="201" y="217"/>
                    <a:pt x="145" y="262"/>
                    <a:pt x="90" y="251"/>
                  </a:cubicBezTo>
                  <a:cubicBezTo>
                    <a:pt x="34" y="240"/>
                    <a:pt x="0" y="177"/>
                    <a:pt x="13" y="111"/>
                  </a:cubicBezTo>
                  <a:cubicBezTo>
                    <a:pt x="26" y="45"/>
                    <a:pt x="82" y="0"/>
                    <a:pt x="137" y="11"/>
                  </a:cubicBezTo>
                  <a:cubicBezTo>
                    <a:pt x="193" y="22"/>
                    <a:pt x="227" y="85"/>
                    <a:pt x="214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33"/>
            <p:cNvSpPr>
              <a:spLocks/>
            </p:cNvSpPr>
            <p:nvPr/>
          </p:nvSpPr>
          <p:spPr bwMode="auto">
            <a:xfrm>
              <a:off x="8015288" y="3719513"/>
              <a:ext cx="384175" cy="200025"/>
            </a:xfrm>
            <a:custGeom>
              <a:avLst/>
              <a:gdLst>
                <a:gd name="T0" fmla="*/ 102 w 184"/>
                <a:gd name="T1" fmla="*/ 2 h 96"/>
                <a:gd name="T2" fmla="*/ 0 w 184"/>
                <a:gd name="T3" fmla="*/ 96 h 96"/>
                <a:gd name="T4" fmla="*/ 105 w 184"/>
                <a:gd name="T5" fmla="*/ 27 h 96"/>
                <a:gd name="T6" fmla="*/ 184 w 184"/>
                <a:gd name="T7" fmla="*/ 68 h 96"/>
                <a:gd name="T8" fmla="*/ 102 w 184"/>
                <a:gd name="T9" fmla="*/ 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96">
                  <a:moveTo>
                    <a:pt x="102" y="2"/>
                  </a:moveTo>
                  <a:cubicBezTo>
                    <a:pt x="54" y="0"/>
                    <a:pt x="11" y="41"/>
                    <a:pt x="0" y="96"/>
                  </a:cubicBezTo>
                  <a:cubicBezTo>
                    <a:pt x="20" y="51"/>
                    <a:pt x="60" y="26"/>
                    <a:pt x="105" y="27"/>
                  </a:cubicBezTo>
                  <a:cubicBezTo>
                    <a:pt x="137" y="28"/>
                    <a:pt x="166" y="40"/>
                    <a:pt x="184" y="68"/>
                  </a:cubicBezTo>
                  <a:cubicBezTo>
                    <a:pt x="171" y="30"/>
                    <a:pt x="140" y="3"/>
                    <a:pt x="10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34"/>
            <p:cNvSpPr>
              <a:spLocks/>
            </p:cNvSpPr>
            <p:nvPr/>
          </p:nvSpPr>
          <p:spPr bwMode="auto">
            <a:xfrm>
              <a:off x="8008938" y="3676651"/>
              <a:ext cx="384175" cy="182563"/>
            </a:xfrm>
            <a:custGeom>
              <a:avLst/>
              <a:gdLst>
                <a:gd name="T0" fmla="*/ 104 w 184"/>
                <a:gd name="T1" fmla="*/ 1 h 87"/>
                <a:gd name="T2" fmla="*/ 0 w 184"/>
                <a:gd name="T3" fmla="*/ 87 h 87"/>
                <a:gd name="T4" fmla="*/ 105 w 184"/>
                <a:gd name="T5" fmla="*/ 13 h 87"/>
                <a:gd name="T6" fmla="*/ 184 w 184"/>
                <a:gd name="T7" fmla="*/ 59 h 87"/>
                <a:gd name="T8" fmla="*/ 104 w 184"/>
                <a:gd name="T9" fmla="*/ 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87">
                  <a:moveTo>
                    <a:pt x="104" y="1"/>
                  </a:moveTo>
                  <a:cubicBezTo>
                    <a:pt x="56" y="0"/>
                    <a:pt x="11" y="33"/>
                    <a:pt x="0" y="87"/>
                  </a:cubicBezTo>
                  <a:cubicBezTo>
                    <a:pt x="20" y="42"/>
                    <a:pt x="61" y="12"/>
                    <a:pt x="105" y="13"/>
                  </a:cubicBezTo>
                  <a:cubicBezTo>
                    <a:pt x="138" y="14"/>
                    <a:pt x="166" y="32"/>
                    <a:pt x="184" y="59"/>
                  </a:cubicBezTo>
                  <a:cubicBezTo>
                    <a:pt x="171" y="21"/>
                    <a:pt x="142" y="2"/>
                    <a:pt x="10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Freeform 35"/>
            <p:cNvSpPr>
              <a:spLocks/>
            </p:cNvSpPr>
            <p:nvPr/>
          </p:nvSpPr>
          <p:spPr bwMode="auto">
            <a:xfrm>
              <a:off x="8056563" y="3992563"/>
              <a:ext cx="366713" cy="280988"/>
            </a:xfrm>
            <a:custGeom>
              <a:avLst/>
              <a:gdLst>
                <a:gd name="T0" fmla="*/ 94 w 176"/>
                <a:gd name="T1" fmla="*/ 125 h 134"/>
                <a:gd name="T2" fmla="*/ 176 w 176"/>
                <a:gd name="T3" fmla="*/ 0 h 134"/>
                <a:gd name="T4" fmla="*/ 86 w 176"/>
                <a:gd name="T5" fmla="*/ 99 h 134"/>
                <a:gd name="T6" fmla="*/ 0 w 176"/>
                <a:gd name="T7" fmla="*/ 75 h 134"/>
                <a:gd name="T8" fmla="*/ 94 w 176"/>
                <a:gd name="T9" fmla="*/ 12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34">
                  <a:moveTo>
                    <a:pt x="94" y="125"/>
                  </a:moveTo>
                  <a:cubicBezTo>
                    <a:pt x="142" y="114"/>
                    <a:pt x="175" y="55"/>
                    <a:pt x="176" y="0"/>
                  </a:cubicBezTo>
                  <a:cubicBezTo>
                    <a:pt x="165" y="48"/>
                    <a:pt x="130" y="88"/>
                    <a:pt x="86" y="99"/>
                  </a:cubicBezTo>
                  <a:cubicBezTo>
                    <a:pt x="54" y="106"/>
                    <a:pt x="23" y="96"/>
                    <a:pt x="0" y="75"/>
                  </a:cubicBezTo>
                  <a:cubicBezTo>
                    <a:pt x="19" y="108"/>
                    <a:pt x="56" y="134"/>
                    <a:pt x="94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Freeform 36"/>
            <p:cNvSpPr>
              <a:spLocks/>
            </p:cNvSpPr>
            <p:nvPr/>
          </p:nvSpPr>
          <p:spPr bwMode="auto">
            <a:xfrm>
              <a:off x="8026401" y="3967163"/>
              <a:ext cx="379413" cy="228600"/>
            </a:xfrm>
            <a:custGeom>
              <a:avLst/>
              <a:gdLst>
                <a:gd name="T0" fmla="*/ 87 w 181"/>
                <a:gd name="T1" fmla="*/ 105 h 109"/>
                <a:gd name="T2" fmla="*/ 181 w 181"/>
                <a:gd name="T3" fmla="*/ 0 h 109"/>
                <a:gd name="T4" fmla="*/ 86 w 181"/>
                <a:gd name="T5" fmla="*/ 81 h 109"/>
                <a:gd name="T6" fmla="*/ 0 w 181"/>
                <a:gd name="T7" fmla="*/ 49 h 109"/>
                <a:gd name="T8" fmla="*/ 87 w 181"/>
                <a:gd name="T9" fmla="*/ 10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109">
                  <a:moveTo>
                    <a:pt x="87" y="105"/>
                  </a:moveTo>
                  <a:cubicBezTo>
                    <a:pt x="135" y="101"/>
                    <a:pt x="175" y="55"/>
                    <a:pt x="181" y="0"/>
                  </a:cubicBezTo>
                  <a:cubicBezTo>
                    <a:pt x="165" y="47"/>
                    <a:pt x="131" y="77"/>
                    <a:pt x="86" y="81"/>
                  </a:cubicBezTo>
                  <a:cubicBezTo>
                    <a:pt x="54" y="84"/>
                    <a:pt x="20" y="74"/>
                    <a:pt x="0" y="49"/>
                  </a:cubicBezTo>
                  <a:cubicBezTo>
                    <a:pt x="16" y="85"/>
                    <a:pt x="49" y="109"/>
                    <a:pt x="87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Oval 37"/>
            <p:cNvSpPr>
              <a:spLocks noChangeArrowheads="1"/>
            </p:cNvSpPr>
            <p:nvPr/>
          </p:nvSpPr>
          <p:spPr bwMode="auto">
            <a:xfrm>
              <a:off x="6254751" y="3117851"/>
              <a:ext cx="495300" cy="4968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38"/>
            <p:cNvSpPr>
              <a:spLocks/>
            </p:cNvSpPr>
            <p:nvPr/>
          </p:nvSpPr>
          <p:spPr bwMode="auto">
            <a:xfrm>
              <a:off x="5273676" y="3405188"/>
              <a:ext cx="1393825" cy="492125"/>
            </a:xfrm>
            <a:custGeom>
              <a:avLst/>
              <a:gdLst>
                <a:gd name="T0" fmla="*/ 667 w 667"/>
                <a:gd name="T1" fmla="*/ 0 h 235"/>
                <a:gd name="T2" fmla="*/ 529 w 667"/>
                <a:gd name="T3" fmla="*/ 60 h 235"/>
                <a:gd name="T4" fmla="*/ 332 w 667"/>
                <a:gd name="T5" fmla="*/ 156 h 235"/>
                <a:gd name="T6" fmla="*/ 0 w 667"/>
                <a:gd name="T7" fmla="*/ 93 h 235"/>
                <a:gd name="T8" fmla="*/ 367 w 667"/>
                <a:gd name="T9" fmla="*/ 186 h 235"/>
                <a:gd name="T10" fmla="*/ 530 w 667"/>
                <a:gd name="T11" fmla="*/ 77 h 235"/>
                <a:gd name="T12" fmla="*/ 594 w 667"/>
                <a:gd name="T13" fmla="*/ 87 h 235"/>
                <a:gd name="T14" fmla="*/ 667 w 667"/>
                <a:gd name="T15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7" h="235">
                  <a:moveTo>
                    <a:pt x="667" y="0"/>
                  </a:moveTo>
                  <a:cubicBezTo>
                    <a:pt x="665" y="48"/>
                    <a:pt x="586" y="69"/>
                    <a:pt x="529" y="60"/>
                  </a:cubicBezTo>
                  <a:cubicBezTo>
                    <a:pt x="462" y="107"/>
                    <a:pt x="423" y="119"/>
                    <a:pt x="332" y="156"/>
                  </a:cubicBezTo>
                  <a:cubicBezTo>
                    <a:pt x="202" y="182"/>
                    <a:pt x="95" y="144"/>
                    <a:pt x="0" y="93"/>
                  </a:cubicBezTo>
                  <a:cubicBezTo>
                    <a:pt x="93" y="180"/>
                    <a:pt x="241" y="235"/>
                    <a:pt x="367" y="186"/>
                  </a:cubicBezTo>
                  <a:cubicBezTo>
                    <a:pt x="432" y="160"/>
                    <a:pt x="495" y="135"/>
                    <a:pt x="530" y="77"/>
                  </a:cubicBezTo>
                  <a:cubicBezTo>
                    <a:pt x="548" y="79"/>
                    <a:pt x="561" y="89"/>
                    <a:pt x="594" y="87"/>
                  </a:cubicBezTo>
                  <a:cubicBezTo>
                    <a:pt x="615" y="89"/>
                    <a:pt x="667" y="95"/>
                    <a:pt x="66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Oval 39"/>
            <p:cNvSpPr>
              <a:spLocks noChangeArrowheads="1"/>
            </p:cNvSpPr>
            <p:nvPr/>
          </p:nvSpPr>
          <p:spPr bwMode="auto">
            <a:xfrm>
              <a:off x="6496051" y="3814763"/>
              <a:ext cx="620713" cy="622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40"/>
            <p:cNvSpPr>
              <a:spLocks/>
            </p:cNvSpPr>
            <p:nvPr/>
          </p:nvSpPr>
          <p:spPr bwMode="auto">
            <a:xfrm>
              <a:off x="6518276" y="3829051"/>
              <a:ext cx="528638" cy="303213"/>
            </a:xfrm>
            <a:custGeom>
              <a:avLst/>
              <a:gdLst>
                <a:gd name="T0" fmla="*/ 118 w 253"/>
                <a:gd name="T1" fmla="*/ 8 h 145"/>
                <a:gd name="T2" fmla="*/ 0 w 253"/>
                <a:gd name="T3" fmla="*/ 145 h 145"/>
                <a:gd name="T4" fmla="*/ 129 w 253"/>
                <a:gd name="T5" fmla="*/ 39 h 145"/>
                <a:gd name="T6" fmla="*/ 253 w 253"/>
                <a:gd name="T7" fmla="*/ 68 h 145"/>
                <a:gd name="T8" fmla="*/ 118 w 253"/>
                <a:gd name="T9" fmla="*/ 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45">
                  <a:moveTo>
                    <a:pt x="118" y="8"/>
                  </a:moveTo>
                  <a:cubicBezTo>
                    <a:pt x="49" y="18"/>
                    <a:pt x="0" y="77"/>
                    <a:pt x="0" y="145"/>
                  </a:cubicBezTo>
                  <a:cubicBezTo>
                    <a:pt x="16" y="87"/>
                    <a:pt x="66" y="48"/>
                    <a:pt x="129" y="39"/>
                  </a:cubicBezTo>
                  <a:cubicBezTo>
                    <a:pt x="176" y="32"/>
                    <a:pt x="220" y="39"/>
                    <a:pt x="253" y="68"/>
                  </a:cubicBezTo>
                  <a:cubicBezTo>
                    <a:pt x="224" y="25"/>
                    <a:pt x="172" y="0"/>
                    <a:pt x="11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41"/>
            <p:cNvSpPr>
              <a:spLocks/>
            </p:cNvSpPr>
            <p:nvPr/>
          </p:nvSpPr>
          <p:spPr bwMode="auto">
            <a:xfrm>
              <a:off x="6492876" y="3779838"/>
              <a:ext cx="528638" cy="282575"/>
            </a:xfrm>
            <a:custGeom>
              <a:avLst/>
              <a:gdLst>
                <a:gd name="T0" fmla="*/ 122 w 253"/>
                <a:gd name="T1" fmla="*/ 8 h 135"/>
                <a:gd name="T2" fmla="*/ 0 w 253"/>
                <a:gd name="T3" fmla="*/ 135 h 135"/>
                <a:gd name="T4" fmla="*/ 128 w 253"/>
                <a:gd name="T5" fmla="*/ 22 h 135"/>
                <a:gd name="T6" fmla="*/ 253 w 253"/>
                <a:gd name="T7" fmla="*/ 58 h 135"/>
                <a:gd name="T8" fmla="*/ 122 w 253"/>
                <a:gd name="T9" fmla="*/ 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35">
                  <a:moveTo>
                    <a:pt x="122" y="8"/>
                  </a:moveTo>
                  <a:cubicBezTo>
                    <a:pt x="54" y="19"/>
                    <a:pt x="0" y="68"/>
                    <a:pt x="0" y="135"/>
                  </a:cubicBezTo>
                  <a:cubicBezTo>
                    <a:pt x="16" y="77"/>
                    <a:pt x="64" y="31"/>
                    <a:pt x="128" y="22"/>
                  </a:cubicBezTo>
                  <a:cubicBezTo>
                    <a:pt x="175" y="15"/>
                    <a:pt x="219" y="30"/>
                    <a:pt x="253" y="58"/>
                  </a:cubicBezTo>
                  <a:cubicBezTo>
                    <a:pt x="224" y="16"/>
                    <a:pt x="176" y="0"/>
                    <a:pt x="12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42"/>
            <p:cNvSpPr>
              <a:spLocks/>
            </p:cNvSpPr>
            <p:nvPr/>
          </p:nvSpPr>
          <p:spPr bwMode="auto">
            <a:xfrm>
              <a:off x="6642101" y="4122738"/>
              <a:ext cx="509588" cy="393700"/>
            </a:xfrm>
            <a:custGeom>
              <a:avLst/>
              <a:gdLst>
                <a:gd name="T0" fmla="*/ 148 w 244"/>
                <a:gd name="T1" fmla="*/ 169 h 189"/>
                <a:gd name="T2" fmla="*/ 229 w 244"/>
                <a:gd name="T3" fmla="*/ 0 h 189"/>
                <a:gd name="T4" fmla="*/ 130 w 244"/>
                <a:gd name="T5" fmla="*/ 139 h 189"/>
                <a:gd name="T6" fmla="*/ 0 w 244"/>
                <a:gd name="T7" fmla="*/ 131 h 189"/>
                <a:gd name="T8" fmla="*/ 148 w 244"/>
                <a:gd name="T9" fmla="*/ 16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89">
                  <a:moveTo>
                    <a:pt x="148" y="169"/>
                  </a:moveTo>
                  <a:cubicBezTo>
                    <a:pt x="213" y="144"/>
                    <a:pt x="244" y="66"/>
                    <a:pt x="229" y="0"/>
                  </a:cubicBezTo>
                  <a:cubicBezTo>
                    <a:pt x="227" y="60"/>
                    <a:pt x="189" y="116"/>
                    <a:pt x="130" y="139"/>
                  </a:cubicBezTo>
                  <a:cubicBezTo>
                    <a:pt x="86" y="156"/>
                    <a:pt x="38" y="152"/>
                    <a:pt x="0" y="131"/>
                  </a:cubicBezTo>
                  <a:cubicBezTo>
                    <a:pt x="37" y="166"/>
                    <a:pt x="97" y="189"/>
                    <a:pt x="148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43"/>
            <p:cNvSpPr>
              <a:spLocks/>
            </p:cNvSpPr>
            <p:nvPr/>
          </p:nvSpPr>
          <p:spPr bwMode="auto">
            <a:xfrm>
              <a:off x="6578601" y="4098926"/>
              <a:ext cx="522288" cy="334963"/>
            </a:xfrm>
            <a:custGeom>
              <a:avLst/>
              <a:gdLst>
                <a:gd name="T0" fmla="*/ 139 w 250"/>
                <a:gd name="T1" fmla="*/ 147 h 160"/>
                <a:gd name="T2" fmla="*/ 244 w 250"/>
                <a:gd name="T3" fmla="*/ 0 h 160"/>
                <a:gd name="T4" fmla="*/ 132 w 250"/>
                <a:gd name="T5" fmla="*/ 119 h 160"/>
                <a:gd name="T6" fmla="*/ 0 w 250"/>
                <a:gd name="T7" fmla="*/ 101 h 160"/>
                <a:gd name="T8" fmla="*/ 139 w 250"/>
                <a:gd name="T9" fmla="*/ 14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160">
                  <a:moveTo>
                    <a:pt x="139" y="147"/>
                  </a:moveTo>
                  <a:cubicBezTo>
                    <a:pt x="207" y="130"/>
                    <a:pt x="250" y="67"/>
                    <a:pt x="244" y="0"/>
                  </a:cubicBezTo>
                  <a:cubicBezTo>
                    <a:pt x="234" y="59"/>
                    <a:pt x="194" y="103"/>
                    <a:pt x="132" y="119"/>
                  </a:cubicBezTo>
                  <a:cubicBezTo>
                    <a:pt x="86" y="130"/>
                    <a:pt x="35" y="126"/>
                    <a:pt x="0" y="101"/>
                  </a:cubicBezTo>
                  <a:cubicBezTo>
                    <a:pt x="32" y="140"/>
                    <a:pt x="86" y="160"/>
                    <a:pt x="1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44"/>
            <p:cNvSpPr>
              <a:spLocks/>
            </p:cNvSpPr>
            <p:nvPr/>
          </p:nvSpPr>
          <p:spPr bwMode="auto">
            <a:xfrm>
              <a:off x="5532438" y="877888"/>
              <a:ext cx="509588" cy="238125"/>
            </a:xfrm>
            <a:custGeom>
              <a:avLst/>
              <a:gdLst>
                <a:gd name="T0" fmla="*/ 156 w 244"/>
                <a:gd name="T1" fmla="*/ 0 h 114"/>
                <a:gd name="T2" fmla="*/ 113 w 244"/>
                <a:gd name="T3" fmla="*/ 4 h 114"/>
                <a:gd name="T4" fmla="*/ 5 w 244"/>
                <a:gd name="T5" fmla="*/ 78 h 114"/>
                <a:gd name="T6" fmla="*/ 88 w 244"/>
                <a:gd name="T7" fmla="*/ 114 h 114"/>
                <a:gd name="T8" fmla="*/ 132 w 244"/>
                <a:gd name="T9" fmla="*/ 110 h 114"/>
                <a:gd name="T10" fmla="*/ 239 w 244"/>
                <a:gd name="T11" fmla="*/ 36 h 114"/>
                <a:gd name="T12" fmla="*/ 156 w 244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114">
                  <a:moveTo>
                    <a:pt x="156" y="0"/>
                  </a:moveTo>
                  <a:cubicBezTo>
                    <a:pt x="142" y="0"/>
                    <a:pt x="128" y="1"/>
                    <a:pt x="113" y="4"/>
                  </a:cubicBezTo>
                  <a:cubicBezTo>
                    <a:pt x="48" y="15"/>
                    <a:pt x="0" y="49"/>
                    <a:pt x="5" y="78"/>
                  </a:cubicBezTo>
                  <a:cubicBezTo>
                    <a:pt x="9" y="100"/>
                    <a:pt x="43" y="114"/>
                    <a:pt x="88" y="114"/>
                  </a:cubicBezTo>
                  <a:cubicBezTo>
                    <a:pt x="102" y="114"/>
                    <a:pt x="116" y="113"/>
                    <a:pt x="132" y="110"/>
                  </a:cubicBezTo>
                  <a:cubicBezTo>
                    <a:pt x="196" y="98"/>
                    <a:pt x="244" y="65"/>
                    <a:pt x="239" y="36"/>
                  </a:cubicBezTo>
                  <a:cubicBezTo>
                    <a:pt x="235" y="13"/>
                    <a:pt x="201" y="0"/>
                    <a:pt x="1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45"/>
            <p:cNvSpPr>
              <a:spLocks/>
            </p:cNvSpPr>
            <p:nvPr/>
          </p:nvSpPr>
          <p:spPr bwMode="auto">
            <a:xfrm>
              <a:off x="5553076" y="879476"/>
              <a:ext cx="414338" cy="158750"/>
            </a:xfrm>
            <a:custGeom>
              <a:avLst/>
              <a:gdLst>
                <a:gd name="T0" fmla="*/ 88 w 198"/>
                <a:gd name="T1" fmla="*/ 11 h 76"/>
                <a:gd name="T2" fmla="*/ 4 w 198"/>
                <a:gd name="T3" fmla="*/ 76 h 76"/>
                <a:gd name="T4" fmla="*/ 99 w 198"/>
                <a:gd name="T5" fmla="*/ 20 h 76"/>
                <a:gd name="T6" fmla="*/ 198 w 198"/>
                <a:gd name="T7" fmla="*/ 13 h 76"/>
                <a:gd name="T8" fmla="*/ 88 w 198"/>
                <a:gd name="T9" fmla="*/ 1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6">
                  <a:moveTo>
                    <a:pt x="88" y="11"/>
                  </a:moveTo>
                  <a:cubicBezTo>
                    <a:pt x="35" y="24"/>
                    <a:pt x="0" y="52"/>
                    <a:pt x="4" y="76"/>
                  </a:cubicBezTo>
                  <a:cubicBezTo>
                    <a:pt x="13" y="53"/>
                    <a:pt x="50" y="32"/>
                    <a:pt x="99" y="20"/>
                  </a:cubicBezTo>
                  <a:cubicBezTo>
                    <a:pt x="135" y="11"/>
                    <a:pt x="170" y="7"/>
                    <a:pt x="198" y="13"/>
                  </a:cubicBezTo>
                  <a:cubicBezTo>
                    <a:pt x="172" y="2"/>
                    <a:pt x="130" y="0"/>
                    <a:pt x="8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46"/>
            <p:cNvSpPr>
              <a:spLocks/>
            </p:cNvSpPr>
            <p:nvPr/>
          </p:nvSpPr>
          <p:spPr bwMode="auto">
            <a:xfrm>
              <a:off x="5530851" y="863601"/>
              <a:ext cx="411163" cy="153988"/>
            </a:xfrm>
            <a:custGeom>
              <a:avLst/>
              <a:gdLst>
                <a:gd name="T0" fmla="*/ 92 w 197"/>
                <a:gd name="T1" fmla="*/ 12 h 74"/>
                <a:gd name="T2" fmla="*/ 4 w 197"/>
                <a:gd name="T3" fmla="*/ 74 h 74"/>
                <a:gd name="T4" fmla="*/ 97 w 197"/>
                <a:gd name="T5" fmla="*/ 15 h 74"/>
                <a:gd name="T6" fmla="*/ 197 w 197"/>
                <a:gd name="T7" fmla="*/ 11 h 74"/>
                <a:gd name="T8" fmla="*/ 92 w 197"/>
                <a:gd name="T9" fmla="*/ 1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74">
                  <a:moveTo>
                    <a:pt x="92" y="12"/>
                  </a:moveTo>
                  <a:cubicBezTo>
                    <a:pt x="38" y="25"/>
                    <a:pt x="0" y="50"/>
                    <a:pt x="4" y="74"/>
                  </a:cubicBezTo>
                  <a:cubicBezTo>
                    <a:pt x="12" y="51"/>
                    <a:pt x="48" y="28"/>
                    <a:pt x="97" y="15"/>
                  </a:cubicBezTo>
                  <a:cubicBezTo>
                    <a:pt x="133" y="6"/>
                    <a:pt x="169" y="5"/>
                    <a:pt x="197" y="11"/>
                  </a:cubicBezTo>
                  <a:cubicBezTo>
                    <a:pt x="172" y="0"/>
                    <a:pt x="134" y="1"/>
                    <a:pt x="9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Freeform 47"/>
            <p:cNvSpPr>
              <a:spLocks/>
            </p:cNvSpPr>
            <p:nvPr/>
          </p:nvSpPr>
          <p:spPr bwMode="auto">
            <a:xfrm>
              <a:off x="5676901" y="950913"/>
              <a:ext cx="390525" cy="179388"/>
            </a:xfrm>
            <a:custGeom>
              <a:avLst/>
              <a:gdLst>
                <a:gd name="T0" fmla="*/ 119 w 187"/>
                <a:gd name="T1" fmla="*/ 71 h 86"/>
                <a:gd name="T2" fmla="*/ 171 w 187"/>
                <a:gd name="T3" fmla="*/ 0 h 86"/>
                <a:gd name="T4" fmla="*/ 102 w 187"/>
                <a:gd name="T5" fmla="*/ 63 h 86"/>
                <a:gd name="T6" fmla="*/ 0 w 187"/>
                <a:gd name="T7" fmla="*/ 79 h 86"/>
                <a:gd name="T8" fmla="*/ 119 w 187"/>
                <a:gd name="T9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86">
                  <a:moveTo>
                    <a:pt x="119" y="71"/>
                  </a:moveTo>
                  <a:cubicBezTo>
                    <a:pt x="168" y="53"/>
                    <a:pt x="187" y="21"/>
                    <a:pt x="171" y="0"/>
                  </a:cubicBezTo>
                  <a:cubicBezTo>
                    <a:pt x="173" y="22"/>
                    <a:pt x="147" y="47"/>
                    <a:pt x="102" y="63"/>
                  </a:cubicBezTo>
                  <a:cubicBezTo>
                    <a:pt x="69" y="76"/>
                    <a:pt x="31" y="81"/>
                    <a:pt x="0" y="79"/>
                  </a:cubicBezTo>
                  <a:cubicBezTo>
                    <a:pt x="31" y="86"/>
                    <a:pt x="80" y="86"/>
                    <a:pt x="11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48"/>
            <p:cNvSpPr>
              <a:spLocks/>
            </p:cNvSpPr>
            <p:nvPr/>
          </p:nvSpPr>
          <p:spPr bwMode="auto">
            <a:xfrm>
              <a:off x="5619751" y="946151"/>
              <a:ext cx="407988" cy="166688"/>
            </a:xfrm>
            <a:custGeom>
              <a:avLst/>
              <a:gdLst>
                <a:gd name="T0" fmla="*/ 113 w 195"/>
                <a:gd name="T1" fmla="*/ 67 h 80"/>
                <a:gd name="T2" fmla="*/ 185 w 195"/>
                <a:gd name="T3" fmla="*/ 0 h 80"/>
                <a:gd name="T4" fmla="*/ 105 w 195"/>
                <a:gd name="T5" fmla="*/ 58 h 80"/>
                <a:gd name="T6" fmla="*/ 0 w 195"/>
                <a:gd name="T7" fmla="*/ 70 h 80"/>
                <a:gd name="T8" fmla="*/ 113 w 195"/>
                <a:gd name="T9" fmla="*/ 6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80">
                  <a:moveTo>
                    <a:pt x="113" y="67"/>
                  </a:moveTo>
                  <a:cubicBezTo>
                    <a:pt x="165" y="52"/>
                    <a:pt x="195" y="23"/>
                    <a:pt x="185" y="0"/>
                  </a:cubicBezTo>
                  <a:cubicBezTo>
                    <a:pt x="181" y="22"/>
                    <a:pt x="153" y="44"/>
                    <a:pt x="105" y="58"/>
                  </a:cubicBezTo>
                  <a:cubicBezTo>
                    <a:pt x="70" y="69"/>
                    <a:pt x="30" y="74"/>
                    <a:pt x="0" y="70"/>
                  </a:cubicBezTo>
                  <a:cubicBezTo>
                    <a:pt x="29" y="80"/>
                    <a:pt x="72" y="79"/>
                    <a:pt x="11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49"/>
            <p:cNvSpPr>
              <a:spLocks/>
            </p:cNvSpPr>
            <p:nvPr/>
          </p:nvSpPr>
          <p:spPr bwMode="auto">
            <a:xfrm>
              <a:off x="4552951" y="4435476"/>
              <a:ext cx="346075" cy="565150"/>
            </a:xfrm>
            <a:custGeom>
              <a:avLst/>
              <a:gdLst>
                <a:gd name="T0" fmla="*/ 136 w 166"/>
                <a:gd name="T1" fmla="*/ 112 h 270"/>
                <a:gd name="T2" fmla="*/ 137 w 166"/>
                <a:gd name="T3" fmla="*/ 258 h 270"/>
                <a:gd name="T4" fmla="*/ 30 w 166"/>
                <a:gd name="T5" fmla="*/ 158 h 270"/>
                <a:gd name="T6" fmla="*/ 30 w 166"/>
                <a:gd name="T7" fmla="*/ 13 h 270"/>
                <a:gd name="T8" fmla="*/ 136 w 166"/>
                <a:gd name="T9" fmla="*/ 11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70">
                  <a:moveTo>
                    <a:pt x="136" y="112"/>
                  </a:moveTo>
                  <a:cubicBezTo>
                    <a:pt x="165" y="180"/>
                    <a:pt x="166" y="245"/>
                    <a:pt x="137" y="258"/>
                  </a:cubicBezTo>
                  <a:cubicBezTo>
                    <a:pt x="108" y="270"/>
                    <a:pt x="60" y="226"/>
                    <a:pt x="30" y="158"/>
                  </a:cubicBezTo>
                  <a:cubicBezTo>
                    <a:pt x="1" y="91"/>
                    <a:pt x="0" y="26"/>
                    <a:pt x="30" y="13"/>
                  </a:cubicBezTo>
                  <a:cubicBezTo>
                    <a:pt x="59" y="0"/>
                    <a:pt x="106" y="45"/>
                    <a:pt x="136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50"/>
            <p:cNvSpPr>
              <a:spLocks/>
            </p:cNvSpPr>
            <p:nvPr/>
          </p:nvSpPr>
          <p:spPr bwMode="auto">
            <a:xfrm>
              <a:off x="4567238" y="4462463"/>
              <a:ext cx="187325" cy="304800"/>
            </a:xfrm>
            <a:custGeom>
              <a:avLst/>
              <a:gdLst>
                <a:gd name="T0" fmla="*/ 21 w 90"/>
                <a:gd name="T1" fmla="*/ 15 h 146"/>
                <a:gd name="T2" fmla="*/ 28 w 90"/>
                <a:gd name="T3" fmla="*/ 146 h 146"/>
                <a:gd name="T4" fmla="*/ 36 w 90"/>
                <a:gd name="T5" fmla="*/ 38 h 146"/>
                <a:gd name="T6" fmla="*/ 90 w 90"/>
                <a:gd name="T7" fmla="*/ 43 h 146"/>
                <a:gd name="T8" fmla="*/ 21 w 90"/>
                <a:gd name="T9" fmla="*/ 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46">
                  <a:moveTo>
                    <a:pt x="21" y="15"/>
                  </a:moveTo>
                  <a:cubicBezTo>
                    <a:pt x="0" y="34"/>
                    <a:pt x="4" y="90"/>
                    <a:pt x="28" y="146"/>
                  </a:cubicBezTo>
                  <a:cubicBezTo>
                    <a:pt x="13" y="96"/>
                    <a:pt x="17" y="56"/>
                    <a:pt x="36" y="38"/>
                  </a:cubicBezTo>
                  <a:cubicBezTo>
                    <a:pt x="50" y="25"/>
                    <a:pt x="68" y="25"/>
                    <a:pt x="90" y="43"/>
                  </a:cubicBezTo>
                  <a:cubicBezTo>
                    <a:pt x="65" y="13"/>
                    <a:pt x="38" y="0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51"/>
            <p:cNvSpPr>
              <a:spLocks/>
            </p:cNvSpPr>
            <p:nvPr/>
          </p:nvSpPr>
          <p:spPr bwMode="auto">
            <a:xfrm>
              <a:off x="4541838" y="4425951"/>
              <a:ext cx="179388" cy="287338"/>
            </a:xfrm>
            <a:custGeom>
              <a:avLst/>
              <a:gdLst>
                <a:gd name="T0" fmla="*/ 22 w 86"/>
                <a:gd name="T1" fmla="*/ 15 h 138"/>
                <a:gd name="T2" fmla="*/ 24 w 86"/>
                <a:gd name="T3" fmla="*/ 138 h 138"/>
                <a:gd name="T4" fmla="*/ 28 w 86"/>
                <a:gd name="T5" fmla="*/ 25 h 138"/>
                <a:gd name="T6" fmla="*/ 86 w 86"/>
                <a:gd name="T7" fmla="*/ 36 h 138"/>
                <a:gd name="T8" fmla="*/ 22 w 8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8">
                  <a:moveTo>
                    <a:pt x="22" y="15"/>
                  </a:moveTo>
                  <a:cubicBezTo>
                    <a:pt x="1" y="34"/>
                    <a:pt x="0" y="83"/>
                    <a:pt x="24" y="138"/>
                  </a:cubicBezTo>
                  <a:cubicBezTo>
                    <a:pt x="9" y="88"/>
                    <a:pt x="9" y="42"/>
                    <a:pt x="28" y="25"/>
                  </a:cubicBezTo>
                  <a:cubicBezTo>
                    <a:pt x="43" y="12"/>
                    <a:pt x="64" y="17"/>
                    <a:pt x="86" y="36"/>
                  </a:cubicBezTo>
                  <a:cubicBezTo>
                    <a:pt x="60" y="5"/>
                    <a:pt x="38" y="0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3" name="Freeform 52"/>
            <p:cNvSpPr>
              <a:spLocks/>
            </p:cNvSpPr>
            <p:nvPr/>
          </p:nvSpPr>
          <p:spPr bwMode="auto">
            <a:xfrm>
              <a:off x="4765676" y="4665663"/>
              <a:ext cx="166688" cy="368300"/>
            </a:xfrm>
            <a:custGeom>
              <a:avLst/>
              <a:gdLst>
                <a:gd name="T0" fmla="*/ 66 w 80"/>
                <a:gd name="T1" fmla="*/ 151 h 176"/>
                <a:gd name="T2" fmla="*/ 34 w 80"/>
                <a:gd name="T3" fmla="*/ 0 h 176"/>
                <a:gd name="T4" fmla="*/ 49 w 80"/>
                <a:gd name="T5" fmla="*/ 130 h 176"/>
                <a:gd name="T6" fmla="*/ 0 w 80"/>
                <a:gd name="T7" fmla="*/ 144 h 176"/>
                <a:gd name="T8" fmla="*/ 66 w 80"/>
                <a:gd name="T9" fmla="*/ 15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76">
                  <a:moveTo>
                    <a:pt x="66" y="151"/>
                  </a:moveTo>
                  <a:cubicBezTo>
                    <a:pt x="80" y="121"/>
                    <a:pt x="63" y="52"/>
                    <a:pt x="34" y="0"/>
                  </a:cubicBezTo>
                  <a:cubicBezTo>
                    <a:pt x="55" y="50"/>
                    <a:pt x="62" y="102"/>
                    <a:pt x="49" y="130"/>
                  </a:cubicBezTo>
                  <a:cubicBezTo>
                    <a:pt x="39" y="151"/>
                    <a:pt x="21" y="155"/>
                    <a:pt x="0" y="144"/>
                  </a:cubicBezTo>
                  <a:cubicBezTo>
                    <a:pt x="26" y="167"/>
                    <a:pt x="55" y="176"/>
                    <a:pt x="66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Freeform 53"/>
            <p:cNvSpPr>
              <a:spLocks/>
            </p:cNvSpPr>
            <p:nvPr/>
          </p:nvSpPr>
          <p:spPr bwMode="auto">
            <a:xfrm>
              <a:off x="4711701" y="4651376"/>
              <a:ext cx="174625" cy="325438"/>
            </a:xfrm>
            <a:custGeom>
              <a:avLst/>
              <a:gdLst>
                <a:gd name="T0" fmla="*/ 66 w 84"/>
                <a:gd name="T1" fmla="*/ 137 h 156"/>
                <a:gd name="T2" fmla="*/ 50 w 84"/>
                <a:gd name="T3" fmla="*/ 0 h 156"/>
                <a:gd name="T4" fmla="*/ 53 w 84"/>
                <a:gd name="T5" fmla="*/ 115 h 156"/>
                <a:gd name="T6" fmla="*/ 0 w 84"/>
                <a:gd name="T7" fmla="*/ 121 h 156"/>
                <a:gd name="T8" fmla="*/ 66 w 84"/>
                <a:gd name="T9" fmla="*/ 13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56">
                  <a:moveTo>
                    <a:pt x="66" y="137"/>
                  </a:moveTo>
                  <a:cubicBezTo>
                    <a:pt x="84" y="113"/>
                    <a:pt x="77" y="54"/>
                    <a:pt x="50" y="0"/>
                  </a:cubicBezTo>
                  <a:cubicBezTo>
                    <a:pt x="68" y="50"/>
                    <a:pt x="70" y="93"/>
                    <a:pt x="53" y="115"/>
                  </a:cubicBezTo>
                  <a:cubicBezTo>
                    <a:pt x="41" y="132"/>
                    <a:pt x="22" y="136"/>
                    <a:pt x="0" y="121"/>
                  </a:cubicBezTo>
                  <a:cubicBezTo>
                    <a:pt x="26" y="149"/>
                    <a:pt x="52" y="156"/>
                    <a:pt x="66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Freeform 54"/>
            <p:cNvSpPr>
              <a:spLocks/>
            </p:cNvSpPr>
            <p:nvPr/>
          </p:nvSpPr>
          <p:spPr bwMode="auto">
            <a:xfrm>
              <a:off x="7156451" y="1752601"/>
              <a:ext cx="927100" cy="831850"/>
            </a:xfrm>
            <a:custGeom>
              <a:avLst/>
              <a:gdLst>
                <a:gd name="T0" fmla="*/ 419 w 444"/>
                <a:gd name="T1" fmla="*/ 146 h 398"/>
                <a:gd name="T2" fmla="*/ 267 w 444"/>
                <a:gd name="T3" fmla="*/ 368 h 398"/>
                <a:gd name="T4" fmla="*/ 25 w 444"/>
                <a:gd name="T5" fmla="*/ 252 h 398"/>
                <a:gd name="T6" fmla="*/ 177 w 444"/>
                <a:gd name="T7" fmla="*/ 29 h 398"/>
                <a:gd name="T8" fmla="*/ 419 w 444"/>
                <a:gd name="T9" fmla="*/ 14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398">
                  <a:moveTo>
                    <a:pt x="419" y="146"/>
                  </a:moveTo>
                  <a:cubicBezTo>
                    <a:pt x="444" y="240"/>
                    <a:pt x="376" y="339"/>
                    <a:pt x="267" y="368"/>
                  </a:cubicBezTo>
                  <a:cubicBezTo>
                    <a:pt x="159" y="398"/>
                    <a:pt x="50" y="345"/>
                    <a:pt x="25" y="252"/>
                  </a:cubicBezTo>
                  <a:cubicBezTo>
                    <a:pt x="0" y="158"/>
                    <a:pt x="68" y="58"/>
                    <a:pt x="177" y="29"/>
                  </a:cubicBezTo>
                  <a:cubicBezTo>
                    <a:pt x="286" y="0"/>
                    <a:pt x="394" y="53"/>
                    <a:pt x="419" y="1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55"/>
            <p:cNvSpPr>
              <a:spLocks/>
            </p:cNvSpPr>
            <p:nvPr/>
          </p:nvSpPr>
          <p:spPr bwMode="auto">
            <a:xfrm>
              <a:off x="7197726" y="1804988"/>
              <a:ext cx="693738" cy="473075"/>
            </a:xfrm>
            <a:custGeom>
              <a:avLst/>
              <a:gdLst>
                <a:gd name="T0" fmla="*/ 136 w 332"/>
                <a:gd name="T1" fmla="*/ 28 h 226"/>
                <a:gd name="T2" fmla="*/ 21 w 332"/>
                <a:gd name="T3" fmla="*/ 226 h 226"/>
                <a:gd name="T4" fmla="*/ 159 w 332"/>
                <a:gd name="T5" fmla="*/ 59 h 226"/>
                <a:gd name="T6" fmla="*/ 332 w 332"/>
                <a:gd name="T7" fmla="*/ 48 h 226"/>
                <a:gd name="T8" fmla="*/ 136 w 332"/>
                <a:gd name="T9" fmla="*/ 2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226">
                  <a:moveTo>
                    <a:pt x="136" y="28"/>
                  </a:moveTo>
                  <a:cubicBezTo>
                    <a:pt x="48" y="64"/>
                    <a:pt x="0" y="149"/>
                    <a:pt x="21" y="226"/>
                  </a:cubicBezTo>
                  <a:cubicBezTo>
                    <a:pt x="24" y="154"/>
                    <a:pt x="78" y="92"/>
                    <a:pt x="159" y="59"/>
                  </a:cubicBezTo>
                  <a:cubicBezTo>
                    <a:pt x="219" y="34"/>
                    <a:pt x="280" y="27"/>
                    <a:pt x="332" y="48"/>
                  </a:cubicBezTo>
                  <a:cubicBezTo>
                    <a:pt x="281" y="10"/>
                    <a:pt x="205" y="0"/>
                    <a:pt x="13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56"/>
            <p:cNvSpPr>
              <a:spLocks/>
            </p:cNvSpPr>
            <p:nvPr/>
          </p:nvSpPr>
          <p:spPr bwMode="auto">
            <a:xfrm>
              <a:off x="7143751" y="1752601"/>
              <a:ext cx="693738" cy="454025"/>
            </a:xfrm>
            <a:custGeom>
              <a:avLst/>
              <a:gdLst>
                <a:gd name="T0" fmla="*/ 144 w 332"/>
                <a:gd name="T1" fmla="*/ 29 h 217"/>
                <a:gd name="T2" fmla="*/ 21 w 332"/>
                <a:gd name="T3" fmla="*/ 217 h 217"/>
                <a:gd name="T4" fmla="*/ 155 w 332"/>
                <a:gd name="T5" fmla="*/ 42 h 217"/>
                <a:gd name="T6" fmla="*/ 332 w 332"/>
                <a:gd name="T7" fmla="*/ 39 h 217"/>
                <a:gd name="T8" fmla="*/ 144 w 332"/>
                <a:gd name="T9" fmla="*/ 2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217">
                  <a:moveTo>
                    <a:pt x="144" y="29"/>
                  </a:moveTo>
                  <a:cubicBezTo>
                    <a:pt x="56" y="64"/>
                    <a:pt x="0" y="140"/>
                    <a:pt x="21" y="217"/>
                  </a:cubicBezTo>
                  <a:cubicBezTo>
                    <a:pt x="24" y="145"/>
                    <a:pt x="74" y="75"/>
                    <a:pt x="155" y="42"/>
                  </a:cubicBezTo>
                  <a:cubicBezTo>
                    <a:pt x="215" y="18"/>
                    <a:pt x="279" y="18"/>
                    <a:pt x="332" y="39"/>
                  </a:cubicBezTo>
                  <a:cubicBezTo>
                    <a:pt x="281" y="1"/>
                    <a:pt x="213" y="0"/>
                    <a:pt x="14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Freeform 57"/>
            <p:cNvSpPr>
              <a:spLocks/>
            </p:cNvSpPr>
            <p:nvPr/>
          </p:nvSpPr>
          <p:spPr bwMode="auto">
            <a:xfrm>
              <a:off x="7483476" y="2051051"/>
              <a:ext cx="635000" cy="547688"/>
            </a:xfrm>
            <a:custGeom>
              <a:avLst/>
              <a:gdLst>
                <a:gd name="T0" fmla="*/ 209 w 304"/>
                <a:gd name="T1" fmla="*/ 221 h 262"/>
                <a:gd name="T2" fmla="*/ 264 w 304"/>
                <a:gd name="T3" fmla="*/ 0 h 262"/>
                <a:gd name="T4" fmla="*/ 175 w 304"/>
                <a:gd name="T5" fmla="*/ 194 h 262"/>
                <a:gd name="T6" fmla="*/ 0 w 304"/>
                <a:gd name="T7" fmla="*/ 231 h 262"/>
                <a:gd name="T8" fmla="*/ 209 w 304"/>
                <a:gd name="T9" fmla="*/ 22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262">
                  <a:moveTo>
                    <a:pt x="209" y="221"/>
                  </a:moveTo>
                  <a:cubicBezTo>
                    <a:pt x="287" y="170"/>
                    <a:pt x="304" y="70"/>
                    <a:pt x="264" y="0"/>
                  </a:cubicBezTo>
                  <a:cubicBezTo>
                    <a:pt x="279" y="70"/>
                    <a:pt x="247" y="147"/>
                    <a:pt x="175" y="194"/>
                  </a:cubicBezTo>
                  <a:cubicBezTo>
                    <a:pt x="121" y="229"/>
                    <a:pt x="58" y="241"/>
                    <a:pt x="0" y="231"/>
                  </a:cubicBezTo>
                  <a:cubicBezTo>
                    <a:pt x="61" y="258"/>
                    <a:pt x="147" y="262"/>
                    <a:pt x="209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58"/>
            <p:cNvSpPr>
              <a:spLocks/>
            </p:cNvSpPr>
            <p:nvPr/>
          </p:nvSpPr>
          <p:spPr bwMode="auto">
            <a:xfrm>
              <a:off x="7375526" y="2036763"/>
              <a:ext cx="669925" cy="496888"/>
            </a:xfrm>
            <a:custGeom>
              <a:avLst/>
              <a:gdLst>
                <a:gd name="T0" fmla="*/ 199 w 321"/>
                <a:gd name="T1" fmla="*/ 204 h 238"/>
                <a:gd name="T2" fmla="*/ 292 w 321"/>
                <a:gd name="T3" fmla="*/ 0 h 238"/>
                <a:gd name="T4" fmla="*/ 180 w 321"/>
                <a:gd name="T5" fmla="*/ 175 h 238"/>
                <a:gd name="T6" fmla="*/ 0 w 321"/>
                <a:gd name="T7" fmla="*/ 201 h 238"/>
                <a:gd name="T8" fmla="*/ 199 w 321"/>
                <a:gd name="T9" fmla="*/ 20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238">
                  <a:moveTo>
                    <a:pt x="199" y="204"/>
                  </a:moveTo>
                  <a:cubicBezTo>
                    <a:pt x="283" y="162"/>
                    <a:pt x="321" y="74"/>
                    <a:pt x="292" y="0"/>
                  </a:cubicBezTo>
                  <a:cubicBezTo>
                    <a:pt x="297" y="71"/>
                    <a:pt x="258" y="136"/>
                    <a:pt x="180" y="175"/>
                  </a:cubicBezTo>
                  <a:cubicBezTo>
                    <a:pt x="123" y="204"/>
                    <a:pt x="55" y="218"/>
                    <a:pt x="0" y="201"/>
                  </a:cubicBezTo>
                  <a:cubicBezTo>
                    <a:pt x="55" y="235"/>
                    <a:pt x="132" y="238"/>
                    <a:pt x="199" y="2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0" name="Freeform 59"/>
            <p:cNvSpPr>
              <a:spLocks/>
            </p:cNvSpPr>
            <p:nvPr/>
          </p:nvSpPr>
          <p:spPr bwMode="auto">
            <a:xfrm>
              <a:off x="7394576" y="2155826"/>
              <a:ext cx="133350" cy="92075"/>
            </a:xfrm>
            <a:custGeom>
              <a:avLst/>
              <a:gdLst>
                <a:gd name="T0" fmla="*/ 26 w 64"/>
                <a:gd name="T1" fmla="*/ 5 h 44"/>
                <a:gd name="T2" fmla="*/ 4 w 64"/>
                <a:gd name="T3" fmla="*/ 44 h 44"/>
                <a:gd name="T4" fmla="*/ 31 w 64"/>
                <a:gd name="T5" fmla="*/ 11 h 44"/>
                <a:gd name="T6" fmla="*/ 64 w 64"/>
                <a:gd name="T7" fmla="*/ 9 h 44"/>
                <a:gd name="T8" fmla="*/ 26 w 64"/>
                <a:gd name="T9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4">
                  <a:moveTo>
                    <a:pt x="26" y="5"/>
                  </a:moveTo>
                  <a:cubicBezTo>
                    <a:pt x="9" y="12"/>
                    <a:pt x="0" y="29"/>
                    <a:pt x="4" y="44"/>
                  </a:cubicBezTo>
                  <a:cubicBezTo>
                    <a:pt x="4" y="30"/>
                    <a:pt x="15" y="18"/>
                    <a:pt x="31" y="11"/>
                  </a:cubicBezTo>
                  <a:cubicBezTo>
                    <a:pt x="42" y="6"/>
                    <a:pt x="54" y="5"/>
                    <a:pt x="64" y="9"/>
                  </a:cubicBezTo>
                  <a:cubicBezTo>
                    <a:pt x="54" y="2"/>
                    <a:pt x="39" y="0"/>
                    <a:pt x="2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Freeform 60"/>
            <p:cNvSpPr>
              <a:spLocks/>
            </p:cNvSpPr>
            <p:nvPr/>
          </p:nvSpPr>
          <p:spPr bwMode="auto">
            <a:xfrm>
              <a:off x="7381876" y="2146301"/>
              <a:ext cx="134938" cy="87313"/>
            </a:xfrm>
            <a:custGeom>
              <a:avLst/>
              <a:gdLst>
                <a:gd name="T0" fmla="*/ 28 w 65"/>
                <a:gd name="T1" fmla="*/ 5 h 42"/>
                <a:gd name="T2" fmla="*/ 4 w 65"/>
                <a:gd name="T3" fmla="*/ 42 h 42"/>
                <a:gd name="T4" fmla="*/ 31 w 65"/>
                <a:gd name="T5" fmla="*/ 8 h 42"/>
                <a:gd name="T6" fmla="*/ 65 w 65"/>
                <a:gd name="T7" fmla="*/ 8 h 42"/>
                <a:gd name="T8" fmla="*/ 28 w 65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2">
                  <a:moveTo>
                    <a:pt x="28" y="5"/>
                  </a:moveTo>
                  <a:cubicBezTo>
                    <a:pt x="11" y="12"/>
                    <a:pt x="0" y="27"/>
                    <a:pt x="4" y="42"/>
                  </a:cubicBezTo>
                  <a:cubicBezTo>
                    <a:pt x="5" y="28"/>
                    <a:pt x="15" y="14"/>
                    <a:pt x="31" y="8"/>
                  </a:cubicBezTo>
                  <a:cubicBezTo>
                    <a:pt x="42" y="3"/>
                    <a:pt x="55" y="3"/>
                    <a:pt x="65" y="8"/>
                  </a:cubicBezTo>
                  <a:cubicBezTo>
                    <a:pt x="55" y="0"/>
                    <a:pt x="42" y="0"/>
                    <a:pt x="2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Freeform 61"/>
            <p:cNvSpPr>
              <a:spLocks/>
            </p:cNvSpPr>
            <p:nvPr/>
          </p:nvSpPr>
          <p:spPr bwMode="auto">
            <a:xfrm>
              <a:off x="7448551" y="2203451"/>
              <a:ext cx="122238" cy="107950"/>
            </a:xfrm>
            <a:custGeom>
              <a:avLst/>
              <a:gdLst>
                <a:gd name="T0" fmla="*/ 41 w 59"/>
                <a:gd name="T1" fmla="*/ 43 h 51"/>
                <a:gd name="T2" fmla="*/ 52 w 59"/>
                <a:gd name="T3" fmla="*/ 0 h 51"/>
                <a:gd name="T4" fmla="*/ 34 w 59"/>
                <a:gd name="T5" fmla="*/ 38 h 51"/>
                <a:gd name="T6" fmla="*/ 0 w 59"/>
                <a:gd name="T7" fmla="*/ 45 h 51"/>
                <a:gd name="T8" fmla="*/ 41 w 59"/>
                <a:gd name="T9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41" y="43"/>
                  </a:moveTo>
                  <a:cubicBezTo>
                    <a:pt x="56" y="33"/>
                    <a:pt x="59" y="13"/>
                    <a:pt x="52" y="0"/>
                  </a:cubicBezTo>
                  <a:cubicBezTo>
                    <a:pt x="55" y="13"/>
                    <a:pt x="48" y="28"/>
                    <a:pt x="34" y="38"/>
                  </a:cubicBezTo>
                  <a:cubicBezTo>
                    <a:pt x="24" y="44"/>
                    <a:pt x="11" y="47"/>
                    <a:pt x="0" y="45"/>
                  </a:cubicBezTo>
                  <a:cubicBezTo>
                    <a:pt x="12" y="50"/>
                    <a:pt x="29" y="51"/>
                    <a:pt x="4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Freeform 62"/>
            <p:cNvSpPr>
              <a:spLocks/>
            </p:cNvSpPr>
            <p:nvPr/>
          </p:nvSpPr>
          <p:spPr bwMode="auto">
            <a:xfrm>
              <a:off x="7427913" y="2200276"/>
              <a:ext cx="131763" cy="98425"/>
            </a:xfrm>
            <a:custGeom>
              <a:avLst/>
              <a:gdLst>
                <a:gd name="T0" fmla="*/ 39 w 63"/>
                <a:gd name="T1" fmla="*/ 40 h 47"/>
                <a:gd name="T2" fmla="*/ 57 w 63"/>
                <a:gd name="T3" fmla="*/ 0 h 47"/>
                <a:gd name="T4" fmla="*/ 35 w 63"/>
                <a:gd name="T5" fmla="*/ 35 h 47"/>
                <a:gd name="T6" fmla="*/ 0 w 63"/>
                <a:gd name="T7" fmla="*/ 40 h 47"/>
                <a:gd name="T8" fmla="*/ 39 w 63"/>
                <a:gd name="T9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47">
                  <a:moveTo>
                    <a:pt x="39" y="40"/>
                  </a:moveTo>
                  <a:cubicBezTo>
                    <a:pt x="55" y="32"/>
                    <a:pt x="63" y="15"/>
                    <a:pt x="57" y="0"/>
                  </a:cubicBezTo>
                  <a:cubicBezTo>
                    <a:pt x="58" y="14"/>
                    <a:pt x="50" y="27"/>
                    <a:pt x="35" y="35"/>
                  </a:cubicBezTo>
                  <a:cubicBezTo>
                    <a:pt x="24" y="40"/>
                    <a:pt x="11" y="43"/>
                    <a:pt x="0" y="40"/>
                  </a:cubicBezTo>
                  <a:cubicBezTo>
                    <a:pt x="11" y="46"/>
                    <a:pt x="26" y="47"/>
                    <a:pt x="39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Freeform 63"/>
            <p:cNvSpPr>
              <a:spLocks/>
            </p:cNvSpPr>
            <p:nvPr/>
          </p:nvSpPr>
          <p:spPr bwMode="auto">
            <a:xfrm>
              <a:off x="7583488" y="1982788"/>
              <a:ext cx="98425" cy="66675"/>
            </a:xfrm>
            <a:custGeom>
              <a:avLst/>
              <a:gdLst>
                <a:gd name="T0" fmla="*/ 19 w 47"/>
                <a:gd name="T1" fmla="*/ 4 h 32"/>
                <a:gd name="T2" fmla="*/ 3 w 47"/>
                <a:gd name="T3" fmla="*/ 32 h 32"/>
                <a:gd name="T4" fmla="*/ 22 w 47"/>
                <a:gd name="T5" fmla="*/ 9 h 32"/>
                <a:gd name="T6" fmla="*/ 47 w 47"/>
                <a:gd name="T7" fmla="*/ 7 h 32"/>
                <a:gd name="T8" fmla="*/ 19 w 47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2">
                  <a:moveTo>
                    <a:pt x="19" y="4"/>
                  </a:moveTo>
                  <a:cubicBezTo>
                    <a:pt x="7" y="9"/>
                    <a:pt x="0" y="21"/>
                    <a:pt x="3" y="32"/>
                  </a:cubicBezTo>
                  <a:cubicBezTo>
                    <a:pt x="3" y="22"/>
                    <a:pt x="11" y="13"/>
                    <a:pt x="22" y="9"/>
                  </a:cubicBezTo>
                  <a:cubicBezTo>
                    <a:pt x="31" y="5"/>
                    <a:pt x="39" y="4"/>
                    <a:pt x="47" y="7"/>
                  </a:cubicBezTo>
                  <a:cubicBezTo>
                    <a:pt x="39" y="2"/>
                    <a:pt x="29" y="0"/>
                    <a:pt x="1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5" name="Freeform 64"/>
            <p:cNvSpPr>
              <a:spLocks/>
            </p:cNvSpPr>
            <p:nvPr/>
          </p:nvSpPr>
          <p:spPr bwMode="auto">
            <a:xfrm>
              <a:off x="7575551" y="1976438"/>
              <a:ext cx="98425" cy="63500"/>
            </a:xfrm>
            <a:custGeom>
              <a:avLst/>
              <a:gdLst>
                <a:gd name="T0" fmla="*/ 20 w 47"/>
                <a:gd name="T1" fmla="*/ 4 h 30"/>
                <a:gd name="T2" fmla="*/ 3 w 47"/>
                <a:gd name="T3" fmla="*/ 30 h 30"/>
                <a:gd name="T4" fmla="*/ 22 w 47"/>
                <a:gd name="T5" fmla="*/ 6 h 30"/>
                <a:gd name="T6" fmla="*/ 47 w 47"/>
                <a:gd name="T7" fmla="*/ 5 h 30"/>
                <a:gd name="T8" fmla="*/ 20 w 47"/>
                <a:gd name="T9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0">
                  <a:moveTo>
                    <a:pt x="20" y="4"/>
                  </a:moveTo>
                  <a:cubicBezTo>
                    <a:pt x="8" y="9"/>
                    <a:pt x="0" y="20"/>
                    <a:pt x="3" y="30"/>
                  </a:cubicBezTo>
                  <a:cubicBezTo>
                    <a:pt x="4" y="20"/>
                    <a:pt x="11" y="10"/>
                    <a:pt x="22" y="6"/>
                  </a:cubicBezTo>
                  <a:cubicBezTo>
                    <a:pt x="30" y="2"/>
                    <a:pt x="39" y="2"/>
                    <a:pt x="47" y="5"/>
                  </a:cubicBezTo>
                  <a:cubicBezTo>
                    <a:pt x="40" y="0"/>
                    <a:pt x="30" y="0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Freeform 65"/>
            <p:cNvSpPr>
              <a:spLocks/>
            </p:cNvSpPr>
            <p:nvPr/>
          </p:nvSpPr>
          <p:spPr bwMode="auto">
            <a:xfrm>
              <a:off x="7623176" y="2017713"/>
              <a:ext cx="90488" cy="77788"/>
            </a:xfrm>
            <a:custGeom>
              <a:avLst/>
              <a:gdLst>
                <a:gd name="T0" fmla="*/ 29 w 43"/>
                <a:gd name="T1" fmla="*/ 31 h 37"/>
                <a:gd name="T2" fmla="*/ 37 w 43"/>
                <a:gd name="T3" fmla="*/ 0 h 37"/>
                <a:gd name="T4" fmla="*/ 25 w 43"/>
                <a:gd name="T5" fmla="*/ 27 h 37"/>
                <a:gd name="T6" fmla="*/ 0 w 43"/>
                <a:gd name="T7" fmla="*/ 32 h 37"/>
                <a:gd name="T8" fmla="*/ 29 w 43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7">
                  <a:moveTo>
                    <a:pt x="29" y="31"/>
                  </a:moveTo>
                  <a:cubicBezTo>
                    <a:pt x="40" y="24"/>
                    <a:pt x="43" y="10"/>
                    <a:pt x="37" y="0"/>
                  </a:cubicBezTo>
                  <a:cubicBezTo>
                    <a:pt x="39" y="10"/>
                    <a:pt x="35" y="21"/>
                    <a:pt x="25" y="27"/>
                  </a:cubicBezTo>
                  <a:cubicBezTo>
                    <a:pt x="17" y="32"/>
                    <a:pt x="8" y="34"/>
                    <a:pt x="0" y="32"/>
                  </a:cubicBezTo>
                  <a:cubicBezTo>
                    <a:pt x="9" y="36"/>
                    <a:pt x="21" y="37"/>
                    <a:pt x="29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Freeform 66"/>
            <p:cNvSpPr>
              <a:spLocks/>
            </p:cNvSpPr>
            <p:nvPr/>
          </p:nvSpPr>
          <p:spPr bwMode="auto">
            <a:xfrm>
              <a:off x="7608888" y="2016126"/>
              <a:ext cx="93663" cy="68263"/>
            </a:xfrm>
            <a:custGeom>
              <a:avLst/>
              <a:gdLst>
                <a:gd name="T0" fmla="*/ 28 w 45"/>
                <a:gd name="T1" fmla="*/ 29 h 33"/>
                <a:gd name="T2" fmla="*/ 41 w 45"/>
                <a:gd name="T3" fmla="*/ 0 h 33"/>
                <a:gd name="T4" fmla="*/ 25 w 45"/>
                <a:gd name="T5" fmla="*/ 25 h 33"/>
                <a:gd name="T6" fmla="*/ 0 w 45"/>
                <a:gd name="T7" fmla="*/ 28 h 33"/>
                <a:gd name="T8" fmla="*/ 28 w 45"/>
                <a:gd name="T9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3">
                  <a:moveTo>
                    <a:pt x="28" y="29"/>
                  </a:moveTo>
                  <a:cubicBezTo>
                    <a:pt x="40" y="23"/>
                    <a:pt x="45" y="10"/>
                    <a:pt x="41" y="0"/>
                  </a:cubicBezTo>
                  <a:cubicBezTo>
                    <a:pt x="42" y="10"/>
                    <a:pt x="36" y="19"/>
                    <a:pt x="25" y="25"/>
                  </a:cubicBezTo>
                  <a:cubicBezTo>
                    <a:pt x="17" y="29"/>
                    <a:pt x="8" y="31"/>
                    <a:pt x="0" y="28"/>
                  </a:cubicBezTo>
                  <a:cubicBezTo>
                    <a:pt x="8" y="33"/>
                    <a:pt x="18" y="33"/>
                    <a:pt x="2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Oval 67"/>
            <p:cNvSpPr>
              <a:spLocks noChangeArrowheads="1"/>
            </p:cNvSpPr>
            <p:nvPr/>
          </p:nvSpPr>
          <p:spPr bwMode="auto">
            <a:xfrm>
              <a:off x="5640388" y="2644776"/>
              <a:ext cx="400050" cy="3698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Freeform 68"/>
            <p:cNvSpPr>
              <a:spLocks/>
            </p:cNvSpPr>
            <p:nvPr/>
          </p:nvSpPr>
          <p:spPr bwMode="auto">
            <a:xfrm>
              <a:off x="5656263" y="2652713"/>
              <a:ext cx="339725" cy="180975"/>
            </a:xfrm>
            <a:custGeom>
              <a:avLst/>
              <a:gdLst>
                <a:gd name="T0" fmla="*/ 76 w 163"/>
                <a:gd name="T1" fmla="*/ 5 h 86"/>
                <a:gd name="T2" fmla="*/ 0 w 163"/>
                <a:gd name="T3" fmla="*/ 86 h 86"/>
                <a:gd name="T4" fmla="*/ 83 w 163"/>
                <a:gd name="T5" fmla="*/ 23 h 86"/>
                <a:gd name="T6" fmla="*/ 163 w 163"/>
                <a:gd name="T7" fmla="*/ 40 h 86"/>
                <a:gd name="T8" fmla="*/ 76 w 163"/>
                <a:gd name="T9" fmla="*/ 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86">
                  <a:moveTo>
                    <a:pt x="76" y="5"/>
                  </a:moveTo>
                  <a:cubicBezTo>
                    <a:pt x="32" y="11"/>
                    <a:pt x="0" y="46"/>
                    <a:pt x="0" y="86"/>
                  </a:cubicBezTo>
                  <a:cubicBezTo>
                    <a:pt x="10" y="52"/>
                    <a:pt x="42" y="29"/>
                    <a:pt x="83" y="23"/>
                  </a:cubicBezTo>
                  <a:cubicBezTo>
                    <a:pt x="113" y="19"/>
                    <a:pt x="142" y="23"/>
                    <a:pt x="163" y="40"/>
                  </a:cubicBezTo>
                  <a:cubicBezTo>
                    <a:pt x="144" y="15"/>
                    <a:pt x="111" y="0"/>
                    <a:pt x="7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Freeform 69"/>
            <p:cNvSpPr>
              <a:spLocks/>
            </p:cNvSpPr>
            <p:nvPr/>
          </p:nvSpPr>
          <p:spPr bwMode="auto">
            <a:xfrm>
              <a:off x="5638801" y="2624138"/>
              <a:ext cx="341313" cy="166688"/>
            </a:xfrm>
            <a:custGeom>
              <a:avLst/>
              <a:gdLst>
                <a:gd name="T0" fmla="*/ 79 w 163"/>
                <a:gd name="T1" fmla="*/ 5 h 80"/>
                <a:gd name="T2" fmla="*/ 0 w 163"/>
                <a:gd name="T3" fmla="*/ 80 h 80"/>
                <a:gd name="T4" fmla="*/ 83 w 163"/>
                <a:gd name="T5" fmla="*/ 13 h 80"/>
                <a:gd name="T6" fmla="*/ 163 w 163"/>
                <a:gd name="T7" fmla="*/ 35 h 80"/>
                <a:gd name="T8" fmla="*/ 79 w 163"/>
                <a:gd name="T9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80">
                  <a:moveTo>
                    <a:pt x="79" y="5"/>
                  </a:moveTo>
                  <a:cubicBezTo>
                    <a:pt x="35" y="11"/>
                    <a:pt x="0" y="40"/>
                    <a:pt x="0" y="80"/>
                  </a:cubicBezTo>
                  <a:cubicBezTo>
                    <a:pt x="11" y="46"/>
                    <a:pt x="42" y="18"/>
                    <a:pt x="83" y="13"/>
                  </a:cubicBezTo>
                  <a:cubicBezTo>
                    <a:pt x="113" y="9"/>
                    <a:pt x="142" y="17"/>
                    <a:pt x="163" y="35"/>
                  </a:cubicBezTo>
                  <a:cubicBezTo>
                    <a:pt x="145" y="9"/>
                    <a:pt x="114" y="0"/>
                    <a:pt x="7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Freeform 70"/>
            <p:cNvSpPr>
              <a:spLocks/>
            </p:cNvSpPr>
            <p:nvPr/>
          </p:nvSpPr>
          <p:spPr bwMode="auto">
            <a:xfrm>
              <a:off x="5735638" y="2827338"/>
              <a:ext cx="327025" cy="234950"/>
            </a:xfrm>
            <a:custGeom>
              <a:avLst/>
              <a:gdLst>
                <a:gd name="T0" fmla="*/ 96 w 157"/>
                <a:gd name="T1" fmla="*/ 101 h 113"/>
                <a:gd name="T2" fmla="*/ 148 w 157"/>
                <a:gd name="T3" fmla="*/ 0 h 113"/>
                <a:gd name="T4" fmla="*/ 84 w 157"/>
                <a:gd name="T5" fmla="*/ 83 h 113"/>
                <a:gd name="T6" fmla="*/ 0 w 157"/>
                <a:gd name="T7" fmla="*/ 79 h 113"/>
                <a:gd name="T8" fmla="*/ 96 w 157"/>
                <a:gd name="T9" fmla="*/ 10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13">
                  <a:moveTo>
                    <a:pt x="96" y="101"/>
                  </a:moveTo>
                  <a:cubicBezTo>
                    <a:pt x="137" y="86"/>
                    <a:pt x="157" y="40"/>
                    <a:pt x="148" y="0"/>
                  </a:cubicBezTo>
                  <a:cubicBezTo>
                    <a:pt x="146" y="36"/>
                    <a:pt x="122" y="70"/>
                    <a:pt x="84" y="83"/>
                  </a:cubicBezTo>
                  <a:cubicBezTo>
                    <a:pt x="55" y="94"/>
                    <a:pt x="25" y="91"/>
                    <a:pt x="0" y="79"/>
                  </a:cubicBezTo>
                  <a:cubicBezTo>
                    <a:pt x="24" y="100"/>
                    <a:pt x="63" y="113"/>
                    <a:pt x="9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Freeform 71"/>
            <p:cNvSpPr>
              <a:spLocks/>
            </p:cNvSpPr>
            <p:nvPr/>
          </p:nvSpPr>
          <p:spPr bwMode="auto">
            <a:xfrm>
              <a:off x="5695951" y="2814638"/>
              <a:ext cx="334963" cy="198438"/>
            </a:xfrm>
            <a:custGeom>
              <a:avLst/>
              <a:gdLst>
                <a:gd name="T0" fmla="*/ 90 w 161"/>
                <a:gd name="T1" fmla="*/ 87 h 95"/>
                <a:gd name="T2" fmla="*/ 157 w 161"/>
                <a:gd name="T3" fmla="*/ 0 h 95"/>
                <a:gd name="T4" fmla="*/ 85 w 161"/>
                <a:gd name="T5" fmla="*/ 71 h 95"/>
                <a:gd name="T6" fmla="*/ 0 w 161"/>
                <a:gd name="T7" fmla="*/ 60 h 95"/>
                <a:gd name="T8" fmla="*/ 90 w 161"/>
                <a:gd name="T9" fmla="*/ 8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95">
                  <a:moveTo>
                    <a:pt x="90" y="87"/>
                  </a:moveTo>
                  <a:cubicBezTo>
                    <a:pt x="133" y="78"/>
                    <a:pt x="161" y="40"/>
                    <a:pt x="157" y="0"/>
                  </a:cubicBezTo>
                  <a:cubicBezTo>
                    <a:pt x="150" y="35"/>
                    <a:pt x="125" y="62"/>
                    <a:pt x="85" y="71"/>
                  </a:cubicBezTo>
                  <a:cubicBezTo>
                    <a:pt x="55" y="77"/>
                    <a:pt x="23" y="75"/>
                    <a:pt x="0" y="60"/>
                  </a:cubicBezTo>
                  <a:cubicBezTo>
                    <a:pt x="21" y="84"/>
                    <a:pt x="55" y="95"/>
                    <a:pt x="9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3" name="Oval 72"/>
            <p:cNvSpPr>
              <a:spLocks noChangeArrowheads="1"/>
            </p:cNvSpPr>
            <p:nvPr/>
          </p:nvSpPr>
          <p:spPr bwMode="auto">
            <a:xfrm>
              <a:off x="6572251" y="4597401"/>
              <a:ext cx="257175" cy="2555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Freeform 73"/>
            <p:cNvSpPr>
              <a:spLocks/>
            </p:cNvSpPr>
            <p:nvPr/>
          </p:nvSpPr>
          <p:spPr bwMode="auto">
            <a:xfrm>
              <a:off x="6583363" y="4602163"/>
              <a:ext cx="217488" cy="125413"/>
            </a:xfrm>
            <a:custGeom>
              <a:avLst/>
              <a:gdLst>
                <a:gd name="T0" fmla="*/ 49 w 104"/>
                <a:gd name="T1" fmla="*/ 4 h 60"/>
                <a:gd name="T2" fmla="*/ 0 w 104"/>
                <a:gd name="T3" fmla="*/ 60 h 60"/>
                <a:gd name="T4" fmla="*/ 53 w 104"/>
                <a:gd name="T5" fmla="*/ 16 h 60"/>
                <a:gd name="T6" fmla="*/ 104 w 104"/>
                <a:gd name="T7" fmla="*/ 28 h 60"/>
                <a:gd name="T8" fmla="*/ 49 w 104"/>
                <a:gd name="T9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60">
                  <a:moveTo>
                    <a:pt x="49" y="4"/>
                  </a:moveTo>
                  <a:cubicBezTo>
                    <a:pt x="20" y="8"/>
                    <a:pt x="0" y="32"/>
                    <a:pt x="0" y="60"/>
                  </a:cubicBezTo>
                  <a:cubicBezTo>
                    <a:pt x="7" y="36"/>
                    <a:pt x="27" y="20"/>
                    <a:pt x="53" y="16"/>
                  </a:cubicBezTo>
                  <a:cubicBezTo>
                    <a:pt x="72" y="13"/>
                    <a:pt x="90" y="16"/>
                    <a:pt x="104" y="28"/>
                  </a:cubicBezTo>
                  <a:cubicBezTo>
                    <a:pt x="92" y="11"/>
                    <a:pt x="71" y="0"/>
                    <a:pt x="4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Freeform 74"/>
            <p:cNvSpPr>
              <a:spLocks/>
            </p:cNvSpPr>
            <p:nvPr/>
          </p:nvSpPr>
          <p:spPr bwMode="auto">
            <a:xfrm>
              <a:off x="6572251" y="4584701"/>
              <a:ext cx="217488" cy="114300"/>
            </a:xfrm>
            <a:custGeom>
              <a:avLst/>
              <a:gdLst>
                <a:gd name="T0" fmla="*/ 50 w 104"/>
                <a:gd name="T1" fmla="*/ 3 h 55"/>
                <a:gd name="T2" fmla="*/ 0 w 104"/>
                <a:gd name="T3" fmla="*/ 55 h 55"/>
                <a:gd name="T4" fmla="*/ 53 w 104"/>
                <a:gd name="T5" fmla="*/ 8 h 55"/>
                <a:gd name="T6" fmla="*/ 104 w 104"/>
                <a:gd name="T7" fmla="*/ 23 h 55"/>
                <a:gd name="T8" fmla="*/ 50 w 104"/>
                <a:gd name="T9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55">
                  <a:moveTo>
                    <a:pt x="50" y="3"/>
                  </a:moveTo>
                  <a:cubicBezTo>
                    <a:pt x="22" y="7"/>
                    <a:pt x="0" y="27"/>
                    <a:pt x="0" y="55"/>
                  </a:cubicBezTo>
                  <a:cubicBezTo>
                    <a:pt x="7" y="31"/>
                    <a:pt x="27" y="12"/>
                    <a:pt x="53" y="8"/>
                  </a:cubicBezTo>
                  <a:cubicBezTo>
                    <a:pt x="72" y="5"/>
                    <a:pt x="90" y="11"/>
                    <a:pt x="104" y="23"/>
                  </a:cubicBezTo>
                  <a:cubicBezTo>
                    <a:pt x="92" y="6"/>
                    <a:pt x="73" y="0"/>
                    <a:pt x="5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6" name="Freeform 75"/>
            <p:cNvSpPr>
              <a:spLocks/>
            </p:cNvSpPr>
            <p:nvPr/>
          </p:nvSpPr>
          <p:spPr bwMode="auto">
            <a:xfrm>
              <a:off x="6634163" y="4724401"/>
              <a:ext cx="209550" cy="160338"/>
            </a:xfrm>
            <a:custGeom>
              <a:avLst/>
              <a:gdLst>
                <a:gd name="T0" fmla="*/ 61 w 101"/>
                <a:gd name="T1" fmla="*/ 69 h 77"/>
                <a:gd name="T2" fmla="*/ 94 w 101"/>
                <a:gd name="T3" fmla="*/ 0 h 77"/>
                <a:gd name="T4" fmla="*/ 54 w 101"/>
                <a:gd name="T5" fmla="*/ 57 h 77"/>
                <a:gd name="T6" fmla="*/ 0 w 101"/>
                <a:gd name="T7" fmla="*/ 54 h 77"/>
                <a:gd name="T8" fmla="*/ 61 w 101"/>
                <a:gd name="T9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77">
                  <a:moveTo>
                    <a:pt x="61" y="69"/>
                  </a:moveTo>
                  <a:cubicBezTo>
                    <a:pt x="88" y="59"/>
                    <a:pt x="101" y="27"/>
                    <a:pt x="94" y="0"/>
                  </a:cubicBezTo>
                  <a:cubicBezTo>
                    <a:pt x="93" y="24"/>
                    <a:pt x="78" y="47"/>
                    <a:pt x="54" y="57"/>
                  </a:cubicBezTo>
                  <a:cubicBezTo>
                    <a:pt x="35" y="64"/>
                    <a:pt x="16" y="62"/>
                    <a:pt x="0" y="54"/>
                  </a:cubicBezTo>
                  <a:cubicBezTo>
                    <a:pt x="16" y="68"/>
                    <a:pt x="40" y="77"/>
                    <a:pt x="61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7" name="Freeform 76"/>
            <p:cNvSpPr>
              <a:spLocks/>
            </p:cNvSpPr>
            <p:nvPr/>
          </p:nvSpPr>
          <p:spPr bwMode="auto">
            <a:xfrm>
              <a:off x="6608763" y="4713288"/>
              <a:ext cx="214313" cy="138113"/>
            </a:xfrm>
            <a:custGeom>
              <a:avLst/>
              <a:gdLst>
                <a:gd name="T0" fmla="*/ 57 w 103"/>
                <a:gd name="T1" fmla="*/ 60 h 66"/>
                <a:gd name="T2" fmla="*/ 100 w 103"/>
                <a:gd name="T3" fmla="*/ 0 h 66"/>
                <a:gd name="T4" fmla="*/ 54 w 103"/>
                <a:gd name="T5" fmla="*/ 49 h 66"/>
                <a:gd name="T6" fmla="*/ 0 w 103"/>
                <a:gd name="T7" fmla="*/ 42 h 66"/>
                <a:gd name="T8" fmla="*/ 57 w 103"/>
                <a:gd name="T9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6">
                  <a:moveTo>
                    <a:pt x="57" y="60"/>
                  </a:moveTo>
                  <a:cubicBezTo>
                    <a:pt x="85" y="54"/>
                    <a:pt x="103" y="28"/>
                    <a:pt x="100" y="0"/>
                  </a:cubicBezTo>
                  <a:cubicBezTo>
                    <a:pt x="96" y="24"/>
                    <a:pt x="80" y="43"/>
                    <a:pt x="54" y="49"/>
                  </a:cubicBezTo>
                  <a:cubicBezTo>
                    <a:pt x="35" y="54"/>
                    <a:pt x="15" y="52"/>
                    <a:pt x="0" y="42"/>
                  </a:cubicBezTo>
                  <a:cubicBezTo>
                    <a:pt x="13" y="58"/>
                    <a:pt x="35" y="66"/>
                    <a:pt x="57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Oval 77"/>
            <p:cNvSpPr>
              <a:spLocks noChangeArrowheads="1"/>
            </p:cNvSpPr>
            <p:nvPr/>
          </p:nvSpPr>
          <p:spPr bwMode="auto">
            <a:xfrm>
              <a:off x="5751513" y="4765676"/>
              <a:ext cx="196850" cy="195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Freeform 78"/>
            <p:cNvSpPr>
              <a:spLocks/>
            </p:cNvSpPr>
            <p:nvPr/>
          </p:nvSpPr>
          <p:spPr bwMode="auto">
            <a:xfrm>
              <a:off x="5759451" y="4770438"/>
              <a:ext cx="165100" cy="93663"/>
            </a:xfrm>
            <a:custGeom>
              <a:avLst/>
              <a:gdLst>
                <a:gd name="T0" fmla="*/ 37 w 79"/>
                <a:gd name="T1" fmla="*/ 3 h 45"/>
                <a:gd name="T2" fmla="*/ 0 w 79"/>
                <a:gd name="T3" fmla="*/ 45 h 45"/>
                <a:gd name="T4" fmla="*/ 40 w 79"/>
                <a:gd name="T5" fmla="*/ 12 h 45"/>
                <a:gd name="T6" fmla="*/ 79 w 79"/>
                <a:gd name="T7" fmla="*/ 21 h 45"/>
                <a:gd name="T8" fmla="*/ 37 w 79"/>
                <a:gd name="T9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5">
                  <a:moveTo>
                    <a:pt x="37" y="3"/>
                  </a:moveTo>
                  <a:cubicBezTo>
                    <a:pt x="16" y="6"/>
                    <a:pt x="0" y="24"/>
                    <a:pt x="0" y="45"/>
                  </a:cubicBezTo>
                  <a:cubicBezTo>
                    <a:pt x="5" y="27"/>
                    <a:pt x="21" y="15"/>
                    <a:pt x="40" y="12"/>
                  </a:cubicBezTo>
                  <a:cubicBezTo>
                    <a:pt x="55" y="10"/>
                    <a:pt x="69" y="12"/>
                    <a:pt x="79" y="21"/>
                  </a:cubicBezTo>
                  <a:cubicBezTo>
                    <a:pt x="70" y="8"/>
                    <a:pt x="54" y="0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Freeform 79"/>
            <p:cNvSpPr>
              <a:spLocks/>
            </p:cNvSpPr>
            <p:nvPr/>
          </p:nvSpPr>
          <p:spPr bwMode="auto">
            <a:xfrm>
              <a:off x="5751513" y="4756151"/>
              <a:ext cx="165100" cy="87313"/>
            </a:xfrm>
            <a:custGeom>
              <a:avLst/>
              <a:gdLst>
                <a:gd name="T0" fmla="*/ 39 w 79"/>
                <a:gd name="T1" fmla="*/ 2 h 42"/>
                <a:gd name="T2" fmla="*/ 0 w 79"/>
                <a:gd name="T3" fmla="*/ 42 h 42"/>
                <a:gd name="T4" fmla="*/ 40 w 79"/>
                <a:gd name="T5" fmla="*/ 6 h 42"/>
                <a:gd name="T6" fmla="*/ 79 w 79"/>
                <a:gd name="T7" fmla="*/ 18 h 42"/>
                <a:gd name="T8" fmla="*/ 39 w 7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2">
                  <a:moveTo>
                    <a:pt x="39" y="2"/>
                  </a:moveTo>
                  <a:cubicBezTo>
                    <a:pt x="17" y="5"/>
                    <a:pt x="0" y="21"/>
                    <a:pt x="0" y="42"/>
                  </a:cubicBezTo>
                  <a:cubicBezTo>
                    <a:pt x="5" y="24"/>
                    <a:pt x="20" y="9"/>
                    <a:pt x="40" y="6"/>
                  </a:cubicBezTo>
                  <a:cubicBezTo>
                    <a:pt x="55" y="4"/>
                    <a:pt x="69" y="9"/>
                    <a:pt x="79" y="18"/>
                  </a:cubicBezTo>
                  <a:cubicBezTo>
                    <a:pt x="70" y="4"/>
                    <a:pt x="55" y="0"/>
                    <a:pt x="3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Freeform 80"/>
            <p:cNvSpPr>
              <a:spLocks/>
            </p:cNvSpPr>
            <p:nvPr/>
          </p:nvSpPr>
          <p:spPr bwMode="auto">
            <a:xfrm>
              <a:off x="5797551" y="4862513"/>
              <a:ext cx="160338" cy="122238"/>
            </a:xfrm>
            <a:custGeom>
              <a:avLst/>
              <a:gdLst>
                <a:gd name="T0" fmla="*/ 47 w 77"/>
                <a:gd name="T1" fmla="*/ 53 h 59"/>
                <a:gd name="T2" fmla="*/ 72 w 77"/>
                <a:gd name="T3" fmla="*/ 0 h 59"/>
                <a:gd name="T4" fmla="*/ 41 w 77"/>
                <a:gd name="T5" fmla="*/ 43 h 59"/>
                <a:gd name="T6" fmla="*/ 0 w 77"/>
                <a:gd name="T7" fmla="*/ 41 h 59"/>
                <a:gd name="T8" fmla="*/ 47 w 77"/>
                <a:gd name="T9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9">
                  <a:moveTo>
                    <a:pt x="47" y="53"/>
                  </a:moveTo>
                  <a:cubicBezTo>
                    <a:pt x="67" y="45"/>
                    <a:pt x="77" y="20"/>
                    <a:pt x="72" y="0"/>
                  </a:cubicBezTo>
                  <a:cubicBezTo>
                    <a:pt x="71" y="19"/>
                    <a:pt x="60" y="36"/>
                    <a:pt x="41" y="43"/>
                  </a:cubicBezTo>
                  <a:cubicBezTo>
                    <a:pt x="27" y="49"/>
                    <a:pt x="13" y="47"/>
                    <a:pt x="0" y="41"/>
                  </a:cubicBezTo>
                  <a:cubicBezTo>
                    <a:pt x="12" y="52"/>
                    <a:pt x="31" y="59"/>
                    <a:pt x="4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Freeform 81"/>
            <p:cNvSpPr>
              <a:spLocks/>
            </p:cNvSpPr>
            <p:nvPr/>
          </p:nvSpPr>
          <p:spPr bwMode="auto">
            <a:xfrm>
              <a:off x="5778501" y="4852988"/>
              <a:ext cx="163513" cy="104775"/>
            </a:xfrm>
            <a:custGeom>
              <a:avLst/>
              <a:gdLst>
                <a:gd name="T0" fmla="*/ 44 w 78"/>
                <a:gd name="T1" fmla="*/ 46 h 50"/>
                <a:gd name="T2" fmla="*/ 76 w 78"/>
                <a:gd name="T3" fmla="*/ 0 h 50"/>
                <a:gd name="T4" fmla="*/ 41 w 78"/>
                <a:gd name="T5" fmla="*/ 37 h 50"/>
                <a:gd name="T6" fmla="*/ 0 w 78"/>
                <a:gd name="T7" fmla="*/ 32 h 50"/>
                <a:gd name="T8" fmla="*/ 44 w 78"/>
                <a:gd name="T9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0">
                  <a:moveTo>
                    <a:pt x="44" y="46"/>
                  </a:moveTo>
                  <a:cubicBezTo>
                    <a:pt x="65" y="41"/>
                    <a:pt x="78" y="21"/>
                    <a:pt x="76" y="0"/>
                  </a:cubicBezTo>
                  <a:cubicBezTo>
                    <a:pt x="73" y="19"/>
                    <a:pt x="61" y="33"/>
                    <a:pt x="41" y="37"/>
                  </a:cubicBezTo>
                  <a:cubicBezTo>
                    <a:pt x="27" y="41"/>
                    <a:pt x="11" y="40"/>
                    <a:pt x="0" y="32"/>
                  </a:cubicBezTo>
                  <a:cubicBezTo>
                    <a:pt x="10" y="44"/>
                    <a:pt x="27" y="50"/>
                    <a:pt x="44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Oval 82"/>
            <p:cNvSpPr>
              <a:spLocks noChangeArrowheads="1"/>
            </p:cNvSpPr>
            <p:nvPr/>
          </p:nvSpPr>
          <p:spPr bwMode="auto">
            <a:xfrm>
              <a:off x="6311901" y="4613276"/>
              <a:ext cx="150813" cy="150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Freeform 83"/>
            <p:cNvSpPr>
              <a:spLocks/>
            </p:cNvSpPr>
            <p:nvPr/>
          </p:nvSpPr>
          <p:spPr bwMode="auto">
            <a:xfrm>
              <a:off x="6318251" y="4618038"/>
              <a:ext cx="127000" cy="73025"/>
            </a:xfrm>
            <a:custGeom>
              <a:avLst/>
              <a:gdLst>
                <a:gd name="T0" fmla="*/ 28 w 61"/>
                <a:gd name="T1" fmla="*/ 2 h 35"/>
                <a:gd name="T2" fmla="*/ 0 w 61"/>
                <a:gd name="T3" fmla="*/ 35 h 35"/>
                <a:gd name="T4" fmla="*/ 31 w 61"/>
                <a:gd name="T5" fmla="*/ 9 h 35"/>
                <a:gd name="T6" fmla="*/ 61 w 61"/>
                <a:gd name="T7" fmla="*/ 16 h 35"/>
                <a:gd name="T8" fmla="*/ 28 w 61"/>
                <a:gd name="T9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5">
                  <a:moveTo>
                    <a:pt x="28" y="2"/>
                  </a:moveTo>
                  <a:cubicBezTo>
                    <a:pt x="12" y="4"/>
                    <a:pt x="0" y="18"/>
                    <a:pt x="0" y="35"/>
                  </a:cubicBezTo>
                  <a:cubicBezTo>
                    <a:pt x="4" y="21"/>
                    <a:pt x="16" y="11"/>
                    <a:pt x="31" y="9"/>
                  </a:cubicBezTo>
                  <a:cubicBezTo>
                    <a:pt x="42" y="7"/>
                    <a:pt x="53" y="9"/>
                    <a:pt x="61" y="16"/>
                  </a:cubicBezTo>
                  <a:cubicBezTo>
                    <a:pt x="54" y="6"/>
                    <a:pt x="42" y="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5" name="Freeform 84"/>
            <p:cNvSpPr>
              <a:spLocks/>
            </p:cNvSpPr>
            <p:nvPr/>
          </p:nvSpPr>
          <p:spPr bwMode="auto">
            <a:xfrm>
              <a:off x="6311901" y="4605338"/>
              <a:ext cx="127000" cy="68263"/>
            </a:xfrm>
            <a:custGeom>
              <a:avLst/>
              <a:gdLst>
                <a:gd name="T0" fmla="*/ 30 w 61"/>
                <a:gd name="T1" fmla="*/ 2 h 33"/>
                <a:gd name="T2" fmla="*/ 0 w 61"/>
                <a:gd name="T3" fmla="*/ 33 h 33"/>
                <a:gd name="T4" fmla="*/ 31 w 61"/>
                <a:gd name="T5" fmla="*/ 5 h 33"/>
                <a:gd name="T6" fmla="*/ 61 w 61"/>
                <a:gd name="T7" fmla="*/ 14 h 33"/>
                <a:gd name="T8" fmla="*/ 30 w 6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3">
                  <a:moveTo>
                    <a:pt x="30" y="2"/>
                  </a:moveTo>
                  <a:cubicBezTo>
                    <a:pt x="13" y="4"/>
                    <a:pt x="0" y="16"/>
                    <a:pt x="0" y="33"/>
                  </a:cubicBezTo>
                  <a:cubicBezTo>
                    <a:pt x="4" y="18"/>
                    <a:pt x="15" y="7"/>
                    <a:pt x="31" y="5"/>
                  </a:cubicBezTo>
                  <a:cubicBezTo>
                    <a:pt x="42" y="3"/>
                    <a:pt x="53" y="7"/>
                    <a:pt x="61" y="14"/>
                  </a:cubicBezTo>
                  <a:cubicBezTo>
                    <a:pt x="54" y="4"/>
                    <a:pt x="43" y="0"/>
                    <a:pt x="3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6" name="Freeform 85"/>
            <p:cNvSpPr>
              <a:spLocks/>
            </p:cNvSpPr>
            <p:nvPr/>
          </p:nvSpPr>
          <p:spPr bwMode="auto">
            <a:xfrm>
              <a:off x="6346826" y="4686301"/>
              <a:ext cx="123825" cy="96838"/>
            </a:xfrm>
            <a:custGeom>
              <a:avLst/>
              <a:gdLst>
                <a:gd name="T0" fmla="*/ 36 w 59"/>
                <a:gd name="T1" fmla="*/ 42 h 46"/>
                <a:gd name="T2" fmla="*/ 56 w 59"/>
                <a:gd name="T3" fmla="*/ 0 h 46"/>
                <a:gd name="T4" fmla="*/ 32 w 59"/>
                <a:gd name="T5" fmla="*/ 34 h 46"/>
                <a:gd name="T6" fmla="*/ 0 w 59"/>
                <a:gd name="T7" fmla="*/ 32 h 46"/>
                <a:gd name="T8" fmla="*/ 36 w 59"/>
                <a:gd name="T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46">
                  <a:moveTo>
                    <a:pt x="36" y="42"/>
                  </a:moveTo>
                  <a:cubicBezTo>
                    <a:pt x="52" y="35"/>
                    <a:pt x="59" y="16"/>
                    <a:pt x="56" y="0"/>
                  </a:cubicBezTo>
                  <a:cubicBezTo>
                    <a:pt x="55" y="15"/>
                    <a:pt x="46" y="29"/>
                    <a:pt x="32" y="34"/>
                  </a:cubicBezTo>
                  <a:cubicBezTo>
                    <a:pt x="21" y="38"/>
                    <a:pt x="9" y="37"/>
                    <a:pt x="0" y="32"/>
                  </a:cubicBezTo>
                  <a:cubicBezTo>
                    <a:pt x="9" y="41"/>
                    <a:pt x="24" y="46"/>
                    <a:pt x="3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Freeform 86"/>
            <p:cNvSpPr>
              <a:spLocks/>
            </p:cNvSpPr>
            <p:nvPr/>
          </p:nvSpPr>
          <p:spPr bwMode="auto">
            <a:xfrm>
              <a:off x="6332538" y="4681538"/>
              <a:ext cx="127000" cy="82550"/>
            </a:xfrm>
            <a:custGeom>
              <a:avLst/>
              <a:gdLst>
                <a:gd name="T0" fmla="*/ 34 w 61"/>
                <a:gd name="T1" fmla="*/ 36 h 39"/>
                <a:gd name="T2" fmla="*/ 59 w 61"/>
                <a:gd name="T3" fmla="*/ 0 h 39"/>
                <a:gd name="T4" fmla="*/ 32 w 61"/>
                <a:gd name="T5" fmla="*/ 29 h 39"/>
                <a:gd name="T6" fmla="*/ 0 w 61"/>
                <a:gd name="T7" fmla="*/ 24 h 39"/>
                <a:gd name="T8" fmla="*/ 34 w 61"/>
                <a:gd name="T9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9">
                  <a:moveTo>
                    <a:pt x="34" y="36"/>
                  </a:moveTo>
                  <a:cubicBezTo>
                    <a:pt x="50" y="31"/>
                    <a:pt x="61" y="16"/>
                    <a:pt x="59" y="0"/>
                  </a:cubicBezTo>
                  <a:cubicBezTo>
                    <a:pt x="57" y="14"/>
                    <a:pt x="47" y="25"/>
                    <a:pt x="32" y="29"/>
                  </a:cubicBezTo>
                  <a:cubicBezTo>
                    <a:pt x="21" y="31"/>
                    <a:pt x="8" y="30"/>
                    <a:pt x="0" y="24"/>
                  </a:cubicBezTo>
                  <a:cubicBezTo>
                    <a:pt x="8" y="34"/>
                    <a:pt x="21" y="39"/>
                    <a:pt x="3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Freeform 87"/>
            <p:cNvSpPr>
              <a:spLocks/>
            </p:cNvSpPr>
            <p:nvPr/>
          </p:nvSpPr>
          <p:spPr bwMode="auto">
            <a:xfrm>
              <a:off x="7454901" y="4743451"/>
              <a:ext cx="357188" cy="304800"/>
            </a:xfrm>
            <a:custGeom>
              <a:avLst/>
              <a:gdLst>
                <a:gd name="T0" fmla="*/ 161 w 171"/>
                <a:gd name="T1" fmla="*/ 50 h 146"/>
                <a:gd name="T2" fmla="*/ 103 w 171"/>
                <a:gd name="T3" fmla="*/ 133 h 146"/>
                <a:gd name="T4" fmla="*/ 10 w 171"/>
                <a:gd name="T5" fmla="*/ 96 h 146"/>
                <a:gd name="T6" fmla="*/ 67 w 171"/>
                <a:gd name="T7" fmla="*/ 13 h 146"/>
                <a:gd name="T8" fmla="*/ 161 w 171"/>
                <a:gd name="T9" fmla="*/ 5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46">
                  <a:moveTo>
                    <a:pt x="161" y="50"/>
                  </a:moveTo>
                  <a:cubicBezTo>
                    <a:pt x="171" y="84"/>
                    <a:pt x="145" y="121"/>
                    <a:pt x="103" y="133"/>
                  </a:cubicBezTo>
                  <a:cubicBezTo>
                    <a:pt x="62" y="146"/>
                    <a:pt x="20" y="129"/>
                    <a:pt x="10" y="96"/>
                  </a:cubicBezTo>
                  <a:cubicBezTo>
                    <a:pt x="0" y="62"/>
                    <a:pt x="26" y="25"/>
                    <a:pt x="67" y="13"/>
                  </a:cubicBezTo>
                  <a:cubicBezTo>
                    <a:pt x="109" y="0"/>
                    <a:pt x="151" y="17"/>
                    <a:pt x="161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9" name="Freeform 88"/>
            <p:cNvSpPr>
              <a:spLocks/>
            </p:cNvSpPr>
            <p:nvPr/>
          </p:nvSpPr>
          <p:spPr bwMode="auto">
            <a:xfrm>
              <a:off x="7470776" y="4764088"/>
              <a:ext cx="265113" cy="177800"/>
            </a:xfrm>
            <a:custGeom>
              <a:avLst/>
              <a:gdLst>
                <a:gd name="T0" fmla="*/ 52 w 127"/>
                <a:gd name="T1" fmla="*/ 12 h 85"/>
                <a:gd name="T2" fmla="*/ 8 w 127"/>
                <a:gd name="T3" fmla="*/ 85 h 85"/>
                <a:gd name="T4" fmla="*/ 61 w 127"/>
                <a:gd name="T5" fmla="*/ 22 h 85"/>
                <a:gd name="T6" fmla="*/ 127 w 127"/>
                <a:gd name="T7" fmla="*/ 15 h 85"/>
                <a:gd name="T8" fmla="*/ 52 w 127"/>
                <a:gd name="T9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5">
                  <a:moveTo>
                    <a:pt x="52" y="12"/>
                  </a:moveTo>
                  <a:cubicBezTo>
                    <a:pt x="18" y="26"/>
                    <a:pt x="0" y="58"/>
                    <a:pt x="8" y="85"/>
                  </a:cubicBezTo>
                  <a:cubicBezTo>
                    <a:pt x="9" y="59"/>
                    <a:pt x="30" y="36"/>
                    <a:pt x="61" y="22"/>
                  </a:cubicBezTo>
                  <a:cubicBezTo>
                    <a:pt x="84" y="13"/>
                    <a:pt x="107" y="9"/>
                    <a:pt x="127" y="15"/>
                  </a:cubicBezTo>
                  <a:cubicBezTo>
                    <a:pt x="107" y="3"/>
                    <a:pt x="78" y="0"/>
                    <a:pt x="5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0" name="Freeform 89"/>
            <p:cNvSpPr>
              <a:spLocks/>
            </p:cNvSpPr>
            <p:nvPr/>
          </p:nvSpPr>
          <p:spPr bwMode="auto">
            <a:xfrm>
              <a:off x="7450138" y="4745038"/>
              <a:ext cx="265113" cy="171450"/>
            </a:xfrm>
            <a:custGeom>
              <a:avLst/>
              <a:gdLst>
                <a:gd name="T0" fmla="*/ 55 w 127"/>
                <a:gd name="T1" fmla="*/ 12 h 82"/>
                <a:gd name="T2" fmla="*/ 8 w 127"/>
                <a:gd name="T3" fmla="*/ 82 h 82"/>
                <a:gd name="T4" fmla="*/ 59 w 127"/>
                <a:gd name="T5" fmla="*/ 17 h 82"/>
                <a:gd name="T6" fmla="*/ 127 w 127"/>
                <a:gd name="T7" fmla="*/ 13 h 82"/>
                <a:gd name="T8" fmla="*/ 55 w 127"/>
                <a:gd name="T9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2">
                  <a:moveTo>
                    <a:pt x="55" y="12"/>
                  </a:moveTo>
                  <a:cubicBezTo>
                    <a:pt x="21" y="27"/>
                    <a:pt x="0" y="55"/>
                    <a:pt x="8" y="82"/>
                  </a:cubicBezTo>
                  <a:cubicBezTo>
                    <a:pt x="9" y="56"/>
                    <a:pt x="28" y="30"/>
                    <a:pt x="59" y="17"/>
                  </a:cubicBezTo>
                  <a:cubicBezTo>
                    <a:pt x="82" y="7"/>
                    <a:pt x="107" y="6"/>
                    <a:pt x="127" y="13"/>
                  </a:cubicBezTo>
                  <a:cubicBezTo>
                    <a:pt x="107" y="0"/>
                    <a:pt x="81" y="1"/>
                    <a:pt x="5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1" name="Freeform 90"/>
            <p:cNvSpPr>
              <a:spLocks/>
            </p:cNvSpPr>
            <p:nvPr/>
          </p:nvSpPr>
          <p:spPr bwMode="auto">
            <a:xfrm>
              <a:off x="7581901" y="4845051"/>
              <a:ext cx="242888" cy="203200"/>
            </a:xfrm>
            <a:custGeom>
              <a:avLst/>
              <a:gdLst>
                <a:gd name="T0" fmla="*/ 80 w 116"/>
                <a:gd name="T1" fmla="*/ 81 h 97"/>
                <a:gd name="T2" fmla="*/ 101 w 116"/>
                <a:gd name="T3" fmla="*/ 0 h 97"/>
                <a:gd name="T4" fmla="*/ 67 w 116"/>
                <a:gd name="T5" fmla="*/ 72 h 97"/>
                <a:gd name="T6" fmla="*/ 0 w 116"/>
                <a:gd name="T7" fmla="*/ 88 h 97"/>
                <a:gd name="T8" fmla="*/ 80 w 116"/>
                <a:gd name="T9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7">
                  <a:moveTo>
                    <a:pt x="80" y="81"/>
                  </a:moveTo>
                  <a:cubicBezTo>
                    <a:pt x="110" y="61"/>
                    <a:pt x="116" y="25"/>
                    <a:pt x="101" y="0"/>
                  </a:cubicBezTo>
                  <a:cubicBezTo>
                    <a:pt x="107" y="25"/>
                    <a:pt x="94" y="53"/>
                    <a:pt x="67" y="72"/>
                  </a:cubicBezTo>
                  <a:cubicBezTo>
                    <a:pt x="47" y="85"/>
                    <a:pt x="22" y="91"/>
                    <a:pt x="0" y="88"/>
                  </a:cubicBezTo>
                  <a:cubicBezTo>
                    <a:pt x="23" y="97"/>
                    <a:pt x="57" y="96"/>
                    <a:pt x="8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" name="Freeform 91"/>
            <p:cNvSpPr>
              <a:spLocks/>
            </p:cNvSpPr>
            <p:nvPr/>
          </p:nvSpPr>
          <p:spPr bwMode="auto">
            <a:xfrm>
              <a:off x="7540626" y="4841876"/>
              <a:ext cx="257175" cy="185738"/>
            </a:xfrm>
            <a:custGeom>
              <a:avLst/>
              <a:gdLst>
                <a:gd name="T0" fmla="*/ 76 w 123"/>
                <a:gd name="T1" fmla="*/ 75 h 89"/>
                <a:gd name="T2" fmla="*/ 111 w 123"/>
                <a:gd name="T3" fmla="*/ 0 h 89"/>
                <a:gd name="T4" fmla="*/ 69 w 123"/>
                <a:gd name="T5" fmla="*/ 65 h 89"/>
                <a:gd name="T6" fmla="*/ 0 w 123"/>
                <a:gd name="T7" fmla="*/ 78 h 89"/>
                <a:gd name="T8" fmla="*/ 76 w 123"/>
                <a:gd name="T9" fmla="*/ 7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89">
                  <a:moveTo>
                    <a:pt x="76" y="75"/>
                  </a:moveTo>
                  <a:cubicBezTo>
                    <a:pt x="108" y="58"/>
                    <a:pt x="123" y="26"/>
                    <a:pt x="111" y="0"/>
                  </a:cubicBezTo>
                  <a:cubicBezTo>
                    <a:pt x="114" y="26"/>
                    <a:pt x="99" y="49"/>
                    <a:pt x="69" y="65"/>
                  </a:cubicBezTo>
                  <a:cubicBezTo>
                    <a:pt x="47" y="77"/>
                    <a:pt x="21" y="83"/>
                    <a:pt x="0" y="78"/>
                  </a:cubicBezTo>
                  <a:cubicBezTo>
                    <a:pt x="21" y="89"/>
                    <a:pt x="51" y="89"/>
                    <a:pt x="76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" name="Oval 92"/>
            <p:cNvSpPr>
              <a:spLocks noChangeArrowheads="1"/>
            </p:cNvSpPr>
            <p:nvPr/>
          </p:nvSpPr>
          <p:spPr bwMode="auto">
            <a:xfrm>
              <a:off x="8261351" y="2668588"/>
              <a:ext cx="319088" cy="404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" name="Freeform 93"/>
            <p:cNvSpPr>
              <a:spLocks/>
            </p:cNvSpPr>
            <p:nvPr/>
          </p:nvSpPr>
          <p:spPr bwMode="auto">
            <a:xfrm>
              <a:off x="8274051" y="2678113"/>
              <a:ext cx="271463" cy="196850"/>
            </a:xfrm>
            <a:custGeom>
              <a:avLst/>
              <a:gdLst>
                <a:gd name="T0" fmla="*/ 61 w 130"/>
                <a:gd name="T1" fmla="*/ 5 h 94"/>
                <a:gd name="T2" fmla="*/ 0 w 130"/>
                <a:gd name="T3" fmla="*/ 94 h 94"/>
                <a:gd name="T4" fmla="*/ 66 w 130"/>
                <a:gd name="T5" fmla="*/ 25 h 94"/>
                <a:gd name="T6" fmla="*/ 130 w 130"/>
                <a:gd name="T7" fmla="*/ 44 h 94"/>
                <a:gd name="T8" fmla="*/ 61 w 130"/>
                <a:gd name="T9" fmla="*/ 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94">
                  <a:moveTo>
                    <a:pt x="61" y="5"/>
                  </a:moveTo>
                  <a:cubicBezTo>
                    <a:pt x="26" y="11"/>
                    <a:pt x="0" y="50"/>
                    <a:pt x="0" y="94"/>
                  </a:cubicBezTo>
                  <a:cubicBezTo>
                    <a:pt x="8" y="56"/>
                    <a:pt x="34" y="31"/>
                    <a:pt x="66" y="25"/>
                  </a:cubicBezTo>
                  <a:cubicBezTo>
                    <a:pt x="90" y="20"/>
                    <a:pt x="113" y="25"/>
                    <a:pt x="130" y="44"/>
                  </a:cubicBezTo>
                  <a:cubicBezTo>
                    <a:pt x="115" y="16"/>
                    <a:pt x="89" y="0"/>
                    <a:pt x="6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" name="Freeform 94"/>
            <p:cNvSpPr>
              <a:spLocks/>
            </p:cNvSpPr>
            <p:nvPr/>
          </p:nvSpPr>
          <p:spPr bwMode="auto">
            <a:xfrm>
              <a:off x="8261351" y="2644776"/>
              <a:ext cx="271463" cy="184150"/>
            </a:xfrm>
            <a:custGeom>
              <a:avLst/>
              <a:gdLst>
                <a:gd name="T0" fmla="*/ 63 w 130"/>
                <a:gd name="T1" fmla="*/ 5 h 88"/>
                <a:gd name="T2" fmla="*/ 0 w 130"/>
                <a:gd name="T3" fmla="*/ 88 h 88"/>
                <a:gd name="T4" fmla="*/ 66 w 130"/>
                <a:gd name="T5" fmla="*/ 14 h 88"/>
                <a:gd name="T6" fmla="*/ 130 w 130"/>
                <a:gd name="T7" fmla="*/ 38 h 88"/>
                <a:gd name="T8" fmla="*/ 63 w 130"/>
                <a:gd name="T9" fmla="*/ 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88">
                  <a:moveTo>
                    <a:pt x="63" y="5"/>
                  </a:moveTo>
                  <a:cubicBezTo>
                    <a:pt x="28" y="12"/>
                    <a:pt x="0" y="44"/>
                    <a:pt x="0" y="88"/>
                  </a:cubicBezTo>
                  <a:cubicBezTo>
                    <a:pt x="8" y="50"/>
                    <a:pt x="33" y="20"/>
                    <a:pt x="66" y="14"/>
                  </a:cubicBezTo>
                  <a:cubicBezTo>
                    <a:pt x="90" y="9"/>
                    <a:pt x="113" y="19"/>
                    <a:pt x="130" y="38"/>
                  </a:cubicBezTo>
                  <a:cubicBezTo>
                    <a:pt x="115" y="10"/>
                    <a:pt x="91" y="0"/>
                    <a:pt x="6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" name="Freeform 95"/>
            <p:cNvSpPr>
              <a:spLocks/>
            </p:cNvSpPr>
            <p:nvPr/>
          </p:nvSpPr>
          <p:spPr bwMode="auto">
            <a:xfrm>
              <a:off x="8335963" y="2868613"/>
              <a:ext cx="263525" cy="257175"/>
            </a:xfrm>
            <a:custGeom>
              <a:avLst/>
              <a:gdLst>
                <a:gd name="T0" fmla="*/ 77 w 126"/>
                <a:gd name="T1" fmla="*/ 110 h 123"/>
                <a:gd name="T2" fmla="*/ 118 w 126"/>
                <a:gd name="T3" fmla="*/ 0 h 123"/>
                <a:gd name="T4" fmla="*/ 67 w 126"/>
                <a:gd name="T5" fmla="*/ 91 h 123"/>
                <a:gd name="T6" fmla="*/ 0 w 126"/>
                <a:gd name="T7" fmla="*/ 85 h 123"/>
                <a:gd name="T8" fmla="*/ 77 w 126"/>
                <a:gd name="T9" fmla="*/ 11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3">
                  <a:moveTo>
                    <a:pt x="77" y="110"/>
                  </a:moveTo>
                  <a:cubicBezTo>
                    <a:pt x="110" y="94"/>
                    <a:pt x="126" y="43"/>
                    <a:pt x="118" y="0"/>
                  </a:cubicBezTo>
                  <a:cubicBezTo>
                    <a:pt x="117" y="39"/>
                    <a:pt x="98" y="76"/>
                    <a:pt x="67" y="91"/>
                  </a:cubicBezTo>
                  <a:cubicBezTo>
                    <a:pt x="44" y="102"/>
                    <a:pt x="20" y="99"/>
                    <a:pt x="0" y="85"/>
                  </a:cubicBezTo>
                  <a:cubicBezTo>
                    <a:pt x="20" y="108"/>
                    <a:pt x="50" y="123"/>
                    <a:pt x="77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7" name="Freeform 96"/>
            <p:cNvSpPr>
              <a:spLocks/>
            </p:cNvSpPr>
            <p:nvPr/>
          </p:nvSpPr>
          <p:spPr bwMode="auto">
            <a:xfrm>
              <a:off x="8304213" y="2852738"/>
              <a:ext cx="268288" cy="219075"/>
            </a:xfrm>
            <a:custGeom>
              <a:avLst/>
              <a:gdLst>
                <a:gd name="T0" fmla="*/ 72 w 128"/>
                <a:gd name="T1" fmla="*/ 96 h 105"/>
                <a:gd name="T2" fmla="*/ 125 w 128"/>
                <a:gd name="T3" fmla="*/ 0 h 105"/>
                <a:gd name="T4" fmla="*/ 68 w 128"/>
                <a:gd name="T5" fmla="*/ 78 h 105"/>
                <a:gd name="T6" fmla="*/ 0 w 128"/>
                <a:gd name="T7" fmla="*/ 66 h 105"/>
                <a:gd name="T8" fmla="*/ 72 w 128"/>
                <a:gd name="T9" fmla="*/ 9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05">
                  <a:moveTo>
                    <a:pt x="72" y="96"/>
                  </a:moveTo>
                  <a:cubicBezTo>
                    <a:pt x="106" y="86"/>
                    <a:pt x="128" y="44"/>
                    <a:pt x="125" y="0"/>
                  </a:cubicBezTo>
                  <a:cubicBezTo>
                    <a:pt x="120" y="39"/>
                    <a:pt x="99" y="68"/>
                    <a:pt x="68" y="78"/>
                  </a:cubicBezTo>
                  <a:cubicBezTo>
                    <a:pt x="44" y="85"/>
                    <a:pt x="18" y="83"/>
                    <a:pt x="0" y="66"/>
                  </a:cubicBezTo>
                  <a:cubicBezTo>
                    <a:pt x="17" y="92"/>
                    <a:pt x="44" y="105"/>
                    <a:pt x="7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8" name="Freeform 97"/>
            <p:cNvSpPr>
              <a:spLocks/>
            </p:cNvSpPr>
            <p:nvPr/>
          </p:nvSpPr>
          <p:spPr bwMode="auto">
            <a:xfrm>
              <a:off x="6273801" y="3178176"/>
              <a:ext cx="298450" cy="269875"/>
            </a:xfrm>
            <a:custGeom>
              <a:avLst/>
              <a:gdLst>
                <a:gd name="T0" fmla="*/ 49 w 143"/>
                <a:gd name="T1" fmla="*/ 22 h 129"/>
                <a:gd name="T2" fmla="*/ 19 w 143"/>
                <a:gd name="T3" fmla="*/ 129 h 129"/>
                <a:gd name="T4" fmla="*/ 64 w 143"/>
                <a:gd name="T5" fmla="*/ 35 h 129"/>
                <a:gd name="T6" fmla="*/ 143 w 143"/>
                <a:gd name="T7" fmla="*/ 14 h 129"/>
                <a:gd name="T8" fmla="*/ 49 w 143"/>
                <a:gd name="T9" fmla="*/ 2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29">
                  <a:moveTo>
                    <a:pt x="49" y="22"/>
                  </a:moveTo>
                  <a:cubicBezTo>
                    <a:pt x="13" y="47"/>
                    <a:pt x="0" y="93"/>
                    <a:pt x="19" y="129"/>
                  </a:cubicBezTo>
                  <a:cubicBezTo>
                    <a:pt x="12" y="94"/>
                    <a:pt x="30" y="58"/>
                    <a:pt x="64" y="35"/>
                  </a:cubicBezTo>
                  <a:cubicBezTo>
                    <a:pt x="89" y="18"/>
                    <a:pt x="116" y="9"/>
                    <a:pt x="143" y="14"/>
                  </a:cubicBezTo>
                  <a:cubicBezTo>
                    <a:pt x="115" y="0"/>
                    <a:pt x="78" y="2"/>
                    <a:pt x="4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9" name="Freeform 98"/>
            <p:cNvSpPr>
              <a:spLocks/>
            </p:cNvSpPr>
            <p:nvPr/>
          </p:nvSpPr>
          <p:spPr bwMode="auto">
            <a:xfrm>
              <a:off x="6246813" y="3148013"/>
              <a:ext cx="325438" cy="227013"/>
            </a:xfrm>
            <a:custGeom>
              <a:avLst/>
              <a:gdLst>
                <a:gd name="T0" fmla="*/ 67 w 156"/>
                <a:gd name="T1" fmla="*/ 14 h 108"/>
                <a:gd name="T2" fmla="*/ 11 w 156"/>
                <a:gd name="T3" fmla="*/ 108 h 108"/>
                <a:gd name="T4" fmla="*/ 72 w 156"/>
                <a:gd name="T5" fmla="*/ 21 h 108"/>
                <a:gd name="T6" fmla="*/ 156 w 156"/>
                <a:gd name="T7" fmla="*/ 21 h 108"/>
                <a:gd name="T8" fmla="*/ 67 w 156"/>
                <a:gd name="T9" fmla="*/ 1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08">
                  <a:moveTo>
                    <a:pt x="67" y="14"/>
                  </a:moveTo>
                  <a:cubicBezTo>
                    <a:pt x="26" y="31"/>
                    <a:pt x="0" y="69"/>
                    <a:pt x="11" y="108"/>
                  </a:cubicBezTo>
                  <a:cubicBezTo>
                    <a:pt x="11" y="72"/>
                    <a:pt x="34" y="37"/>
                    <a:pt x="72" y="21"/>
                  </a:cubicBezTo>
                  <a:cubicBezTo>
                    <a:pt x="100" y="9"/>
                    <a:pt x="131" y="10"/>
                    <a:pt x="156" y="21"/>
                  </a:cubicBezTo>
                  <a:cubicBezTo>
                    <a:pt x="131" y="1"/>
                    <a:pt x="99" y="0"/>
                    <a:pt x="6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" name="Group 139"/>
          <p:cNvGrpSpPr/>
          <p:nvPr/>
        </p:nvGrpSpPr>
        <p:grpSpPr>
          <a:xfrm>
            <a:off x="657069" y="3540134"/>
            <a:ext cx="669672" cy="1503180"/>
            <a:chOff x="2284413" y="412750"/>
            <a:chExt cx="2824162" cy="6337301"/>
          </a:xfrm>
        </p:grpSpPr>
        <p:grpSp>
          <p:nvGrpSpPr>
            <p:cNvPr id="6" name="Group 138"/>
            <p:cNvGrpSpPr/>
            <p:nvPr/>
          </p:nvGrpSpPr>
          <p:grpSpPr>
            <a:xfrm>
              <a:off x="2971800" y="4267201"/>
              <a:ext cx="1501776" cy="2482850"/>
              <a:chOff x="6661150" y="2820988"/>
              <a:chExt cx="1501776" cy="2482850"/>
            </a:xfrm>
          </p:grpSpPr>
          <p:sp>
            <p:nvSpPr>
              <p:cNvPr id="134" name="Freeform 133"/>
              <p:cNvSpPr>
                <a:spLocks/>
              </p:cNvSpPr>
              <p:nvPr/>
            </p:nvSpPr>
            <p:spPr bwMode="auto">
              <a:xfrm>
                <a:off x="6661150" y="2820988"/>
                <a:ext cx="1501776" cy="2482850"/>
              </a:xfrm>
              <a:custGeom>
                <a:avLst/>
                <a:gdLst>
                  <a:gd name="T0" fmla="*/ 2 w 397"/>
                  <a:gd name="T1" fmla="*/ 268 h 659"/>
                  <a:gd name="T2" fmla="*/ 0 w 397"/>
                  <a:gd name="T3" fmla="*/ 268 h 659"/>
                  <a:gd name="T4" fmla="*/ 0 w 397"/>
                  <a:gd name="T5" fmla="*/ 268 h 659"/>
                  <a:gd name="T6" fmla="*/ 3 w 397"/>
                  <a:gd name="T7" fmla="*/ 271 h 659"/>
                  <a:gd name="T8" fmla="*/ 4 w 397"/>
                  <a:gd name="T9" fmla="*/ 282 h 659"/>
                  <a:gd name="T10" fmla="*/ 5 w 397"/>
                  <a:gd name="T11" fmla="*/ 284 h 659"/>
                  <a:gd name="T12" fmla="*/ 48 w 397"/>
                  <a:gd name="T13" fmla="*/ 418 h 659"/>
                  <a:gd name="T14" fmla="*/ 92 w 397"/>
                  <a:gd name="T15" fmla="*/ 290 h 659"/>
                  <a:gd name="T16" fmla="*/ 172 w 397"/>
                  <a:gd name="T17" fmla="*/ 441 h 659"/>
                  <a:gd name="T18" fmla="*/ 145 w 397"/>
                  <a:gd name="T19" fmla="*/ 564 h 659"/>
                  <a:gd name="T20" fmla="*/ 201 w 397"/>
                  <a:gd name="T21" fmla="*/ 659 h 659"/>
                  <a:gd name="T22" fmla="*/ 172 w 397"/>
                  <a:gd name="T23" fmla="*/ 604 h 659"/>
                  <a:gd name="T24" fmla="*/ 182 w 397"/>
                  <a:gd name="T25" fmla="*/ 528 h 659"/>
                  <a:gd name="T26" fmla="*/ 229 w 397"/>
                  <a:gd name="T27" fmla="*/ 462 h 659"/>
                  <a:gd name="T28" fmla="*/ 272 w 397"/>
                  <a:gd name="T29" fmla="*/ 386 h 659"/>
                  <a:gd name="T30" fmla="*/ 280 w 397"/>
                  <a:gd name="T31" fmla="*/ 362 h 659"/>
                  <a:gd name="T32" fmla="*/ 307 w 397"/>
                  <a:gd name="T33" fmla="*/ 484 h 659"/>
                  <a:gd name="T34" fmla="*/ 325 w 397"/>
                  <a:gd name="T35" fmla="*/ 406 h 659"/>
                  <a:gd name="T36" fmla="*/ 370 w 397"/>
                  <a:gd name="T37" fmla="*/ 198 h 659"/>
                  <a:gd name="T38" fmla="*/ 189 w 397"/>
                  <a:gd name="T39" fmla="*/ 0 h 659"/>
                  <a:gd name="T40" fmla="*/ 3 w 397"/>
                  <a:gd name="T41" fmla="*/ 254 h 659"/>
                  <a:gd name="T42" fmla="*/ 2 w 397"/>
                  <a:gd name="T43" fmla="*/ 268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97" h="659">
                    <a:moveTo>
                      <a:pt x="2" y="268"/>
                    </a:moveTo>
                    <a:cubicBezTo>
                      <a:pt x="2" y="267"/>
                      <a:pt x="0" y="264"/>
                      <a:pt x="0" y="268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0" y="269"/>
                      <a:pt x="2" y="270"/>
                      <a:pt x="3" y="271"/>
                    </a:cubicBezTo>
                    <a:cubicBezTo>
                      <a:pt x="3" y="275"/>
                      <a:pt x="4" y="278"/>
                      <a:pt x="4" y="282"/>
                    </a:cubicBezTo>
                    <a:cubicBezTo>
                      <a:pt x="5" y="283"/>
                      <a:pt x="5" y="283"/>
                      <a:pt x="5" y="284"/>
                    </a:cubicBezTo>
                    <a:cubicBezTo>
                      <a:pt x="10" y="335"/>
                      <a:pt x="25" y="381"/>
                      <a:pt x="48" y="418"/>
                    </a:cubicBezTo>
                    <a:cubicBezTo>
                      <a:pt x="23" y="377"/>
                      <a:pt x="37" y="299"/>
                      <a:pt x="92" y="290"/>
                    </a:cubicBezTo>
                    <a:cubicBezTo>
                      <a:pt x="158" y="280"/>
                      <a:pt x="169" y="399"/>
                      <a:pt x="172" y="441"/>
                    </a:cubicBezTo>
                    <a:cubicBezTo>
                      <a:pt x="174" y="484"/>
                      <a:pt x="145" y="521"/>
                      <a:pt x="145" y="564"/>
                    </a:cubicBezTo>
                    <a:cubicBezTo>
                      <a:pt x="145" y="613"/>
                      <a:pt x="170" y="653"/>
                      <a:pt x="201" y="659"/>
                    </a:cubicBezTo>
                    <a:cubicBezTo>
                      <a:pt x="187" y="656"/>
                      <a:pt x="174" y="616"/>
                      <a:pt x="172" y="604"/>
                    </a:cubicBezTo>
                    <a:cubicBezTo>
                      <a:pt x="168" y="580"/>
                      <a:pt x="175" y="551"/>
                      <a:pt x="182" y="528"/>
                    </a:cubicBezTo>
                    <a:cubicBezTo>
                      <a:pt x="190" y="501"/>
                      <a:pt x="211" y="483"/>
                      <a:pt x="229" y="462"/>
                    </a:cubicBezTo>
                    <a:cubicBezTo>
                      <a:pt x="247" y="440"/>
                      <a:pt x="262" y="414"/>
                      <a:pt x="272" y="386"/>
                    </a:cubicBezTo>
                    <a:cubicBezTo>
                      <a:pt x="275" y="378"/>
                      <a:pt x="278" y="370"/>
                      <a:pt x="280" y="362"/>
                    </a:cubicBezTo>
                    <a:cubicBezTo>
                      <a:pt x="284" y="420"/>
                      <a:pt x="307" y="484"/>
                      <a:pt x="307" y="484"/>
                    </a:cubicBezTo>
                    <a:cubicBezTo>
                      <a:pt x="299" y="437"/>
                      <a:pt x="325" y="406"/>
                      <a:pt x="325" y="406"/>
                    </a:cubicBezTo>
                    <a:cubicBezTo>
                      <a:pt x="397" y="291"/>
                      <a:pt x="370" y="198"/>
                      <a:pt x="370" y="198"/>
                    </a:cubicBezTo>
                    <a:cubicBezTo>
                      <a:pt x="351" y="85"/>
                      <a:pt x="277" y="0"/>
                      <a:pt x="189" y="0"/>
                    </a:cubicBezTo>
                    <a:cubicBezTo>
                      <a:pt x="87" y="0"/>
                      <a:pt x="3" y="114"/>
                      <a:pt x="3" y="254"/>
                    </a:cubicBezTo>
                    <a:cubicBezTo>
                      <a:pt x="3" y="258"/>
                      <a:pt x="2" y="263"/>
                      <a:pt x="2" y="268"/>
                    </a:cubicBezTo>
                    <a:close/>
                  </a:path>
                </a:pathLst>
              </a:custGeom>
              <a:solidFill>
                <a:srgbClr val="F15A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5" name="Freeform 134"/>
              <p:cNvSpPr>
                <a:spLocks/>
              </p:cNvSpPr>
              <p:nvPr/>
            </p:nvSpPr>
            <p:spPr bwMode="auto">
              <a:xfrm>
                <a:off x="6794500" y="2892426"/>
                <a:ext cx="1223963" cy="1563688"/>
              </a:xfrm>
              <a:custGeom>
                <a:avLst/>
                <a:gdLst>
                  <a:gd name="T0" fmla="*/ 154 w 324"/>
                  <a:gd name="T1" fmla="*/ 0 h 415"/>
                  <a:gd name="T2" fmla="*/ 304 w 324"/>
                  <a:gd name="T3" fmla="*/ 172 h 415"/>
                  <a:gd name="T4" fmla="*/ 305 w 324"/>
                  <a:gd name="T5" fmla="*/ 174 h 415"/>
                  <a:gd name="T6" fmla="*/ 305 w 324"/>
                  <a:gd name="T7" fmla="*/ 176 h 415"/>
                  <a:gd name="T8" fmla="*/ 276 w 324"/>
                  <a:gd name="T9" fmla="*/ 338 h 415"/>
                  <a:gd name="T10" fmla="*/ 255 w 324"/>
                  <a:gd name="T11" fmla="*/ 261 h 415"/>
                  <a:gd name="T12" fmla="*/ 230 w 324"/>
                  <a:gd name="T13" fmla="*/ 302 h 415"/>
                  <a:gd name="T14" fmla="*/ 170 w 324"/>
                  <a:gd name="T15" fmla="*/ 412 h 415"/>
                  <a:gd name="T16" fmla="*/ 167 w 324"/>
                  <a:gd name="T17" fmla="*/ 415 h 415"/>
                  <a:gd name="T18" fmla="*/ 167 w 324"/>
                  <a:gd name="T19" fmla="*/ 409 h 415"/>
                  <a:gd name="T20" fmla="*/ 65 w 324"/>
                  <a:gd name="T21" fmla="*/ 228 h 415"/>
                  <a:gd name="T22" fmla="*/ 52 w 324"/>
                  <a:gd name="T23" fmla="*/ 229 h 415"/>
                  <a:gd name="T24" fmla="*/ 2 w 324"/>
                  <a:gd name="T25" fmla="*/ 256 h 415"/>
                  <a:gd name="T26" fmla="*/ 1 w 324"/>
                  <a:gd name="T27" fmla="*/ 251 h 415"/>
                  <a:gd name="T28" fmla="*/ 1 w 324"/>
                  <a:gd name="T29" fmla="*/ 249 h 415"/>
                  <a:gd name="T30" fmla="*/ 0 w 324"/>
                  <a:gd name="T31" fmla="*/ 239 h 415"/>
                  <a:gd name="T32" fmla="*/ 0 w 324"/>
                  <a:gd name="T33" fmla="*/ 236 h 415"/>
                  <a:gd name="T34" fmla="*/ 0 w 324"/>
                  <a:gd name="T35" fmla="*/ 223 h 415"/>
                  <a:gd name="T36" fmla="*/ 154 w 324"/>
                  <a:gd name="T37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4" h="415">
                    <a:moveTo>
                      <a:pt x="154" y="0"/>
                    </a:moveTo>
                    <a:cubicBezTo>
                      <a:pt x="225" y="0"/>
                      <a:pt x="288" y="73"/>
                      <a:pt x="304" y="172"/>
                    </a:cubicBezTo>
                    <a:cubicBezTo>
                      <a:pt x="305" y="174"/>
                      <a:pt x="305" y="174"/>
                      <a:pt x="305" y="174"/>
                    </a:cubicBezTo>
                    <a:cubicBezTo>
                      <a:pt x="305" y="176"/>
                      <a:pt x="305" y="176"/>
                      <a:pt x="305" y="176"/>
                    </a:cubicBezTo>
                    <a:cubicBezTo>
                      <a:pt x="306" y="179"/>
                      <a:pt x="324" y="248"/>
                      <a:pt x="276" y="338"/>
                    </a:cubicBezTo>
                    <a:cubicBezTo>
                      <a:pt x="276" y="335"/>
                      <a:pt x="256" y="263"/>
                      <a:pt x="255" y="261"/>
                    </a:cubicBezTo>
                    <a:cubicBezTo>
                      <a:pt x="256" y="270"/>
                      <a:pt x="235" y="292"/>
                      <a:pt x="230" y="302"/>
                    </a:cubicBezTo>
                    <a:cubicBezTo>
                      <a:pt x="209" y="338"/>
                      <a:pt x="198" y="379"/>
                      <a:pt x="170" y="412"/>
                    </a:cubicBezTo>
                    <a:cubicBezTo>
                      <a:pt x="169" y="413"/>
                      <a:pt x="168" y="414"/>
                      <a:pt x="167" y="415"/>
                    </a:cubicBezTo>
                    <a:cubicBezTo>
                      <a:pt x="167" y="413"/>
                      <a:pt x="167" y="411"/>
                      <a:pt x="167" y="409"/>
                    </a:cubicBezTo>
                    <a:cubicBezTo>
                      <a:pt x="159" y="260"/>
                      <a:pt x="107" y="228"/>
                      <a:pt x="65" y="228"/>
                    </a:cubicBezTo>
                    <a:cubicBezTo>
                      <a:pt x="61" y="228"/>
                      <a:pt x="57" y="229"/>
                      <a:pt x="52" y="229"/>
                    </a:cubicBezTo>
                    <a:cubicBezTo>
                      <a:pt x="33" y="232"/>
                      <a:pt x="15" y="242"/>
                      <a:pt x="2" y="256"/>
                    </a:cubicBezTo>
                    <a:cubicBezTo>
                      <a:pt x="2" y="254"/>
                      <a:pt x="1" y="253"/>
                      <a:pt x="1" y="251"/>
                    </a:cubicBezTo>
                    <a:cubicBezTo>
                      <a:pt x="1" y="249"/>
                      <a:pt x="1" y="249"/>
                      <a:pt x="1" y="249"/>
                    </a:cubicBezTo>
                    <a:cubicBezTo>
                      <a:pt x="1" y="246"/>
                      <a:pt x="1" y="242"/>
                      <a:pt x="0" y="239"/>
                    </a:cubicBezTo>
                    <a:cubicBezTo>
                      <a:pt x="0" y="239"/>
                      <a:pt x="0" y="236"/>
                      <a:pt x="0" y="236"/>
                    </a:cubicBezTo>
                    <a:cubicBezTo>
                      <a:pt x="0" y="231"/>
                      <a:pt x="0" y="227"/>
                      <a:pt x="0" y="223"/>
                    </a:cubicBezTo>
                    <a:cubicBezTo>
                      <a:pt x="0" y="100"/>
                      <a:pt x="69" y="0"/>
                      <a:pt x="154" y="0"/>
                    </a:cubicBezTo>
                    <a:close/>
                  </a:path>
                </a:pathLst>
              </a:custGeom>
              <a:solidFill>
                <a:srgbClr val="F7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6" name="Freeform 135"/>
              <p:cNvSpPr>
                <a:spLocks/>
              </p:cNvSpPr>
              <p:nvPr/>
            </p:nvSpPr>
            <p:spPr bwMode="auto">
              <a:xfrm>
                <a:off x="6994525" y="2979738"/>
                <a:ext cx="801688" cy="1130300"/>
              </a:xfrm>
              <a:custGeom>
                <a:avLst/>
                <a:gdLst>
                  <a:gd name="T0" fmla="*/ 43 w 212"/>
                  <a:gd name="T1" fmla="*/ 142 h 300"/>
                  <a:gd name="T2" fmla="*/ 34 w 212"/>
                  <a:gd name="T3" fmla="*/ 142 h 300"/>
                  <a:gd name="T4" fmla="*/ 1 w 212"/>
                  <a:gd name="T5" fmla="*/ 159 h 300"/>
                  <a:gd name="T6" fmla="*/ 1 w 212"/>
                  <a:gd name="T7" fmla="*/ 156 h 300"/>
                  <a:gd name="T8" fmla="*/ 1 w 212"/>
                  <a:gd name="T9" fmla="*/ 155 h 300"/>
                  <a:gd name="T10" fmla="*/ 0 w 212"/>
                  <a:gd name="T11" fmla="*/ 148 h 300"/>
                  <a:gd name="T12" fmla="*/ 0 w 212"/>
                  <a:gd name="T13" fmla="*/ 146 h 300"/>
                  <a:gd name="T14" fmla="*/ 0 w 212"/>
                  <a:gd name="T15" fmla="*/ 139 h 300"/>
                  <a:gd name="T16" fmla="*/ 101 w 212"/>
                  <a:gd name="T17" fmla="*/ 0 h 300"/>
                  <a:gd name="T18" fmla="*/ 199 w 212"/>
                  <a:gd name="T19" fmla="*/ 107 h 300"/>
                  <a:gd name="T20" fmla="*/ 200 w 212"/>
                  <a:gd name="T21" fmla="*/ 108 h 300"/>
                  <a:gd name="T22" fmla="*/ 200 w 212"/>
                  <a:gd name="T23" fmla="*/ 109 h 300"/>
                  <a:gd name="T24" fmla="*/ 181 w 212"/>
                  <a:gd name="T25" fmla="*/ 210 h 300"/>
                  <a:gd name="T26" fmla="*/ 167 w 212"/>
                  <a:gd name="T27" fmla="*/ 162 h 300"/>
                  <a:gd name="T28" fmla="*/ 150 w 212"/>
                  <a:gd name="T29" fmla="*/ 187 h 300"/>
                  <a:gd name="T30" fmla="*/ 121 w 212"/>
                  <a:gd name="T31" fmla="*/ 300 h 300"/>
                  <a:gd name="T32" fmla="*/ 43 w 212"/>
                  <a:gd name="T33" fmla="*/ 142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2" h="300">
                    <a:moveTo>
                      <a:pt x="43" y="142"/>
                    </a:moveTo>
                    <a:cubicBezTo>
                      <a:pt x="40" y="142"/>
                      <a:pt x="37" y="142"/>
                      <a:pt x="34" y="142"/>
                    </a:cubicBezTo>
                    <a:cubicBezTo>
                      <a:pt x="21" y="144"/>
                      <a:pt x="10" y="150"/>
                      <a:pt x="1" y="159"/>
                    </a:cubicBezTo>
                    <a:cubicBezTo>
                      <a:pt x="1" y="158"/>
                      <a:pt x="1" y="157"/>
                      <a:pt x="1" y="156"/>
                    </a:cubicBezTo>
                    <a:cubicBezTo>
                      <a:pt x="1" y="155"/>
                      <a:pt x="1" y="155"/>
                      <a:pt x="1" y="155"/>
                    </a:cubicBezTo>
                    <a:cubicBezTo>
                      <a:pt x="0" y="152"/>
                      <a:pt x="0" y="150"/>
                      <a:pt x="0" y="148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3"/>
                      <a:pt x="0" y="141"/>
                      <a:pt x="0" y="139"/>
                    </a:cubicBezTo>
                    <a:cubicBezTo>
                      <a:pt x="0" y="62"/>
                      <a:pt x="45" y="0"/>
                      <a:pt x="101" y="0"/>
                    </a:cubicBezTo>
                    <a:cubicBezTo>
                      <a:pt x="147" y="0"/>
                      <a:pt x="189" y="45"/>
                      <a:pt x="199" y="107"/>
                    </a:cubicBezTo>
                    <a:cubicBezTo>
                      <a:pt x="200" y="108"/>
                      <a:pt x="200" y="108"/>
                      <a:pt x="200" y="108"/>
                    </a:cubicBez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1" y="111"/>
                      <a:pt x="212" y="154"/>
                      <a:pt x="181" y="210"/>
                    </a:cubicBezTo>
                    <a:cubicBezTo>
                      <a:pt x="181" y="208"/>
                      <a:pt x="167" y="164"/>
                      <a:pt x="167" y="162"/>
                    </a:cubicBezTo>
                    <a:cubicBezTo>
                      <a:pt x="168" y="168"/>
                      <a:pt x="154" y="181"/>
                      <a:pt x="150" y="187"/>
                    </a:cubicBezTo>
                    <a:cubicBezTo>
                      <a:pt x="137" y="210"/>
                      <a:pt x="126" y="275"/>
                      <a:pt x="121" y="300"/>
                    </a:cubicBezTo>
                    <a:cubicBezTo>
                      <a:pt x="121" y="300"/>
                      <a:pt x="94" y="134"/>
                      <a:pt x="43" y="142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8" name="Group 124"/>
            <p:cNvGrpSpPr/>
            <p:nvPr/>
          </p:nvGrpSpPr>
          <p:grpSpPr>
            <a:xfrm>
              <a:off x="2284413" y="412750"/>
              <a:ext cx="2824162" cy="4770438"/>
              <a:chOff x="2284413" y="412750"/>
              <a:chExt cx="2824162" cy="4770438"/>
            </a:xfrm>
          </p:grpSpPr>
          <p:sp>
            <p:nvSpPr>
              <p:cNvPr id="113" name="Freeform 102"/>
              <p:cNvSpPr>
                <a:spLocks/>
              </p:cNvSpPr>
              <p:nvPr/>
            </p:nvSpPr>
            <p:spPr bwMode="auto">
              <a:xfrm>
                <a:off x="2284413" y="3319463"/>
                <a:ext cx="1177925" cy="1860550"/>
              </a:xfrm>
              <a:custGeom>
                <a:avLst/>
                <a:gdLst>
                  <a:gd name="T0" fmla="*/ 156 w 313"/>
                  <a:gd name="T1" fmla="*/ 0 h 495"/>
                  <a:gd name="T2" fmla="*/ 0 w 313"/>
                  <a:gd name="T3" fmla="*/ 159 h 495"/>
                  <a:gd name="T4" fmla="*/ 0 w 313"/>
                  <a:gd name="T5" fmla="*/ 163 h 495"/>
                  <a:gd name="T6" fmla="*/ 0 w 313"/>
                  <a:gd name="T7" fmla="*/ 163 h 495"/>
                  <a:gd name="T8" fmla="*/ 101 w 313"/>
                  <a:gd name="T9" fmla="*/ 480 h 495"/>
                  <a:gd name="T10" fmla="*/ 106 w 313"/>
                  <a:gd name="T11" fmla="*/ 486 h 495"/>
                  <a:gd name="T12" fmla="*/ 106 w 313"/>
                  <a:gd name="T13" fmla="*/ 486 h 495"/>
                  <a:gd name="T14" fmla="*/ 106 w 313"/>
                  <a:gd name="T15" fmla="*/ 486 h 495"/>
                  <a:gd name="T16" fmla="*/ 128 w 313"/>
                  <a:gd name="T17" fmla="*/ 495 h 495"/>
                  <a:gd name="T18" fmla="*/ 158 w 313"/>
                  <a:gd name="T19" fmla="*/ 469 h 495"/>
                  <a:gd name="T20" fmla="*/ 156 w 313"/>
                  <a:gd name="T21" fmla="*/ 463 h 495"/>
                  <a:gd name="T22" fmla="*/ 156 w 313"/>
                  <a:gd name="T23" fmla="*/ 463 h 495"/>
                  <a:gd name="T24" fmla="*/ 148 w 313"/>
                  <a:gd name="T25" fmla="*/ 415 h 495"/>
                  <a:gd name="T26" fmla="*/ 191 w 313"/>
                  <a:gd name="T27" fmla="*/ 311 h 495"/>
                  <a:gd name="T28" fmla="*/ 191 w 313"/>
                  <a:gd name="T29" fmla="*/ 310 h 495"/>
                  <a:gd name="T30" fmla="*/ 270 w 313"/>
                  <a:gd name="T31" fmla="*/ 264 h 495"/>
                  <a:gd name="T32" fmla="*/ 313 w 313"/>
                  <a:gd name="T33" fmla="*/ 157 h 495"/>
                  <a:gd name="T34" fmla="*/ 156 w 313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495">
                    <a:moveTo>
                      <a:pt x="156" y="0"/>
                    </a:moveTo>
                    <a:cubicBezTo>
                      <a:pt x="70" y="0"/>
                      <a:pt x="0" y="72"/>
                      <a:pt x="0" y="159"/>
                    </a:cubicBezTo>
                    <a:cubicBezTo>
                      <a:pt x="0" y="159"/>
                      <a:pt x="0" y="163"/>
                      <a:pt x="0" y="163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0" y="283"/>
                      <a:pt x="38" y="389"/>
                      <a:pt x="101" y="480"/>
                    </a:cubicBezTo>
                    <a:cubicBezTo>
                      <a:pt x="102" y="482"/>
                      <a:pt x="104" y="484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11" y="491"/>
                      <a:pt x="119" y="495"/>
                      <a:pt x="128" y="495"/>
                    </a:cubicBezTo>
                    <a:cubicBezTo>
                      <a:pt x="145" y="495"/>
                      <a:pt x="158" y="486"/>
                      <a:pt x="158" y="469"/>
                    </a:cubicBezTo>
                    <a:cubicBezTo>
                      <a:pt x="158" y="465"/>
                      <a:pt x="158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52" y="443"/>
                      <a:pt x="145" y="431"/>
                      <a:pt x="148" y="415"/>
                    </a:cubicBezTo>
                    <a:cubicBezTo>
                      <a:pt x="155" y="374"/>
                      <a:pt x="164" y="339"/>
                      <a:pt x="191" y="311"/>
                    </a:cubicBezTo>
                    <a:cubicBezTo>
                      <a:pt x="191" y="311"/>
                      <a:pt x="191" y="310"/>
                      <a:pt x="191" y="310"/>
                    </a:cubicBezTo>
                    <a:cubicBezTo>
                      <a:pt x="212" y="288"/>
                      <a:pt x="239" y="271"/>
                      <a:pt x="270" y="264"/>
                    </a:cubicBezTo>
                    <a:cubicBezTo>
                      <a:pt x="297" y="236"/>
                      <a:pt x="313" y="198"/>
                      <a:pt x="313" y="157"/>
                    </a:cubicBezTo>
                    <a:cubicBezTo>
                      <a:pt x="313" y="70"/>
                      <a:pt x="243" y="0"/>
                      <a:pt x="156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4" name="Freeform 103"/>
              <p:cNvSpPr>
                <a:spLocks/>
              </p:cNvSpPr>
              <p:nvPr/>
            </p:nvSpPr>
            <p:spPr bwMode="auto">
              <a:xfrm>
                <a:off x="2284413" y="3319463"/>
                <a:ext cx="1177925" cy="1860550"/>
              </a:xfrm>
              <a:custGeom>
                <a:avLst/>
                <a:gdLst>
                  <a:gd name="T0" fmla="*/ 156 w 313"/>
                  <a:gd name="T1" fmla="*/ 0 h 495"/>
                  <a:gd name="T2" fmla="*/ 0 w 313"/>
                  <a:gd name="T3" fmla="*/ 159 h 495"/>
                  <a:gd name="T4" fmla="*/ 0 w 313"/>
                  <a:gd name="T5" fmla="*/ 163 h 495"/>
                  <a:gd name="T6" fmla="*/ 0 w 313"/>
                  <a:gd name="T7" fmla="*/ 163 h 495"/>
                  <a:gd name="T8" fmla="*/ 101 w 313"/>
                  <a:gd name="T9" fmla="*/ 480 h 495"/>
                  <a:gd name="T10" fmla="*/ 106 w 313"/>
                  <a:gd name="T11" fmla="*/ 486 h 495"/>
                  <a:gd name="T12" fmla="*/ 106 w 313"/>
                  <a:gd name="T13" fmla="*/ 486 h 495"/>
                  <a:gd name="T14" fmla="*/ 106 w 313"/>
                  <a:gd name="T15" fmla="*/ 486 h 495"/>
                  <a:gd name="T16" fmla="*/ 128 w 313"/>
                  <a:gd name="T17" fmla="*/ 495 h 495"/>
                  <a:gd name="T18" fmla="*/ 158 w 313"/>
                  <a:gd name="T19" fmla="*/ 469 h 495"/>
                  <a:gd name="T20" fmla="*/ 156 w 313"/>
                  <a:gd name="T21" fmla="*/ 463 h 495"/>
                  <a:gd name="T22" fmla="*/ 156 w 313"/>
                  <a:gd name="T23" fmla="*/ 463 h 495"/>
                  <a:gd name="T24" fmla="*/ 148 w 313"/>
                  <a:gd name="T25" fmla="*/ 415 h 495"/>
                  <a:gd name="T26" fmla="*/ 191 w 313"/>
                  <a:gd name="T27" fmla="*/ 311 h 495"/>
                  <a:gd name="T28" fmla="*/ 191 w 313"/>
                  <a:gd name="T29" fmla="*/ 310 h 495"/>
                  <a:gd name="T30" fmla="*/ 270 w 313"/>
                  <a:gd name="T31" fmla="*/ 264 h 495"/>
                  <a:gd name="T32" fmla="*/ 313 w 313"/>
                  <a:gd name="T33" fmla="*/ 157 h 495"/>
                  <a:gd name="T34" fmla="*/ 156 w 313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495">
                    <a:moveTo>
                      <a:pt x="156" y="0"/>
                    </a:moveTo>
                    <a:cubicBezTo>
                      <a:pt x="70" y="0"/>
                      <a:pt x="0" y="72"/>
                      <a:pt x="0" y="159"/>
                    </a:cubicBezTo>
                    <a:cubicBezTo>
                      <a:pt x="0" y="159"/>
                      <a:pt x="0" y="163"/>
                      <a:pt x="0" y="163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0" y="283"/>
                      <a:pt x="38" y="389"/>
                      <a:pt x="101" y="480"/>
                    </a:cubicBezTo>
                    <a:cubicBezTo>
                      <a:pt x="102" y="482"/>
                      <a:pt x="104" y="484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11" y="491"/>
                      <a:pt x="119" y="495"/>
                      <a:pt x="128" y="495"/>
                    </a:cubicBezTo>
                    <a:cubicBezTo>
                      <a:pt x="145" y="495"/>
                      <a:pt x="158" y="486"/>
                      <a:pt x="158" y="469"/>
                    </a:cubicBezTo>
                    <a:cubicBezTo>
                      <a:pt x="158" y="465"/>
                      <a:pt x="158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52" y="443"/>
                      <a:pt x="145" y="431"/>
                      <a:pt x="148" y="415"/>
                    </a:cubicBezTo>
                    <a:cubicBezTo>
                      <a:pt x="155" y="374"/>
                      <a:pt x="164" y="339"/>
                      <a:pt x="191" y="311"/>
                    </a:cubicBezTo>
                    <a:cubicBezTo>
                      <a:pt x="191" y="311"/>
                      <a:pt x="191" y="310"/>
                      <a:pt x="191" y="310"/>
                    </a:cubicBezTo>
                    <a:cubicBezTo>
                      <a:pt x="212" y="288"/>
                      <a:pt x="239" y="271"/>
                      <a:pt x="270" y="264"/>
                    </a:cubicBezTo>
                    <a:cubicBezTo>
                      <a:pt x="297" y="236"/>
                      <a:pt x="313" y="198"/>
                      <a:pt x="313" y="157"/>
                    </a:cubicBezTo>
                    <a:cubicBezTo>
                      <a:pt x="313" y="70"/>
                      <a:pt x="243" y="0"/>
                      <a:pt x="156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5" name="Freeform 104"/>
              <p:cNvSpPr>
                <a:spLocks/>
              </p:cNvSpPr>
              <p:nvPr/>
            </p:nvSpPr>
            <p:spPr bwMode="auto">
              <a:xfrm>
                <a:off x="2284413" y="3319463"/>
                <a:ext cx="1177925" cy="1860550"/>
              </a:xfrm>
              <a:custGeom>
                <a:avLst/>
                <a:gdLst>
                  <a:gd name="T0" fmla="*/ 156 w 313"/>
                  <a:gd name="T1" fmla="*/ 0 h 495"/>
                  <a:gd name="T2" fmla="*/ 0 w 313"/>
                  <a:gd name="T3" fmla="*/ 159 h 495"/>
                  <a:gd name="T4" fmla="*/ 0 w 313"/>
                  <a:gd name="T5" fmla="*/ 163 h 495"/>
                  <a:gd name="T6" fmla="*/ 0 w 313"/>
                  <a:gd name="T7" fmla="*/ 163 h 495"/>
                  <a:gd name="T8" fmla="*/ 101 w 313"/>
                  <a:gd name="T9" fmla="*/ 480 h 495"/>
                  <a:gd name="T10" fmla="*/ 106 w 313"/>
                  <a:gd name="T11" fmla="*/ 486 h 495"/>
                  <a:gd name="T12" fmla="*/ 106 w 313"/>
                  <a:gd name="T13" fmla="*/ 486 h 495"/>
                  <a:gd name="T14" fmla="*/ 106 w 313"/>
                  <a:gd name="T15" fmla="*/ 486 h 495"/>
                  <a:gd name="T16" fmla="*/ 128 w 313"/>
                  <a:gd name="T17" fmla="*/ 495 h 495"/>
                  <a:gd name="T18" fmla="*/ 158 w 313"/>
                  <a:gd name="T19" fmla="*/ 469 h 495"/>
                  <a:gd name="T20" fmla="*/ 156 w 313"/>
                  <a:gd name="T21" fmla="*/ 463 h 495"/>
                  <a:gd name="T22" fmla="*/ 156 w 313"/>
                  <a:gd name="T23" fmla="*/ 463 h 495"/>
                  <a:gd name="T24" fmla="*/ 148 w 313"/>
                  <a:gd name="T25" fmla="*/ 415 h 495"/>
                  <a:gd name="T26" fmla="*/ 191 w 313"/>
                  <a:gd name="T27" fmla="*/ 311 h 495"/>
                  <a:gd name="T28" fmla="*/ 191 w 313"/>
                  <a:gd name="T29" fmla="*/ 310 h 495"/>
                  <a:gd name="T30" fmla="*/ 270 w 313"/>
                  <a:gd name="T31" fmla="*/ 264 h 495"/>
                  <a:gd name="T32" fmla="*/ 313 w 313"/>
                  <a:gd name="T33" fmla="*/ 157 h 495"/>
                  <a:gd name="T34" fmla="*/ 156 w 313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495">
                    <a:moveTo>
                      <a:pt x="156" y="0"/>
                    </a:moveTo>
                    <a:cubicBezTo>
                      <a:pt x="70" y="0"/>
                      <a:pt x="0" y="72"/>
                      <a:pt x="0" y="159"/>
                    </a:cubicBezTo>
                    <a:cubicBezTo>
                      <a:pt x="0" y="159"/>
                      <a:pt x="0" y="163"/>
                      <a:pt x="0" y="163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0" y="283"/>
                      <a:pt x="38" y="389"/>
                      <a:pt x="101" y="480"/>
                    </a:cubicBezTo>
                    <a:cubicBezTo>
                      <a:pt x="102" y="482"/>
                      <a:pt x="104" y="484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11" y="491"/>
                      <a:pt x="119" y="495"/>
                      <a:pt x="128" y="495"/>
                    </a:cubicBezTo>
                    <a:cubicBezTo>
                      <a:pt x="145" y="495"/>
                      <a:pt x="158" y="486"/>
                      <a:pt x="158" y="469"/>
                    </a:cubicBezTo>
                    <a:cubicBezTo>
                      <a:pt x="158" y="465"/>
                      <a:pt x="158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52" y="443"/>
                      <a:pt x="145" y="431"/>
                      <a:pt x="148" y="415"/>
                    </a:cubicBezTo>
                    <a:cubicBezTo>
                      <a:pt x="155" y="374"/>
                      <a:pt x="164" y="339"/>
                      <a:pt x="191" y="311"/>
                    </a:cubicBezTo>
                    <a:cubicBezTo>
                      <a:pt x="191" y="311"/>
                      <a:pt x="191" y="310"/>
                      <a:pt x="191" y="310"/>
                    </a:cubicBezTo>
                    <a:cubicBezTo>
                      <a:pt x="212" y="288"/>
                      <a:pt x="239" y="271"/>
                      <a:pt x="270" y="264"/>
                    </a:cubicBezTo>
                    <a:cubicBezTo>
                      <a:pt x="297" y="236"/>
                      <a:pt x="313" y="198"/>
                      <a:pt x="313" y="157"/>
                    </a:cubicBezTo>
                    <a:cubicBezTo>
                      <a:pt x="313" y="70"/>
                      <a:pt x="243" y="0"/>
                      <a:pt x="1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6" name="Freeform 105"/>
              <p:cNvSpPr>
                <a:spLocks/>
              </p:cNvSpPr>
              <p:nvPr/>
            </p:nvSpPr>
            <p:spPr bwMode="auto">
              <a:xfrm>
                <a:off x="3933825" y="3319463"/>
                <a:ext cx="1174750" cy="1860550"/>
              </a:xfrm>
              <a:custGeom>
                <a:avLst/>
                <a:gdLst>
                  <a:gd name="T0" fmla="*/ 156 w 312"/>
                  <a:gd name="T1" fmla="*/ 0 h 495"/>
                  <a:gd name="T2" fmla="*/ 312 w 312"/>
                  <a:gd name="T3" fmla="*/ 159 h 495"/>
                  <a:gd name="T4" fmla="*/ 312 w 312"/>
                  <a:gd name="T5" fmla="*/ 163 h 495"/>
                  <a:gd name="T6" fmla="*/ 312 w 312"/>
                  <a:gd name="T7" fmla="*/ 163 h 495"/>
                  <a:gd name="T8" fmla="*/ 212 w 312"/>
                  <a:gd name="T9" fmla="*/ 480 h 495"/>
                  <a:gd name="T10" fmla="*/ 207 w 312"/>
                  <a:gd name="T11" fmla="*/ 486 h 495"/>
                  <a:gd name="T12" fmla="*/ 207 w 312"/>
                  <a:gd name="T13" fmla="*/ 486 h 495"/>
                  <a:gd name="T14" fmla="*/ 207 w 312"/>
                  <a:gd name="T15" fmla="*/ 486 h 495"/>
                  <a:gd name="T16" fmla="*/ 184 w 312"/>
                  <a:gd name="T17" fmla="*/ 495 h 495"/>
                  <a:gd name="T18" fmla="*/ 154 w 312"/>
                  <a:gd name="T19" fmla="*/ 469 h 495"/>
                  <a:gd name="T20" fmla="*/ 156 w 312"/>
                  <a:gd name="T21" fmla="*/ 463 h 495"/>
                  <a:gd name="T22" fmla="*/ 156 w 312"/>
                  <a:gd name="T23" fmla="*/ 463 h 495"/>
                  <a:gd name="T24" fmla="*/ 165 w 312"/>
                  <a:gd name="T25" fmla="*/ 415 h 495"/>
                  <a:gd name="T26" fmla="*/ 122 w 312"/>
                  <a:gd name="T27" fmla="*/ 311 h 495"/>
                  <a:gd name="T28" fmla="*/ 122 w 312"/>
                  <a:gd name="T29" fmla="*/ 310 h 495"/>
                  <a:gd name="T30" fmla="*/ 42 w 312"/>
                  <a:gd name="T31" fmla="*/ 264 h 495"/>
                  <a:gd name="T32" fmla="*/ 0 w 312"/>
                  <a:gd name="T33" fmla="*/ 157 h 495"/>
                  <a:gd name="T34" fmla="*/ 156 w 312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2" h="495">
                    <a:moveTo>
                      <a:pt x="156" y="0"/>
                    </a:moveTo>
                    <a:cubicBezTo>
                      <a:pt x="242" y="0"/>
                      <a:pt x="312" y="72"/>
                      <a:pt x="312" y="159"/>
                    </a:cubicBezTo>
                    <a:cubicBezTo>
                      <a:pt x="312" y="159"/>
                      <a:pt x="312" y="163"/>
                      <a:pt x="312" y="163"/>
                    </a:cubicBezTo>
                    <a:cubicBezTo>
                      <a:pt x="312" y="163"/>
                      <a:pt x="312" y="163"/>
                      <a:pt x="312" y="163"/>
                    </a:cubicBezTo>
                    <a:cubicBezTo>
                      <a:pt x="312" y="283"/>
                      <a:pt x="275" y="389"/>
                      <a:pt x="212" y="480"/>
                    </a:cubicBezTo>
                    <a:cubicBezTo>
                      <a:pt x="210" y="482"/>
                      <a:pt x="209" y="484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1" y="491"/>
                      <a:pt x="193" y="495"/>
                      <a:pt x="184" y="495"/>
                    </a:cubicBezTo>
                    <a:cubicBezTo>
                      <a:pt x="168" y="495"/>
                      <a:pt x="154" y="486"/>
                      <a:pt x="154" y="469"/>
                    </a:cubicBezTo>
                    <a:cubicBezTo>
                      <a:pt x="154" y="465"/>
                      <a:pt x="155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60" y="443"/>
                      <a:pt x="167" y="431"/>
                      <a:pt x="165" y="415"/>
                    </a:cubicBezTo>
                    <a:cubicBezTo>
                      <a:pt x="158" y="374"/>
                      <a:pt x="148" y="339"/>
                      <a:pt x="122" y="311"/>
                    </a:cubicBezTo>
                    <a:cubicBezTo>
                      <a:pt x="122" y="311"/>
                      <a:pt x="122" y="310"/>
                      <a:pt x="122" y="310"/>
                    </a:cubicBezTo>
                    <a:cubicBezTo>
                      <a:pt x="101" y="288"/>
                      <a:pt x="73" y="271"/>
                      <a:pt x="42" y="264"/>
                    </a:cubicBezTo>
                    <a:cubicBezTo>
                      <a:pt x="16" y="236"/>
                      <a:pt x="0" y="198"/>
                      <a:pt x="0" y="157"/>
                    </a:cubicBezTo>
                    <a:cubicBezTo>
                      <a:pt x="0" y="70"/>
                      <a:pt x="70" y="0"/>
                      <a:pt x="156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7" name="Freeform 106"/>
              <p:cNvSpPr>
                <a:spLocks/>
              </p:cNvSpPr>
              <p:nvPr/>
            </p:nvSpPr>
            <p:spPr bwMode="auto">
              <a:xfrm>
                <a:off x="3933825" y="3319463"/>
                <a:ext cx="1174750" cy="1860550"/>
              </a:xfrm>
              <a:custGeom>
                <a:avLst/>
                <a:gdLst>
                  <a:gd name="T0" fmla="*/ 156 w 312"/>
                  <a:gd name="T1" fmla="*/ 0 h 495"/>
                  <a:gd name="T2" fmla="*/ 312 w 312"/>
                  <a:gd name="T3" fmla="*/ 159 h 495"/>
                  <a:gd name="T4" fmla="*/ 312 w 312"/>
                  <a:gd name="T5" fmla="*/ 163 h 495"/>
                  <a:gd name="T6" fmla="*/ 312 w 312"/>
                  <a:gd name="T7" fmla="*/ 163 h 495"/>
                  <a:gd name="T8" fmla="*/ 212 w 312"/>
                  <a:gd name="T9" fmla="*/ 480 h 495"/>
                  <a:gd name="T10" fmla="*/ 207 w 312"/>
                  <a:gd name="T11" fmla="*/ 486 h 495"/>
                  <a:gd name="T12" fmla="*/ 207 w 312"/>
                  <a:gd name="T13" fmla="*/ 486 h 495"/>
                  <a:gd name="T14" fmla="*/ 207 w 312"/>
                  <a:gd name="T15" fmla="*/ 486 h 495"/>
                  <a:gd name="T16" fmla="*/ 184 w 312"/>
                  <a:gd name="T17" fmla="*/ 495 h 495"/>
                  <a:gd name="T18" fmla="*/ 154 w 312"/>
                  <a:gd name="T19" fmla="*/ 469 h 495"/>
                  <a:gd name="T20" fmla="*/ 156 w 312"/>
                  <a:gd name="T21" fmla="*/ 463 h 495"/>
                  <a:gd name="T22" fmla="*/ 156 w 312"/>
                  <a:gd name="T23" fmla="*/ 463 h 495"/>
                  <a:gd name="T24" fmla="*/ 165 w 312"/>
                  <a:gd name="T25" fmla="*/ 415 h 495"/>
                  <a:gd name="T26" fmla="*/ 122 w 312"/>
                  <a:gd name="T27" fmla="*/ 311 h 495"/>
                  <a:gd name="T28" fmla="*/ 122 w 312"/>
                  <a:gd name="T29" fmla="*/ 310 h 495"/>
                  <a:gd name="T30" fmla="*/ 42 w 312"/>
                  <a:gd name="T31" fmla="*/ 264 h 495"/>
                  <a:gd name="T32" fmla="*/ 0 w 312"/>
                  <a:gd name="T33" fmla="*/ 157 h 495"/>
                  <a:gd name="T34" fmla="*/ 156 w 312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2" h="495">
                    <a:moveTo>
                      <a:pt x="156" y="0"/>
                    </a:moveTo>
                    <a:cubicBezTo>
                      <a:pt x="242" y="0"/>
                      <a:pt x="312" y="72"/>
                      <a:pt x="312" y="159"/>
                    </a:cubicBezTo>
                    <a:cubicBezTo>
                      <a:pt x="312" y="159"/>
                      <a:pt x="312" y="163"/>
                      <a:pt x="312" y="163"/>
                    </a:cubicBezTo>
                    <a:cubicBezTo>
                      <a:pt x="312" y="163"/>
                      <a:pt x="312" y="163"/>
                      <a:pt x="312" y="163"/>
                    </a:cubicBezTo>
                    <a:cubicBezTo>
                      <a:pt x="312" y="283"/>
                      <a:pt x="275" y="389"/>
                      <a:pt x="212" y="480"/>
                    </a:cubicBezTo>
                    <a:cubicBezTo>
                      <a:pt x="210" y="482"/>
                      <a:pt x="209" y="484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1" y="491"/>
                      <a:pt x="193" y="495"/>
                      <a:pt x="184" y="495"/>
                    </a:cubicBezTo>
                    <a:cubicBezTo>
                      <a:pt x="168" y="495"/>
                      <a:pt x="154" y="486"/>
                      <a:pt x="154" y="469"/>
                    </a:cubicBezTo>
                    <a:cubicBezTo>
                      <a:pt x="154" y="465"/>
                      <a:pt x="155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60" y="443"/>
                      <a:pt x="167" y="431"/>
                      <a:pt x="165" y="415"/>
                    </a:cubicBezTo>
                    <a:cubicBezTo>
                      <a:pt x="158" y="374"/>
                      <a:pt x="148" y="339"/>
                      <a:pt x="122" y="311"/>
                    </a:cubicBezTo>
                    <a:cubicBezTo>
                      <a:pt x="122" y="311"/>
                      <a:pt x="122" y="310"/>
                      <a:pt x="122" y="310"/>
                    </a:cubicBezTo>
                    <a:cubicBezTo>
                      <a:pt x="101" y="288"/>
                      <a:pt x="73" y="271"/>
                      <a:pt x="42" y="264"/>
                    </a:cubicBezTo>
                    <a:cubicBezTo>
                      <a:pt x="16" y="236"/>
                      <a:pt x="0" y="198"/>
                      <a:pt x="0" y="157"/>
                    </a:cubicBezTo>
                    <a:cubicBezTo>
                      <a:pt x="0" y="70"/>
                      <a:pt x="70" y="0"/>
                      <a:pt x="156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8" name="Freeform 107"/>
              <p:cNvSpPr>
                <a:spLocks/>
              </p:cNvSpPr>
              <p:nvPr/>
            </p:nvSpPr>
            <p:spPr bwMode="auto">
              <a:xfrm>
                <a:off x="3933825" y="3319463"/>
                <a:ext cx="1174750" cy="1860550"/>
              </a:xfrm>
              <a:custGeom>
                <a:avLst/>
                <a:gdLst>
                  <a:gd name="T0" fmla="*/ 156 w 312"/>
                  <a:gd name="T1" fmla="*/ 0 h 495"/>
                  <a:gd name="T2" fmla="*/ 312 w 312"/>
                  <a:gd name="T3" fmla="*/ 159 h 495"/>
                  <a:gd name="T4" fmla="*/ 312 w 312"/>
                  <a:gd name="T5" fmla="*/ 163 h 495"/>
                  <a:gd name="T6" fmla="*/ 312 w 312"/>
                  <a:gd name="T7" fmla="*/ 163 h 495"/>
                  <a:gd name="T8" fmla="*/ 212 w 312"/>
                  <a:gd name="T9" fmla="*/ 480 h 495"/>
                  <a:gd name="T10" fmla="*/ 207 w 312"/>
                  <a:gd name="T11" fmla="*/ 486 h 495"/>
                  <a:gd name="T12" fmla="*/ 207 w 312"/>
                  <a:gd name="T13" fmla="*/ 486 h 495"/>
                  <a:gd name="T14" fmla="*/ 207 w 312"/>
                  <a:gd name="T15" fmla="*/ 486 h 495"/>
                  <a:gd name="T16" fmla="*/ 184 w 312"/>
                  <a:gd name="T17" fmla="*/ 495 h 495"/>
                  <a:gd name="T18" fmla="*/ 154 w 312"/>
                  <a:gd name="T19" fmla="*/ 469 h 495"/>
                  <a:gd name="T20" fmla="*/ 156 w 312"/>
                  <a:gd name="T21" fmla="*/ 463 h 495"/>
                  <a:gd name="T22" fmla="*/ 156 w 312"/>
                  <a:gd name="T23" fmla="*/ 463 h 495"/>
                  <a:gd name="T24" fmla="*/ 165 w 312"/>
                  <a:gd name="T25" fmla="*/ 415 h 495"/>
                  <a:gd name="T26" fmla="*/ 122 w 312"/>
                  <a:gd name="T27" fmla="*/ 311 h 495"/>
                  <a:gd name="T28" fmla="*/ 122 w 312"/>
                  <a:gd name="T29" fmla="*/ 310 h 495"/>
                  <a:gd name="T30" fmla="*/ 42 w 312"/>
                  <a:gd name="T31" fmla="*/ 264 h 495"/>
                  <a:gd name="T32" fmla="*/ 0 w 312"/>
                  <a:gd name="T33" fmla="*/ 157 h 495"/>
                  <a:gd name="T34" fmla="*/ 156 w 312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2" h="495">
                    <a:moveTo>
                      <a:pt x="156" y="0"/>
                    </a:moveTo>
                    <a:cubicBezTo>
                      <a:pt x="242" y="0"/>
                      <a:pt x="312" y="72"/>
                      <a:pt x="312" y="159"/>
                    </a:cubicBezTo>
                    <a:cubicBezTo>
                      <a:pt x="312" y="159"/>
                      <a:pt x="312" y="163"/>
                      <a:pt x="312" y="163"/>
                    </a:cubicBezTo>
                    <a:cubicBezTo>
                      <a:pt x="312" y="163"/>
                      <a:pt x="312" y="163"/>
                      <a:pt x="312" y="163"/>
                    </a:cubicBezTo>
                    <a:cubicBezTo>
                      <a:pt x="312" y="283"/>
                      <a:pt x="275" y="389"/>
                      <a:pt x="212" y="480"/>
                    </a:cubicBezTo>
                    <a:cubicBezTo>
                      <a:pt x="210" y="482"/>
                      <a:pt x="209" y="484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1" y="491"/>
                      <a:pt x="193" y="495"/>
                      <a:pt x="184" y="495"/>
                    </a:cubicBezTo>
                    <a:cubicBezTo>
                      <a:pt x="168" y="495"/>
                      <a:pt x="154" y="486"/>
                      <a:pt x="154" y="469"/>
                    </a:cubicBezTo>
                    <a:cubicBezTo>
                      <a:pt x="154" y="465"/>
                      <a:pt x="155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60" y="443"/>
                      <a:pt x="167" y="431"/>
                      <a:pt x="165" y="415"/>
                    </a:cubicBezTo>
                    <a:cubicBezTo>
                      <a:pt x="158" y="374"/>
                      <a:pt x="148" y="339"/>
                      <a:pt x="122" y="311"/>
                    </a:cubicBezTo>
                    <a:cubicBezTo>
                      <a:pt x="122" y="311"/>
                      <a:pt x="122" y="310"/>
                      <a:pt x="122" y="310"/>
                    </a:cubicBezTo>
                    <a:cubicBezTo>
                      <a:pt x="101" y="288"/>
                      <a:pt x="73" y="271"/>
                      <a:pt x="42" y="264"/>
                    </a:cubicBezTo>
                    <a:cubicBezTo>
                      <a:pt x="16" y="236"/>
                      <a:pt x="0" y="198"/>
                      <a:pt x="0" y="157"/>
                    </a:cubicBezTo>
                    <a:cubicBezTo>
                      <a:pt x="0" y="70"/>
                      <a:pt x="70" y="0"/>
                      <a:pt x="1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9" name="Freeform 108"/>
              <p:cNvSpPr>
                <a:spLocks/>
              </p:cNvSpPr>
              <p:nvPr/>
            </p:nvSpPr>
            <p:spPr bwMode="auto">
              <a:xfrm>
                <a:off x="2597150" y="412750"/>
                <a:ext cx="2244725" cy="4105275"/>
              </a:xfrm>
              <a:custGeom>
                <a:avLst/>
                <a:gdLst>
                  <a:gd name="T0" fmla="*/ 298 w 596"/>
                  <a:gd name="T1" fmla="*/ 1092 h 1092"/>
                  <a:gd name="T2" fmla="*/ 159 w 596"/>
                  <a:gd name="T3" fmla="*/ 1092 h 1092"/>
                  <a:gd name="T4" fmla="*/ 21 w 596"/>
                  <a:gd name="T5" fmla="*/ 513 h 1092"/>
                  <a:gd name="T6" fmla="*/ 298 w 596"/>
                  <a:gd name="T7" fmla="*/ 0 h 1092"/>
                  <a:gd name="T8" fmla="*/ 299 w 596"/>
                  <a:gd name="T9" fmla="*/ 0 h 1092"/>
                  <a:gd name="T10" fmla="*/ 575 w 596"/>
                  <a:gd name="T11" fmla="*/ 513 h 1092"/>
                  <a:gd name="T12" fmla="*/ 437 w 596"/>
                  <a:gd name="T13" fmla="*/ 1092 h 1092"/>
                  <a:gd name="T14" fmla="*/ 298 w 596"/>
                  <a:gd name="T15" fmla="*/ 1092 h 1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6" h="1092">
                    <a:moveTo>
                      <a:pt x="298" y="1092"/>
                    </a:moveTo>
                    <a:cubicBezTo>
                      <a:pt x="159" y="1092"/>
                      <a:pt x="159" y="1092"/>
                      <a:pt x="159" y="1092"/>
                    </a:cubicBezTo>
                    <a:cubicBezTo>
                      <a:pt x="31" y="824"/>
                      <a:pt x="21" y="513"/>
                      <a:pt x="21" y="513"/>
                    </a:cubicBezTo>
                    <a:cubicBezTo>
                      <a:pt x="0" y="212"/>
                      <a:pt x="298" y="0"/>
                      <a:pt x="298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9" y="0"/>
                      <a:pt x="596" y="212"/>
                      <a:pt x="575" y="513"/>
                    </a:cubicBezTo>
                    <a:cubicBezTo>
                      <a:pt x="575" y="513"/>
                      <a:pt x="566" y="824"/>
                      <a:pt x="437" y="1092"/>
                    </a:cubicBezTo>
                    <a:lnTo>
                      <a:pt x="298" y="109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0" name="Freeform 109"/>
              <p:cNvSpPr>
                <a:spLocks/>
              </p:cNvSpPr>
              <p:nvPr/>
            </p:nvSpPr>
            <p:spPr bwMode="auto">
              <a:xfrm>
                <a:off x="2728913" y="2792413"/>
                <a:ext cx="1987550" cy="647700"/>
              </a:xfrm>
              <a:custGeom>
                <a:avLst/>
                <a:gdLst>
                  <a:gd name="T0" fmla="*/ 508 w 528"/>
                  <a:gd name="T1" fmla="*/ 124 h 172"/>
                  <a:gd name="T2" fmla="*/ 528 w 528"/>
                  <a:gd name="T3" fmla="*/ 0 h 172"/>
                  <a:gd name="T4" fmla="*/ 248 w 528"/>
                  <a:gd name="T5" fmla="*/ 66 h 172"/>
                  <a:gd name="T6" fmla="*/ 0 w 528"/>
                  <a:gd name="T7" fmla="*/ 15 h 172"/>
                  <a:gd name="T8" fmla="*/ 21 w 528"/>
                  <a:gd name="T9" fmla="*/ 136 h 172"/>
                  <a:gd name="T10" fmla="*/ 248 w 528"/>
                  <a:gd name="T11" fmla="*/ 172 h 172"/>
                  <a:gd name="T12" fmla="*/ 508 w 528"/>
                  <a:gd name="T13" fmla="*/ 12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172">
                    <a:moveTo>
                      <a:pt x="508" y="124"/>
                    </a:moveTo>
                    <a:cubicBezTo>
                      <a:pt x="517" y="79"/>
                      <a:pt x="524" y="36"/>
                      <a:pt x="528" y="0"/>
                    </a:cubicBezTo>
                    <a:cubicBezTo>
                      <a:pt x="444" y="42"/>
                      <a:pt x="349" y="66"/>
                      <a:pt x="248" y="66"/>
                    </a:cubicBezTo>
                    <a:cubicBezTo>
                      <a:pt x="160" y="66"/>
                      <a:pt x="76" y="48"/>
                      <a:pt x="0" y="15"/>
                    </a:cubicBezTo>
                    <a:cubicBezTo>
                      <a:pt x="5" y="51"/>
                      <a:pt x="12" y="92"/>
                      <a:pt x="21" y="136"/>
                    </a:cubicBezTo>
                    <a:cubicBezTo>
                      <a:pt x="92" y="159"/>
                      <a:pt x="169" y="172"/>
                      <a:pt x="248" y="172"/>
                    </a:cubicBezTo>
                    <a:cubicBezTo>
                      <a:pt x="340" y="172"/>
                      <a:pt x="427" y="155"/>
                      <a:pt x="508" y="1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1" name="Freeform 110"/>
              <p:cNvSpPr>
                <a:spLocks/>
              </p:cNvSpPr>
              <p:nvPr/>
            </p:nvSpPr>
            <p:spPr bwMode="auto">
              <a:xfrm>
                <a:off x="2668588" y="1962150"/>
                <a:ext cx="2100262" cy="530225"/>
              </a:xfrm>
              <a:custGeom>
                <a:avLst/>
                <a:gdLst>
                  <a:gd name="T0" fmla="*/ 557 w 558"/>
                  <a:gd name="T1" fmla="*/ 80 h 141"/>
                  <a:gd name="T2" fmla="*/ 552 w 558"/>
                  <a:gd name="T3" fmla="*/ 0 h 141"/>
                  <a:gd name="T4" fmla="*/ 278 w 558"/>
                  <a:gd name="T5" fmla="*/ 62 h 141"/>
                  <a:gd name="T6" fmla="*/ 6 w 558"/>
                  <a:gd name="T7" fmla="*/ 1 h 141"/>
                  <a:gd name="T8" fmla="*/ 2 w 558"/>
                  <a:gd name="T9" fmla="*/ 92 h 141"/>
                  <a:gd name="T10" fmla="*/ 264 w 558"/>
                  <a:gd name="T11" fmla="*/ 141 h 141"/>
                  <a:gd name="T12" fmla="*/ 557 w 558"/>
                  <a:gd name="T13" fmla="*/ 8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8" h="141">
                    <a:moveTo>
                      <a:pt x="557" y="80"/>
                    </a:moveTo>
                    <a:cubicBezTo>
                      <a:pt x="558" y="53"/>
                      <a:pt x="556" y="26"/>
                      <a:pt x="552" y="0"/>
                    </a:cubicBezTo>
                    <a:cubicBezTo>
                      <a:pt x="469" y="40"/>
                      <a:pt x="376" y="62"/>
                      <a:pt x="278" y="62"/>
                    </a:cubicBezTo>
                    <a:cubicBezTo>
                      <a:pt x="181" y="62"/>
                      <a:pt x="88" y="40"/>
                      <a:pt x="6" y="1"/>
                    </a:cubicBezTo>
                    <a:cubicBezTo>
                      <a:pt x="2" y="31"/>
                      <a:pt x="0" y="61"/>
                      <a:pt x="2" y="92"/>
                    </a:cubicBezTo>
                    <a:cubicBezTo>
                      <a:pt x="84" y="123"/>
                      <a:pt x="172" y="141"/>
                      <a:pt x="264" y="141"/>
                    </a:cubicBezTo>
                    <a:cubicBezTo>
                      <a:pt x="368" y="141"/>
                      <a:pt x="467" y="119"/>
                      <a:pt x="557" y="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2" name="Oval 111"/>
              <p:cNvSpPr>
                <a:spLocks noChangeArrowheads="1"/>
              </p:cNvSpPr>
              <p:nvPr/>
            </p:nvSpPr>
            <p:spPr bwMode="auto">
              <a:xfrm>
                <a:off x="3587750" y="2214563"/>
                <a:ext cx="255587" cy="255588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3" name="Oval 112"/>
              <p:cNvSpPr>
                <a:spLocks noChangeArrowheads="1"/>
              </p:cNvSpPr>
              <p:nvPr/>
            </p:nvSpPr>
            <p:spPr bwMode="auto">
              <a:xfrm>
                <a:off x="3587750" y="2214563"/>
                <a:ext cx="255587" cy="255588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4" name="Oval 113"/>
              <p:cNvSpPr>
                <a:spLocks noChangeArrowheads="1"/>
              </p:cNvSpPr>
              <p:nvPr/>
            </p:nvSpPr>
            <p:spPr bwMode="auto">
              <a:xfrm>
                <a:off x="3587750" y="2214563"/>
                <a:ext cx="255587" cy="255588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5" name="Oval 114"/>
              <p:cNvSpPr>
                <a:spLocks noChangeArrowheads="1"/>
              </p:cNvSpPr>
              <p:nvPr/>
            </p:nvSpPr>
            <p:spPr bwMode="auto">
              <a:xfrm>
                <a:off x="3602038" y="2635250"/>
                <a:ext cx="207962" cy="203200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6" name="Oval 115"/>
              <p:cNvSpPr>
                <a:spLocks noChangeArrowheads="1"/>
              </p:cNvSpPr>
              <p:nvPr/>
            </p:nvSpPr>
            <p:spPr bwMode="auto">
              <a:xfrm>
                <a:off x="3602038" y="2635250"/>
                <a:ext cx="207962" cy="203200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7" name="Oval 116"/>
              <p:cNvSpPr>
                <a:spLocks noChangeArrowheads="1"/>
              </p:cNvSpPr>
              <p:nvPr/>
            </p:nvSpPr>
            <p:spPr bwMode="auto">
              <a:xfrm>
                <a:off x="3602038" y="2635250"/>
                <a:ext cx="207962" cy="20320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8" name="Oval 117"/>
              <p:cNvSpPr>
                <a:spLocks noChangeArrowheads="1"/>
              </p:cNvSpPr>
              <p:nvPr/>
            </p:nvSpPr>
            <p:spPr bwMode="auto">
              <a:xfrm>
                <a:off x="3602038" y="2987675"/>
                <a:ext cx="207962" cy="203200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9" name="Oval 118"/>
              <p:cNvSpPr>
                <a:spLocks noChangeArrowheads="1"/>
              </p:cNvSpPr>
              <p:nvPr/>
            </p:nvSpPr>
            <p:spPr bwMode="auto">
              <a:xfrm>
                <a:off x="3602038" y="2987675"/>
                <a:ext cx="207962" cy="203200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0" name="Oval 119"/>
              <p:cNvSpPr>
                <a:spLocks noChangeArrowheads="1"/>
              </p:cNvSpPr>
              <p:nvPr/>
            </p:nvSpPr>
            <p:spPr bwMode="auto">
              <a:xfrm>
                <a:off x="3602038" y="2987675"/>
                <a:ext cx="207962" cy="20320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1" name="Freeform 120"/>
              <p:cNvSpPr>
                <a:spLocks/>
              </p:cNvSpPr>
              <p:nvPr/>
            </p:nvSpPr>
            <p:spPr bwMode="auto">
              <a:xfrm>
                <a:off x="3568700" y="3319463"/>
                <a:ext cx="293687" cy="1863725"/>
              </a:xfrm>
              <a:custGeom>
                <a:avLst/>
                <a:gdLst>
                  <a:gd name="T0" fmla="*/ 77 w 78"/>
                  <a:gd name="T1" fmla="*/ 48 h 496"/>
                  <a:gd name="T2" fmla="*/ 78 w 78"/>
                  <a:gd name="T3" fmla="*/ 39 h 496"/>
                  <a:gd name="T4" fmla="*/ 39 w 78"/>
                  <a:gd name="T5" fmla="*/ 0 h 496"/>
                  <a:gd name="T6" fmla="*/ 0 w 78"/>
                  <a:gd name="T7" fmla="*/ 40 h 496"/>
                  <a:gd name="T8" fmla="*/ 18 w 78"/>
                  <a:gd name="T9" fmla="*/ 475 h 496"/>
                  <a:gd name="T10" fmla="*/ 19 w 78"/>
                  <a:gd name="T11" fmla="*/ 475 h 496"/>
                  <a:gd name="T12" fmla="*/ 19 w 78"/>
                  <a:gd name="T13" fmla="*/ 475 h 496"/>
                  <a:gd name="T14" fmla="*/ 40 w 78"/>
                  <a:gd name="T15" fmla="*/ 496 h 496"/>
                  <a:gd name="T16" fmla="*/ 61 w 78"/>
                  <a:gd name="T17" fmla="*/ 475 h 496"/>
                  <a:gd name="T18" fmla="*/ 61 w 78"/>
                  <a:gd name="T19" fmla="*/ 475 h 496"/>
                  <a:gd name="T20" fmla="*/ 61 w 78"/>
                  <a:gd name="T21" fmla="*/ 475 h 496"/>
                  <a:gd name="T22" fmla="*/ 77 w 78"/>
                  <a:gd name="T23" fmla="*/ 48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496">
                    <a:moveTo>
                      <a:pt x="77" y="48"/>
                    </a:moveTo>
                    <a:cubicBezTo>
                      <a:pt x="77" y="45"/>
                      <a:pt x="78" y="42"/>
                      <a:pt x="78" y="39"/>
                    </a:cubicBezTo>
                    <a:cubicBezTo>
                      <a:pt x="78" y="18"/>
                      <a:pt x="60" y="0"/>
                      <a:pt x="39" y="0"/>
                    </a:cubicBezTo>
                    <a:cubicBezTo>
                      <a:pt x="17" y="0"/>
                      <a:pt x="0" y="18"/>
                      <a:pt x="0" y="40"/>
                    </a:cubicBezTo>
                    <a:cubicBezTo>
                      <a:pt x="18" y="475"/>
                      <a:pt x="18" y="475"/>
                      <a:pt x="18" y="475"/>
                    </a:cubicBezTo>
                    <a:cubicBezTo>
                      <a:pt x="19" y="475"/>
                      <a:pt x="19" y="475"/>
                      <a:pt x="19" y="475"/>
                    </a:cubicBezTo>
                    <a:cubicBezTo>
                      <a:pt x="19" y="475"/>
                      <a:pt x="19" y="475"/>
                      <a:pt x="19" y="475"/>
                    </a:cubicBezTo>
                    <a:cubicBezTo>
                      <a:pt x="19" y="487"/>
                      <a:pt x="29" y="496"/>
                      <a:pt x="40" y="496"/>
                    </a:cubicBezTo>
                    <a:cubicBezTo>
                      <a:pt x="52" y="496"/>
                      <a:pt x="61" y="487"/>
                      <a:pt x="61" y="475"/>
                    </a:cubicBezTo>
                    <a:cubicBezTo>
                      <a:pt x="61" y="475"/>
                      <a:pt x="61" y="475"/>
                      <a:pt x="61" y="475"/>
                    </a:cubicBezTo>
                    <a:cubicBezTo>
                      <a:pt x="61" y="475"/>
                      <a:pt x="61" y="475"/>
                      <a:pt x="61" y="475"/>
                    </a:cubicBezTo>
                    <a:lnTo>
                      <a:pt x="77" y="4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2" name="Oval 121"/>
              <p:cNvSpPr>
                <a:spLocks noChangeArrowheads="1"/>
              </p:cNvSpPr>
              <p:nvPr/>
            </p:nvSpPr>
            <p:spPr bwMode="auto">
              <a:xfrm>
                <a:off x="3360738" y="1187450"/>
                <a:ext cx="735012" cy="7334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3" name="Freeform 122"/>
              <p:cNvSpPr>
                <a:spLocks noEditPoints="1"/>
              </p:cNvSpPr>
              <p:nvPr/>
            </p:nvSpPr>
            <p:spPr bwMode="auto">
              <a:xfrm>
                <a:off x="3319463" y="1157288"/>
                <a:ext cx="790575" cy="790575"/>
              </a:xfrm>
              <a:custGeom>
                <a:avLst/>
                <a:gdLst>
                  <a:gd name="T0" fmla="*/ 105 w 210"/>
                  <a:gd name="T1" fmla="*/ 0 h 210"/>
                  <a:gd name="T2" fmla="*/ 0 w 210"/>
                  <a:gd name="T3" fmla="*/ 105 h 210"/>
                  <a:gd name="T4" fmla="*/ 105 w 210"/>
                  <a:gd name="T5" fmla="*/ 210 h 210"/>
                  <a:gd name="T6" fmla="*/ 210 w 210"/>
                  <a:gd name="T7" fmla="*/ 105 h 210"/>
                  <a:gd name="T8" fmla="*/ 105 w 210"/>
                  <a:gd name="T9" fmla="*/ 0 h 210"/>
                  <a:gd name="T10" fmla="*/ 105 w 210"/>
                  <a:gd name="T11" fmla="*/ 193 h 210"/>
                  <a:gd name="T12" fmla="*/ 17 w 210"/>
                  <a:gd name="T13" fmla="*/ 105 h 210"/>
                  <a:gd name="T14" fmla="*/ 105 w 210"/>
                  <a:gd name="T15" fmla="*/ 18 h 210"/>
                  <a:gd name="T16" fmla="*/ 192 w 210"/>
                  <a:gd name="T17" fmla="*/ 105 h 210"/>
                  <a:gd name="T18" fmla="*/ 105 w 210"/>
                  <a:gd name="T19" fmla="*/ 19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0" h="210">
                    <a:moveTo>
                      <a:pt x="105" y="0"/>
                    </a:moveTo>
                    <a:cubicBezTo>
                      <a:pt x="47" y="0"/>
                      <a:pt x="0" y="47"/>
                      <a:pt x="0" y="105"/>
                    </a:cubicBezTo>
                    <a:cubicBezTo>
                      <a:pt x="0" y="163"/>
                      <a:pt x="47" y="210"/>
                      <a:pt x="105" y="210"/>
                    </a:cubicBezTo>
                    <a:cubicBezTo>
                      <a:pt x="163" y="210"/>
                      <a:pt x="210" y="163"/>
                      <a:pt x="210" y="105"/>
                    </a:cubicBezTo>
                    <a:cubicBezTo>
                      <a:pt x="210" y="47"/>
                      <a:pt x="163" y="0"/>
                      <a:pt x="105" y="0"/>
                    </a:cubicBezTo>
                    <a:close/>
                    <a:moveTo>
                      <a:pt x="105" y="193"/>
                    </a:moveTo>
                    <a:cubicBezTo>
                      <a:pt x="56" y="193"/>
                      <a:pt x="17" y="154"/>
                      <a:pt x="17" y="105"/>
                    </a:cubicBezTo>
                    <a:cubicBezTo>
                      <a:pt x="17" y="57"/>
                      <a:pt x="56" y="18"/>
                      <a:pt x="105" y="18"/>
                    </a:cubicBezTo>
                    <a:cubicBezTo>
                      <a:pt x="153" y="18"/>
                      <a:pt x="192" y="57"/>
                      <a:pt x="192" y="105"/>
                    </a:cubicBezTo>
                    <a:cubicBezTo>
                      <a:pt x="192" y="154"/>
                      <a:pt x="153" y="193"/>
                      <a:pt x="105" y="1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1" name="Group 399"/>
          <p:cNvGrpSpPr/>
          <p:nvPr/>
        </p:nvGrpSpPr>
        <p:grpSpPr>
          <a:xfrm>
            <a:off x="7148832" y="893600"/>
            <a:ext cx="1739504" cy="1690715"/>
            <a:chOff x="3690938" y="436563"/>
            <a:chExt cx="5264150" cy="5114925"/>
          </a:xfrm>
        </p:grpSpPr>
        <p:sp>
          <p:nvSpPr>
            <p:cNvPr id="138" name="Freeform 400"/>
            <p:cNvSpPr>
              <a:spLocks noEditPoints="1"/>
            </p:cNvSpPr>
            <p:nvPr/>
          </p:nvSpPr>
          <p:spPr bwMode="auto">
            <a:xfrm>
              <a:off x="3690938" y="436563"/>
              <a:ext cx="5264150" cy="5114925"/>
            </a:xfrm>
            <a:custGeom>
              <a:avLst/>
              <a:gdLst>
                <a:gd name="T0" fmla="*/ 2355 w 2519"/>
                <a:gd name="T1" fmla="*/ 1508 h 2448"/>
                <a:gd name="T2" fmla="*/ 2189 w 2519"/>
                <a:gd name="T3" fmla="*/ 1879 h 2448"/>
                <a:gd name="T4" fmla="*/ 2175 w 2519"/>
                <a:gd name="T5" fmla="*/ 1942 h 2448"/>
                <a:gd name="T6" fmla="*/ 2012 w 2519"/>
                <a:gd name="T7" fmla="*/ 2110 h 2448"/>
                <a:gd name="T8" fmla="*/ 1952 w 2519"/>
                <a:gd name="T9" fmla="*/ 2246 h 2448"/>
                <a:gd name="T10" fmla="*/ 1892 w 2519"/>
                <a:gd name="T11" fmla="*/ 2214 h 2448"/>
                <a:gd name="T12" fmla="*/ 1571 w 2519"/>
                <a:gd name="T13" fmla="*/ 2367 h 2448"/>
                <a:gd name="T14" fmla="*/ 1499 w 2519"/>
                <a:gd name="T15" fmla="*/ 2401 h 2448"/>
                <a:gd name="T16" fmla="*/ 1365 w 2519"/>
                <a:gd name="T17" fmla="*/ 2378 h 2448"/>
                <a:gd name="T18" fmla="*/ 856 w 2519"/>
                <a:gd name="T19" fmla="*/ 2171 h 2448"/>
                <a:gd name="T20" fmla="*/ 337 w 2519"/>
                <a:gd name="T21" fmla="*/ 775 h 2448"/>
                <a:gd name="T22" fmla="*/ 1155 w 2519"/>
                <a:gd name="T23" fmla="*/ 132 h 2448"/>
                <a:gd name="T24" fmla="*/ 1223 w 2519"/>
                <a:gd name="T25" fmla="*/ 75 h 2448"/>
                <a:gd name="T26" fmla="*/ 1380 w 2519"/>
                <a:gd name="T27" fmla="*/ 119 h 2448"/>
                <a:gd name="T28" fmla="*/ 1517 w 2519"/>
                <a:gd name="T29" fmla="*/ 98 h 2448"/>
                <a:gd name="T30" fmla="*/ 1927 w 2519"/>
                <a:gd name="T31" fmla="*/ 444 h 2448"/>
                <a:gd name="T32" fmla="*/ 2125 w 2519"/>
                <a:gd name="T33" fmla="*/ 591 h 2448"/>
                <a:gd name="T34" fmla="*/ 2125 w 2519"/>
                <a:gd name="T35" fmla="*/ 591 h 2448"/>
                <a:gd name="T36" fmla="*/ 1690 w 2519"/>
                <a:gd name="T37" fmla="*/ 393 h 2448"/>
                <a:gd name="T38" fmla="*/ 195 w 2519"/>
                <a:gd name="T39" fmla="*/ 1086 h 2448"/>
                <a:gd name="T40" fmla="*/ 163 w 2519"/>
                <a:gd name="T41" fmla="*/ 1009 h 2448"/>
                <a:gd name="T42" fmla="*/ 201 w 2519"/>
                <a:gd name="T43" fmla="*/ 764 h 2448"/>
                <a:gd name="T44" fmla="*/ 337 w 2519"/>
                <a:gd name="T45" fmla="*/ 775 h 2448"/>
                <a:gd name="T46" fmla="*/ 1384 w 2519"/>
                <a:gd name="T47" fmla="*/ 66 h 2448"/>
                <a:gd name="T48" fmla="*/ 1147 w 2519"/>
                <a:gd name="T49" fmla="*/ 0 h 2448"/>
                <a:gd name="T50" fmla="*/ 1064 w 2519"/>
                <a:gd name="T51" fmla="*/ 79 h 2448"/>
                <a:gd name="T52" fmla="*/ 141 w 2519"/>
                <a:gd name="T53" fmla="*/ 925 h 2448"/>
                <a:gd name="T54" fmla="*/ 83 w 2519"/>
                <a:gd name="T55" fmla="*/ 1247 h 2448"/>
                <a:gd name="T56" fmla="*/ 1468 w 2519"/>
                <a:gd name="T57" fmla="*/ 2434 h 2448"/>
                <a:gd name="T58" fmla="*/ 1476 w 2519"/>
                <a:gd name="T59" fmla="*/ 2447 h 2448"/>
                <a:gd name="T60" fmla="*/ 1604 w 2519"/>
                <a:gd name="T61" fmla="*/ 2447 h 2448"/>
                <a:gd name="T62" fmla="*/ 1599 w 2519"/>
                <a:gd name="T63" fmla="*/ 2406 h 2448"/>
                <a:gd name="T64" fmla="*/ 1941 w 2519"/>
                <a:gd name="T65" fmla="*/ 2315 h 2448"/>
                <a:gd name="T66" fmla="*/ 2028 w 2519"/>
                <a:gd name="T67" fmla="*/ 2212 h 2448"/>
                <a:gd name="T68" fmla="*/ 2102 w 2519"/>
                <a:gd name="T69" fmla="*/ 2227 h 2448"/>
                <a:gd name="T70" fmla="*/ 2154 w 2519"/>
                <a:gd name="T71" fmla="*/ 2075 h 2448"/>
                <a:gd name="T72" fmla="*/ 2198 w 2519"/>
                <a:gd name="T73" fmla="*/ 2030 h 2448"/>
                <a:gd name="T74" fmla="*/ 2252 w 2519"/>
                <a:gd name="T75" fmla="*/ 1939 h 2448"/>
                <a:gd name="T76" fmla="*/ 2274 w 2519"/>
                <a:gd name="T77" fmla="*/ 1943 h 2448"/>
                <a:gd name="T78" fmla="*/ 2480 w 2519"/>
                <a:gd name="T79" fmla="*/ 1372 h 2448"/>
                <a:gd name="T80" fmla="*/ 2465 w 2519"/>
                <a:gd name="T81" fmla="*/ 883 h 2448"/>
                <a:gd name="T82" fmla="*/ 1600 w 2519"/>
                <a:gd name="T83" fmla="*/ 96 h 2448"/>
                <a:gd name="T84" fmla="*/ 1553 w 2519"/>
                <a:gd name="T85" fmla="*/ 0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19" h="2448">
                  <a:moveTo>
                    <a:pt x="2355" y="1508"/>
                  </a:moveTo>
                  <a:cubicBezTo>
                    <a:pt x="2355" y="1508"/>
                    <a:pt x="2355" y="1508"/>
                    <a:pt x="2355" y="1508"/>
                  </a:cubicBezTo>
                  <a:cubicBezTo>
                    <a:pt x="2355" y="1508"/>
                    <a:pt x="2355" y="1508"/>
                    <a:pt x="2355" y="1508"/>
                  </a:cubicBezTo>
                  <a:cubicBezTo>
                    <a:pt x="2306" y="1653"/>
                    <a:pt x="2250" y="1775"/>
                    <a:pt x="2189" y="1879"/>
                  </a:cubicBezTo>
                  <a:cubicBezTo>
                    <a:pt x="2192" y="1882"/>
                    <a:pt x="2194" y="1884"/>
                    <a:pt x="2196" y="1887"/>
                  </a:cubicBezTo>
                  <a:cubicBezTo>
                    <a:pt x="2207" y="1908"/>
                    <a:pt x="2188" y="1927"/>
                    <a:pt x="2175" y="1942"/>
                  </a:cubicBezTo>
                  <a:cubicBezTo>
                    <a:pt x="2155" y="1964"/>
                    <a:pt x="2132" y="1984"/>
                    <a:pt x="2108" y="2000"/>
                  </a:cubicBezTo>
                  <a:cubicBezTo>
                    <a:pt x="2077" y="2040"/>
                    <a:pt x="2045" y="2077"/>
                    <a:pt x="2012" y="2110"/>
                  </a:cubicBezTo>
                  <a:cubicBezTo>
                    <a:pt x="2018" y="2127"/>
                    <a:pt x="2022" y="2147"/>
                    <a:pt x="2023" y="2159"/>
                  </a:cubicBezTo>
                  <a:cubicBezTo>
                    <a:pt x="2003" y="2188"/>
                    <a:pt x="1975" y="2216"/>
                    <a:pt x="1952" y="2246"/>
                  </a:cubicBezTo>
                  <a:cubicBezTo>
                    <a:pt x="1950" y="2246"/>
                    <a:pt x="1948" y="2247"/>
                    <a:pt x="1946" y="2247"/>
                  </a:cubicBezTo>
                  <a:cubicBezTo>
                    <a:pt x="1927" y="2247"/>
                    <a:pt x="1909" y="2229"/>
                    <a:pt x="1892" y="2214"/>
                  </a:cubicBezTo>
                  <a:cubicBezTo>
                    <a:pt x="1791" y="2286"/>
                    <a:pt x="1685" y="2330"/>
                    <a:pt x="1579" y="2354"/>
                  </a:cubicBezTo>
                  <a:cubicBezTo>
                    <a:pt x="1578" y="2359"/>
                    <a:pt x="1575" y="2363"/>
                    <a:pt x="1571" y="2367"/>
                  </a:cubicBezTo>
                  <a:cubicBezTo>
                    <a:pt x="1554" y="2383"/>
                    <a:pt x="1531" y="2401"/>
                    <a:pt x="1507" y="2401"/>
                  </a:cubicBezTo>
                  <a:cubicBezTo>
                    <a:pt x="1504" y="2401"/>
                    <a:pt x="1502" y="2401"/>
                    <a:pt x="1499" y="2401"/>
                  </a:cubicBezTo>
                  <a:cubicBezTo>
                    <a:pt x="1485" y="2395"/>
                    <a:pt x="1475" y="2383"/>
                    <a:pt x="1464" y="2373"/>
                  </a:cubicBezTo>
                  <a:cubicBezTo>
                    <a:pt x="1431" y="2376"/>
                    <a:pt x="1397" y="2378"/>
                    <a:pt x="1365" y="2378"/>
                  </a:cubicBezTo>
                  <a:cubicBezTo>
                    <a:pt x="957" y="2378"/>
                    <a:pt x="601" y="2145"/>
                    <a:pt x="601" y="2145"/>
                  </a:cubicBezTo>
                  <a:cubicBezTo>
                    <a:pt x="690" y="2163"/>
                    <a:pt x="775" y="2171"/>
                    <a:pt x="856" y="2171"/>
                  </a:cubicBezTo>
                  <a:cubicBezTo>
                    <a:pt x="1389" y="2171"/>
                    <a:pt x="1784" y="1817"/>
                    <a:pt x="2355" y="1508"/>
                  </a:cubicBezTo>
                  <a:moveTo>
                    <a:pt x="337" y="775"/>
                  </a:moveTo>
                  <a:cubicBezTo>
                    <a:pt x="448" y="577"/>
                    <a:pt x="616" y="355"/>
                    <a:pt x="860" y="216"/>
                  </a:cubicBezTo>
                  <a:cubicBezTo>
                    <a:pt x="956" y="161"/>
                    <a:pt x="1056" y="136"/>
                    <a:pt x="1155" y="132"/>
                  </a:cubicBezTo>
                  <a:cubicBezTo>
                    <a:pt x="1177" y="110"/>
                    <a:pt x="1192" y="76"/>
                    <a:pt x="1222" y="75"/>
                  </a:cubicBezTo>
                  <a:cubicBezTo>
                    <a:pt x="1222" y="75"/>
                    <a:pt x="1223" y="75"/>
                    <a:pt x="1223" y="75"/>
                  </a:cubicBezTo>
                  <a:cubicBezTo>
                    <a:pt x="1228" y="75"/>
                    <a:pt x="1234" y="76"/>
                    <a:pt x="1239" y="78"/>
                  </a:cubicBezTo>
                  <a:cubicBezTo>
                    <a:pt x="1287" y="90"/>
                    <a:pt x="1331" y="119"/>
                    <a:pt x="1380" y="119"/>
                  </a:cubicBezTo>
                  <a:cubicBezTo>
                    <a:pt x="1387" y="119"/>
                    <a:pt x="1393" y="119"/>
                    <a:pt x="1400" y="117"/>
                  </a:cubicBezTo>
                  <a:cubicBezTo>
                    <a:pt x="1439" y="115"/>
                    <a:pt x="1480" y="116"/>
                    <a:pt x="1517" y="98"/>
                  </a:cubicBezTo>
                  <a:cubicBezTo>
                    <a:pt x="1553" y="117"/>
                    <a:pt x="1536" y="169"/>
                    <a:pt x="1532" y="201"/>
                  </a:cubicBezTo>
                  <a:cubicBezTo>
                    <a:pt x="1629" y="239"/>
                    <a:pt x="1789" y="345"/>
                    <a:pt x="1927" y="444"/>
                  </a:cubicBezTo>
                  <a:cubicBezTo>
                    <a:pt x="1953" y="457"/>
                    <a:pt x="1979" y="473"/>
                    <a:pt x="2002" y="492"/>
                  </a:cubicBezTo>
                  <a:cubicBezTo>
                    <a:pt x="2055" y="534"/>
                    <a:pt x="2095" y="567"/>
                    <a:pt x="2125" y="591"/>
                  </a:cubicBezTo>
                  <a:cubicBezTo>
                    <a:pt x="2169" y="625"/>
                    <a:pt x="2197" y="646"/>
                    <a:pt x="2196" y="646"/>
                  </a:cubicBezTo>
                  <a:cubicBezTo>
                    <a:pt x="2196" y="646"/>
                    <a:pt x="2174" y="630"/>
                    <a:pt x="2125" y="591"/>
                  </a:cubicBezTo>
                  <a:cubicBezTo>
                    <a:pt x="2076" y="553"/>
                    <a:pt x="2005" y="499"/>
                    <a:pt x="1927" y="444"/>
                  </a:cubicBezTo>
                  <a:cubicBezTo>
                    <a:pt x="1856" y="408"/>
                    <a:pt x="1776" y="393"/>
                    <a:pt x="1690" y="393"/>
                  </a:cubicBezTo>
                  <a:cubicBezTo>
                    <a:pt x="1074" y="393"/>
                    <a:pt x="159" y="1197"/>
                    <a:pt x="159" y="1197"/>
                  </a:cubicBezTo>
                  <a:cubicBezTo>
                    <a:pt x="159" y="1197"/>
                    <a:pt x="170" y="1155"/>
                    <a:pt x="195" y="1086"/>
                  </a:cubicBezTo>
                  <a:cubicBezTo>
                    <a:pt x="191" y="1085"/>
                    <a:pt x="186" y="1084"/>
                    <a:pt x="181" y="1083"/>
                  </a:cubicBezTo>
                  <a:cubicBezTo>
                    <a:pt x="135" y="1082"/>
                    <a:pt x="122" y="1031"/>
                    <a:pt x="163" y="1009"/>
                  </a:cubicBezTo>
                  <a:cubicBezTo>
                    <a:pt x="202" y="973"/>
                    <a:pt x="214" y="913"/>
                    <a:pt x="191" y="865"/>
                  </a:cubicBezTo>
                  <a:cubicBezTo>
                    <a:pt x="171" y="834"/>
                    <a:pt x="150" y="778"/>
                    <a:pt x="201" y="764"/>
                  </a:cubicBezTo>
                  <a:cubicBezTo>
                    <a:pt x="203" y="764"/>
                    <a:pt x="206" y="764"/>
                    <a:pt x="209" y="764"/>
                  </a:cubicBezTo>
                  <a:cubicBezTo>
                    <a:pt x="251" y="764"/>
                    <a:pt x="294" y="774"/>
                    <a:pt x="337" y="775"/>
                  </a:cubicBezTo>
                  <a:moveTo>
                    <a:pt x="1553" y="0"/>
                  </a:moveTo>
                  <a:cubicBezTo>
                    <a:pt x="1533" y="0"/>
                    <a:pt x="1484" y="66"/>
                    <a:pt x="1384" y="66"/>
                  </a:cubicBezTo>
                  <a:cubicBezTo>
                    <a:pt x="1384" y="66"/>
                    <a:pt x="1384" y="66"/>
                    <a:pt x="1384" y="66"/>
                  </a:cubicBezTo>
                  <a:cubicBezTo>
                    <a:pt x="1284" y="66"/>
                    <a:pt x="1192" y="0"/>
                    <a:pt x="1147" y="0"/>
                  </a:cubicBezTo>
                  <a:cubicBezTo>
                    <a:pt x="1130" y="0"/>
                    <a:pt x="1120" y="10"/>
                    <a:pt x="1120" y="39"/>
                  </a:cubicBezTo>
                  <a:cubicBezTo>
                    <a:pt x="1120" y="57"/>
                    <a:pt x="1057" y="63"/>
                    <a:pt x="1064" y="79"/>
                  </a:cubicBezTo>
                  <a:cubicBezTo>
                    <a:pt x="685" y="142"/>
                    <a:pt x="390" y="363"/>
                    <a:pt x="219" y="692"/>
                  </a:cubicBezTo>
                  <a:cubicBezTo>
                    <a:pt x="63" y="708"/>
                    <a:pt x="141" y="799"/>
                    <a:pt x="141" y="925"/>
                  </a:cubicBezTo>
                  <a:cubicBezTo>
                    <a:pt x="141" y="1012"/>
                    <a:pt x="0" y="1100"/>
                    <a:pt x="88" y="1144"/>
                  </a:cubicBezTo>
                  <a:cubicBezTo>
                    <a:pt x="85" y="1178"/>
                    <a:pt x="83" y="1212"/>
                    <a:pt x="83" y="1247"/>
                  </a:cubicBezTo>
                  <a:cubicBezTo>
                    <a:pt x="83" y="1910"/>
                    <a:pt x="622" y="2448"/>
                    <a:pt x="1285" y="2448"/>
                  </a:cubicBezTo>
                  <a:cubicBezTo>
                    <a:pt x="1347" y="2448"/>
                    <a:pt x="1408" y="2443"/>
                    <a:pt x="1468" y="2434"/>
                  </a:cubicBezTo>
                  <a:cubicBezTo>
                    <a:pt x="1468" y="2434"/>
                    <a:pt x="1468" y="2435"/>
                    <a:pt x="1468" y="2436"/>
                  </a:cubicBezTo>
                  <a:cubicBezTo>
                    <a:pt x="1468" y="2444"/>
                    <a:pt x="1471" y="2447"/>
                    <a:pt x="1476" y="2447"/>
                  </a:cubicBezTo>
                  <a:cubicBezTo>
                    <a:pt x="1491" y="2447"/>
                    <a:pt x="1526" y="2415"/>
                    <a:pt x="1555" y="2415"/>
                  </a:cubicBezTo>
                  <a:cubicBezTo>
                    <a:pt x="1584" y="2415"/>
                    <a:pt x="1599" y="2447"/>
                    <a:pt x="1604" y="2447"/>
                  </a:cubicBezTo>
                  <a:cubicBezTo>
                    <a:pt x="1606" y="2447"/>
                    <a:pt x="1606" y="2444"/>
                    <a:pt x="1606" y="2436"/>
                  </a:cubicBezTo>
                  <a:cubicBezTo>
                    <a:pt x="1606" y="2425"/>
                    <a:pt x="1604" y="2415"/>
                    <a:pt x="1599" y="2406"/>
                  </a:cubicBezTo>
                  <a:cubicBezTo>
                    <a:pt x="1698" y="2380"/>
                    <a:pt x="1771" y="2347"/>
                    <a:pt x="1858" y="2297"/>
                  </a:cubicBezTo>
                  <a:cubicBezTo>
                    <a:pt x="1901" y="2309"/>
                    <a:pt x="1924" y="2315"/>
                    <a:pt x="1941" y="2315"/>
                  </a:cubicBezTo>
                  <a:cubicBezTo>
                    <a:pt x="1957" y="2315"/>
                    <a:pt x="1967" y="2310"/>
                    <a:pt x="1982" y="2300"/>
                  </a:cubicBezTo>
                  <a:cubicBezTo>
                    <a:pt x="2040" y="2261"/>
                    <a:pt x="1985" y="2212"/>
                    <a:pt x="2028" y="2212"/>
                  </a:cubicBezTo>
                  <a:cubicBezTo>
                    <a:pt x="2040" y="2212"/>
                    <a:pt x="2060" y="2216"/>
                    <a:pt x="2093" y="2225"/>
                  </a:cubicBezTo>
                  <a:cubicBezTo>
                    <a:pt x="2097" y="2227"/>
                    <a:pt x="2100" y="2227"/>
                    <a:pt x="2102" y="2227"/>
                  </a:cubicBezTo>
                  <a:cubicBezTo>
                    <a:pt x="2121" y="2227"/>
                    <a:pt x="2078" y="2189"/>
                    <a:pt x="2054" y="2169"/>
                  </a:cubicBezTo>
                  <a:cubicBezTo>
                    <a:pt x="2089" y="2140"/>
                    <a:pt x="2123" y="2108"/>
                    <a:pt x="2154" y="2075"/>
                  </a:cubicBezTo>
                  <a:cubicBezTo>
                    <a:pt x="2157" y="2079"/>
                    <a:pt x="2159" y="2081"/>
                    <a:pt x="2160" y="2081"/>
                  </a:cubicBezTo>
                  <a:cubicBezTo>
                    <a:pt x="2170" y="2081"/>
                    <a:pt x="2172" y="2030"/>
                    <a:pt x="2198" y="2030"/>
                  </a:cubicBezTo>
                  <a:cubicBezTo>
                    <a:pt x="2246" y="2030"/>
                    <a:pt x="2231" y="2011"/>
                    <a:pt x="2231" y="1958"/>
                  </a:cubicBezTo>
                  <a:cubicBezTo>
                    <a:pt x="2231" y="1943"/>
                    <a:pt x="2241" y="1939"/>
                    <a:pt x="2252" y="1939"/>
                  </a:cubicBezTo>
                  <a:cubicBezTo>
                    <a:pt x="2257" y="1939"/>
                    <a:pt x="2262" y="1940"/>
                    <a:pt x="2266" y="1941"/>
                  </a:cubicBezTo>
                  <a:cubicBezTo>
                    <a:pt x="2270" y="1942"/>
                    <a:pt x="2273" y="1943"/>
                    <a:pt x="2274" y="1943"/>
                  </a:cubicBezTo>
                  <a:cubicBezTo>
                    <a:pt x="2275" y="1943"/>
                    <a:pt x="2273" y="1942"/>
                    <a:pt x="2267" y="1938"/>
                  </a:cubicBezTo>
                  <a:cubicBezTo>
                    <a:pt x="2382" y="1775"/>
                    <a:pt x="2458" y="1581"/>
                    <a:pt x="2480" y="1372"/>
                  </a:cubicBezTo>
                  <a:cubicBezTo>
                    <a:pt x="2519" y="1352"/>
                    <a:pt x="2513" y="1263"/>
                    <a:pt x="2477" y="1147"/>
                  </a:cubicBezTo>
                  <a:cubicBezTo>
                    <a:pt x="2437" y="1017"/>
                    <a:pt x="2512" y="883"/>
                    <a:pt x="2465" y="883"/>
                  </a:cubicBezTo>
                  <a:cubicBezTo>
                    <a:pt x="2455" y="883"/>
                    <a:pt x="2444" y="889"/>
                    <a:pt x="2435" y="900"/>
                  </a:cubicBezTo>
                  <a:cubicBezTo>
                    <a:pt x="2312" y="493"/>
                    <a:pt x="2016" y="195"/>
                    <a:pt x="1600" y="96"/>
                  </a:cubicBezTo>
                  <a:cubicBezTo>
                    <a:pt x="1612" y="75"/>
                    <a:pt x="1564" y="63"/>
                    <a:pt x="1564" y="39"/>
                  </a:cubicBezTo>
                  <a:cubicBezTo>
                    <a:pt x="1564" y="10"/>
                    <a:pt x="1561" y="0"/>
                    <a:pt x="1553" y="0"/>
                  </a:cubicBezTo>
                </a:path>
              </a:pathLst>
            </a:custGeom>
            <a:solidFill>
              <a:srgbClr val="D4D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9" name="Freeform 401"/>
            <p:cNvSpPr>
              <a:spLocks noEditPoints="1"/>
            </p:cNvSpPr>
            <p:nvPr/>
          </p:nvSpPr>
          <p:spPr bwMode="auto">
            <a:xfrm>
              <a:off x="3946526" y="593726"/>
              <a:ext cx="4335463" cy="2343150"/>
            </a:xfrm>
            <a:custGeom>
              <a:avLst/>
              <a:gdLst>
                <a:gd name="T0" fmla="*/ 2003 w 2075"/>
                <a:gd name="T1" fmla="*/ 516 h 1122"/>
                <a:gd name="T2" fmla="*/ 2074 w 2075"/>
                <a:gd name="T3" fmla="*/ 571 h 1122"/>
                <a:gd name="T4" fmla="*/ 2003 w 2075"/>
                <a:gd name="T5" fmla="*/ 516 h 1122"/>
                <a:gd name="T6" fmla="*/ 1805 w 2075"/>
                <a:gd name="T7" fmla="*/ 369 h 1122"/>
                <a:gd name="T8" fmla="*/ 2003 w 2075"/>
                <a:gd name="T9" fmla="*/ 516 h 1122"/>
                <a:gd name="T10" fmla="*/ 1880 w 2075"/>
                <a:gd name="T11" fmla="*/ 417 h 1122"/>
                <a:gd name="T12" fmla="*/ 1805 w 2075"/>
                <a:gd name="T13" fmla="*/ 369 h 1122"/>
                <a:gd name="T14" fmla="*/ 847 w 2075"/>
                <a:gd name="T15" fmla="*/ 250 h 1122"/>
                <a:gd name="T16" fmla="*/ 764 w 2075"/>
                <a:gd name="T17" fmla="*/ 214 h 1122"/>
                <a:gd name="T18" fmla="*/ 872 w 2075"/>
                <a:gd name="T19" fmla="*/ 140 h 1122"/>
                <a:gd name="T20" fmla="*/ 915 w 2075"/>
                <a:gd name="T21" fmla="*/ 136 h 1122"/>
                <a:gd name="T22" fmla="*/ 998 w 2075"/>
                <a:gd name="T23" fmla="*/ 172 h 1122"/>
                <a:gd name="T24" fmla="*/ 891 w 2075"/>
                <a:gd name="T25" fmla="*/ 246 h 1122"/>
                <a:gd name="T26" fmla="*/ 847 w 2075"/>
                <a:gd name="T27" fmla="*/ 250 h 1122"/>
                <a:gd name="T28" fmla="*/ 1101 w 2075"/>
                <a:gd name="T29" fmla="*/ 0 h 1122"/>
                <a:gd name="T30" fmla="*/ 1100 w 2075"/>
                <a:gd name="T31" fmla="*/ 0 h 1122"/>
                <a:gd name="T32" fmla="*/ 1033 w 2075"/>
                <a:gd name="T33" fmla="*/ 57 h 1122"/>
                <a:gd name="T34" fmla="*/ 738 w 2075"/>
                <a:gd name="T35" fmla="*/ 141 h 1122"/>
                <a:gd name="T36" fmla="*/ 215 w 2075"/>
                <a:gd name="T37" fmla="*/ 700 h 1122"/>
                <a:gd name="T38" fmla="*/ 87 w 2075"/>
                <a:gd name="T39" fmla="*/ 689 h 1122"/>
                <a:gd name="T40" fmla="*/ 79 w 2075"/>
                <a:gd name="T41" fmla="*/ 689 h 1122"/>
                <a:gd name="T42" fmla="*/ 69 w 2075"/>
                <a:gd name="T43" fmla="*/ 790 h 1122"/>
                <a:gd name="T44" fmla="*/ 41 w 2075"/>
                <a:gd name="T45" fmla="*/ 934 h 1122"/>
                <a:gd name="T46" fmla="*/ 59 w 2075"/>
                <a:gd name="T47" fmla="*/ 1008 h 1122"/>
                <a:gd name="T48" fmla="*/ 73 w 2075"/>
                <a:gd name="T49" fmla="*/ 1011 h 1122"/>
                <a:gd name="T50" fmla="*/ 37 w 2075"/>
                <a:gd name="T51" fmla="*/ 1122 h 1122"/>
                <a:gd name="T52" fmla="*/ 1568 w 2075"/>
                <a:gd name="T53" fmla="*/ 318 h 1122"/>
                <a:gd name="T54" fmla="*/ 1805 w 2075"/>
                <a:gd name="T55" fmla="*/ 369 h 1122"/>
                <a:gd name="T56" fmla="*/ 1410 w 2075"/>
                <a:gd name="T57" fmla="*/ 126 h 1122"/>
                <a:gd name="T58" fmla="*/ 1395 w 2075"/>
                <a:gd name="T59" fmla="*/ 23 h 1122"/>
                <a:gd name="T60" fmla="*/ 1278 w 2075"/>
                <a:gd name="T61" fmla="*/ 42 h 1122"/>
                <a:gd name="T62" fmla="*/ 1258 w 2075"/>
                <a:gd name="T63" fmla="*/ 44 h 1122"/>
                <a:gd name="T64" fmla="*/ 1117 w 2075"/>
                <a:gd name="T65" fmla="*/ 3 h 1122"/>
                <a:gd name="T66" fmla="*/ 1101 w 2075"/>
                <a:gd name="T67" fmla="*/ 0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75" h="1122">
                  <a:moveTo>
                    <a:pt x="2003" y="516"/>
                  </a:moveTo>
                  <a:cubicBezTo>
                    <a:pt x="2052" y="555"/>
                    <a:pt x="2074" y="571"/>
                    <a:pt x="2074" y="571"/>
                  </a:cubicBezTo>
                  <a:cubicBezTo>
                    <a:pt x="2075" y="571"/>
                    <a:pt x="2047" y="550"/>
                    <a:pt x="2003" y="516"/>
                  </a:cubicBezTo>
                  <a:moveTo>
                    <a:pt x="1805" y="369"/>
                  </a:moveTo>
                  <a:cubicBezTo>
                    <a:pt x="1883" y="424"/>
                    <a:pt x="1954" y="478"/>
                    <a:pt x="2003" y="516"/>
                  </a:cubicBezTo>
                  <a:cubicBezTo>
                    <a:pt x="1973" y="492"/>
                    <a:pt x="1933" y="459"/>
                    <a:pt x="1880" y="417"/>
                  </a:cubicBezTo>
                  <a:cubicBezTo>
                    <a:pt x="1857" y="398"/>
                    <a:pt x="1831" y="382"/>
                    <a:pt x="1805" y="369"/>
                  </a:cubicBezTo>
                  <a:moveTo>
                    <a:pt x="847" y="250"/>
                  </a:moveTo>
                  <a:cubicBezTo>
                    <a:pt x="802" y="250"/>
                    <a:pt x="768" y="236"/>
                    <a:pt x="764" y="214"/>
                  </a:cubicBezTo>
                  <a:cubicBezTo>
                    <a:pt x="759" y="185"/>
                    <a:pt x="807" y="151"/>
                    <a:pt x="872" y="140"/>
                  </a:cubicBezTo>
                  <a:cubicBezTo>
                    <a:pt x="887" y="137"/>
                    <a:pt x="901" y="136"/>
                    <a:pt x="915" y="136"/>
                  </a:cubicBezTo>
                  <a:cubicBezTo>
                    <a:pt x="960" y="136"/>
                    <a:pt x="994" y="149"/>
                    <a:pt x="998" y="172"/>
                  </a:cubicBezTo>
                  <a:cubicBezTo>
                    <a:pt x="1003" y="201"/>
                    <a:pt x="955" y="234"/>
                    <a:pt x="891" y="246"/>
                  </a:cubicBezTo>
                  <a:cubicBezTo>
                    <a:pt x="875" y="249"/>
                    <a:pt x="861" y="250"/>
                    <a:pt x="847" y="250"/>
                  </a:cubicBezTo>
                  <a:moveTo>
                    <a:pt x="1101" y="0"/>
                  </a:moveTo>
                  <a:cubicBezTo>
                    <a:pt x="1101" y="0"/>
                    <a:pt x="1100" y="0"/>
                    <a:pt x="1100" y="0"/>
                  </a:cubicBezTo>
                  <a:cubicBezTo>
                    <a:pt x="1070" y="1"/>
                    <a:pt x="1055" y="35"/>
                    <a:pt x="1033" y="57"/>
                  </a:cubicBezTo>
                  <a:cubicBezTo>
                    <a:pt x="934" y="61"/>
                    <a:pt x="834" y="86"/>
                    <a:pt x="738" y="141"/>
                  </a:cubicBezTo>
                  <a:cubicBezTo>
                    <a:pt x="494" y="280"/>
                    <a:pt x="326" y="502"/>
                    <a:pt x="215" y="700"/>
                  </a:cubicBezTo>
                  <a:cubicBezTo>
                    <a:pt x="172" y="699"/>
                    <a:pt x="129" y="689"/>
                    <a:pt x="87" y="689"/>
                  </a:cubicBezTo>
                  <a:cubicBezTo>
                    <a:pt x="84" y="689"/>
                    <a:pt x="81" y="689"/>
                    <a:pt x="79" y="689"/>
                  </a:cubicBezTo>
                  <a:cubicBezTo>
                    <a:pt x="28" y="703"/>
                    <a:pt x="49" y="759"/>
                    <a:pt x="69" y="790"/>
                  </a:cubicBezTo>
                  <a:cubicBezTo>
                    <a:pt x="92" y="838"/>
                    <a:pt x="80" y="898"/>
                    <a:pt x="41" y="934"/>
                  </a:cubicBezTo>
                  <a:cubicBezTo>
                    <a:pt x="0" y="956"/>
                    <a:pt x="13" y="1007"/>
                    <a:pt x="59" y="1008"/>
                  </a:cubicBezTo>
                  <a:cubicBezTo>
                    <a:pt x="64" y="1009"/>
                    <a:pt x="69" y="1010"/>
                    <a:pt x="73" y="1011"/>
                  </a:cubicBezTo>
                  <a:cubicBezTo>
                    <a:pt x="48" y="1080"/>
                    <a:pt x="37" y="1122"/>
                    <a:pt x="37" y="1122"/>
                  </a:cubicBezTo>
                  <a:cubicBezTo>
                    <a:pt x="37" y="1122"/>
                    <a:pt x="952" y="318"/>
                    <a:pt x="1568" y="318"/>
                  </a:cubicBezTo>
                  <a:cubicBezTo>
                    <a:pt x="1654" y="318"/>
                    <a:pt x="1734" y="333"/>
                    <a:pt x="1805" y="369"/>
                  </a:cubicBezTo>
                  <a:cubicBezTo>
                    <a:pt x="1667" y="270"/>
                    <a:pt x="1507" y="164"/>
                    <a:pt x="1410" y="126"/>
                  </a:cubicBezTo>
                  <a:cubicBezTo>
                    <a:pt x="1414" y="94"/>
                    <a:pt x="1431" y="42"/>
                    <a:pt x="1395" y="23"/>
                  </a:cubicBezTo>
                  <a:cubicBezTo>
                    <a:pt x="1358" y="41"/>
                    <a:pt x="1317" y="40"/>
                    <a:pt x="1278" y="42"/>
                  </a:cubicBezTo>
                  <a:cubicBezTo>
                    <a:pt x="1271" y="44"/>
                    <a:pt x="1265" y="44"/>
                    <a:pt x="1258" y="44"/>
                  </a:cubicBezTo>
                  <a:cubicBezTo>
                    <a:pt x="1209" y="44"/>
                    <a:pt x="1165" y="15"/>
                    <a:pt x="1117" y="3"/>
                  </a:cubicBezTo>
                  <a:cubicBezTo>
                    <a:pt x="1112" y="1"/>
                    <a:pt x="1106" y="0"/>
                    <a:pt x="1101" y="0"/>
                  </a:cubicBezTo>
                </a:path>
              </a:pathLst>
            </a:custGeom>
            <a:solidFill>
              <a:srgbClr val="DC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0" name="Freeform 402"/>
            <p:cNvSpPr>
              <a:spLocks/>
            </p:cNvSpPr>
            <p:nvPr/>
          </p:nvSpPr>
          <p:spPr bwMode="auto">
            <a:xfrm>
              <a:off x="4946651" y="3587751"/>
              <a:ext cx="3665538" cy="1865313"/>
            </a:xfrm>
            <a:custGeom>
              <a:avLst/>
              <a:gdLst>
                <a:gd name="T0" fmla="*/ 1754 w 1754"/>
                <a:gd name="T1" fmla="*/ 0 h 893"/>
                <a:gd name="T2" fmla="*/ 255 w 1754"/>
                <a:gd name="T3" fmla="*/ 663 h 893"/>
                <a:gd name="T4" fmla="*/ 0 w 1754"/>
                <a:gd name="T5" fmla="*/ 637 h 893"/>
                <a:gd name="T6" fmla="*/ 764 w 1754"/>
                <a:gd name="T7" fmla="*/ 870 h 893"/>
                <a:gd name="T8" fmla="*/ 863 w 1754"/>
                <a:gd name="T9" fmla="*/ 865 h 893"/>
                <a:gd name="T10" fmla="*/ 898 w 1754"/>
                <a:gd name="T11" fmla="*/ 893 h 893"/>
                <a:gd name="T12" fmla="*/ 906 w 1754"/>
                <a:gd name="T13" fmla="*/ 893 h 893"/>
                <a:gd name="T14" fmla="*/ 970 w 1754"/>
                <a:gd name="T15" fmla="*/ 859 h 893"/>
                <a:gd name="T16" fmla="*/ 978 w 1754"/>
                <a:gd name="T17" fmla="*/ 846 h 893"/>
                <a:gd name="T18" fmla="*/ 1291 w 1754"/>
                <a:gd name="T19" fmla="*/ 706 h 893"/>
                <a:gd name="T20" fmla="*/ 1345 w 1754"/>
                <a:gd name="T21" fmla="*/ 739 h 893"/>
                <a:gd name="T22" fmla="*/ 1351 w 1754"/>
                <a:gd name="T23" fmla="*/ 738 h 893"/>
                <a:gd name="T24" fmla="*/ 1422 w 1754"/>
                <a:gd name="T25" fmla="*/ 651 h 893"/>
                <a:gd name="T26" fmla="*/ 1411 w 1754"/>
                <a:gd name="T27" fmla="*/ 602 h 893"/>
                <a:gd name="T28" fmla="*/ 1507 w 1754"/>
                <a:gd name="T29" fmla="*/ 492 h 893"/>
                <a:gd name="T30" fmla="*/ 1574 w 1754"/>
                <a:gd name="T31" fmla="*/ 434 h 893"/>
                <a:gd name="T32" fmla="*/ 1595 w 1754"/>
                <a:gd name="T33" fmla="*/ 379 h 893"/>
                <a:gd name="T34" fmla="*/ 1588 w 1754"/>
                <a:gd name="T35" fmla="*/ 371 h 893"/>
                <a:gd name="T36" fmla="*/ 1754 w 1754"/>
                <a:gd name="T37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4" h="893">
                  <a:moveTo>
                    <a:pt x="1754" y="0"/>
                  </a:moveTo>
                  <a:cubicBezTo>
                    <a:pt x="1183" y="309"/>
                    <a:pt x="788" y="663"/>
                    <a:pt x="255" y="663"/>
                  </a:cubicBezTo>
                  <a:cubicBezTo>
                    <a:pt x="174" y="663"/>
                    <a:pt x="89" y="655"/>
                    <a:pt x="0" y="637"/>
                  </a:cubicBezTo>
                  <a:cubicBezTo>
                    <a:pt x="0" y="637"/>
                    <a:pt x="356" y="870"/>
                    <a:pt x="764" y="870"/>
                  </a:cubicBezTo>
                  <a:cubicBezTo>
                    <a:pt x="796" y="870"/>
                    <a:pt x="830" y="868"/>
                    <a:pt x="863" y="865"/>
                  </a:cubicBezTo>
                  <a:cubicBezTo>
                    <a:pt x="874" y="875"/>
                    <a:pt x="884" y="887"/>
                    <a:pt x="898" y="893"/>
                  </a:cubicBezTo>
                  <a:cubicBezTo>
                    <a:pt x="901" y="893"/>
                    <a:pt x="903" y="893"/>
                    <a:pt x="906" y="893"/>
                  </a:cubicBezTo>
                  <a:cubicBezTo>
                    <a:pt x="930" y="893"/>
                    <a:pt x="953" y="875"/>
                    <a:pt x="970" y="859"/>
                  </a:cubicBezTo>
                  <a:cubicBezTo>
                    <a:pt x="974" y="855"/>
                    <a:pt x="977" y="851"/>
                    <a:pt x="978" y="846"/>
                  </a:cubicBezTo>
                  <a:cubicBezTo>
                    <a:pt x="1084" y="822"/>
                    <a:pt x="1190" y="778"/>
                    <a:pt x="1291" y="706"/>
                  </a:cubicBezTo>
                  <a:cubicBezTo>
                    <a:pt x="1308" y="721"/>
                    <a:pt x="1326" y="739"/>
                    <a:pt x="1345" y="739"/>
                  </a:cubicBezTo>
                  <a:cubicBezTo>
                    <a:pt x="1347" y="739"/>
                    <a:pt x="1349" y="738"/>
                    <a:pt x="1351" y="738"/>
                  </a:cubicBezTo>
                  <a:cubicBezTo>
                    <a:pt x="1374" y="708"/>
                    <a:pt x="1402" y="680"/>
                    <a:pt x="1422" y="651"/>
                  </a:cubicBezTo>
                  <a:cubicBezTo>
                    <a:pt x="1421" y="639"/>
                    <a:pt x="1417" y="619"/>
                    <a:pt x="1411" y="602"/>
                  </a:cubicBezTo>
                  <a:cubicBezTo>
                    <a:pt x="1444" y="569"/>
                    <a:pt x="1476" y="532"/>
                    <a:pt x="1507" y="492"/>
                  </a:cubicBezTo>
                  <a:cubicBezTo>
                    <a:pt x="1531" y="476"/>
                    <a:pt x="1554" y="456"/>
                    <a:pt x="1574" y="434"/>
                  </a:cubicBezTo>
                  <a:cubicBezTo>
                    <a:pt x="1587" y="419"/>
                    <a:pt x="1606" y="400"/>
                    <a:pt x="1595" y="379"/>
                  </a:cubicBezTo>
                  <a:cubicBezTo>
                    <a:pt x="1593" y="376"/>
                    <a:pt x="1591" y="374"/>
                    <a:pt x="1588" y="371"/>
                  </a:cubicBezTo>
                  <a:cubicBezTo>
                    <a:pt x="1649" y="267"/>
                    <a:pt x="1705" y="145"/>
                    <a:pt x="1754" y="0"/>
                  </a:cubicBezTo>
                </a:path>
              </a:pathLst>
            </a:custGeom>
            <a:solidFill>
              <a:srgbClr val="BE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1" name="Oval 403"/>
            <p:cNvSpPr>
              <a:spLocks noChangeArrowheads="1"/>
            </p:cNvSpPr>
            <p:nvPr/>
          </p:nvSpPr>
          <p:spPr bwMode="auto">
            <a:xfrm>
              <a:off x="5056188" y="2335213"/>
              <a:ext cx="1533525" cy="1533525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2" name="Freeform 404"/>
            <p:cNvSpPr>
              <a:spLocks/>
            </p:cNvSpPr>
            <p:nvPr/>
          </p:nvSpPr>
          <p:spPr bwMode="auto">
            <a:xfrm>
              <a:off x="5114926" y="2373313"/>
              <a:ext cx="1301750" cy="744538"/>
            </a:xfrm>
            <a:custGeom>
              <a:avLst/>
              <a:gdLst>
                <a:gd name="T0" fmla="*/ 292 w 623"/>
                <a:gd name="T1" fmla="*/ 19 h 356"/>
                <a:gd name="T2" fmla="*/ 0 w 623"/>
                <a:gd name="T3" fmla="*/ 356 h 356"/>
                <a:gd name="T4" fmla="*/ 318 w 623"/>
                <a:gd name="T5" fmla="*/ 94 h 356"/>
                <a:gd name="T6" fmla="*/ 623 w 623"/>
                <a:gd name="T7" fmla="*/ 166 h 356"/>
                <a:gd name="T8" fmla="*/ 292 w 623"/>
                <a:gd name="T9" fmla="*/ 19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356">
                  <a:moveTo>
                    <a:pt x="292" y="19"/>
                  </a:moveTo>
                  <a:cubicBezTo>
                    <a:pt x="122" y="44"/>
                    <a:pt x="0" y="190"/>
                    <a:pt x="0" y="356"/>
                  </a:cubicBezTo>
                  <a:cubicBezTo>
                    <a:pt x="39" y="213"/>
                    <a:pt x="162" y="117"/>
                    <a:pt x="318" y="94"/>
                  </a:cubicBezTo>
                  <a:cubicBezTo>
                    <a:pt x="434" y="77"/>
                    <a:pt x="542" y="95"/>
                    <a:pt x="623" y="166"/>
                  </a:cubicBezTo>
                  <a:cubicBezTo>
                    <a:pt x="552" y="61"/>
                    <a:pt x="425" y="0"/>
                    <a:pt x="292" y="19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3" name="Freeform 405"/>
            <p:cNvSpPr>
              <a:spLocks/>
            </p:cNvSpPr>
            <p:nvPr/>
          </p:nvSpPr>
          <p:spPr bwMode="auto">
            <a:xfrm>
              <a:off x="5051426" y="2249488"/>
              <a:ext cx="1301750" cy="696913"/>
            </a:xfrm>
            <a:custGeom>
              <a:avLst/>
              <a:gdLst>
                <a:gd name="T0" fmla="*/ 302 w 623"/>
                <a:gd name="T1" fmla="*/ 19 h 333"/>
                <a:gd name="T2" fmla="*/ 0 w 623"/>
                <a:gd name="T3" fmla="*/ 333 h 333"/>
                <a:gd name="T4" fmla="*/ 316 w 623"/>
                <a:gd name="T5" fmla="*/ 52 h 333"/>
                <a:gd name="T6" fmla="*/ 623 w 623"/>
                <a:gd name="T7" fmla="*/ 143 h 333"/>
                <a:gd name="T8" fmla="*/ 302 w 623"/>
                <a:gd name="T9" fmla="*/ 1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333">
                  <a:moveTo>
                    <a:pt x="302" y="19"/>
                  </a:moveTo>
                  <a:cubicBezTo>
                    <a:pt x="133" y="44"/>
                    <a:pt x="0" y="166"/>
                    <a:pt x="0" y="333"/>
                  </a:cubicBezTo>
                  <a:cubicBezTo>
                    <a:pt x="39" y="189"/>
                    <a:pt x="159" y="75"/>
                    <a:pt x="316" y="52"/>
                  </a:cubicBezTo>
                  <a:cubicBezTo>
                    <a:pt x="431" y="35"/>
                    <a:pt x="542" y="72"/>
                    <a:pt x="623" y="143"/>
                  </a:cubicBezTo>
                  <a:cubicBezTo>
                    <a:pt x="552" y="38"/>
                    <a:pt x="436" y="0"/>
                    <a:pt x="302" y="19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4" name="Freeform 406"/>
            <p:cNvSpPr>
              <a:spLocks noEditPoints="1"/>
            </p:cNvSpPr>
            <p:nvPr/>
          </p:nvSpPr>
          <p:spPr bwMode="auto">
            <a:xfrm>
              <a:off x="5411788" y="3086101"/>
              <a:ext cx="1362075" cy="973138"/>
            </a:xfrm>
            <a:custGeom>
              <a:avLst/>
              <a:gdLst>
                <a:gd name="T0" fmla="*/ 565 w 652"/>
                <a:gd name="T1" fmla="*/ 0 h 466"/>
                <a:gd name="T2" fmla="*/ 545 w 652"/>
                <a:gd name="T3" fmla="*/ 108 h 466"/>
                <a:gd name="T4" fmla="*/ 574 w 652"/>
                <a:gd name="T5" fmla="*/ 95 h 466"/>
                <a:gd name="T6" fmla="*/ 565 w 652"/>
                <a:gd name="T7" fmla="*/ 0 h 466"/>
                <a:gd name="T8" fmla="*/ 640 w 652"/>
                <a:gd name="T9" fmla="*/ 129 h 466"/>
                <a:gd name="T10" fmla="*/ 561 w 652"/>
                <a:gd name="T11" fmla="*/ 240 h 466"/>
                <a:gd name="T12" fmla="*/ 489 w 652"/>
                <a:gd name="T13" fmla="*/ 216 h 466"/>
                <a:gd name="T14" fmla="*/ 469 w 652"/>
                <a:gd name="T15" fmla="*/ 240 h 466"/>
                <a:gd name="T16" fmla="*/ 457 w 652"/>
                <a:gd name="T17" fmla="*/ 234 h 466"/>
                <a:gd name="T18" fmla="*/ 467 w 652"/>
                <a:gd name="T19" fmla="*/ 242 h 466"/>
                <a:gd name="T20" fmla="*/ 320 w 652"/>
                <a:gd name="T21" fmla="*/ 344 h 466"/>
                <a:gd name="T22" fmla="*/ 0 w 652"/>
                <a:gd name="T23" fmla="*/ 324 h 466"/>
                <a:gd name="T24" fmla="*/ 367 w 652"/>
                <a:gd name="T25" fmla="*/ 417 h 466"/>
                <a:gd name="T26" fmla="*/ 518 w 652"/>
                <a:gd name="T27" fmla="*/ 287 h 466"/>
                <a:gd name="T28" fmla="*/ 576 w 652"/>
                <a:gd name="T29" fmla="*/ 264 h 466"/>
                <a:gd name="T30" fmla="*/ 640 w 652"/>
                <a:gd name="T31" fmla="*/ 129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2" h="466">
                  <a:moveTo>
                    <a:pt x="565" y="0"/>
                  </a:moveTo>
                  <a:cubicBezTo>
                    <a:pt x="564" y="37"/>
                    <a:pt x="557" y="73"/>
                    <a:pt x="545" y="108"/>
                  </a:cubicBezTo>
                  <a:cubicBezTo>
                    <a:pt x="554" y="103"/>
                    <a:pt x="564" y="98"/>
                    <a:pt x="574" y="95"/>
                  </a:cubicBezTo>
                  <a:cubicBezTo>
                    <a:pt x="575" y="63"/>
                    <a:pt x="572" y="31"/>
                    <a:pt x="565" y="0"/>
                  </a:cubicBezTo>
                  <a:close/>
                  <a:moveTo>
                    <a:pt x="640" y="129"/>
                  </a:moveTo>
                  <a:cubicBezTo>
                    <a:pt x="638" y="177"/>
                    <a:pt x="608" y="222"/>
                    <a:pt x="561" y="240"/>
                  </a:cubicBezTo>
                  <a:cubicBezTo>
                    <a:pt x="524" y="252"/>
                    <a:pt x="492" y="259"/>
                    <a:pt x="489" y="216"/>
                  </a:cubicBezTo>
                  <a:cubicBezTo>
                    <a:pt x="482" y="224"/>
                    <a:pt x="476" y="232"/>
                    <a:pt x="469" y="240"/>
                  </a:cubicBezTo>
                  <a:cubicBezTo>
                    <a:pt x="465" y="238"/>
                    <a:pt x="461" y="236"/>
                    <a:pt x="457" y="234"/>
                  </a:cubicBezTo>
                  <a:cubicBezTo>
                    <a:pt x="460" y="237"/>
                    <a:pt x="464" y="240"/>
                    <a:pt x="467" y="242"/>
                  </a:cubicBezTo>
                  <a:cubicBezTo>
                    <a:pt x="428" y="286"/>
                    <a:pt x="378" y="321"/>
                    <a:pt x="320" y="344"/>
                  </a:cubicBezTo>
                  <a:cubicBezTo>
                    <a:pt x="211" y="386"/>
                    <a:pt x="95" y="375"/>
                    <a:pt x="0" y="324"/>
                  </a:cubicBezTo>
                  <a:cubicBezTo>
                    <a:pt x="93" y="411"/>
                    <a:pt x="241" y="466"/>
                    <a:pt x="367" y="417"/>
                  </a:cubicBezTo>
                  <a:cubicBezTo>
                    <a:pt x="432" y="392"/>
                    <a:pt x="483" y="345"/>
                    <a:pt x="518" y="287"/>
                  </a:cubicBezTo>
                  <a:cubicBezTo>
                    <a:pt x="523" y="267"/>
                    <a:pt x="532" y="276"/>
                    <a:pt x="576" y="264"/>
                  </a:cubicBezTo>
                  <a:cubicBezTo>
                    <a:pt x="627" y="244"/>
                    <a:pt x="652" y="182"/>
                    <a:pt x="640" y="129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5" name="Oval 407"/>
            <p:cNvSpPr>
              <a:spLocks noChangeArrowheads="1"/>
            </p:cNvSpPr>
            <p:nvPr/>
          </p:nvSpPr>
          <p:spPr bwMode="auto">
            <a:xfrm>
              <a:off x="5616576" y="4618038"/>
              <a:ext cx="657225" cy="657225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6" name="Freeform 408"/>
            <p:cNvSpPr>
              <a:spLocks/>
            </p:cNvSpPr>
            <p:nvPr/>
          </p:nvSpPr>
          <p:spPr bwMode="auto">
            <a:xfrm>
              <a:off x="5640388" y="4632326"/>
              <a:ext cx="560388" cy="319088"/>
            </a:xfrm>
            <a:custGeom>
              <a:avLst/>
              <a:gdLst>
                <a:gd name="T0" fmla="*/ 125 w 268"/>
                <a:gd name="T1" fmla="*/ 8 h 153"/>
                <a:gd name="T2" fmla="*/ 0 w 268"/>
                <a:gd name="T3" fmla="*/ 153 h 153"/>
                <a:gd name="T4" fmla="*/ 137 w 268"/>
                <a:gd name="T5" fmla="*/ 40 h 153"/>
                <a:gd name="T6" fmla="*/ 268 w 268"/>
                <a:gd name="T7" fmla="*/ 71 h 153"/>
                <a:gd name="T8" fmla="*/ 125 w 268"/>
                <a:gd name="T9" fmla="*/ 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53">
                  <a:moveTo>
                    <a:pt x="125" y="8"/>
                  </a:moveTo>
                  <a:cubicBezTo>
                    <a:pt x="53" y="19"/>
                    <a:pt x="0" y="82"/>
                    <a:pt x="0" y="153"/>
                  </a:cubicBezTo>
                  <a:cubicBezTo>
                    <a:pt x="17" y="91"/>
                    <a:pt x="70" y="50"/>
                    <a:pt x="137" y="40"/>
                  </a:cubicBezTo>
                  <a:cubicBezTo>
                    <a:pt x="186" y="33"/>
                    <a:pt x="233" y="41"/>
                    <a:pt x="268" y="71"/>
                  </a:cubicBezTo>
                  <a:cubicBezTo>
                    <a:pt x="237" y="26"/>
                    <a:pt x="183" y="0"/>
                    <a:pt x="125" y="8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7" name="Freeform 409"/>
            <p:cNvSpPr>
              <a:spLocks/>
            </p:cNvSpPr>
            <p:nvPr/>
          </p:nvSpPr>
          <p:spPr bwMode="auto">
            <a:xfrm>
              <a:off x="5613401" y="4579938"/>
              <a:ext cx="560388" cy="298450"/>
            </a:xfrm>
            <a:custGeom>
              <a:avLst/>
              <a:gdLst>
                <a:gd name="T0" fmla="*/ 130 w 268"/>
                <a:gd name="T1" fmla="*/ 8 h 143"/>
                <a:gd name="T2" fmla="*/ 0 w 268"/>
                <a:gd name="T3" fmla="*/ 143 h 143"/>
                <a:gd name="T4" fmla="*/ 136 w 268"/>
                <a:gd name="T5" fmla="*/ 22 h 143"/>
                <a:gd name="T6" fmla="*/ 268 w 268"/>
                <a:gd name="T7" fmla="*/ 61 h 143"/>
                <a:gd name="T8" fmla="*/ 130 w 268"/>
                <a:gd name="T9" fmla="*/ 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43">
                  <a:moveTo>
                    <a:pt x="130" y="8"/>
                  </a:moveTo>
                  <a:cubicBezTo>
                    <a:pt x="57" y="19"/>
                    <a:pt x="0" y="71"/>
                    <a:pt x="0" y="143"/>
                  </a:cubicBezTo>
                  <a:cubicBezTo>
                    <a:pt x="17" y="81"/>
                    <a:pt x="69" y="32"/>
                    <a:pt x="136" y="22"/>
                  </a:cubicBezTo>
                  <a:cubicBezTo>
                    <a:pt x="185" y="15"/>
                    <a:pt x="233" y="31"/>
                    <a:pt x="268" y="61"/>
                  </a:cubicBezTo>
                  <a:cubicBezTo>
                    <a:pt x="238" y="16"/>
                    <a:pt x="187" y="0"/>
                    <a:pt x="130" y="8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8" name="Freeform 410"/>
            <p:cNvSpPr>
              <a:spLocks/>
            </p:cNvSpPr>
            <p:nvPr/>
          </p:nvSpPr>
          <p:spPr bwMode="auto">
            <a:xfrm>
              <a:off x="5770563" y="4941888"/>
              <a:ext cx="541338" cy="417513"/>
            </a:xfrm>
            <a:custGeom>
              <a:avLst/>
              <a:gdLst>
                <a:gd name="T0" fmla="*/ 158 w 259"/>
                <a:gd name="T1" fmla="*/ 179 h 200"/>
                <a:gd name="T2" fmla="*/ 243 w 259"/>
                <a:gd name="T3" fmla="*/ 0 h 200"/>
                <a:gd name="T4" fmla="*/ 138 w 259"/>
                <a:gd name="T5" fmla="*/ 148 h 200"/>
                <a:gd name="T6" fmla="*/ 0 w 259"/>
                <a:gd name="T7" fmla="*/ 139 h 200"/>
                <a:gd name="T8" fmla="*/ 158 w 259"/>
                <a:gd name="T9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200">
                  <a:moveTo>
                    <a:pt x="158" y="179"/>
                  </a:moveTo>
                  <a:cubicBezTo>
                    <a:pt x="226" y="152"/>
                    <a:pt x="259" y="70"/>
                    <a:pt x="243" y="0"/>
                  </a:cubicBezTo>
                  <a:cubicBezTo>
                    <a:pt x="241" y="64"/>
                    <a:pt x="201" y="123"/>
                    <a:pt x="138" y="148"/>
                  </a:cubicBezTo>
                  <a:cubicBezTo>
                    <a:pt x="91" y="166"/>
                    <a:pt x="41" y="161"/>
                    <a:pt x="0" y="139"/>
                  </a:cubicBezTo>
                  <a:cubicBezTo>
                    <a:pt x="40" y="176"/>
                    <a:pt x="104" y="200"/>
                    <a:pt x="158" y="179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9" name="Freeform 411"/>
            <p:cNvSpPr>
              <a:spLocks/>
            </p:cNvSpPr>
            <p:nvPr/>
          </p:nvSpPr>
          <p:spPr bwMode="auto">
            <a:xfrm>
              <a:off x="5705476" y="4916488"/>
              <a:ext cx="554038" cy="355600"/>
            </a:xfrm>
            <a:custGeom>
              <a:avLst/>
              <a:gdLst>
                <a:gd name="T0" fmla="*/ 147 w 265"/>
                <a:gd name="T1" fmla="*/ 156 h 170"/>
                <a:gd name="T2" fmla="*/ 258 w 265"/>
                <a:gd name="T3" fmla="*/ 0 h 170"/>
                <a:gd name="T4" fmla="*/ 139 w 265"/>
                <a:gd name="T5" fmla="*/ 126 h 170"/>
                <a:gd name="T6" fmla="*/ 0 w 265"/>
                <a:gd name="T7" fmla="*/ 107 h 170"/>
                <a:gd name="T8" fmla="*/ 147 w 265"/>
                <a:gd name="T9" fmla="*/ 15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70">
                  <a:moveTo>
                    <a:pt x="147" y="156"/>
                  </a:moveTo>
                  <a:cubicBezTo>
                    <a:pt x="219" y="138"/>
                    <a:pt x="265" y="71"/>
                    <a:pt x="258" y="0"/>
                  </a:cubicBezTo>
                  <a:cubicBezTo>
                    <a:pt x="247" y="63"/>
                    <a:pt x="205" y="110"/>
                    <a:pt x="139" y="126"/>
                  </a:cubicBezTo>
                  <a:cubicBezTo>
                    <a:pt x="91" y="138"/>
                    <a:pt x="37" y="134"/>
                    <a:pt x="0" y="107"/>
                  </a:cubicBezTo>
                  <a:cubicBezTo>
                    <a:pt x="34" y="149"/>
                    <a:pt x="91" y="170"/>
                    <a:pt x="147" y="156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0" name="Oval 412"/>
            <p:cNvSpPr>
              <a:spLocks noChangeArrowheads="1"/>
            </p:cNvSpPr>
            <p:nvPr/>
          </p:nvSpPr>
          <p:spPr bwMode="auto">
            <a:xfrm>
              <a:off x="4573588" y="3548063"/>
              <a:ext cx="315913" cy="312738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1" name="Freeform 413"/>
            <p:cNvSpPr>
              <a:spLocks/>
            </p:cNvSpPr>
            <p:nvPr/>
          </p:nvSpPr>
          <p:spPr bwMode="auto">
            <a:xfrm>
              <a:off x="4586288" y="3554413"/>
              <a:ext cx="266700" cy="152400"/>
            </a:xfrm>
            <a:custGeom>
              <a:avLst/>
              <a:gdLst>
                <a:gd name="T0" fmla="*/ 60 w 128"/>
                <a:gd name="T1" fmla="*/ 4 h 73"/>
                <a:gd name="T2" fmla="*/ 0 w 128"/>
                <a:gd name="T3" fmla="*/ 73 h 73"/>
                <a:gd name="T4" fmla="*/ 65 w 128"/>
                <a:gd name="T5" fmla="*/ 20 h 73"/>
                <a:gd name="T6" fmla="*/ 128 w 128"/>
                <a:gd name="T7" fmla="*/ 34 h 73"/>
                <a:gd name="T8" fmla="*/ 60 w 128"/>
                <a:gd name="T9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3">
                  <a:moveTo>
                    <a:pt x="60" y="4"/>
                  </a:moveTo>
                  <a:cubicBezTo>
                    <a:pt x="25" y="9"/>
                    <a:pt x="0" y="39"/>
                    <a:pt x="0" y="73"/>
                  </a:cubicBezTo>
                  <a:cubicBezTo>
                    <a:pt x="8" y="44"/>
                    <a:pt x="33" y="24"/>
                    <a:pt x="65" y="20"/>
                  </a:cubicBezTo>
                  <a:cubicBezTo>
                    <a:pt x="89" y="16"/>
                    <a:pt x="111" y="20"/>
                    <a:pt x="128" y="34"/>
                  </a:cubicBezTo>
                  <a:cubicBezTo>
                    <a:pt x="113" y="13"/>
                    <a:pt x="87" y="0"/>
                    <a:pt x="60" y="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2" name="Freeform 414"/>
            <p:cNvSpPr>
              <a:spLocks/>
            </p:cNvSpPr>
            <p:nvPr/>
          </p:nvSpPr>
          <p:spPr bwMode="auto">
            <a:xfrm>
              <a:off x="4573588" y="3529013"/>
              <a:ext cx="266700" cy="141288"/>
            </a:xfrm>
            <a:custGeom>
              <a:avLst/>
              <a:gdLst>
                <a:gd name="T0" fmla="*/ 62 w 128"/>
                <a:gd name="T1" fmla="*/ 4 h 68"/>
                <a:gd name="T2" fmla="*/ 0 w 128"/>
                <a:gd name="T3" fmla="*/ 68 h 68"/>
                <a:gd name="T4" fmla="*/ 64 w 128"/>
                <a:gd name="T5" fmla="*/ 11 h 68"/>
                <a:gd name="T6" fmla="*/ 128 w 128"/>
                <a:gd name="T7" fmla="*/ 29 h 68"/>
                <a:gd name="T8" fmla="*/ 62 w 128"/>
                <a:gd name="T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8">
                  <a:moveTo>
                    <a:pt x="62" y="4"/>
                  </a:moveTo>
                  <a:cubicBezTo>
                    <a:pt x="27" y="9"/>
                    <a:pt x="0" y="34"/>
                    <a:pt x="0" y="68"/>
                  </a:cubicBezTo>
                  <a:cubicBezTo>
                    <a:pt x="8" y="39"/>
                    <a:pt x="32" y="16"/>
                    <a:pt x="64" y="11"/>
                  </a:cubicBezTo>
                  <a:cubicBezTo>
                    <a:pt x="88" y="7"/>
                    <a:pt x="111" y="15"/>
                    <a:pt x="128" y="29"/>
                  </a:cubicBezTo>
                  <a:cubicBezTo>
                    <a:pt x="113" y="8"/>
                    <a:pt x="89" y="0"/>
                    <a:pt x="62" y="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3" name="Freeform 415"/>
            <p:cNvSpPr>
              <a:spLocks/>
            </p:cNvSpPr>
            <p:nvPr/>
          </p:nvSpPr>
          <p:spPr bwMode="auto">
            <a:xfrm>
              <a:off x="4648201" y="3702051"/>
              <a:ext cx="257175" cy="198438"/>
            </a:xfrm>
            <a:custGeom>
              <a:avLst/>
              <a:gdLst>
                <a:gd name="T0" fmla="*/ 75 w 123"/>
                <a:gd name="T1" fmla="*/ 85 h 95"/>
                <a:gd name="T2" fmla="*/ 116 w 123"/>
                <a:gd name="T3" fmla="*/ 0 h 95"/>
                <a:gd name="T4" fmla="*/ 65 w 123"/>
                <a:gd name="T5" fmla="*/ 70 h 95"/>
                <a:gd name="T6" fmla="*/ 0 w 123"/>
                <a:gd name="T7" fmla="*/ 66 h 95"/>
                <a:gd name="T8" fmla="*/ 75 w 123"/>
                <a:gd name="T9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95">
                  <a:moveTo>
                    <a:pt x="75" y="85"/>
                  </a:moveTo>
                  <a:cubicBezTo>
                    <a:pt x="108" y="73"/>
                    <a:pt x="123" y="33"/>
                    <a:pt x="116" y="0"/>
                  </a:cubicBezTo>
                  <a:cubicBezTo>
                    <a:pt x="114" y="30"/>
                    <a:pt x="95" y="59"/>
                    <a:pt x="65" y="70"/>
                  </a:cubicBezTo>
                  <a:cubicBezTo>
                    <a:pt x="43" y="79"/>
                    <a:pt x="19" y="77"/>
                    <a:pt x="0" y="66"/>
                  </a:cubicBezTo>
                  <a:cubicBezTo>
                    <a:pt x="19" y="84"/>
                    <a:pt x="49" y="95"/>
                    <a:pt x="75" y="8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4" name="Freeform 416"/>
            <p:cNvSpPr>
              <a:spLocks/>
            </p:cNvSpPr>
            <p:nvPr/>
          </p:nvSpPr>
          <p:spPr bwMode="auto">
            <a:xfrm>
              <a:off x="4614863" y="3689351"/>
              <a:ext cx="265113" cy="169863"/>
            </a:xfrm>
            <a:custGeom>
              <a:avLst/>
              <a:gdLst>
                <a:gd name="T0" fmla="*/ 71 w 127"/>
                <a:gd name="T1" fmla="*/ 75 h 81"/>
                <a:gd name="T2" fmla="*/ 124 w 127"/>
                <a:gd name="T3" fmla="*/ 0 h 81"/>
                <a:gd name="T4" fmla="*/ 67 w 127"/>
                <a:gd name="T5" fmla="*/ 60 h 81"/>
                <a:gd name="T6" fmla="*/ 0 w 127"/>
                <a:gd name="T7" fmla="*/ 51 h 81"/>
                <a:gd name="T8" fmla="*/ 71 w 127"/>
                <a:gd name="T9" fmla="*/ 7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1">
                  <a:moveTo>
                    <a:pt x="71" y="75"/>
                  </a:moveTo>
                  <a:cubicBezTo>
                    <a:pt x="105" y="66"/>
                    <a:pt x="127" y="34"/>
                    <a:pt x="124" y="0"/>
                  </a:cubicBezTo>
                  <a:cubicBezTo>
                    <a:pt x="119" y="30"/>
                    <a:pt x="99" y="53"/>
                    <a:pt x="67" y="60"/>
                  </a:cubicBezTo>
                  <a:cubicBezTo>
                    <a:pt x="44" y="66"/>
                    <a:pt x="18" y="64"/>
                    <a:pt x="0" y="51"/>
                  </a:cubicBezTo>
                  <a:cubicBezTo>
                    <a:pt x="17" y="71"/>
                    <a:pt x="44" y="81"/>
                    <a:pt x="71" y="7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5" name="Oval 417"/>
            <p:cNvSpPr>
              <a:spLocks noChangeArrowheads="1"/>
            </p:cNvSpPr>
            <p:nvPr/>
          </p:nvSpPr>
          <p:spPr bwMode="auto">
            <a:xfrm>
              <a:off x="4964113" y="1500188"/>
              <a:ext cx="593725" cy="593725"/>
            </a:xfrm>
            <a:prstGeom prst="ellipse">
              <a:avLst/>
            </a:prstGeom>
            <a:solidFill>
              <a:srgbClr val="D7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6" name="Freeform 418"/>
            <p:cNvSpPr>
              <a:spLocks/>
            </p:cNvSpPr>
            <p:nvPr/>
          </p:nvSpPr>
          <p:spPr bwMode="auto">
            <a:xfrm>
              <a:off x="4986338" y="1512888"/>
              <a:ext cx="504825" cy="287338"/>
            </a:xfrm>
            <a:custGeom>
              <a:avLst/>
              <a:gdLst>
                <a:gd name="T0" fmla="*/ 113 w 241"/>
                <a:gd name="T1" fmla="*/ 8 h 138"/>
                <a:gd name="T2" fmla="*/ 0 w 241"/>
                <a:gd name="T3" fmla="*/ 138 h 138"/>
                <a:gd name="T4" fmla="*/ 123 w 241"/>
                <a:gd name="T5" fmla="*/ 37 h 138"/>
                <a:gd name="T6" fmla="*/ 241 w 241"/>
                <a:gd name="T7" fmla="*/ 65 h 138"/>
                <a:gd name="T8" fmla="*/ 113 w 241"/>
                <a:gd name="T9" fmla="*/ 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38">
                  <a:moveTo>
                    <a:pt x="113" y="8"/>
                  </a:moveTo>
                  <a:cubicBezTo>
                    <a:pt x="47" y="17"/>
                    <a:pt x="0" y="74"/>
                    <a:pt x="0" y="138"/>
                  </a:cubicBezTo>
                  <a:cubicBezTo>
                    <a:pt x="15" y="83"/>
                    <a:pt x="62" y="45"/>
                    <a:pt x="123" y="37"/>
                  </a:cubicBezTo>
                  <a:cubicBezTo>
                    <a:pt x="167" y="30"/>
                    <a:pt x="209" y="37"/>
                    <a:pt x="241" y="65"/>
                  </a:cubicBezTo>
                  <a:cubicBezTo>
                    <a:pt x="214" y="24"/>
                    <a:pt x="164" y="0"/>
                    <a:pt x="113" y="8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7" name="Freeform 419"/>
            <p:cNvSpPr>
              <a:spLocks/>
            </p:cNvSpPr>
            <p:nvPr/>
          </p:nvSpPr>
          <p:spPr bwMode="auto">
            <a:xfrm>
              <a:off x="4962526" y="1465263"/>
              <a:ext cx="503238" cy="268288"/>
            </a:xfrm>
            <a:custGeom>
              <a:avLst/>
              <a:gdLst>
                <a:gd name="T0" fmla="*/ 117 w 241"/>
                <a:gd name="T1" fmla="*/ 8 h 129"/>
                <a:gd name="T2" fmla="*/ 0 w 241"/>
                <a:gd name="T3" fmla="*/ 129 h 129"/>
                <a:gd name="T4" fmla="*/ 122 w 241"/>
                <a:gd name="T5" fmla="*/ 21 h 129"/>
                <a:gd name="T6" fmla="*/ 241 w 241"/>
                <a:gd name="T7" fmla="*/ 56 h 129"/>
                <a:gd name="T8" fmla="*/ 117 w 241"/>
                <a:gd name="T9" fmla="*/ 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29">
                  <a:moveTo>
                    <a:pt x="117" y="8"/>
                  </a:moveTo>
                  <a:cubicBezTo>
                    <a:pt x="51" y="18"/>
                    <a:pt x="0" y="65"/>
                    <a:pt x="0" y="129"/>
                  </a:cubicBezTo>
                  <a:cubicBezTo>
                    <a:pt x="15" y="74"/>
                    <a:pt x="62" y="29"/>
                    <a:pt x="122" y="21"/>
                  </a:cubicBezTo>
                  <a:cubicBezTo>
                    <a:pt x="167" y="14"/>
                    <a:pt x="210" y="28"/>
                    <a:pt x="241" y="56"/>
                  </a:cubicBezTo>
                  <a:cubicBezTo>
                    <a:pt x="214" y="15"/>
                    <a:pt x="169" y="0"/>
                    <a:pt x="117" y="8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8" name="Freeform 420"/>
            <p:cNvSpPr>
              <a:spLocks/>
            </p:cNvSpPr>
            <p:nvPr/>
          </p:nvSpPr>
          <p:spPr bwMode="auto">
            <a:xfrm>
              <a:off x="5103813" y="1792288"/>
              <a:ext cx="487363" cy="376238"/>
            </a:xfrm>
            <a:custGeom>
              <a:avLst/>
              <a:gdLst>
                <a:gd name="T0" fmla="*/ 142 w 233"/>
                <a:gd name="T1" fmla="*/ 161 h 180"/>
                <a:gd name="T2" fmla="*/ 219 w 233"/>
                <a:gd name="T3" fmla="*/ 0 h 180"/>
                <a:gd name="T4" fmla="*/ 124 w 233"/>
                <a:gd name="T5" fmla="*/ 133 h 180"/>
                <a:gd name="T6" fmla="*/ 0 w 233"/>
                <a:gd name="T7" fmla="*/ 125 h 180"/>
                <a:gd name="T8" fmla="*/ 142 w 233"/>
                <a:gd name="T9" fmla="*/ 16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80">
                  <a:moveTo>
                    <a:pt x="142" y="161"/>
                  </a:moveTo>
                  <a:cubicBezTo>
                    <a:pt x="204" y="137"/>
                    <a:pt x="233" y="62"/>
                    <a:pt x="219" y="0"/>
                  </a:cubicBezTo>
                  <a:cubicBezTo>
                    <a:pt x="216" y="57"/>
                    <a:pt x="181" y="111"/>
                    <a:pt x="124" y="133"/>
                  </a:cubicBezTo>
                  <a:cubicBezTo>
                    <a:pt x="82" y="149"/>
                    <a:pt x="37" y="145"/>
                    <a:pt x="0" y="125"/>
                  </a:cubicBezTo>
                  <a:cubicBezTo>
                    <a:pt x="36" y="159"/>
                    <a:pt x="93" y="180"/>
                    <a:pt x="142" y="16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9" name="Freeform 421"/>
            <p:cNvSpPr>
              <a:spLocks/>
            </p:cNvSpPr>
            <p:nvPr/>
          </p:nvSpPr>
          <p:spPr bwMode="auto">
            <a:xfrm>
              <a:off x="5043488" y="1770063"/>
              <a:ext cx="498475" cy="319088"/>
            </a:xfrm>
            <a:custGeom>
              <a:avLst/>
              <a:gdLst>
                <a:gd name="T0" fmla="*/ 133 w 239"/>
                <a:gd name="T1" fmla="*/ 140 h 153"/>
                <a:gd name="T2" fmla="*/ 233 w 239"/>
                <a:gd name="T3" fmla="*/ 0 h 153"/>
                <a:gd name="T4" fmla="*/ 126 w 239"/>
                <a:gd name="T5" fmla="*/ 114 h 153"/>
                <a:gd name="T6" fmla="*/ 0 w 239"/>
                <a:gd name="T7" fmla="*/ 96 h 153"/>
                <a:gd name="T8" fmla="*/ 133 w 239"/>
                <a:gd name="T9" fmla="*/ 14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53">
                  <a:moveTo>
                    <a:pt x="133" y="140"/>
                  </a:moveTo>
                  <a:cubicBezTo>
                    <a:pt x="198" y="125"/>
                    <a:pt x="239" y="64"/>
                    <a:pt x="233" y="0"/>
                  </a:cubicBezTo>
                  <a:cubicBezTo>
                    <a:pt x="224" y="56"/>
                    <a:pt x="185" y="99"/>
                    <a:pt x="126" y="114"/>
                  </a:cubicBezTo>
                  <a:cubicBezTo>
                    <a:pt x="82" y="124"/>
                    <a:pt x="34" y="121"/>
                    <a:pt x="0" y="96"/>
                  </a:cubicBezTo>
                  <a:cubicBezTo>
                    <a:pt x="31" y="134"/>
                    <a:pt x="83" y="153"/>
                    <a:pt x="133" y="14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0" name="Oval 422"/>
            <p:cNvSpPr>
              <a:spLocks noChangeArrowheads="1"/>
            </p:cNvSpPr>
            <p:nvPr/>
          </p:nvSpPr>
          <p:spPr bwMode="auto">
            <a:xfrm>
              <a:off x="6869113" y="1187451"/>
              <a:ext cx="315913" cy="314325"/>
            </a:xfrm>
            <a:prstGeom prst="ellipse">
              <a:avLst/>
            </a:prstGeom>
            <a:solidFill>
              <a:srgbClr val="D7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1" name="Freeform 423"/>
            <p:cNvSpPr>
              <a:spLocks/>
            </p:cNvSpPr>
            <p:nvPr/>
          </p:nvSpPr>
          <p:spPr bwMode="auto">
            <a:xfrm>
              <a:off x="6881813" y="1195388"/>
              <a:ext cx="268288" cy="152400"/>
            </a:xfrm>
            <a:custGeom>
              <a:avLst/>
              <a:gdLst>
                <a:gd name="T0" fmla="*/ 60 w 128"/>
                <a:gd name="T1" fmla="*/ 4 h 73"/>
                <a:gd name="T2" fmla="*/ 0 w 128"/>
                <a:gd name="T3" fmla="*/ 73 h 73"/>
                <a:gd name="T4" fmla="*/ 65 w 128"/>
                <a:gd name="T5" fmla="*/ 19 h 73"/>
                <a:gd name="T6" fmla="*/ 128 w 128"/>
                <a:gd name="T7" fmla="*/ 34 h 73"/>
                <a:gd name="T8" fmla="*/ 60 w 128"/>
                <a:gd name="T9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3">
                  <a:moveTo>
                    <a:pt x="60" y="4"/>
                  </a:moveTo>
                  <a:cubicBezTo>
                    <a:pt x="25" y="9"/>
                    <a:pt x="0" y="39"/>
                    <a:pt x="0" y="73"/>
                  </a:cubicBezTo>
                  <a:cubicBezTo>
                    <a:pt x="8" y="44"/>
                    <a:pt x="33" y="24"/>
                    <a:pt x="65" y="19"/>
                  </a:cubicBezTo>
                  <a:cubicBezTo>
                    <a:pt x="89" y="16"/>
                    <a:pt x="111" y="19"/>
                    <a:pt x="128" y="34"/>
                  </a:cubicBezTo>
                  <a:cubicBezTo>
                    <a:pt x="113" y="12"/>
                    <a:pt x="87" y="0"/>
                    <a:pt x="60" y="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2" name="Freeform 424"/>
            <p:cNvSpPr>
              <a:spLocks/>
            </p:cNvSpPr>
            <p:nvPr/>
          </p:nvSpPr>
          <p:spPr bwMode="auto">
            <a:xfrm>
              <a:off x="6869113" y="1169988"/>
              <a:ext cx="268288" cy="141288"/>
            </a:xfrm>
            <a:custGeom>
              <a:avLst/>
              <a:gdLst>
                <a:gd name="T0" fmla="*/ 62 w 128"/>
                <a:gd name="T1" fmla="*/ 4 h 68"/>
                <a:gd name="T2" fmla="*/ 0 w 128"/>
                <a:gd name="T3" fmla="*/ 68 h 68"/>
                <a:gd name="T4" fmla="*/ 65 w 128"/>
                <a:gd name="T5" fmla="*/ 11 h 68"/>
                <a:gd name="T6" fmla="*/ 128 w 128"/>
                <a:gd name="T7" fmla="*/ 29 h 68"/>
                <a:gd name="T8" fmla="*/ 62 w 128"/>
                <a:gd name="T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8">
                  <a:moveTo>
                    <a:pt x="62" y="4"/>
                  </a:moveTo>
                  <a:cubicBezTo>
                    <a:pt x="27" y="9"/>
                    <a:pt x="0" y="34"/>
                    <a:pt x="0" y="68"/>
                  </a:cubicBezTo>
                  <a:cubicBezTo>
                    <a:pt x="8" y="39"/>
                    <a:pt x="33" y="15"/>
                    <a:pt x="65" y="11"/>
                  </a:cubicBezTo>
                  <a:cubicBezTo>
                    <a:pt x="88" y="7"/>
                    <a:pt x="111" y="15"/>
                    <a:pt x="128" y="29"/>
                  </a:cubicBezTo>
                  <a:cubicBezTo>
                    <a:pt x="113" y="8"/>
                    <a:pt x="89" y="0"/>
                    <a:pt x="62" y="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3" name="Freeform 425"/>
            <p:cNvSpPr>
              <a:spLocks/>
            </p:cNvSpPr>
            <p:nvPr/>
          </p:nvSpPr>
          <p:spPr bwMode="auto">
            <a:xfrm>
              <a:off x="6945313" y="1343026"/>
              <a:ext cx="257175" cy="198438"/>
            </a:xfrm>
            <a:custGeom>
              <a:avLst/>
              <a:gdLst>
                <a:gd name="T0" fmla="*/ 75 w 123"/>
                <a:gd name="T1" fmla="*/ 85 h 95"/>
                <a:gd name="T2" fmla="*/ 116 w 123"/>
                <a:gd name="T3" fmla="*/ 0 h 95"/>
                <a:gd name="T4" fmla="*/ 66 w 123"/>
                <a:gd name="T5" fmla="*/ 70 h 95"/>
                <a:gd name="T6" fmla="*/ 0 w 123"/>
                <a:gd name="T7" fmla="*/ 66 h 95"/>
                <a:gd name="T8" fmla="*/ 75 w 123"/>
                <a:gd name="T9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95">
                  <a:moveTo>
                    <a:pt x="75" y="85"/>
                  </a:moveTo>
                  <a:cubicBezTo>
                    <a:pt x="108" y="72"/>
                    <a:pt x="123" y="33"/>
                    <a:pt x="116" y="0"/>
                  </a:cubicBezTo>
                  <a:cubicBezTo>
                    <a:pt x="115" y="30"/>
                    <a:pt x="96" y="58"/>
                    <a:pt x="66" y="70"/>
                  </a:cubicBezTo>
                  <a:cubicBezTo>
                    <a:pt x="43" y="79"/>
                    <a:pt x="20" y="76"/>
                    <a:pt x="0" y="66"/>
                  </a:cubicBezTo>
                  <a:cubicBezTo>
                    <a:pt x="19" y="84"/>
                    <a:pt x="49" y="95"/>
                    <a:pt x="75" y="8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4" name="Freeform 426"/>
            <p:cNvSpPr>
              <a:spLocks/>
            </p:cNvSpPr>
            <p:nvPr/>
          </p:nvSpPr>
          <p:spPr bwMode="auto">
            <a:xfrm>
              <a:off x="6913563" y="1330326"/>
              <a:ext cx="263525" cy="169863"/>
            </a:xfrm>
            <a:custGeom>
              <a:avLst/>
              <a:gdLst>
                <a:gd name="T0" fmla="*/ 70 w 126"/>
                <a:gd name="T1" fmla="*/ 74 h 81"/>
                <a:gd name="T2" fmla="*/ 123 w 126"/>
                <a:gd name="T3" fmla="*/ 0 h 81"/>
                <a:gd name="T4" fmla="*/ 66 w 126"/>
                <a:gd name="T5" fmla="*/ 60 h 81"/>
                <a:gd name="T6" fmla="*/ 0 w 126"/>
                <a:gd name="T7" fmla="*/ 51 h 81"/>
                <a:gd name="T8" fmla="*/ 70 w 126"/>
                <a:gd name="T9" fmla="*/ 7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81">
                  <a:moveTo>
                    <a:pt x="70" y="74"/>
                  </a:moveTo>
                  <a:cubicBezTo>
                    <a:pt x="104" y="66"/>
                    <a:pt x="126" y="34"/>
                    <a:pt x="123" y="0"/>
                  </a:cubicBezTo>
                  <a:cubicBezTo>
                    <a:pt x="118" y="30"/>
                    <a:pt x="98" y="52"/>
                    <a:pt x="66" y="60"/>
                  </a:cubicBezTo>
                  <a:cubicBezTo>
                    <a:pt x="43" y="66"/>
                    <a:pt x="18" y="64"/>
                    <a:pt x="0" y="51"/>
                  </a:cubicBezTo>
                  <a:cubicBezTo>
                    <a:pt x="16" y="71"/>
                    <a:pt x="43" y="81"/>
                    <a:pt x="70" y="7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5" name="Freeform 427"/>
            <p:cNvSpPr>
              <a:spLocks/>
            </p:cNvSpPr>
            <p:nvPr/>
          </p:nvSpPr>
          <p:spPr bwMode="auto">
            <a:xfrm>
              <a:off x="7972426" y="3679826"/>
              <a:ext cx="474663" cy="547688"/>
            </a:xfrm>
            <a:custGeom>
              <a:avLst/>
              <a:gdLst>
                <a:gd name="T0" fmla="*/ 214 w 227"/>
                <a:gd name="T1" fmla="*/ 151 h 262"/>
                <a:gd name="T2" fmla="*/ 90 w 227"/>
                <a:gd name="T3" fmla="*/ 251 h 262"/>
                <a:gd name="T4" fmla="*/ 13 w 227"/>
                <a:gd name="T5" fmla="*/ 111 h 262"/>
                <a:gd name="T6" fmla="*/ 137 w 227"/>
                <a:gd name="T7" fmla="*/ 11 h 262"/>
                <a:gd name="T8" fmla="*/ 214 w 227"/>
                <a:gd name="T9" fmla="*/ 15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262">
                  <a:moveTo>
                    <a:pt x="214" y="151"/>
                  </a:moveTo>
                  <a:cubicBezTo>
                    <a:pt x="201" y="217"/>
                    <a:pt x="145" y="262"/>
                    <a:pt x="90" y="251"/>
                  </a:cubicBezTo>
                  <a:cubicBezTo>
                    <a:pt x="34" y="240"/>
                    <a:pt x="0" y="177"/>
                    <a:pt x="13" y="111"/>
                  </a:cubicBezTo>
                  <a:cubicBezTo>
                    <a:pt x="26" y="45"/>
                    <a:pt x="82" y="0"/>
                    <a:pt x="137" y="11"/>
                  </a:cubicBezTo>
                  <a:cubicBezTo>
                    <a:pt x="193" y="22"/>
                    <a:pt x="227" y="85"/>
                    <a:pt x="214" y="151"/>
                  </a:cubicBezTo>
                  <a:close/>
                </a:path>
              </a:pathLst>
            </a:cu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6" name="Freeform 428"/>
            <p:cNvSpPr>
              <a:spLocks/>
            </p:cNvSpPr>
            <p:nvPr/>
          </p:nvSpPr>
          <p:spPr bwMode="auto">
            <a:xfrm>
              <a:off x="8015288" y="3719513"/>
              <a:ext cx="384175" cy="200025"/>
            </a:xfrm>
            <a:custGeom>
              <a:avLst/>
              <a:gdLst>
                <a:gd name="T0" fmla="*/ 102 w 184"/>
                <a:gd name="T1" fmla="*/ 2 h 96"/>
                <a:gd name="T2" fmla="*/ 0 w 184"/>
                <a:gd name="T3" fmla="*/ 96 h 96"/>
                <a:gd name="T4" fmla="*/ 105 w 184"/>
                <a:gd name="T5" fmla="*/ 27 h 96"/>
                <a:gd name="T6" fmla="*/ 184 w 184"/>
                <a:gd name="T7" fmla="*/ 68 h 96"/>
                <a:gd name="T8" fmla="*/ 102 w 184"/>
                <a:gd name="T9" fmla="*/ 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96">
                  <a:moveTo>
                    <a:pt x="102" y="2"/>
                  </a:moveTo>
                  <a:cubicBezTo>
                    <a:pt x="54" y="0"/>
                    <a:pt x="11" y="41"/>
                    <a:pt x="0" y="96"/>
                  </a:cubicBezTo>
                  <a:cubicBezTo>
                    <a:pt x="20" y="51"/>
                    <a:pt x="60" y="26"/>
                    <a:pt x="105" y="27"/>
                  </a:cubicBezTo>
                  <a:cubicBezTo>
                    <a:pt x="137" y="28"/>
                    <a:pt x="166" y="40"/>
                    <a:pt x="184" y="68"/>
                  </a:cubicBezTo>
                  <a:cubicBezTo>
                    <a:pt x="171" y="30"/>
                    <a:pt x="140" y="3"/>
                    <a:pt x="102" y="2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7" name="Freeform 429"/>
            <p:cNvSpPr>
              <a:spLocks/>
            </p:cNvSpPr>
            <p:nvPr/>
          </p:nvSpPr>
          <p:spPr bwMode="auto">
            <a:xfrm>
              <a:off x="8008938" y="3676651"/>
              <a:ext cx="384175" cy="182563"/>
            </a:xfrm>
            <a:custGeom>
              <a:avLst/>
              <a:gdLst>
                <a:gd name="T0" fmla="*/ 104 w 184"/>
                <a:gd name="T1" fmla="*/ 1 h 87"/>
                <a:gd name="T2" fmla="*/ 0 w 184"/>
                <a:gd name="T3" fmla="*/ 87 h 87"/>
                <a:gd name="T4" fmla="*/ 105 w 184"/>
                <a:gd name="T5" fmla="*/ 13 h 87"/>
                <a:gd name="T6" fmla="*/ 184 w 184"/>
                <a:gd name="T7" fmla="*/ 59 h 87"/>
                <a:gd name="T8" fmla="*/ 104 w 184"/>
                <a:gd name="T9" fmla="*/ 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87">
                  <a:moveTo>
                    <a:pt x="104" y="1"/>
                  </a:moveTo>
                  <a:cubicBezTo>
                    <a:pt x="56" y="0"/>
                    <a:pt x="11" y="33"/>
                    <a:pt x="0" y="87"/>
                  </a:cubicBezTo>
                  <a:cubicBezTo>
                    <a:pt x="20" y="42"/>
                    <a:pt x="61" y="12"/>
                    <a:pt x="105" y="13"/>
                  </a:cubicBezTo>
                  <a:cubicBezTo>
                    <a:pt x="138" y="14"/>
                    <a:pt x="166" y="32"/>
                    <a:pt x="184" y="59"/>
                  </a:cubicBezTo>
                  <a:cubicBezTo>
                    <a:pt x="171" y="21"/>
                    <a:pt x="142" y="2"/>
                    <a:pt x="104" y="1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8" name="Freeform 430"/>
            <p:cNvSpPr>
              <a:spLocks/>
            </p:cNvSpPr>
            <p:nvPr/>
          </p:nvSpPr>
          <p:spPr bwMode="auto">
            <a:xfrm>
              <a:off x="8056563" y="3992563"/>
              <a:ext cx="366713" cy="280988"/>
            </a:xfrm>
            <a:custGeom>
              <a:avLst/>
              <a:gdLst>
                <a:gd name="T0" fmla="*/ 94 w 176"/>
                <a:gd name="T1" fmla="*/ 125 h 134"/>
                <a:gd name="T2" fmla="*/ 176 w 176"/>
                <a:gd name="T3" fmla="*/ 0 h 134"/>
                <a:gd name="T4" fmla="*/ 86 w 176"/>
                <a:gd name="T5" fmla="*/ 99 h 134"/>
                <a:gd name="T6" fmla="*/ 0 w 176"/>
                <a:gd name="T7" fmla="*/ 75 h 134"/>
                <a:gd name="T8" fmla="*/ 94 w 176"/>
                <a:gd name="T9" fmla="*/ 12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34">
                  <a:moveTo>
                    <a:pt x="94" y="125"/>
                  </a:moveTo>
                  <a:cubicBezTo>
                    <a:pt x="142" y="114"/>
                    <a:pt x="175" y="55"/>
                    <a:pt x="176" y="0"/>
                  </a:cubicBezTo>
                  <a:cubicBezTo>
                    <a:pt x="165" y="48"/>
                    <a:pt x="130" y="88"/>
                    <a:pt x="86" y="99"/>
                  </a:cubicBezTo>
                  <a:cubicBezTo>
                    <a:pt x="54" y="106"/>
                    <a:pt x="23" y="96"/>
                    <a:pt x="0" y="75"/>
                  </a:cubicBezTo>
                  <a:cubicBezTo>
                    <a:pt x="19" y="108"/>
                    <a:pt x="56" y="134"/>
                    <a:pt x="94" y="125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9" name="Freeform 431"/>
            <p:cNvSpPr>
              <a:spLocks/>
            </p:cNvSpPr>
            <p:nvPr/>
          </p:nvSpPr>
          <p:spPr bwMode="auto">
            <a:xfrm>
              <a:off x="8026401" y="3967163"/>
              <a:ext cx="379413" cy="228600"/>
            </a:xfrm>
            <a:custGeom>
              <a:avLst/>
              <a:gdLst>
                <a:gd name="T0" fmla="*/ 87 w 181"/>
                <a:gd name="T1" fmla="*/ 105 h 109"/>
                <a:gd name="T2" fmla="*/ 181 w 181"/>
                <a:gd name="T3" fmla="*/ 0 h 109"/>
                <a:gd name="T4" fmla="*/ 86 w 181"/>
                <a:gd name="T5" fmla="*/ 81 h 109"/>
                <a:gd name="T6" fmla="*/ 0 w 181"/>
                <a:gd name="T7" fmla="*/ 49 h 109"/>
                <a:gd name="T8" fmla="*/ 87 w 181"/>
                <a:gd name="T9" fmla="*/ 10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109">
                  <a:moveTo>
                    <a:pt x="87" y="105"/>
                  </a:moveTo>
                  <a:cubicBezTo>
                    <a:pt x="135" y="101"/>
                    <a:pt x="175" y="55"/>
                    <a:pt x="181" y="0"/>
                  </a:cubicBezTo>
                  <a:cubicBezTo>
                    <a:pt x="165" y="47"/>
                    <a:pt x="131" y="77"/>
                    <a:pt x="86" y="81"/>
                  </a:cubicBezTo>
                  <a:cubicBezTo>
                    <a:pt x="54" y="84"/>
                    <a:pt x="20" y="74"/>
                    <a:pt x="0" y="49"/>
                  </a:cubicBezTo>
                  <a:cubicBezTo>
                    <a:pt x="16" y="85"/>
                    <a:pt x="49" y="109"/>
                    <a:pt x="87" y="10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0" name="Oval 432"/>
            <p:cNvSpPr>
              <a:spLocks noChangeArrowheads="1"/>
            </p:cNvSpPr>
            <p:nvPr/>
          </p:nvSpPr>
          <p:spPr bwMode="auto">
            <a:xfrm>
              <a:off x="6254751" y="3117851"/>
              <a:ext cx="495300" cy="496888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1" name="Freeform 433"/>
            <p:cNvSpPr>
              <a:spLocks/>
            </p:cNvSpPr>
            <p:nvPr/>
          </p:nvSpPr>
          <p:spPr bwMode="auto">
            <a:xfrm>
              <a:off x="5273676" y="3405188"/>
              <a:ext cx="1393825" cy="492125"/>
            </a:xfrm>
            <a:custGeom>
              <a:avLst/>
              <a:gdLst>
                <a:gd name="T0" fmla="*/ 667 w 667"/>
                <a:gd name="T1" fmla="*/ 0 h 235"/>
                <a:gd name="T2" fmla="*/ 529 w 667"/>
                <a:gd name="T3" fmla="*/ 60 h 235"/>
                <a:gd name="T4" fmla="*/ 332 w 667"/>
                <a:gd name="T5" fmla="*/ 156 h 235"/>
                <a:gd name="T6" fmla="*/ 0 w 667"/>
                <a:gd name="T7" fmla="*/ 93 h 235"/>
                <a:gd name="T8" fmla="*/ 367 w 667"/>
                <a:gd name="T9" fmla="*/ 186 h 235"/>
                <a:gd name="T10" fmla="*/ 530 w 667"/>
                <a:gd name="T11" fmla="*/ 77 h 235"/>
                <a:gd name="T12" fmla="*/ 594 w 667"/>
                <a:gd name="T13" fmla="*/ 87 h 235"/>
                <a:gd name="T14" fmla="*/ 667 w 667"/>
                <a:gd name="T15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7" h="235">
                  <a:moveTo>
                    <a:pt x="667" y="0"/>
                  </a:moveTo>
                  <a:cubicBezTo>
                    <a:pt x="665" y="48"/>
                    <a:pt x="586" y="69"/>
                    <a:pt x="529" y="60"/>
                  </a:cubicBezTo>
                  <a:cubicBezTo>
                    <a:pt x="462" y="107"/>
                    <a:pt x="423" y="119"/>
                    <a:pt x="332" y="156"/>
                  </a:cubicBezTo>
                  <a:cubicBezTo>
                    <a:pt x="202" y="182"/>
                    <a:pt x="95" y="144"/>
                    <a:pt x="0" y="93"/>
                  </a:cubicBezTo>
                  <a:cubicBezTo>
                    <a:pt x="93" y="180"/>
                    <a:pt x="241" y="235"/>
                    <a:pt x="367" y="186"/>
                  </a:cubicBezTo>
                  <a:cubicBezTo>
                    <a:pt x="432" y="160"/>
                    <a:pt x="495" y="135"/>
                    <a:pt x="530" y="77"/>
                  </a:cubicBezTo>
                  <a:cubicBezTo>
                    <a:pt x="548" y="79"/>
                    <a:pt x="561" y="89"/>
                    <a:pt x="594" y="87"/>
                  </a:cubicBezTo>
                  <a:cubicBezTo>
                    <a:pt x="615" y="89"/>
                    <a:pt x="667" y="95"/>
                    <a:pt x="667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2" name="Oval 434"/>
            <p:cNvSpPr>
              <a:spLocks noChangeArrowheads="1"/>
            </p:cNvSpPr>
            <p:nvPr/>
          </p:nvSpPr>
          <p:spPr bwMode="auto">
            <a:xfrm>
              <a:off x="6496051" y="3814763"/>
              <a:ext cx="620713" cy="622300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3" name="Freeform 435"/>
            <p:cNvSpPr>
              <a:spLocks/>
            </p:cNvSpPr>
            <p:nvPr/>
          </p:nvSpPr>
          <p:spPr bwMode="auto">
            <a:xfrm>
              <a:off x="6518276" y="3829051"/>
              <a:ext cx="528638" cy="303213"/>
            </a:xfrm>
            <a:custGeom>
              <a:avLst/>
              <a:gdLst>
                <a:gd name="T0" fmla="*/ 118 w 253"/>
                <a:gd name="T1" fmla="*/ 8 h 145"/>
                <a:gd name="T2" fmla="*/ 0 w 253"/>
                <a:gd name="T3" fmla="*/ 145 h 145"/>
                <a:gd name="T4" fmla="*/ 129 w 253"/>
                <a:gd name="T5" fmla="*/ 39 h 145"/>
                <a:gd name="T6" fmla="*/ 253 w 253"/>
                <a:gd name="T7" fmla="*/ 68 h 145"/>
                <a:gd name="T8" fmla="*/ 118 w 253"/>
                <a:gd name="T9" fmla="*/ 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45">
                  <a:moveTo>
                    <a:pt x="118" y="8"/>
                  </a:moveTo>
                  <a:cubicBezTo>
                    <a:pt x="49" y="18"/>
                    <a:pt x="0" y="77"/>
                    <a:pt x="0" y="145"/>
                  </a:cubicBezTo>
                  <a:cubicBezTo>
                    <a:pt x="16" y="87"/>
                    <a:pt x="66" y="48"/>
                    <a:pt x="129" y="39"/>
                  </a:cubicBezTo>
                  <a:cubicBezTo>
                    <a:pt x="176" y="32"/>
                    <a:pt x="220" y="39"/>
                    <a:pt x="253" y="68"/>
                  </a:cubicBezTo>
                  <a:cubicBezTo>
                    <a:pt x="224" y="25"/>
                    <a:pt x="172" y="0"/>
                    <a:pt x="118" y="8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4" name="Freeform 436"/>
            <p:cNvSpPr>
              <a:spLocks/>
            </p:cNvSpPr>
            <p:nvPr/>
          </p:nvSpPr>
          <p:spPr bwMode="auto">
            <a:xfrm>
              <a:off x="6492876" y="3779838"/>
              <a:ext cx="528638" cy="282575"/>
            </a:xfrm>
            <a:custGeom>
              <a:avLst/>
              <a:gdLst>
                <a:gd name="T0" fmla="*/ 122 w 253"/>
                <a:gd name="T1" fmla="*/ 8 h 135"/>
                <a:gd name="T2" fmla="*/ 0 w 253"/>
                <a:gd name="T3" fmla="*/ 135 h 135"/>
                <a:gd name="T4" fmla="*/ 128 w 253"/>
                <a:gd name="T5" fmla="*/ 22 h 135"/>
                <a:gd name="T6" fmla="*/ 253 w 253"/>
                <a:gd name="T7" fmla="*/ 58 h 135"/>
                <a:gd name="T8" fmla="*/ 122 w 253"/>
                <a:gd name="T9" fmla="*/ 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35">
                  <a:moveTo>
                    <a:pt x="122" y="8"/>
                  </a:moveTo>
                  <a:cubicBezTo>
                    <a:pt x="54" y="19"/>
                    <a:pt x="0" y="68"/>
                    <a:pt x="0" y="135"/>
                  </a:cubicBezTo>
                  <a:cubicBezTo>
                    <a:pt x="16" y="77"/>
                    <a:pt x="64" y="31"/>
                    <a:pt x="128" y="22"/>
                  </a:cubicBezTo>
                  <a:cubicBezTo>
                    <a:pt x="175" y="15"/>
                    <a:pt x="219" y="30"/>
                    <a:pt x="253" y="58"/>
                  </a:cubicBezTo>
                  <a:cubicBezTo>
                    <a:pt x="224" y="16"/>
                    <a:pt x="176" y="0"/>
                    <a:pt x="122" y="8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5" name="Freeform 437"/>
            <p:cNvSpPr>
              <a:spLocks/>
            </p:cNvSpPr>
            <p:nvPr/>
          </p:nvSpPr>
          <p:spPr bwMode="auto">
            <a:xfrm>
              <a:off x="6642101" y="4122738"/>
              <a:ext cx="509588" cy="393700"/>
            </a:xfrm>
            <a:custGeom>
              <a:avLst/>
              <a:gdLst>
                <a:gd name="T0" fmla="*/ 148 w 244"/>
                <a:gd name="T1" fmla="*/ 169 h 189"/>
                <a:gd name="T2" fmla="*/ 229 w 244"/>
                <a:gd name="T3" fmla="*/ 0 h 189"/>
                <a:gd name="T4" fmla="*/ 130 w 244"/>
                <a:gd name="T5" fmla="*/ 139 h 189"/>
                <a:gd name="T6" fmla="*/ 0 w 244"/>
                <a:gd name="T7" fmla="*/ 131 h 189"/>
                <a:gd name="T8" fmla="*/ 148 w 244"/>
                <a:gd name="T9" fmla="*/ 16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89">
                  <a:moveTo>
                    <a:pt x="148" y="169"/>
                  </a:moveTo>
                  <a:cubicBezTo>
                    <a:pt x="213" y="144"/>
                    <a:pt x="244" y="66"/>
                    <a:pt x="229" y="0"/>
                  </a:cubicBezTo>
                  <a:cubicBezTo>
                    <a:pt x="227" y="60"/>
                    <a:pt x="189" y="116"/>
                    <a:pt x="130" y="139"/>
                  </a:cubicBezTo>
                  <a:cubicBezTo>
                    <a:pt x="86" y="156"/>
                    <a:pt x="38" y="152"/>
                    <a:pt x="0" y="131"/>
                  </a:cubicBezTo>
                  <a:cubicBezTo>
                    <a:pt x="37" y="166"/>
                    <a:pt x="97" y="189"/>
                    <a:pt x="148" y="169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6" name="Freeform 438"/>
            <p:cNvSpPr>
              <a:spLocks/>
            </p:cNvSpPr>
            <p:nvPr/>
          </p:nvSpPr>
          <p:spPr bwMode="auto">
            <a:xfrm>
              <a:off x="6578601" y="4098926"/>
              <a:ext cx="522288" cy="334963"/>
            </a:xfrm>
            <a:custGeom>
              <a:avLst/>
              <a:gdLst>
                <a:gd name="T0" fmla="*/ 139 w 250"/>
                <a:gd name="T1" fmla="*/ 147 h 160"/>
                <a:gd name="T2" fmla="*/ 244 w 250"/>
                <a:gd name="T3" fmla="*/ 0 h 160"/>
                <a:gd name="T4" fmla="*/ 132 w 250"/>
                <a:gd name="T5" fmla="*/ 119 h 160"/>
                <a:gd name="T6" fmla="*/ 0 w 250"/>
                <a:gd name="T7" fmla="*/ 101 h 160"/>
                <a:gd name="T8" fmla="*/ 139 w 250"/>
                <a:gd name="T9" fmla="*/ 14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160">
                  <a:moveTo>
                    <a:pt x="139" y="147"/>
                  </a:moveTo>
                  <a:cubicBezTo>
                    <a:pt x="207" y="130"/>
                    <a:pt x="250" y="67"/>
                    <a:pt x="244" y="0"/>
                  </a:cubicBezTo>
                  <a:cubicBezTo>
                    <a:pt x="234" y="59"/>
                    <a:pt x="194" y="103"/>
                    <a:pt x="132" y="119"/>
                  </a:cubicBezTo>
                  <a:cubicBezTo>
                    <a:pt x="86" y="130"/>
                    <a:pt x="35" y="126"/>
                    <a:pt x="0" y="101"/>
                  </a:cubicBezTo>
                  <a:cubicBezTo>
                    <a:pt x="32" y="140"/>
                    <a:pt x="86" y="160"/>
                    <a:pt x="139" y="147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7" name="Freeform 439"/>
            <p:cNvSpPr>
              <a:spLocks/>
            </p:cNvSpPr>
            <p:nvPr/>
          </p:nvSpPr>
          <p:spPr bwMode="auto">
            <a:xfrm>
              <a:off x="5532438" y="877888"/>
              <a:ext cx="509588" cy="238125"/>
            </a:xfrm>
            <a:custGeom>
              <a:avLst/>
              <a:gdLst>
                <a:gd name="T0" fmla="*/ 156 w 244"/>
                <a:gd name="T1" fmla="*/ 0 h 114"/>
                <a:gd name="T2" fmla="*/ 113 w 244"/>
                <a:gd name="T3" fmla="*/ 4 h 114"/>
                <a:gd name="T4" fmla="*/ 5 w 244"/>
                <a:gd name="T5" fmla="*/ 78 h 114"/>
                <a:gd name="T6" fmla="*/ 88 w 244"/>
                <a:gd name="T7" fmla="*/ 114 h 114"/>
                <a:gd name="T8" fmla="*/ 132 w 244"/>
                <a:gd name="T9" fmla="*/ 110 h 114"/>
                <a:gd name="T10" fmla="*/ 239 w 244"/>
                <a:gd name="T11" fmla="*/ 36 h 114"/>
                <a:gd name="T12" fmla="*/ 156 w 244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114">
                  <a:moveTo>
                    <a:pt x="156" y="0"/>
                  </a:moveTo>
                  <a:cubicBezTo>
                    <a:pt x="142" y="0"/>
                    <a:pt x="128" y="1"/>
                    <a:pt x="113" y="4"/>
                  </a:cubicBezTo>
                  <a:cubicBezTo>
                    <a:pt x="48" y="15"/>
                    <a:pt x="0" y="49"/>
                    <a:pt x="5" y="78"/>
                  </a:cubicBezTo>
                  <a:cubicBezTo>
                    <a:pt x="9" y="100"/>
                    <a:pt x="43" y="114"/>
                    <a:pt x="88" y="114"/>
                  </a:cubicBezTo>
                  <a:cubicBezTo>
                    <a:pt x="102" y="114"/>
                    <a:pt x="116" y="113"/>
                    <a:pt x="132" y="110"/>
                  </a:cubicBezTo>
                  <a:cubicBezTo>
                    <a:pt x="196" y="98"/>
                    <a:pt x="244" y="65"/>
                    <a:pt x="239" y="36"/>
                  </a:cubicBezTo>
                  <a:cubicBezTo>
                    <a:pt x="235" y="13"/>
                    <a:pt x="201" y="0"/>
                    <a:pt x="156" y="0"/>
                  </a:cubicBezTo>
                </a:path>
              </a:pathLst>
            </a:custGeom>
            <a:solidFill>
              <a:srgbClr val="E0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8" name="Freeform 440"/>
            <p:cNvSpPr>
              <a:spLocks/>
            </p:cNvSpPr>
            <p:nvPr/>
          </p:nvSpPr>
          <p:spPr bwMode="auto">
            <a:xfrm>
              <a:off x="5553076" y="879476"/>
              <a:ext cx="414338" cy="158750"/>
            </a:xfrm>
            <a:custGeom>
              <a:avLst/>
              <a:gdLst>
                <a:gd name="T0" fmla="*/ 88 w 198"/>
                <a:gd name="T1" fmla="*/ 11 h 76"/>
                <a:gd name="T2" fmla="*/ 4 w 198"/>
                <a:gd name="T3" fmla="*/ 76 h 76"/>
                <a:gd name="T4" fmla="*/ 99 w 198"/>
                <a:gd name="T5" fmla="*/ 20 h 76"/>
                <a:gd name="T6" fmla="*/ 198 w 198"/>
                <a:gd name="T7" fmla="*/ 13 h 76"/>
                <a:gd name="T8" fmla="*/ 88 w 198"/>
                <a:gd name="T9" fmla="*/ 1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6">
                  <a:moveTo>
                    <a:pt x="88" y="11"/>
                  </a:moveTo>
                  <a:cubicBezTo>
                    <a:pt x="35" y="24"/>
                    <a:pt x="0" y="52"/>
                    <a:pt x="4" y="76"/>
                  </a:cubicBezTo>
                  <a:cubicBezTo>
                    <a:pt x="13" y="53"/>
                    <a:pt x="50" y="32"/>
                    <a:pt x="99" y="20"/>
                  </a:cubicBezTo>
                  <a:cubicBezTo>
                    <a:pt x="135" y="11"/>
                    <a:pt x="170" y="7"/>
                    <a:pt x="198" y="13"/>
                  </a:cubicBezTo>
                  <a:cubicBezTo>
                    <a:pt x="172" y="2"/>
                    <a:pt x="130" y="0"/>
                    <a:pt x="88" y="1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9" name="Freeform 441"/>
            <p:cNvSpPr>
              <a:spLocks/>
            </p:cNvSpPr>
            <p:nvPr/>
          </p:nvSpPr>
          <p:spPr bwMode="auto">
            <a:xfrm>
              <a:off x="5530851" y="863601"/>
              <a:ext cx="411163" cy="153988"/>
            </a:xfrm>
            <a:custGeom>
              <a:avLst/>
              <a:gdLst>
                <a:gd name="T0" fmla="*/ 92 w 197"/>
                <a:gd name="T1" fmla="*/ 12 h 74"/>
                <a:gd name="T2" fmla="*/ 4 w 197"/>
                <a:gd name="T3" fmla="*/ 74 h 74"/>
                <a:gd name="T4" fmla="*/ 97 w 197"/>
                <a:gd name="T5" fmla="*/ 15 h 74"/>
                <a:gd name="T6" fmla="*/ 197 w 197"/>
                <a:gd name="T7" fmla="*/ 11 h 74"/>
                <a:gd name="T8" fmla="*/ 92 w 197"/>
                <a:gd name="T9" fmla="*/ 1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74">
                  <a:moveTo>
                    <a:pt x="92" y="12"/>
                  </a:moveTo>
                  <a:cubicBezTo>
                    <a:pt x="38" y="25"/>
                    <a:pt x="0" y="50"/>
                    <a:pt x="4" y="74"/>
                  </a:cubicBezTo>
                  <a:cubicBezTo>
                    <a:pt x="12" y="51"/>
                    <a:pt x="48" y="28"/>
                    <a:pt x="97" y="15"/>
                  </a:cubicBezTo>
                  <a:cubicBezTo>
                    <a:pt x="133" y="6"/>
                    <a:pt x="169" y="5"/>
                    <a:pt x="197" y="11"/>
                  </a:cubicBezTo>
                  <a:cubicBezTo>
                    <a:pt x="172" y="0"/>
                    <a:pt x="134" y="1"/>
                    <a:pt x="92" y="1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0" name="Freeform 442"/>
            <p:cNvSpPr>
              <a:spLocks/>
            </p:cNvSpPr>
            <p:nvPr/>
          </p:nvSpPr>
          <p:spPr bwMode="auto">
            <a:xfrm>
              <a:off x="5676901" y="950913"/>
              <a:ext cx="390525" cy="179388"/>
            </a:xfrm>
            <a:custGeom>
              <a:avLst/>
              <a:gdLst>
                <a:gd name="T0" fmla="*/ 119 w 187"/>
                <a:gd name="T1" fmla="*/ 71 h 86"/>
                <a:gd name="T2" fmla="*/ 171 w 187"/>
                <a:gd name="T3" fmla="*/ 0 h 86"/>
                <a:gd name="T4" fmla="*/ 102 w 187"/>
                <a:gd name="T5" fmla="*/ 63 h 86"/>
                <a:gd name="T6" fmla="*/ 0 w 187"/>
                <a:gd name="T7" fmla="*/ 79 h 86"/>
                <a:gd name="T8" fmla="*/ 119 w 187"/>
                <a:gd name="T9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86">
                  <a:moveTo>
                    <a:pt x="119" y="71"/>
                  </a:moveTo>
                  <a:cubicBezTo>
                    <a:pt x="168" y="53"/>
                    <a:pt x="187" y="21"/>
                    <a:pt x="171" y="0"/>
                  </a:cubicBezTo>
                  <a:cubicBezTo>
                    <a:pt x="173" y="22"/>
                    <a:pt x="147" y="47"/>
                    <a:pt x="102" y="63"/>
                  </a:cubicBezTo>
                  <a:cubicBezTo>
                    <a:pt x="69" y="76"/>
                    <a:pt x="31" y="81"/>
                    <a:pt x="0" y="79"/>
                  </a:cubicBezTo>
                  <a:cubicBezTo>
                    <a:pt x="31" y="86"/>
                    <a:pt x="80" y="86"/>
                    <a:pt x="119" y="7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1" name="Freeform 443"/>
            <p:cNvSpPr>
              <a:spLocks/>
            </p:cNvSpPr>
            <p:nvPr/>
          </p:nvSpPr>
          <p:spPr bwMode="auto">
            <a:xfrm>
              <a:off x="5619751" y="946151"/>
              <a:ext cx="407988" cy="166688"/>
            </a:xfrm>
            <a:custGeom>
              <a:avLst/>
              <a:gdLst>
                <a:gd name="T0" fmla="*/ 113 w 195"/>
                <a:gd name="T1" fmla="*/ 67 h 80"/>
                <a:gd name="T2" fmla="*/ 185 w 195"/>
                <a:gd name="T3" fmla="*/ 0 h 80"/>
                <a:gd name="T4" fmla="*/ 105 w 195"/>
                <a:gd name="T5" fmla="*/ 58 h 80"/>
                <a:gd name="T6" fmla="*/ 0 w 195"/>
                <a:gd name="T7" fmla="*/ 70 h 80"/>
                <a:gd name="T8" fmla="*/ 113 w 195"/>
                <a:gd name="T9" fmla="*/ 6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80">
                  <a:moveTo>
                    <a:pt x="113" y="67"/>
                  </a:moveTo>
                  <a:cubicBezTo>
                    <a:pt x="165" y="52"/>
                    <a:pt x="195" y="23"/>
                    <a:pt x="185" y="0"/>
                  </a:cubicBezTo>
                  <a:cubicBezTo>
                    <a:pt x="181" y="22"/>
                    <a:pt x="153" y="44"/>
                    <a:pt x="105" y="58"/>
                  </a:cubicBezTo>
                  <a:cubicBezTo>
                    <a:pt x="70" y="69"/>
                    <a:pt x="30" y="74"/>
                    <a:pt x="0" y="70"/>
                  </a:cubicBezTo>
                  <a:cubicBezTo>
                    <a:pt x="29" y="80"/>
                    <a:pt x="72" y="79"/>
                    <a:pt x="113" y="67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2" name="Freeform 444"/>
            <p:cNvSpPr>
              <a:spLocks/>
            </p:cNvSpPr>
            <p:nvPr/>
          </p:nvSpPr>
          <p:spPr bwMode="auto">
            <a:xfrm>
              <a:off x="4552951" y="4435476"/>
              <a:ext cx="346075" cy="565150"/>
            </a:xfrm>
            <a:custGeom>
              <a:avLst/>
              <a:gdLst>
                <a:gd name="T0" fmla="*/ 136 w 166"/>
                <a:gd name="T1" fmla="*/ 112 h 270"/>
                <a:gd name="T2" fmla="*/ 137 w 166"/>
                <a:gd name="T3" fmla="*/ 258 h 270"/>
                <a:gd name="T4" fmla="*/ 30 w 166"/>
                <a:gd name="T5" fmla="*/ 158 h 270"/>
                <a:gd name="T6" fmla="*/ 30 w 166"/>
                <a:gd name="T7" fmla="*/ 13 h 270"/>
                <a:gd name="T8" fmla="*/ 136 w 166"/>
                <a:gd name="T9" fmla="*/ 11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70">
                  <a:moveTo>
                    <a:pt x="136" y="112"/>
                  </a:moveTo>
                  <a:cubicBezTo>
                    <a:pt x="165" y="180"/>
                    <a:pt x="166" y="245"/>
                    <a:pt x="137" y="258"/>
                  </a:cubicBezTo>
                  <a:cubicBezTo>
                    <a:pt x="108" y="270"/>
                    <a:pt x="60" y="226"/>
                    <a:pt x="30" y="158"/>
                  </a:cubicBezTo>
                  <a:cubicBezTo>
                    <a:pt x="1" y="91"/>
                    <a:pt x="0" y="26"/>
                    <a:pt x="30" y="13"/>
                  </a:cubicBezTo>
                  <a:cubicBezTo>
                    <a:pt x="59" y="0"/>
                    <a:pt x="106" y="45"/>
                    <a:pt x="136" y="112"/>
                  </a:cubicBezTo>
                  <a:close/>
                </a:path>
              </a:pathLst>
            </a:cu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3" name="Freeform 445"/>
            <p:cNvSpPr>
              <a:spLocks/>
            </p:cNvSpPr>
            <p:nvPr/>
          </p:nvSpPr>
          <p:spPr bwMode="auto">
            <a:xfrm>
              <a:off x="4567238" y="4462463"/>
              <a:ext cx="187325" cy="304800"/>
            </a:xfrm>
            <a:custGeom>
              <a:avLst/>
              <a:gdLst>
                <a:gd name="T0" fmla="*/ 21 w 90"/>
                <a:gd name="T1" fmla="*/ 15 h 146"/>
                <a:gd name="T2" fmla="*/ 28 w 90"/>
                <a:gd name="T3" fmla="*/ 146 h 146"/>
                <a:gd name="T4" fmla="*/ 36 w 90"/>
                <a:gd name="T5" fmla="*/ 38 h 146"/>
                <a:gd name="T6" fmla="*/ 90 w 90"/>
                <a:gd name="T7" fmla="*/ 43 h 146"/>
                <a:gd name="T8" fmla="*/ 21 w 90"/>
                <a:gd name="T9" fmla="*/ 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46">
                  <a:moveTo>
                    <a:pt x="21" y="15"/>
                  </a:moveTo>
                  <a:cubicBezTo>
                    <a:pt x="0" y="34"/>
                    <a:pt x="4" y="90"/>
                    <a:pt x="28" y="146"/>
                  </a:cubicBezTo>
                  <a:cubicBezTo>
                    <a:pt x="13" y="96"/>
                    <a:pt x="17" y="56"/>
                    <a:pt x="36" y="38"/>
                  </a:cubicBezTo>
                  <a:cubicBezTo>
                    <a:pt x="50" y="25"/>
                    <a:pt x="68" y="25"/>
                    <a:pt x="90" y="43"/>
                  </a:cubicBezTo>
                  <a:cubicBezTo>
                    <a:pt x="65" y="13"/>
                    <a:pt x="38" y="0"/>
                    <a:pt x="21" y="15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4" name="Freeform 446"/>
            <p:cNvSpPr>
              <a:spLocks/>
            </p:cNvSpPr>
            <p:nvPr/>
          </p:nvSpPr>
          <p:spPr bwMode="auto">
            <a:xfrm>
              <a:off x="4541838" y="4425951"/>
              <a:ext cx="179388" cy="287338"/>
            </a:xfrm>
            <a:custGeom>
              <a:avLst/>
              <a:gdLst>
                <a:gd name="T0" fmla="*/ 22 w 86"/>
                <a:gd name="T1" fmla="*/ 15 h 138"/>
                <a:gd name="T2" fmla="*/ 24 w 86"/>
                <a:gd name="T3" fmla="*/ 138 h 138"/>
                <a:gd name="T4" fmla="*/ 28 w 86"/>
                <a:gd name="T5" fmla="*/ 25 h 138"/>
                <a:gd name="T6" fmla="*/ 86 w 86"/>
                <a:gd name="T7" fmla="*/ 36 h 138"/>
                <a:gd name="T8" fmla="*/ 22 w 8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8">
                  <a:moveTo>
                    <a:pt x="22" y="15"/>
                  </a:moveTo>
                  <a:cubicBezTo>
                    <a:pt x="1" y="34"/>
                    <a:pt x="0" y="83"/>
                    <a:pt x="24" y="138"/>
                  </a:cubicBezTo>
                  <a:cubicBezTo>
                    <a:pt x="9" y="88"/>
                    <a:pt x="9" y="42"/>
                    <a:pt x="28" y="25"/>
                  </a:cubicBezTo>
                  <a:cubicBezTo>
                    <a:pt x="43" y="12"/>
                    <a:pt x="64" y="17"/>
                    <a:pt x="86" y="36"/>
                  </a:cubicBezTo>
                  <a:cubicBezTo>
                    <a:pt x="60" y="5"/>
                    <a:pt x="38" y="0"/>
                    <a:pt x="22" y="1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5" name="Freeform 447"/>
            <p:cNvSpPr>
              <a:spLocks/>
            </p:cNvSpPr>
            <p:nvPr/>
          </p:nvSpPr>
          <p:spPr bwMode="auto">
            <a:xfrm>
              <a:off x="4765676" y="4665663"/>
              <a:ext cx="166688" cy="368300"/>
            </a:xfrm>
            <a:custGeom>
              <a:avLst/>
              <a:gdLst>
                <a:gd name="T0" fmla="*/ 66 w 80"/>
                <a:gd name="T1" fmla="*/ 151 h 176"/>
                <a:gd name="T2" fmla="*/ 34 w 80"/>
                <a:gd name="T3" fmla="*/ 0 h 176"/>
                <a:gd name="T4" fmla="*/ 49 w 80"/>
                <a:gd name="T5" fmla="*/ 130 h 176"/>
                <a:gd name="T6" fmla="*/ 0 w 80"/>
                <a:gd name="T7" fmla="*/ 144 h 176"/>
                <a:gd name="T8" fmla="*/ 66 w 80"/>
                <a:gd name="T9" fmla="*/ 15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76">
                  <a:moveTo>
                    <a:pt x="66" y="151"/>
                  </a:moveTo>
                  <a:cubicBezTo>
                    <a:pt x="80" y="121"/>
                    <a:pt x="63" y="52"/>
                    <a:pt x="34" y="0"/>
                  </a:cubicBezTo>
                  <a:cubicBezTo>
                    <a:pt x="55" y="50"/>
                    <a:pt x="62" y="102"/>
                    <a:pt x="49" y="130"/>
                  </a:cubicBezTo>
                  <a:cubicBezTo>
                    <a:pt x="39" y="151"/>
                    <a:pt x="21" y="155"/>
                    <a:pt x="0" y="144"/>
                  </a:cubicBezTo>
                  <a:cubicBezTo>
                    <a:pt x="26" y="167"/>
                    <a:pt x="55" y="176"/>
                    <a:pt x="66" y="151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6" name="Freeform 448"/>
            <p:cNvSpPr>
              <a:spLocks/>
            </p:cNvSpPr>
            <p:nvPr/>
          </p:nvSpPr>
          <p:spPr bwMode="auto">
            <a:xfrm>
              <a:off x="4711701" y="4651376"/>
              <a:ext cx="174625" cy="325438"/>
            </a:xfrm>
            <a:custGeom>
              <a:avLst/>
              <a:gdLst>
                <a:gd name="T0" fmla="*/ 66 w 84"/>
                <a:gd name="T1" fmla="*/ 137 h 156"/>
                <a:gd name="T2" fmla="*/ 50 w 84"/>
                <a:gd name="T3" fmla="*/ 0 h 156"/>
                <a:gd name="T4" fmla="*/ 53 w 84"/>
                <a:gd name="T5" fmla="*/ 115 h 156"/>
                <a:gd name="T6" fmla="*/ 0 w 84"/>
                <a:gd name="T7" fmla="*/ 121 h 156"/>
                <a:gd name="T8" fmla="*/ 66 w 84"/>
                <a:gd name="T9" fmla="*/ 13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56">
                  <a:moveTo>
                    <a:pt x="66" y="137"/>
                  </a:moveTo>
                  <a:cubicBezTo>
                    <a:pt x="84" y="113"/>
                    <a:pt x="77" y="54"/>
                    <a:pt x="50" y="0"/>
                  </a:cubicBezTo>
                  <a:cubicBezTo>
                    <a:pt x="68" y="50"/>
                    <a:pt x="70" y="93"/>
                    <a:pt x="53" y="115"/>
                  </a:cubicBezTo>
                  <a:cubicBezTo>
                    <a:pt x="41" y="132"/>
                    <a:pt x="22" y="136"/>
                    <a:pt x="0" y="121"/>
                  </a:cubicBezTo>
                  <a:cubicBezTo>
                    <a:pt x="26" y="149"/>
                    <a:pt x="52" y="156"/>
                    <a:pt x="66" y="137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7" name="Freeform 449"/>
            <p:cNvSpPr>
              <a:spLocks/>
            </p:cNvSpPr>
            <p:nvPr/>
          </p:nvSpPr>
          <p:spPr bwMode="auto">
            <a:xfrm>
              <a:off x="7156451" y="1752601"/>
              <a:ext cx="927100" cy="831850"/>
            </a:xfrm>
            <a:custGeom>
              <a:avLst/>
              <a:gdLst>
                <a:gd name="T0" fmla="*/ 419 w 444"/>
                <a:gd name="T1" fmla="*/ 146 h 398"/>
                <a:gd name="T2" fmla="*/ 267 w 444"/>
                <a:gd name="T3" fmla="*/ 368 h 398"/>
                <a:gd name="T4" fmla="*/ 25 w 444"/>
                <a:gd name="T5" fmla="*/ 252 h 398"/>
                <a:gd name="T6" fmla="*/ 177 w 444"/>
                <a:gd name="T7" fmla="*/ 29 h 398"/>
                <a:gd name="T8" fmla="*/ 419 w 444"/>
                <a:gd name="T9" fmla="*/ 14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398">
                  <a:moveTo>
                    <a:pt x="419" y="146"/>
                  </a:moveTo>
                  <a:cubicBezTo>
                    <a:pt x="444" y="240"/>
                    <a:pt x="376" y="339"/>
                    <a:pt x="267" y="368"/>
                  </a:cubicBezTo>
                  <a:cubicBezTo>
                    <a:pt x="159" y="398"/>
                    <a:pt x="50" y="345"/>
                    <a:pt x="25" y="252"/>
                  </a:cubicBezTo>
                  <a:cubicBezTo>
                    <a:pt x="0" y="158"/>
                    <a:pt x="68" y="58"/>
                    <a:pt x="177" y="29"/>
                  </a:cubicBezTo>
                  <a:cubicBezTo>
                    <a:pt x="286" y="0"/>
                    <a:pt x="394" y="53"/>
                    <a:pt x="419" y="146"/>
                  </a:cubicBezTo>
                  <a:close/>
                </a:path>
              </a:pathLst>
            </a:cu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8" name="Freeform 450"/>
            <p:cNvSpPr>
              <a:spLocks/>
            </p:cNvSpPr>
            <p:nvPr/>
          </p:nvSpPr>
          <p:spPr bwMode="auto">
            <a:xfrm>
              <a:off x="7197726" y="1804988"/>
              <a:ext cx="693738" cy="473075"/>
            </a:xfrm>
            <a:custGeom>
              <a:avLst/>
              <a:gdLst>
                <a:gd name="T0" fmla="*/ 136 w 332"/>
                <a:gd name="T1" fmla="*/ 28 h 226"/>
                <a:gd name="T2" fmla="*/ 21 w 332"/>
                <a:gd name="T3" fmla="*/ 226 h 226"/>
                <a:gd name="T4" fmla="*/ 159 w 332"/>
                <a:gd name="T5" fmla="*/ 59 h 226"/>
                <a:gd name="T6" fmla="*/ 332 w 332"/>
                <a:gd name="T7" fmla="*/ 48 h 226"/>
                <a:gd name="T8" fmla="*/ 136 w 332"/>
                <a:gd name="T9" fmla="*/ 2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226">
                  <a:moveTo>
                    <a:pt x="136" y="28"/>
                  </a:moveTo>
                  <a:cubicBezTo>
                    <a:pt x="48" y="64"/>
                    <a:pt x="0" y="149"/>
                    <a:pt x="21" y="226"/>
                  </a:cubicBezTo>
                  <a:cubicBezTo>
                    <a:pt x="24" y="154"/>
                    <a:pt x="78" y="92"/>
                    <a:pt x="159" y="59"/>
                  </a:cubicBezTo>
                  <a:cubicBezTo>
                    <a:pt x="219" y="34"/>
                    <a:pt x="280" y="27"/>
                    <a:pt x="332" y="48"/>
                  </a:cubicBezTo>
                  <a:cubicBezTo>
                    <a:pt x="281" y="10"/>
                    <a:pt x="205" y="0"/>
                    <a:pt x="136" y="28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9" name="Freeform 451"/>
            <p:cNvSpPr>
              <a:spLocks/>
            </p:cNvSpPr>
            <p:nvPr/>
          </p:nvSpPr>
          <p:spPr bwMode="auto">
            <a:xfrm>
              <a:off x="7143751" y="1752601"/>
              <a:ext cx="693738" cy="454025"/>
            </a:xfrm>
            <a:custGeom>
              <a:avLst/>
              <a:gdLst>
                <a:gd name="T0" fmla="*/ 144 w 332"/>
                <a:gd name="T1" fmla="*/ 29 h 217"/>
                <a:gd name="T2" fmla="*/ 21 w 332"/>
                <a:gd name="T3" fmla="*/ 217 h 217"/>
                <a:gd name="T4" fmla="*/ 155 w 332"/>
                <a:gd name="T5" fmla="*/ 42 h 217"/>
                <a:gd name="T6" fmla="*/ 332 w 332"/>
                <a:gd name="T7" fmla="*/ 39 h 217"/>
                <a:gd name="T8" fmla="*/ 144 w 332"/>
                <a:gd name="T9" fmla="*/ 2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217">
                  <a:moveTo>
                    <a:pt x="144" y="29"/>
                  </a:moveTo>
                  <a:cubicBezTo>
                    <a:pt x="56" y="64"/>
                    <a:pt x="0" y="140"/>
                    <a:pt x="21" y="217"/>
                  </a:cubicBezTo>
                  <a:cubicBezTo>
                    <a:pt x="24" y="145"/>
                    <a:pt x="74" y="75"/>
                    <a:pt x="155" y="42"/>
                  </a:cubicBezTo>
                  <a:cubicBezTo>
                    <a:pt x="215" y="18"/>
                    <a:pt x="279" y="18"/>
                    <a:pt x="332" y="39"/>
                  </a:cubicBezTo>
                  <a:cubicBezTo>
                    <a:pt x="281" y="1"/>
                    <a:pt x="213" y="0"/>
                    <a:pt x="144" y="29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0" name="Freeform 452"/>
            <p:cNvSpPr>
              <a:spLocks/>
            </p:cNvSpPr>
            <p:nvPr/>
          </p:nvSpPr>
          <p:spPr bwMode="auto">
            <a:xfrm>
              <a:off x="7483476" y="2051051"/>
              <a:ext cx="635000" cy="547688"/>
            </a:xfrm>
            <a:custGeom>
              <a:avLst/>
              <a:gdLst>
                <a:gd name="T0" fmla="*/ 209 w 304"/>
                <a:gd name="T1" fmla="*/ 221 h 262"/>
                <a:gd name="T2" fmla="*/ 264 w 304"/>
                <a:gd name="T3" fmla="*/ 0 h 262"/>
                <a:gd name="T4" fmla="*/ 175 w 304"/>
                <a:gd name="T5" fmla="*/ 194 h 262"/>
                <a:gd name="T6" fmla="*/ 0 w 304"/>
                <a:gd name="T7" fmla="*/ 231 h 262"/>
                <a:gd name="T8" fmla="*/ 209 w 304"/>
                <a:gd name="T9" fmla="*/ 22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262">
                  <a:moveTo>
                    <a:pt x="209" y="221"/>
                  </a:moveTo>
                  <a:cubicBezTo>
                    <a:pt x="287" y="170"/>
                    <a:pt x="304" y="70"/>
                    <a:pt x="264" y="0"/>
                  </a:cubicBezTo>
                  <a:cubicBezTo>
                    <a:pt x="279" y="70"/>
                    <a:pt x="247" y="147"/>
                    <a:pt x="175" y="194"/>
                  </a:cubicBezTo>
                  <a:cubicBezTo>
                    <a:pt x="121" y="229"/>
                    <a:pt x="58" y="241"/>
                    <a:pt x="0" y="231"/>
                  </a:cubicBezTo>
                  <a:cubicBezTo>
                    <a:pt x="61" y="258"/>
                    <a:pt x="147" y="262"/>
                    <a:pt x="209" y="221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1" name="Freeform 453"/>
            <p:cNvSpPr>
              <a:spLocks/>
            </p:cNvSpPr>
            <p:nvPr/>
          </p:nvSpPr>
          <p:spPr bwMode="auto">
            <a:xfrm>
              <a:off x="7375526" y="2036763"/>
              <a:ext cx="669925" cy="496888"/>
            </a:xfrm>
            <a:custGeom>
              <a:avLst/>
              <a:gdLst>
                <a:gd name="T0" fmla="*/ 199 w 321"/>
                <a:gd name="T1" fmla="*/ 204 h 238"/>
                <a:gd name="T2" fmla="*/ 292 w 321"/>
                <a:gd name="T3" fmla="*/ 0 h 238"/>
                <a:gd name="T4" fmla="*/ 180 w 321"/>
                <a:gd name="T5" fmla="*/ 175 h 238"/>
                <a:gd name="T6" fmla="*/ 0 w 321"/>
                <a:gd name="T7" fmla="*/ 201 h 238"/>
                <a:gd name="T8" fmla="*/ 199 w 321"/>
                <a:gd name="T9" fmla="*/ 20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238">
                  <a:moveTo>
                    <a:pt x="199" y="204"/>
                  </a:moveTo>
                  <a:cubicBezTo>
                    <a:pt x="283" y="162"/>
                    <a:pt x="321" y="74"/>
                    <a:pt x="292" y="0"/>
                  </a:cubicBezTo>
                  <a:cubicBezTo>
                    <a:pt x="297" y="71"/>
                    <a:pt x="258" y="136"/>
                    <a:pt x="180" y="175"/>
                  </a:cubicBezTo>
                  <a:cubicBezTo>
                    <a:pt x="123" y="204"/>
                    <a:pt x="55" y="218"/>
                    <a:pt x="0" y="201"/>
                  </a:cubicBezTo>
                  <a:cubicBezTo>
                    <a:pt x="55" y="235"/>
                    <a:pt x="132" y="238"/>
                    <a:pt x="199" y="20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2" name="Freeform 454"/>
            <p:cNvSpPr>
              <a:spLocks/>
            </p:cNvSpPr>
            <p:nvPr/>
          </p:nvSpPr>
          <p:spPr bwMode="auto">
            <a:xfrm>
              <a:off x="7394576" y="2155826"/>
              <a:ext cx="133350" cy="92075"/>
            </a:xfrm>
            <a:custGeom>
              <a:avLst/>
              <a:gdLst>
                <a:gd name="T0" fmla="*/ 26 w 64"/>
                <a:gd name="T1" fmla="*/ 5 h 44"/>
                <a:gd name="T2" fmla="*/ 4 w 64"/>
                <a:gd name="T3" fmla="*/ 44 h 44"/>
                <a:gd name="T4" fmla="*/ 31 w 64"/>
                <a:gd name="T5" fmla="*/ 11 h 44"/>
                <a:gd name="T6" fmla="*/ 64 w 64"/>
                <a:gd name="T7" fmla="*/ 9 h 44"/>
                <a:gd name="T8" fmla="*/ 26 w 64"/>
                <a:gd name="T9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4">
                  <a:moveTo>
                    <a:pt x="26" y="5"/>
                  </a:moveTo>
                  <a:cubicBezTo>
                    <a:pt x="9" y="12"/>
                    <a:pt x="0" y="29"/>
                    <a:pt x="4" y="44"/>
                  </a:cubicBezTo>
                  <a:cubicBezTo>
                    <a:pt x="4" y="30"/>
                    <a:pt x="15" y="18"/>
                    <a:pt x="31" y="11"/>
                  </a:cubicBezTo>
                  <a:cubicBezTo>
                    <a:pt x="42" y="6"/>
                    <a:pt x="54" y="5"/>
                    <a:pt x="64" y="9"/>
                  </a:cubicBezTo>
                  <a:cubicBezTo>
                    <a:pt x="54" y="2"/>
                    <a:pt x="39" y="0"/>
                    <a:pt x="26" y="5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3" name="Freeform 455"/>
            <p:cNvSpPr>
              <a:spLocks/>
            </p:cNvSpPr>
            <p:nvPr/>
          </p:nvSpPr>
          <p:spPr bwMode="auto">
            <a:xfrm>
              <a:off x="7381876" y="2146301"/>
              <a:ext cx="134938" cy="87313"/>
            </a:xfrm>
            <a:custGeom>
              <a:avLst/>
              <a:gdLst>
                <a:gd name="T0" fmla="*/ 28 w 65"/>
                <a:gd name="T1" fmla="*/ 5 h 42"/>
                <a:gd name="T2" fmla="*/ 4 w 65"/>
                <a:gd name="T3" fmla="*/ 42 h 42"/>
                <a:gd name="T4" fmla="*/ 31 w 65"/>
                <a:gd name="T5" fmla="*/ 8 h 42"/>
                <a:gd name="T6" fmla="*/ 65 w 65"/>
                <a:gd name="T7" fmla="*/ 8 h 42"/>
                <a:gd name="T8" fmla="*/ 28 w 65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2">
                  <a:moveTo>
                    <a:pt x="28" y="5"/>
                  </a:moveTo>
                  <a:cubicBezTo>
                    <a:pt x="11" y="12"/>
                    <a:pt x="0" y="27"/>
                    <a:pt x="4" y="42"/>
                  </a:cubicBezTo>
                  <a:cubicBezTo>
                    <a:pt x="5" y="28"/>
                    <a:pt x="15" y="14"/>
                    <a:pt x="31" y="8"/>
                  </a:cubicBezTo>
                  <a:cubicBezTo>
                    <a:pt x="42" y="3"/>
                    <a:pt x="55" y="3"/>
                    <a:pt x="65" y="8"/>
                  </a:cubicBezTo>
                  <a:cubicBezTo>
                    <a:pt x="55" y="0"/>
                    <a:pt x="42" y="0"/>
                    <a:pt x="28" y="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4" name="Freeform 456"/>
            <p:cNvSpPr>
              <a:spLocks/>
            </p:cNvSpPr>
            <p:nvPr/>
          </p:nvSpPr>
          <p:spPr bwMode="auto">
            <a:xfrm>
              <a:off x="7448551" y="2203451"/>
              <a:ext cx="122238" cy="107950"/>
            </a:xfrm>
            <a:custGeom>
              <a:avLst/>
              <a:gdLst>
                <a:gd name="T0" fmla="*/ 41 w 59"/>
                <a:gd name="T1" fmla="*/ 43 h 51"/>
                <a:gd name="T2" fmla="*/ 52 w 59"/>
                <a:gd name="T3" fmla="*/ 0 h 51"/>
                <a:gd name="T4" fmla="*/ 34 w 59"/>
                <a:gd name="T5" fmla="*/ 38 h 51"/>
                <a:gd name="T6" fmla="*/ 0 w 59"/>
                <a:gd name="T7" fmla="*/ 45 h 51"/>
                <a:gd name="T8" fmla="*/ 41 w 59"/>
                <a:gd name="T9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41" y="43"/>
                  </a:moveTo>
                  <a:cubicBezTo>
                    <a:pt x="56" y="33"/>
                    <a:pt x="59" y="13"/>
                    <a:pt x="52" y="0"/>
                  </a:cubicBezTo>
                  <a:cubicBezTo>
                    <a:pt x="55" y="13"/>
                    <a:pt x="48" y="28"/>
                    <a:pt x="34" y="38"/>
                  </a:cubicBezTo>
                  <a:cubicBezTo>
                    <a:pt x="24" y="44"/>
                    <a:pt x="11" y="47"/>
                    <a:pt x="0" y="45"/>
                  </a:cubicBezTo>
                  <a:cubicBezTo>
                    <a:pt x="12" y="50"/>
                    <a:pt x="29" y="51"/>
                    <a:pt x="41" y="43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5" name="Freeform 457"/>
            <p:cNvSpPr>
              <a:spLocks/>
            </p:cNvSpPr>
            <p:nvPr/>
          </p:nvSpPr>
          <p:spPr bwMode="auto">
            <a:xfrm>
              <a:off x="7427913" y="2200276"/>
              <a:ext cx="131763" cy="98425"/>
            </a:xfrm>
            <a:custGeom>
              <a:avLst/>
              <a:gdLst>
                <a:gd name="T0" fmla="*/ 39 w 63"/>
                <a:gd name="T1" fmla="*/ 40 h 47"/>
                <a:gd name="T2" fmla="*/ 57 w 63"/>
                <a:gd name="T3" fmla="*/ 0 h 47"/>
                <a:gd name="T4" fmla="*/ 35 w 63"/>
                <a:gd name="T5" fmla="*/ 35 h 47"/>
                <a:gd name="T6" fmla="*/ 0 w 63"/>
                <a:gd name="T7" fmla="*/ 40 h 47"/>
                <a:gd name="T8" fmla="*/ 39 w 63"/>
                <a:gd name="T9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47">
                  <a:moveTo>
                    <a:pt x="39" y="40"/>
                  </a:moveTo>
                  <a:cubicBezTo>
                    <a:pt x="55" y="32"/>
                    <a:pt x="63" y="15"/>
                    <a:pt x="57" y="0"/>
                  </a:cubicBezTo>
                  <a:cubicBezTo>
                    <a:pt x="58" y="14"/>
                    <a:pt x="50" y="27"/>
                    <a:pt x="35" y="35"/>
                  </a:cubicBezTo>
                  <a:cubicBezTo>
                    <a:pt x="24" y="40"/>
                    <a:pt x="11" y="43"/>
                    <a:pt x="0" y="40"/>
                  </a:cubicBezTo>
                  <a:cubicBezTo>
                    <a:pt x="11" y="46"/>
                    <a:pt x="26" y="47"/>
                    <a:pt x="39" y="4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6" name="Freeform 458"/>
            <p:cNvSpPr>
              <a:spLocks/>
            </p:cNvSpPr>
            <p:nvPr/>
          </p:nvSpPr>
          <p:spPr bwMode="auto">
            <a:xfrm>
              <a:off x="7583488" y="1982788"/>
              <a:ext cx="98425" cy="66675"/>
            </a:xfrm>
            <a:custGeom>
              <a:avLst/>
              <a:gdLst>
                <a:gd name="T0" fmla="*/ 19 w 47"/>
                <a:gd name="T1" fmla="*/ 4 h 32"/>
                <a:gd name="T2" fmla="*/ 3 w 47"/>
                <a:gd name="T3" fmla="*/ 32 h 32"/>
                <a:gd name="T4" fmla="*/ 22 w 47"/>
                <a:gd name="T5" fmla="*/ 9 h 32"/>
                <a:gd name="T6" fmla="*/ 47 w 47"/>
                <a:gd name="T7" fmla="*/ 7 h 32"/>
                <a:gd name="T8" fmla="*/ 19 w 47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2">
                  <a:moveTo>
                    <a:pt x="19" y="4"/>
                  </a:moveTo>
                  <a:cubicBezTo>
                    <a:pt x="7" y="9"/>
                    <a:pt x="0" y="21"/>
                    <a:pt x="3" y="32"/>
                  </a:cubicBezTo>
                  <a:cubicBezTo>
                    <a:pt x="3" y="22"/>
                    <a:pt x="11" y="13"/>
                    <a:pt x="22" y="9"/>
                  </a:cubicBezTo>
                  <a:cubicBezTo>
                    <a:pt x="31" y="5"/>
                    <a:pt x="39" y="4"/>
                    <a:pt x="47" y="7"/>
                  </a:cubicBezTo>
                  <a:cubicBezTo>
                    <a:pt x="39" y="2"/>
                    <a:pt x="29" y="0"/>
                    <a:pt x="19" y="4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7" name="Freeform 459"/>
            <p:cNvSpPr>
              <a:spLocks/>
            </p:cNvSpPr>
            <p:nvPr/>
          </p:nvSpPr>
          <p:spPr bwMode="auto">
            <a:xfrm>
              <a:off x="7575551" y="1976438"/>
              <a:ext cx="98425" cy="63500"/>
            </a:xfrm>
            <a:custGeom>
              <a:avLst/>
              <a:gdLst>
                <a:gd name="T0" fmla="*/ 20 w 47"/>
                <a:gd name="T1" fmla="*/ 4 h 30"/>
                <a:gd name="T2" fmla="*/ 3 w 47"/>
                <a:gd name="T3" fmla="*/ 30 h 30"/>
                <a:gd name="T4" fmla="*/ 22 w 47"/>
                <a:gd name="T5" fmla="*/ 6 h 30"/>
                <a:gd name="T6" fmla="*/ 47 w 47"/>
                <a:gd name="T7" fmla="*/ 5 h 30"/>
                <a:gd name="T8" fmla="*/ 20 w 47"/>
                <a:gd name="T9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0">
                  <a:moveTo>
                    <a:pt x="20" y="4"/>
                  </a:moveTo>
                  <a:cubicBezTo>
                    <a:pt x="8" y="9"/>
                    <a:pt x="0" y="20"/>
                    <a:pt x="3" y="30"/>
                  </a:cubicBezTo>
                  <a:cubicBezTo>
                    <a:pt x="4" y="20"/>
                    <a:pt x="11" y="10"/>
                    <a:pt x="22" y="6"/>
                  </a:cubicBezTo>
                  <a:cubicBezTo>
                    <a:pt x="30" y="2"/>
                    <a:pt x="39" y="2"/>
                    <a:pt x="47" y="5"/>
                  </a:cubicBezTo>
                  <a:cubicBezTo>
                    <a:pt x="40" y="0"/>
                    <a:pt x="30" y="0"/>
                    <a:pt x="20" y="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8" name="Freeform 460"/>
            <p:cNvSpPr>
              <a:spLocks/>
            </p:cNvSpPr>
            <p:nvPr/>
          </p:nvSpPr>
          <p:spPr bwMode="auto">
            <a:xfrm>
              <a:off x="7623176" y="2017713"/>
              <a:ext cx="90488" cy="77788"/>
            </a:xfrm>
            <a:custGeom>
              <a:avLst/>
              <a:gdLst>
                <a:gd name="T0" fmla="*/ 29 w 43"/>
                <a:gd name="T1" fmla="*/ 31 h 37"/>
                <a:gd name="T2" fmla="*/ 37 w 43"/>
                <a:gd name="T3" fmla="*/ 0 h 37"/>
                <a:gd name="T4" fmla="*/ 25 w 43"/>
                <a:gd name="T5" fmla="*/ 27 h 37"/>
                <a:gd name="T6" fmla="*/ 0 w 43"/>
                <a:gd name="T7" fmla="*/ 32 h 37"/>
                <a:gd name="T8" fmla="*/ 29 w 43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7">
                  <a:moveTo>
                    <a:pt x="29" y="31"/>
                  </a:moveTo>
                  <a:cubicBezTo>
                    <a:pt x="40" y="24"/>
                    <a:pt x="43" y="10"/>
                    <a:pt x="37" y="0"/>
                  </a:cubicBezTo>
                  <a:cubicBezTo>
                    <a:pt x="39" y="10"/>
                    <a:pt x="35" y="21"/>
                    <a:pt x="25" y="27"/>
                  </a:cubicBezTo>
                  <a:cubicBezTo>
                    <a:pt x="17" y="32"/>
                    <a:pt x="8" y="34"/>
                    <a:pt x="0" y="32"/>
                  </a:cubicBezTo>
                  <a:cubicBezTo>
                    <a:pt x="9" y="36"/>
                    <a:pt x="21" y="37"/>
                    <a:pt x="29" y="31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9" name="Freeform 461"/>
            <p:cNvSpPr>
              <a:spLocks/>
            </p:cNvSpPr>
            <p:nvPr/>
          </p:nvSpPr>
          <p:spPr bwMode="auto">
            <a:xfrm>
              <a:off x="7608888" y="2016126"/>
              <a:ext cx="93663" cy="68263"/>
            </a:xfrm>
            <a:custGeom>
              <a:avLst/>
              <a:gdLst>
                <a:gd name="T0" fmla="*/ 28 w 45"/>
                <a:gd name="T1" fmla="*/ 29 h 33"/>
                <a:gd name="T2" fmla="*/ 41 w 45"/>
                <a:gd name="T3" fmla="*/ 0 h 33"/>
                <a:gd name="T4" fmla="*/ 25 w 45"/>
                <a:gd name="T5" fmla="*/ 25 h 33"/>
                <a:gd name="T6" fmla="*/ 0 w 45"/>
                <a:gd name="T7" fmla="*/ 28 h 33"/>
                <a:gd name="T8" fmla="*/ 28 w 45"/>
                <a:gd name="T9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3">
                  <a:moveTo>
                    <a:pt x="28" y="29"/>
                  </a:moveTo>
                  <a:cubicBezTo>
                    <a:pt x="40" y="23"/>
                    <a:pt x="45" y="10"/>
                    <a:pt x="41" y="0"/>
                  </a:cubicBezTo>
                  <a:cubicBezTo>
                    <a:pt x="42" y="10"/>
                    <a:pt x="36" y="19"/>
                    <a:pt x="25" y="25"/>
                  </a:cubicBezTo>
                  <a:cubicBezTo>
                    <a:pt x="17" y="29"/>
                    <a:pt x="8" y="31"/>
                    <a:pt x="0" y="28"/>
                  </a:cubicBezTo>
                  <a:cubicBezTo>
                    <a:pt x="8" y="33"/>
                    <a:pt x="18" y="33"/>
                    <a:pt x="28" y="29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0" name="Oval 462"/>
            <p:cNvSpPr>
              <a:spLocks noChangeArrowheads="1"/>
            </p:cNvSpPr>
            <p:nvPr/>
          </p:nvSpPr>
          <p:spPr bwMode="auto">
            <a:xfrm>
              <a:off x="5640388" y="2644776"/>
              <a:ext cx="400050" cy="369888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1" name="Freeform 463"/>
            <p:cNvSpPr>
              <a:spLocks/>
            </p:cNvSpPr>
            <p:nvPr/>
          </p:nvSpPr>
          <p:spPr bwMode="auto">
            <a:xfrm>
              <a:off x="5656263" y="2652713"/>
              <a:ext cx="339725" cy="180975"/>
            </a:xfrm>
            <a:custGeom>
              <a:avLst/>
              <a:gdLst>
                <a:gd name="T0" fmla="*/ 76 w 163"/>
                <a:gd name="T1" fmla="*/ 5 h 86"/>
                <a:gd name="T2" fmla="*/ 0 w 163"/>
                <a:gd name="T3" fmla="*/ 86 h 86"/>
                <a:gd name="T4" fmla="*/ 83 w 163"/>
                <a:gd name="T5" fmla="*/ 23 h 86"/>
                <a:gd name="T6" fmla="*/ 163 w 163"/>
                <a:gd name="T7" fmla="*/ 40 h 86"/>
                <a:gd name="T8" fmla="*/ 76 w 163"/>
                <a:gd name="T9" fmla="*/ 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86">
                  <a:moveTo>
                    <a:pt x="76" y="5"/>
                  </a:moveTo>
                  <a:cubicBezTo>
                    <a:pt x="32" y="11"/>
                    <a:pt x="0" y="46"/>
                    <a:pt x="0" y="86"/>
                  </a:cubicBezTo>
                  <a:cubicBezTo>
                    <a:pt x="10" y="52"/>
                    <a:pt x="42" y="29"/>
                    <a:pt x="83" y="23"/>
                  </a:cubicBezTo>
                  <a:cubicBezTo>
                    <a:pt x="113" y="19"/>
                    <a:pt x="142" y="23"/>
                    <a:pt x="163" y="40"/>
                  </a:cubicBezTo>
                  <a:cubicBezTo>
                    <a:pt x="144" y="15"/>
                    <a:pt x="111" y="0"/>
                    <a:pt x="76" y="5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2" name="Freeform 464"/>
            <p:cNvSpPr>
              <a:spLocks/>
            </p:cNvSpPr>
            <p:nvPr/>
          </p:nvSpPr>
          <p:spPr bwMode="auto">
            <a:xfrm>
              <a:off x="5638801" y="2624138"/>
              <a:ext cx="341313" cy="166688"/>
            </a:xfrm>
            <a:custGeom>
              <a:avLst/>
              <a:gdLst>
                <a:gd name="T0" fmla="*/ 79 w 163"/>
                <a:gd name="T1" fmla="*/ 5 h 80"/>
                <a:gd name="T2" fmla="*/ 0 w 163"/>
                <a:gd name="T3" fmla="*/ 80 h 80"/>
                <a:gd name="T4" fmla="*/ 83 w 163"/>
                <a:gd name="T5" fmla="*/ 13 h 80"/>
                <a:gd name="T6" fmla="*/ 163 w 163"/>
                <a:gd name="T7" fmla="*/ 35 h 80"/>
                <a:gd name="T8" fmla="*/ 79 w 163"/>
                <a:gd name="T9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80">
                  <a:moveTo>
                    <a:pt x="79" y="5"/>
                  </a:moveTo>
                  <a:cubicBezTo>
                    <a:pt x="35" y="11"/>
                    <a:pt x="0" y="40"/>
                    <a:pt x="0" y="80"/>
                  </a:cubicBezTo>
                  <a:cubicBezTo>
                    <a:pt x="11" y="46"/>
                    <a:pt x="42" y="18"/>
                    <a:pt x="83" y="13"/>
                  </a:cubicBezTo>
                  <a:cubicBezTo>
                    <a:pt x="113" y="9"/>
                    <a:pt x="142" y="17"/>
                    <a:pt x="163" y="35"/>
                  </a:cubicBezTo>
                  <a:cubicBezTo>
                    <a:pt x="145" y="9"/>
                    <a:pt x="114" y="0"/>
                    <a:pt x="79" y="5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3" name="Freeform 465"/>
            <p:cNvSpPr>
              <a:spLocks/>
            </p:cNvSpPr>
            <p:nvPr/>
          </p:nvSpPr>
          <p:spPr bwMode="auto">
            <a:xfrm>
              <a:off x="5735638" y="2827338"/>
              <a:ext cx="327025" cy="234950"/>
            </a:xfrm>
            <a:custGeom>
              <a:avLst/>
              <a:gdLst>
                <a:gd name="T0" fmla="*/ 96 w 157"/>
                <a:gd name="T1" fmla="*/ 101 h 113"/>
                <a:gd name="T2" fmla="*/ 148 w 157"/>
                <a:gd name="T3" fmla="*/ 0 h 113"/>
                <a:gd name="T4" fmla="*/ 84 w 157"/>
                <a:gd name="T5" fmla="*/ 83 h 113"/>
                <a:gd name="T6" fmla="*/ 0 w 157"/>
                <a:gd name="T7" fmla="*/ 79 h 113"/>
                <a:gd name="T8" fmla="*/ 96 w 157"/>
                <a:gd name="T9" fmla="*/ 10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13">
                  <a:moveTo>
                    <a:pt x="96" y="101"/>
                  </a:moveTo>
                  <a:cubicBezTo>
                    <a:pt x="137" y="86"/>
                    <a:pt x="157" y="40"/>
                    <a:pt x="148" y="0"/>
                  </a:cubicBezTo>
                  <a:cubicBezTo>
                    <a:pt x="146" y="36"/>
                    <a:pt x="122" y="70"/>
                    <a:pt x="84" y="83"/>
                  </a:cubicBezTo>
                  <a:cubicBezTo>
                    <a:pt x="55" y="94"/>
                    <a:pt x="25" y="91"/>
                    <a:pt x="0" y="79"/>
                  </a:cubicBezTo>
                  <a:cubicBezTo>
                    <a:pt x="24" y="100"/>
                    <a:pt x="63" y="113"/>
                    <a:pt x="96" y="101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4" name="Freeform 466"/>
            <p:cNvSpPr>
              <a:spLocks/>
            </p:cNvSpPr>
            <p:nvPr/>
          </p:nvSpPr>
          <p:spPr bwMode="auto">
            <a:xfrm>
              <a:off x="5695951" y="2814638"/>
              <a:ext cx="334963" cy="198438"/>
            </a:xfrm>
            <a:custGeom>
              <a:avLst/>
              <a:gdLst>
                <a:gd name="T0" fmla="*/ 90 w 161"/>
                <a:gd name="T1" fmla="*/ 87 h 95"/>
                <a:gd name="T2" fmla="*/ 157 w 161"/>
                <a:gd name="T3" fmla="*/ 0 h 95"/>
                <a:gd name="T4" fmla="*/ 85 w 161"/>
                <a:gd name="T5" fmla="*/ 71 h 95"/>
                <a:gd name="T6" fmla="*/ 0 w 161"/>
                <a:gd name="T7" fmla="*/ 60 h 95"/>
                <a:gd name="T8" fmla="*/ 90 w 161"/>
                <a:gd name="T9" fmla="*/ 8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95">
                  <a:moveTo>
                    <a:pt x="90" y="87"/>
                  </a:moveTo>
                  <a:cubicBezTo>
                    <a:pt x="133" y="78"/>
                    <a:pt x="161" y="40"/>
                    <a:pt x="157" y="0"/>
                  </a:cubicBezTo>
                  <a:cubicBezTo>
                    <a:pt x="150" y="35"/>
                    <a:pt x="125" y="62"/>
                    <a:pt x="85" y="71"/>
                  </a:cubicBezTo>
                  <a:cubicBezTo>
                    <a:pt x="55" y="77"/>
                    <a:pt x="23" y="75"/>
                    <a:pt x="0" y="60"/>
                  </a:cubicBezTo>
                  <a:cubicBezTo>
                    <a:pt x="21" y="84"/>
                    <a:pt x="55" y="95"/>
                    <a:pt x="90" y="87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5" name="Oval 467"/>
            <p:cNvSpPr>
              <a:spLocks noChangeArrowheads="1"/>
            </p:cNvSpPr>
            <p:nvPr/>
          </p:nvSpPr>
          <p:spPr bwMode="auto">
            <a:xfrm>
              <a:off x="6572251" y="4597401"/>
              <a:ext cx="257175" cy="255588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6" name="Freeform 468"/>
            <p:cNvSpPr>
              <a:spLocks/>
            </p:cNvSpPr>
            <p:nvPr/>
          </p:nvSpPr>
          <p:spPr bwMode="auto">
            <a:xfrm>
              <a:off x="6583363" y="4602163"/>
              <a:ext cx="217488" cy="125413"/>
            </a:xfrm>
            <a:custGeom>
              <a:avLst/>
              <a:gdLst>
                <a:gd name="T0" fmla="*/ 49 w 104"/>
                <a:gd name="T1" fmla="*/ 4 h 60"/>
                <a:gd name="T2" fmla="*/ 0 w 104"/>
                <a:gd name="T3" fmla="*/ 60 h 60"/>
                <a:gd name="T4" fmla="*/ 53 w 104"/>
                <a:gd name="T5" fmla="*/ 16 h 60"/>
                <a:gd name="T6" fmla="*/ 104 w 104"/>
                <a:gd name="T7" fmla="*/ 28 h 60"/>
                <a:gd name="T8" fmla="*/ 49 w 104"/>
                <a:gd name="T9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60">
                  <a:moveTo>
                    <a:pt x="49" y="4"/>
                  </a:moveTo>
                  <a:cubicBezTo>
                    <a:pt x="20" y="8"/>
                    <a:pt x="0" y="32"/>
                    <a:pt x="0" y="60"/>
                  </a:cubicBezTo>
                  <a:cubicBezTo>
                    <a:pt x="7" y="36"/>
                    <a:pt x="27" y="20"/>
                    <a:pt x="53" y="16"/>
                  </a:cubicBezTo>
                  <a:cubicBezTo>
                    <a:pt x="72" y="13"/>
                    <a:pt x="90" y="16"/>
                    <a:pt x="104" y="28"/>
                  </a:cubicBezTo>
                  <a:cubicBezTo>
                    <a:pt x="92" y="11"/>
                    <a:pt x="71" y="0"/>
                    <a:pt x="49" y="4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7" name="Freeform 469"/>
            <p:cNvSpPr>
              <a:spLocks/>
            </p:cNvSpPr>
            <p:nvPr/>
          </p:nvSpPr>
          <p:spPr bwMode="auto">
            <a:xfrm>
              <a:off x="6572251" y="4584701"/>
              <a:ext cx="217488" cy="114300"/>
            </a:xfrm>
            <a:custGeom>
              <a:avLst/>
              <a:gdLst>
                <a:gd name="T0" fmla="*/ 50 w 104"/>
                <a:gd name="T1" fmla="*/ 3 h 55"/>
                <a:gd name="T2" fmla="*/ 0 w 104"/>
                <a:gd name="T3" fmla="*/ 55 h 55"/>
                <a:gd name="T4" fmla="*/ 53 w 104"/>
                <a:gd name="T5" fmla="*/ 8 h 55"/>
                <a:gd name="T6" fmla="*/ 104 w 104"/>
                <a:gd name="T7" fmla="*/ 23 h 55"/>
                <a:gd name="T8" fmla="*/ 50 w 104"/>
                <a:gd name="T9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55">
                  <a:moveTo>
                    <a:pt x="50" y="3"/>
                  </a:moveTo>
                  <a:cubicBezTo>
                    <a:pt x="22" y="7"/>
                    <a:pt x="0" y="27"/>
                    <a:pt x="0" y="55"/>
                  </a:cubicBezTo>
                  <a:cubicBezTo>
                    <a:pt x="7" y="31"/>
                    <a:pt x="27" y="12"/>
                    <a:pt x="53" y="8"/>
                  </a:cubicBezTo>
                  <a:cubicBezTo>
                    <a:pt x="72" y="5"/>
                    <a:pt x="90" y="11"/>
                    <a:pt x="104" y="23"/>
                  </a:cubicBezTo>
                  <a:cubicBezTo>
                    <a:pt x="92" y="6"/>
                    <a:pt x="73" y="0"/>
                    <a:pt x="50" y="3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8" name="Freeform 470"/>
            <p:cNvSpPr>
              <a:spLocks/>
            </p:cNvSpPr>
            <p:nvPr/>
          </p:nvSpPr>
          <p:spPr bwMode="auto">
            <a:xfrm>
              <a:off x="6634163" y="4724401"/>
              <a:ext cx="209550" cy="160338"/>
            </a:xfrm>
            <a:custGeom>
              <a:avLst/>
              <a:gdLst>
                <a:gd name="T0" fmla="*/ 61 w 101"/>
                <a:gd name="T1" fmla="*/ 69 h 77"/>
                <a:gd name="T2" fmla="*/ 94 w 101"/>
                <a:gd name="T3" fmla="*/ 0 h 77"/>
                <a:gd name="T4" fmla="*/ 54 w 101"/>
                <a:gd name="T5" fmla="*/ 57 h 77"/>
                <a:gd name="T6" fmla="*/ 0 w 101"/>
                <a:gd name="T7" fmla="*/ 54 h 77"/>
                <a:gd name="T8" fmla="*/ 61 w 101"/>
                <a:gd name="T9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77">
                  <a:moveTo>
                    <a:pt x="61" y="69"/>
                  </a:moveTo>
                  <a:cubicBezTo>
                    <a:pt x="88" y="59"/>
                    <a:pt x="101" y="27"/>
                    <a:pt x="94" y="0"/>
                  </a:cubicBezTo>
                  <a:cubicBezTo>
                    <a:pt x="93" y="24"/>
                    <a:pt x="78" y="47"/>
                    <a:pt x="54" y="57"/>
                  </a:cubicBezTo>
                  <a:cubicBezTo>
                    <a:pt x="35" y="64"/>
                    <a:pt x="16" y="62"/>
                    <a:pt x="0" y="54"/>
                  </a:cubicBezTo>
                  <a:cubicBezTo>
                    <a:pt x="16" y="68"/>
                    <a:pt x="40" y="77"/>
                    <a:pt x="61" y="69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9" name="Freeform 471"/>
            <p:cNvSpPr>
              <a:spLocks/>
            </p:cNvSpPr>
            <p:nvPr/>
          </p:nvSpPr>
          <p:spPr bwMode="auto">
            <a:xfrm>
              <a:off x="6608763" y="4713288"/>
              <a:ext cx="214313" cy="138113"/>
            </a:xfrm>
            <a:custGeom>
              <a:avLst/>
              <a:gdLst>
                <a:gd name="T0" fmla="*/ 57 w 103"/>
                <a:gd name="T1" fmla="*/ 60 h 66"/>
                <a:gd name="T2" fmla="*/ 100 w 103"/>
                <a:gd name="T3" fmla="*/ 0 h 66"/>
                <a:gd name="T4" fmla="*/ 54 w 103"/>
                <a:gd name="T5" fmla="*/ 49 h 66"/>
                <a:gd name="T6" fmla="*/ 0 w 103"/>
                <a:gd name="T7" fmla="*/ 42 h 66"/>
                <a:gd name="T8" fmla="*/ 57 w 103"/>
                <a:gd name="T9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6">
                  <a:moveTo>
                    <a:pt x="57" y="60"/>
                  </a:moveTo>
                  <a:cubicBezTo>
                    <a:pt x="85" y="54"/>
                    <a:pt x="103" y="28"/>
                    <a:pt x="100" y="0"/>
                  </a:cubicBezTo>
                  <a:cubicBezTo>
                    <a:pt x="96" y="24"/>
                    <a:pt x="80" y="43"/>
                    <a:pt x="54" y="49"/>
                  </a:cubicBezTo>
                  <a:cubicBezTo>
                    <a:pt x="35" y="54"/>
                    <a:pt x="15" y="52"/>
                    <a:pt x="0" y="42"/>
                  </a:cubicBezTo>
                  <a:cubicBezTo>
                    <a:pt x="13" y="58"/>
                    <a:pt x="35" y="66"/>
                    <a:pt x="57" y="6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0" name="Oval 472"/>
            <p:cNvSpPr>
              <a:spLocks noChangeArrowheads="1"/>
            </p:cNvSpPr>
            <p:nvPr/>
          </p:nvSpPr>
          <p:spPr bwMode="auto">
            <a:xfrm>
              <a:off x="5751513" y="4765676"/>
              <a:ext cx="196850" cy="195263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1" name="Freeform 473"/>
            <p:cNvSpPr>
              <a:spLocks/>
            </p:cNvSpPr>
            <p:nvPr/>
          </p:nvSpPr>
          <p:spPr bwMode="auto">
            <a:xfrm>
              <a:off x="5759451" y="4770438"/>
              <a:ext cx="165100" cy="93663"/>
            </a:xfrm>
            <a:custGeom>
              <a:avLst/>
              <a:gdLst>
                <a:gd name="T0" fmla="*/ 37 w 79"/>
                <a:gd name="T1" fmla="*/ 3 h 45"/>
                <a:gd name="T2" fmla="*/ 0 w 79"/>
                <a:gd name="T3" fmla="*/ 45 h 45"/>
                <a:gd name="T4" fmla="*/ 40 w 79"/>
                <a:gd name="T5" fmla="*/ 12 h 45"/>
                <a:gd name="T6" fmla="*/ 79 w 79"/>
                <a:gd name="T7" fmla="*/ 21 h 45"/>
                <a:gd name="T8" fmla="*/ 37 w 79"/>
                <a:gd name="T9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5">
                  <a:moveTo>
                    <a:pt x="37" y="3"/>
                  </a:moveTo>
                  <a:cubicBezTo>
                    <a:pt x="16" y="6"/>
                    <a:pt x="0" y="24"/>
                    <a:pt x="0" y="45"/>
                  </a:cubicBezTo>
                  <a:cubicBezTo>
                    <a:pt x="5" y="27"/>
                    <a:pt x="21" y="15"/>
                    <a:pt x="40" y="12"/>
                  </a:cubicBezTo>
                  <a:cubicBezTo>
                    <a:pt x="55" y="10"/>
                    <a:pt x="69" y="12"/>
                    <a:pt x="79" y="21"/>
                  </a:cubicBezTo>
                  <a:cubicBezTo>
                    <a:pt x="70" y="8"/>
                    <a:pt x="54" y="0"/>
                    <a:pt x="37" y="3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2" name="Freeform 474"/>
            <p:cNvSpPr>
              <a:spLocks/>
            </p:cNvSpPr>
            <p:nvPr/>
          </p:nvSpPr>
          <p:spPr bwMode="auto">
            <a:xfrm>
              <a:off x="5751513" y="4756151"/>
              <a:ext cx="165100" cy="87313"/>
            </a:xfrm>
            <a:custGeom>
              <a:avLst/>
              <a:gdLst>
                <a:gd name="T0" fmla="*/ 39 w 79"/>
                <a:gd name="T1" fmla="*/ 2 h 42"/>
                <a:gd name="T2" fmla="*/ 0 w 79"/>
                <a:gd name="T3" fmla="*/ 42 h 42"/>
                <a:gd name="T4" fmla="*/ 40 w 79"/>
                <a:gd name="T5" fmla="*/ 6 h 42"/>
                <a:gd name="T6" fmla="*/ 79 w 79"/>
                <a:gd name="T7" fmla="*/ 18 h 42"/>
                <a:gd name="T8" fmla="*/ 39 w 7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2">
                  <a:moveTo>
                    <a:pt x="39" y="2"/>
                  </a:moveTo>
                  <a:cubicBezTo>
                    <a:pt x="17" y="5"/>
                    <a:pt x="0" y="21"/>
                    <a:pt x="0" y="42"/>
                  </a:cubicBezTo>
                  <a:cubicBezTo>
                    <a:pt x="5" y="24"/>
                    <a:pt x="20" y="9"/>
                    <a:pt x="40" y="6"/>
                  </a:cubicBezTo>
                  <a:cubicBezTo>
                    <a:pt x="55" y="4"/>
                    <a:pt x="69" y="9"/>
                    <a:pt x="79" y="18"/>
                  </a:cubicBezTo>
                  <a:cubicBezTo>
                    <a:pt x="70" y="4"/>
                    <a:pt x="55" y="0"/>
                    <a:pt x="39" y="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3" name="Freeform 475"/>
            <p:cNvSpPr>
              <a:spLocks/>
            </p:cNvSpPr>
            <p:nvPr/>
          </p:nvSpPr>
          <p:spPr bwMode="auto">
            <a:xfrm>
              <a:off x="5797551" y="4862513"/>
              <a:ext cx="160338" cy="122238"/>
            </a:xfrm>
            <a:custGeom>
              <a:avLst/>
              <a:gdLst>
                <a:gd name="T0" fmla="*/ 47 w 77"/>
                <a:gd name="T1" fmla="*/ 53 h 59"/>
                <a:gd name="T2" fmla="*/ 72 w 77"/>
                <a:gd name="T3" fmla="*/ 0 h 59"/>
                <a:gd name="T4" fmla="*/ 41 w 77"/>
                <a:gd name="T5" fmla="*/ 43 h 59"/>
                <a:gd name="T6" fmla="*/ 0 w 77"/>
                <a:gd name="T7" fmla="*/ 41 h 59"/>
                <a:gd name="T8" fmla="*/ 47 w 77"/>
                <a:gd name="T9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9">
                  <a:moveTo>
                    <a:pt x="47" y="53"/>
                  </a:moveTo>
                  <a:cubicBezTo>
                    <a:pt x="67" y="45"/>
                    <a:pt x="77" y="20"/>
                    <a:pt x="72" y="0"/>
                  </a:cubicBezTo>
                  <a:cubicBezTo>
                    <a:pt x="71" y="19"/>
                    <a:pt x="60" y="36"/>
                    <a:pt x="41" y="43"/>
                  </a:cubicBezTo>
                  <a:cubicBezTo>
                    <a:pt x="27" y="49"/>
                    <a:pt x="13" y="47"/>
                    <a:pt x="0" y="41"/>
                  </a:cubicBezTo>
                  <a:cubicBezTo>
                    <a:pt x="12" y="52"/>
                    <a:pt x="31" y="59"/>
                    <a:pt x="47" y="53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4" name="Freeform 476"/>
            <p:cNvSpPr>
              <a:spLocks/>
            </p:cNvSpPr>
            <p:nvPr/>
          </p:nvSpPr>
          <p:spPr bwMode="auto">
            <a:xfrm>
              <a:off x="5778501" y="4852988"/>
              <a:ext cx="163513" cy="104775"/>
            </a:xfrm>
            <a:custGeom>
              <a:avLst/>
              <a:gdLst>
                <a:gd name="T0" fmla="*/ 44 w 78"/>
                <a:gd name="T1" fmla="*/ 46 h 50"/>
                <a:gd name="T2" fmla="*/ 76 w 78"/>
                <a:gd name="T3" fmla="*/ 0 h 50"/>
                <a:gd name="T4" fmla="*/ 41 w 78"/>
                <a:gd name="T5" fmla="*/ 37 h 50"/>
                <a:gd name="T6" fmla="*/ 0 w 78"/>
                <a:gd name="T7" fmla="*/ 32 h 50"/>
                <a:gd name="T8" fmla="*/ 44 w 78"/>
                <a:gd name="T9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0">
                  <a:moveTo>
                    <a:pt x="44" y="46"/>
                  </a:moveTo>
                  <a:cubicBezTo>
                    <a:pt x="65" y="41"/>
                    <a:pt x="78" y="21"/>
                    <a:pt x="76" y="0"/>
                  </a:cubicBezTo>
                  <a:cubicBezTo>
                    <a:pt x="73" y="19"/>
                    <a:pt x="61" y="33"/>
                    <a:pt x="41" y="37"/>
                  </a:cubicBezTo>
                  <a:cubicBezTo>
                    <a:pt x="27" y="41"/>
                    <a:pt x="11" y="40"/>
                    <a:pt x="0" y="32"/>
                  </a:cubicBezTo>
                  <a:cubicBezTo>
                    <a:pt x="10" y="44"/>
                    <a:pt x="27" y="50"/>
                    <a:pt x="44" y="46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5" name="Oval 477"/>
            <p:cNvSpPr>
              <a:spLocks noChangeArrowheads="1"/>
            </p:cNvSpPr>
            <p:nvPr/>
          </p:nvSpPr>
          <p:spPr bwMode="auto">
            <a:xfrm>
              <a:off x="6311901" y="4613276"/>
              <a:ext cx="150813" cy="150813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6" name="Freeform 478"/>
            <p:cNvSpPr>
              <a:spLocks/>
            </p:cNvSpPr>
            <p:nvPr/>
          </p:nvSpPr>
          <p:spPr bwMode="auto">
            <a:xfrm>
              <a:off x="6318251" y="4618038"/>
              <a:ext cx="127000" cy="73025"/>
            </a:xfrm>
            <a:custGeom>
              <a:avLst/>
              <a:gdLst>
                <a:gd name="T0" fmla="*/ 28 w 61"/>
                <a:gd name="T1" fmla="*/ 2 h 35"/>
                <a:gd name="T2" fmla="*/ 0 w 61"/>
                <a:gd name="T3" fmla="*/ 35 h 35"/>
                <a:gd name="T4" fmla="*/ 31 w 61"/>
                <a:gd name="T5" fmla="*/ 9 h 35"/>
                <a:gd name="T6" fmla="*/ 61 w 61"/>
                <a:gd name="T7" fmla="*/ 16 h 35"/>
                <a:gd name="T8" fmla="*/ 28 w 61"/>
                <a:gd name="T9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5">
                  <a:moveTo>
                    <a:pt x="28" y="2"/>
                  </a:moveTo>
                  <a:cubicBezTo>
                    <a:pt x="12" y="4"/>
                    <a:pt x="0" y="18"/>
                    <a:pt x="0" y="35"/>
                  </a:cubicBezTo>
                  <a:cubicBezTo>
                    <a:pt x="4" y="21"/>
                    <a:pt x="16" y="11"/>
                    <a:pt x="31" y="9"/>
                  </a:cubicBezTo>
                  <a:cubicBezTo>
                    <a:pt x="42" y="7"/>
                    <a:pt x="53" y="9"/>
                    <a:pt x="61" y="16"/>
                  </a:cubicBezTo>
                  <a:cubicBezTo>
                    <a:pt x="54" y="6"/>
                    <a:pt x="42" y="0"/>
                    <a:pt x="28" y="2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7" name="Freeform 479"/>
            <p:cNvSpPr>
              <a:spLocks/>
            </p:cNvSpPr>
            <p:nvPr/>
          </p:nvSpPr>
          <p:spPr bwMode="auto">
            <a:xfrm>
              <a:off x="6311901" y="4605338"/>
              <a:ext cx="127000" cy="68263"/>
            </a:xfrm>
            <a:custGeom>
              <a:avLst/>
              <a:gdLst>
                <a:gd name="T0" fmla="*/ 30 w 61"/>
                <a:gd name="T1" fmla="*/ 2 h 33"/>
                <a:gd name="T2" fmla="*/ 0 w 61"/>
                <a:gd name="T3" fmla="*/ 33 h 33"/>
                <a:gd name="T4" fmla="*/ 31 w 61"/>
                <a:gd name="T5" fmla="*/ 5 h 33"/>
                <a:gd name="T6" fmla="*/ 61 w 61"/>
                <a:gd name="T7" fmla="*/ 14 h 33"/>
                <a:gd name="T8" fmla="*/ 30 w 6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3">
                  <a:moveTo>
                    <a:pt x="30" y="2"/>
                  </a:moveTo>
                  <a:cubicBezTo>
                    <a:pt x="13" y="4"/>
                    <a:pt x="0" y="16"/>
                    <a:pt x="0" y="33"/>
                  </a:cubicBezTo>
                  <a:cubicBezTo>
                    <a:pt x="4" y="18"/>
                    <a:pt x="15" y="7"/>
                    <a:pt x="31" y="5"/>
                  </a:cubicBezTo>
                  <a:cubicBezTo>
                    <a:pt x="42" y="3"/>
                    <a:pt x="53" y="7"/>
                    <a:pt x="61" y="14"/>
                  </a:cubicBezTo>
                  <a:cubicBezTo>
                    <a:pt x="54" y="4"/>
                    <a:pt x="43" y="0"/>
                    <a:pt x="30" y="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8" name="Freeform 480"/>
            <p:cNvSpPr>
              <a:spLocks/>
            </p:cNvSpPr>
            <p:nvPr/>
          </p:nvSpPr>
          <p:spPr bwMode="auto">
            <a:xfrm>
              <a:off x="6346826" y="4686301"/>
              <a:ext cx="123825" cy="96838"/>
            </a:xfrm>
            <a:custGeom>
              <a:avLst/>
              <a:gdLst>
                <a:gd name="T0" fmla="*/ 36 w 59"/>
                <a:gd name="T1" fmla="*/ 42 h 46"/>
                <a:gd name="T2" fmla="*/ 56 w 59"/>
                <a:gd name="T3" fmla="*/ 0 h 46"/>
                <a:gd name="T4" fmla="*/ 32 w 59"/>
                <a:gd name="T5" fmla="*/ 34 h 46"/>
                <a:gd name="T6" fmla="*/ 0 w 59"/>
                <a:gd name="T7" fmla="*/ 32 h 46"/>
                <a:gd name="T8" fmla="*/ 36 w 59"/>
                <a:gd name="T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46">
                  <a:moveTo>
                    <a:pt x="36" y="42"/>
                  </a:moveTo>
                  <a:cubicBezTo>
                    <a:pt x="52" y="35"/>
                    <a:pt x="59" y="16"/>
                    <a:pt x="56" y="0"/>
                  </a:cubicBezTo>
                  <a:cubicBezTo>
                    <a:pt x="55" y="15"/>
                    <a:pt x="46" y="29"/>
                    <a:pt x="32" y="34"/>
                  </a:cubicBezTo>
                  <a:cubicBezTo>
                    <a:pt x="21" y="38"/>
                    <a:pt x="9" y="37"/>
                    <a:pt x="0" y="32"/>
                  </a:cubicBezTo>
                  <a:cubicBezTo>
                    <a:pt x="9" y="41"/>
                    <a:pt x="24" y="46"/>
                    <a:pt x="36" y="42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9" name="Freeform 481"/>
            <p:cNvSpPr>
              <a:spLocks/>
            </p:cNvSpPr>
            <p:nvPr/>
          </p:nvSpPr>
          <p:spPr bwMode="auto">
            <a:xfrm>
              <a:off x="6332538" y="4681538"/>
              <a:ext cx="127000" cy="82550"/>
            </a:xfrm>
            <a:custGeom>
              <a:avLst/>
              <a:gdLst>
                <a:gd name="T0" fmla="*/ 34 w 61"/>
                <a:gd name="T1" fmla="*/ 36 h 39"/>
                <a:gd name="T2" fmla="*/ 59 w 61"/>
                <a:gd name="T3" fmla="*/ 0 h 39"/>
                <a:gd name="T4" fmla="*/ 32 w 61"/>
                <a:gd name="T5" fmla="*/ 29 h 39"/>
                <a:gd name="T6" fmla="*/ 0 w 61"/>
                <a:gd name="T7" fmla="*/ 24 h 39"/>
                <a:gd name="T8" fmla="*/ 34 w 61"/>
                <a:gd name="T9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9">
                  <a:moveTo>
                    <a:pt x="34" y="36"/>
                  </a:moveTo>
                  <a:cubicBezTo>
                    <a:pt x="50" y="31"/>
                    <a:pt x="61" y="16"/>
                    <a:pt x="59" y="0"/>
                  </a:cubicBezTo>
                  <a:cubicBezTo>
                    <a:pt x="57" y="14"/>
                    <a:pt x="47" y="25"/>
                    <a:pt x="32" y="29"/>
                  </a:cubicBezTo>
                  <a:cubicBezTo>
                    <a:pt x="21" y="31"/>
                    <a:pt x="8" y="30"/>
                    <a:pt x="0" y="24"/>
                  </a:cubicBezTo>
                  <a:cubicBezTo>
                    <a:pt x="8" y="34"/>
                    <a:pt x="21" y="39"/>
                    <a:pt x="34" y="36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0" name="Freeform 482"/>
            <p:cNvSpPr>
              <a:spLocks/>
            </p:cNvSpPr>
            <p:nvPr/>
          </p:nvSpPr>
          <p:spPr bwMode="auto">
            <a:xfrm>
              <a:off x="7454901" y="4743451"/>
              <a:ext cx="357188" cy="304800"/>
            </a:xfrm>
            <a:custGeom>
              <a:avLst/>
              <a:gdLst>
                <a:gd name="T0" fmla="*/ 161 w 171"/>
                <a:gd name="T1" fmla="*/ 50 h 146"/>
                <a:gd name="T2" fmla="*/ 103 w 171"/>
                <a:gd name="T3" fmla="*/ 133 h 146"/>
                <a:gd name="T4" fmla="*/ 10 w 171"/>
                <a:gd name="T5" fmla="*/ 96 h 146"/>
                <a:gd name="T6" fmla="*/ 67 w 171"/>
                <a:gd name="T7" fmla="*/ 13 h 146"/>
                <a:gd name="T8" fmla="*/ 161 w 171"/>
                <a:gd name="T9" fmla="*/ 5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46">
                  <a:moveTo>
                    <a:pt x="161" y="50"/>
                  </a:moveTo>
                  <a:cubicBezTo>
                    <a:pt x="171" y="84"/>
                    <a:pt x="145" y="121"/>
                    <a:pt x="103" y="133"/>
                  </a:cubicBezTo>
                  <a:cubicBezTo>
                    <a:pt x="62" y="146"/>
                    <a:pt x="20" y="129"/>
                    <a:pt x="10" y="96"/>
                  </a:cubicBezTo>
                  <a:cubicBezTo>
                    <a:pt x="0" y="62"/>
                    <a:pt x="26" y="25"/>
                    <a:pt x="67" y="13"/>
                  </a:cubicBezTo>
                  <a:cubicBezTo>
                    <a:pt x="109" y="0"/>
                    <a:pt x="151" y="17"/>
                    <a:pt x="161" y="50"/>
                  </a:cubicBezTo>
                  <a:close/>
                </a:path>
              </a:pathLst>
            </a:cu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1" name="Freeform 483"/>
            <p:cNvSpPr>
              <a:spLocks/>
            </p:cNvSpPr>
            <p:nvPr/>
          </p:nvSpPr>
          <p:spPr bwMode="auto">
            <a:xfrm>
              <a:off x="7470776" y="4764088"/>
              <a:ext cx="265113" cy="177800"/>
            </a:xfrm>
            <a:custGeom>
              <a:avLst/>
              <a:gdLst>
                <a:gd name="T0" fmla="*/ 52 w 127"/>
                <a:gd name="T1" fmla="*/ 12 h 85"/>
                <a:gd name="T2" fmla="*/ 8 w 127"/>
                <a:gd name="T3" fmla="*/ 85 h 85"/>
                <a:gd name="T4" fmla="*/ 61 w 127"/>
                <a:gd name="T5" fmla="*/ 22 h 85"/>
                <a:gd name="T6" fmla="*/ 127 w 127"/>
                <a:gd name="T7" fmla="*/ 15 h 85"/>
                <a:gd name="T8" fmla="*/ 52 w 127"/>
                <a:gd name="T9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5">
                  <a:moveTo>
                    <a:pt x="52" y="12"/>
                  </a:moveTo>
                  <a:cubicBezTo>
                    <a:pt x="18" y="26"/>
                    <a:pt x="0" y="58"/>
                    <a:pt x="8" y="85"/>
                  </a:cubicBezTo>
                  <a:cubicBezTo>
                    <a:pt x="9" y="59"/>
                    <a:pt x="30" y="36"/>
                    <a:pt x="61" y="22"/>
                  </a:cubicBezTo>
                  <a:cubicBezTo>
                    <a:pt x="84" y="13"/>
                    <a:pt x="107" y="9"/>
                    <a:pt x="127" y="15"/>
                  </a:cubicBezTo>
                  <a:cubicBezTo>
                    <a:pt x="107" y="3"/>
                    <a:pt x="78" y="0"/>
                    <a:pt x="52" y="12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2" name="Freeform 484"/>
            <p:cNvSpPr>
              <a:spLocks/>
            </p:cNvSpPr>
            <p:nvPr/>
          </p:nvSpPr>
          <p:spPr bwMode="auto">
            <a:xfrm>
              <a:off x="7450138" y="4745038"/>
              <a:ext cx="265113" cy="171450"/>
            </a:xfrm>
            <a:custGeom>
              <a:avLst/>
              <a:gdLst>
                <a:gd name="T0" fmla="*/ 55 w 127"/>
                <a:gd name="T1" fmla="*/ 12 h 82"/>
                <a:gd name="T2" fmla="*/ 8 w 127"/>
                <a:gd name="T3" fmla="*/ 82 h 82"/>
                <a:gd name="T4" fmla="*/ 59 w 127"/>
                <a:gd name="T5" fmla="*/ 17 h 82"/>
                <a:gd name="T6" fmla="*/ 127 w 127"/>
                <a:gd name="T7" fmla="*/ 13 h 82"/>
                <a:gd name="T8" fmla="*/ 55 w 127"/>
                <a:gd name="T9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2">
                  <a:moveTo>
                    <a:pt x="55" y="12"/>
                  </a:moveTo>
                  <a:cubicBezTo>
                    <a:pt x="21" y="27"/>
                    <a:pt x="0" y="55"/>
                    <a:pt x="8" y="82"/>
                  </a:cubicBezTo>
                  <a:cubicBezTo>
                    <a:pt x="9" y="56"/>
                    <a:pt x="28" y="30"/>
                    <a:pt x="59" y="17"/>
                  </a:cubicBezTo>
                  <a:cubicBezTo>
                    <a:pt x="82" y="7"/>
                    <a:pt x="107" y="6"/>
                    <a:pt x="127" y="13"/>
                  </a:cubicBezTo>
                  <a:cubicBezTo>
                    <a:pt x="107" y="0"/>
                    <a:pt x="81" y="1"/>
                    <a:pt x="55" y="1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3" name="Freeform 485"/>
            <p:cNvSpPr>
              <a:spLocks/>
            </p:cNvSpPr>
            <p:nvPr/>
          </p:nvSpPr>
          <p:spPr bwMode="auto">
            <a:xfrm>
              <a:off x="7581901" y="4845051"/>
              <a:ext cx="242888" cy="203200"/>
            </a:xfrm>
            <a:custGeom>
              <a:avLst/>
              <a:gdLst>
                <a:gd name="T0" fmla="*/ 80 w 116"/>
                <a:gd name="T1" fmla="*/ 81 h 97"/>
                <a:gd name="T2" fmla="*/ 101 w 116"/>
                <a:gd name="T3" fmla="*/ 0 h 97"/>
                <a:gd name="T4" fmla="*/ 67 w 116"/>
                <a:gd name="T5" fmla="*/ 72 h 97"/>
                <a:gd name="T6" fmla="*/ 0 w 116"/>
                <a:gd name="T7" fmla="*/ 88 h 97"/>
                <a:gd name="T8" fmla="*/ 80 w 116"/>
                <a:gd name="T9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7">
                  <a:moveTo>
                    <a:pt x="80" y="81"/>
                  </a:moveTo>
                  <a:cubicBezTo>
                    <a:pt x="110" y="61"/>
                    <a:pt x="116" y="25"/>
                    <a:pt x="101" y="0"/>
                  </a:cubicBezTo>
                  <a:cubicBezTo>
                    <a:pt x="107" y="25"/>
                    <a:pt x="94" y="53"/>
                    <a:pt x="67" y="72"/>
                  </a:cubicBezTo>
                  <a:cubicBezTo>
                    <a:pt x="47" y="85"/>
                    <a:pt x="22" y="91"/>
                    <a:pt x="0" y="88"/>
                  </a:cubicBezTo>
                  <a:cubicBezTo>
                    <a:pt x="23" y="97"/>
                    <a:pt x="57" y="96"/>
                    <a:pt x="80" y="81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4" name="Freeform 486"/>
            <p:cNvSpPr>
              <a:spLocks/>
            </p:cNvSpPr>
            <p:nvPr/>
          </p:nvSpPr>
          <p:spPr bwMode="auto">
            <a:xfrm>
              <a:off x="7540626" y="4841876"/>
              <a:ext cx="257175" cy="185738"/>
            </a:xfrm>
            <a:custGeom>
              <a:avLst/>
              <a:gdLst>
                <a:gd name="T0" fmla="*/ 76 w 123"/>
                <a:gd name="T1" fmla="*/ 75 h 89"/>
                <a:gd name="T2" fmla="*/ 111 w 123"/>
                <a:gd name="T3" fmla="*/ 0 h 89"/>
                <a:gd name="T4" fmla="*/ 69 w 123"/>
                <a:gd name="T5" fmla="*/ 65 h 89"/>
                <a:gd name="T6" fmla="*/ 0 w 123"/>
                <a:gd name="T7" fmla="*/ 78 h 89"/>
                <a:gd name="T8" fmla="*/ 76 w 123"/>
                <a:gd name="T9" fmla="*/ 7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89">
                  <a:moveTo>
                    <a:pt x="76" y="75"/>
                  </a:moveTo>
                  <a:cubicBezTo>
                    <a:pt x="108" y="58"/>
                    <a:pt x="123" y="26"/>
                    <a:pt x="111" y="0"/>
                  </a:cubicBezTo>
                  <a:cubicBezTo>
                    <a:pt x="114" y="26"/>
                    <a:pt x="99" y="49"/>
                    <a:pt x="69" y="65"/>
                  </a:cubicBezTo>
                  <a:cubicBezTo>
                    <a:pt x="47" y="77"/>
                    <a:pt x="21" y="83"/>
                    <a:pt x="0" y="78"/>
                  </a:cubicBezTo>
                  <a:cubicBezTo>
                    <a:pt x="21" y="89"/>
                    <a:pt x="51" y="89"/>
                    <a:pt x="76" y="7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5" name="Oval 487"/>
            <p:cNvSpPr>
              <a:spLocks noChangeArrowheads="1"/>
            </p:cNvSpPr>
            <p:nvPr/>
          </p:nvSpPr>
          <p:spPr bwMode="auto">
            <a:xfrm>
              <a:off x="8261351" y="2668588"/>
              <a:ext cx="319088" cy="404813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6" name="Freeform 488"/>
            <p:cNvSpPr>
              <a:spLocks/>
            </p:cNvSpPr>
            <p:nvPr/>
          </p:nvSpPr>
          <p:spPr bwMode="auto">
            <a:xfrm>
              <a:off x="8274051" y="2678113"/>
              <a:ext cx="271463" cy="196850"/>
            </a:xfrm>
            <a:custGeom>
              <a:avLst/>
              <a:gdLst>
                <a:gd name="T0" fmla="*/ 61 w 130"/>
                <a:gd name="T1" fmla="*/ 5 h 94"/>
                <a:gd name="T2" fmla="*/ 0 w 130"/>
                <a:gd name="T3" fmla="*/ 94 h 94"/>
                <a:gd name="T4" fmla="*/ 66 w 130"/>
                <a:gd name="T5" fmla="*/ 25 h 94"/>
                <a:gd name="T6" fmla="*/ 130 w 130"/>
                <a:gd name="T7" fmla="*/ 44 h 94"/>
                <a:gd name="T8" fmla="*/ 61 w 130"/>
                <a:gd name="T9" fmla="*/ 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94">
                  <a:moveTo>
                    <a:pt x="61" y="5"/>
                  </a:moveTo>
                  <a:cubicBezTo>
                    <a:pt x="26" y="11"/>
                    <a:pt x="0" y="50"/>
                    <a:pt x="0" y="94"/>
                  </a:cubicBezTo>
                  <a:cubicBezTo>
                    <a:pt x="8" y="56"/>
                    <a:pt x="34" y="31"/>
                    <a:pt x="66" y="25"/>
                  </a:cubicBezTo>
                  <a:cubicBezTo>
                    <a:pt x="90" y="20"/>
                    <a:pt x="113" y="25"/>
                    <a:pt x="130" y="44"/>
                  </a:cubicBezTo>
                  <a:cubicBezTo>
                    <a:pt x="115" y="16"/>
                    <a:pt x="89" y="0"/>
                    <a:pt x="61" y="5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7" name="Freeform 489"/>
            <p:cNvSpPr>
              <a:spLocks/>
            </p:cNvSpPr>
            <p:nvPr/>
          </p:nvSpPr>
          <p:spPr bwMode="auto">
            <a:xfrm>
              <a:off x="8261351" y="2644776"/>
              <a:ext cx="271463" cy="184150"/>
            </a:xfrm>
            <a:custGeom>
              <a:avLst/>
              <a:gdLst>
                <a:gd name="T0" fmla="*/ 63 w 130"/>
                <a:gd name="T1" fmla="*/ 5 h 88"/>
                <a:gd name="T2" fmla="*/ 0 w 130"/>
                <a:gd name="T3" fmla="*/ 88 h 88"/>
                <a:gd name="T4" fmla="*/ 66 w 130"/>
                <a:gd name="T5" fmla="*/ 14 h 88"/>
                <a:gd name="T6" fmla="*/ 130 w 130"/>
                <a:gd name="T7" fmla="*/ 38 h 88"/>
                <a:gd name="T8" fmla="*/ 63 w 130"/>
                <a:gd name="T9" fmla="*/ 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88">
                  <a:moveTo>
                    <a:pt x="63" y="5"/>
                  </a:moveTo>
                  <a:cubicBezTo>
                    <a:pt x="28" y="12"/>
                    <a:pt x="0" y="44"/>
                    <a:pt x="0" y="88"/>
                  </a:cubicBezTo>
                  <a:cubicBezTo>
                    <a:pt x="8" y="50"/>
                    <a:pt x="33" y="20"/>
                    <a:pt x="66" y="14"/>
                  </a:cubicBezTo>
                  <a:cubicBezTo>
                    <a:pt x="90" y="9"/>
                    <a:pt x="113" y="19"/>
                    <a:pt x="130" y="38"/>
                  </a:cubicBezTo>
                  <a:cubicBezTo>
                    <a:pt x="115" y="10"/>
                    <a:pt x="91" y="0"/>
                    <a:pt x="63" y="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8" name="Freeform 490"/>
            <p:cNvSpPr>
              <a:spLocks/>
            </p:cNvSpPr>
            <p:nvPr/>
          </p:nvSpPr>
          <p:spPr bwMode="auto">
            <a:xfrm>
              <a:off x="8335963" y="2868613"/>
              <a:ext cx="263525" cy="257175"/>
            </a:xfrm>
            <a:custGeom>
              <a:avLst/>
              <a:gdLst>
                <a:gd name="T0" fmla="*/ 77 w 126"/>
                <a:gd name="T1" fmla="*/ 110 h 123"/>
                <a:gd name="T2" fmla="*/ 118 w 126"/>
                <a:gd name="T3" fmla="*/ 0 h 123"/>
                <a:gd name="T4" fmla="*/ 67 w 126"/>
                <a:gd name="T5" fmla="*/ 91 h 123"/>
                <a:gd name="T6" fmla="*/ 0 w 126"/>
                <a:gd name="T7" fmla="*/ 85 h 123"/>
                <a:gd name="T8" fmla="*/ 77 w 126"/>
                <a:gd name="T9" fmla="*/ 11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3">
                  <a:moveTo>
                    <a:pt x="77" y="110"/>
                  </a:moveTo>
                  <a:cubicBezTo>
                    <a:pt x="110" y="94"/>
                    <a:pt x="126" y="43"/>
                    <a:pt x="118" y="0"/>
                  </a:cubicBezTo>
                  <a:cubicBezTo>
                    <a:pt x="117" y="39"/>
                    <a:pt x="98" y="76"/>
                    <a:pt x="67" y="91"/>
                  </a:cubicBezTo>
                  <a:cubicBezTo>
                    <a:pt x="44" y="102"/>
                    <a:pt x="20" y="99"/>
                    <a:pt x="0" y="85"/>
                  </a:cubicBezTo>
                  <a:cubicBezTo>
                    <a:pt x="20" y="108"/>
                    <a:pt x="50" y="123"/>
                    <a:pt x="77" y="110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9" name="Freeform 491"/>
            <p:cNvSpPr>
              <a:spLocks/>
            </p:cNvSpPr>
            <p:nvPr/>
          </p:nvSpPr>
          <p:spPr bwMode="auto">
            <a:xfrm>
              <a:off x="8304213" y="2852738"/>
              <a:ext cx="268288" cy="219075"/>
            </a:xfrm>
            <a:custGeom>
              <a:avLst/>
              <a:gdLst>
                <a:gd name="T0" fmla="*/ 72 w 128"/>
                <a:gd name="T1" fmla="*/ 96 h 105"/>
                <a:gd name="T2" fmla="*/ 125 w 128"/>
                <a:gd name="T3" fmla="*/ 0 h 105"/>
                <a:gd name="T4" fmla="*/ 68 w 128"/>
                <a:gd name="T5" fmla="*/ 78 h 105"/>
                <a:gd name="T6" fmla="*/ 0 w 128"/>
                <a:gd name="T7" fmla="*/ 66 h 105"/>
                <a:gd name="T8" fmla="*/ 72 w 128"/>
                <a:gd name="T9" fmla="*/ 9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05">
                  <a:moveTo>
                    <a:pt x="72" y="96"/>
                  </a:moveTo>
                  <a:cubicBezTo>
                    <a:pt x="106" y="86"/>
                    <a:pt x="128" y="44"/>
                    <a:pt x="125" y="0"/>
                  </a:cubicBezTo>
                  <a:cubicBezTo>
                    <a:pt x="120" y="39"/>
                    <a:pt x="99" y="68"/>
                    <a:pt x="68" y="78"/>
                  </a:cubicBezTo>
                  <a:cubicBezTo>
                    <a:pt x="44" y="85"/>
                    <a:pt x="18" y="83"/>
                    <a:pt x="0" y="66"/>
                  </a:cubicBezTo>
                  <a:cubicBezTo>
                    <a:pt x="17" y="92"/>
                    <a:pt x="44" y="105"/>
                    <a:pt x="72" y="96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0" name="Freeform 492"/>
            <p:cNvSpPr>
              <a:spLocks/>
            </p:cNvSpPr>
            <p:nvPr/>
          </p:nvSpPr>
          <p:spPr bwMode="auto">
            <a:xfrm>
              <a:off x="6273801" y="3178176"/>
              <a:ext cx="298450" cy="269875"/>
            </a:xfrm>
            <a:custGeom>
              <a:avLst/>
              <a:gdLst>
                <a:gd name="T0" fmla="*/ 49 w 143"/>
                <a:gd name="T1" fmla="*/ 22 h 129"/>
                <a:gd name="T2" fmla="*/ 19 w 143"/>
                <a:gd name="T3" fmla="*/ 129 h 129"/>
                <a:gd name="T4" fmla="*/ 64 w 143"/>
                <a:gd name="T5" fmla="*/ 35 h 129"/>
                <a:gd name="T6" fmla="*/ 143 w 143"/>
                <a:gd name="T7" fmla="*/ 14 h 129"/>
                <a:gd name="T8" fmla="*/ 49 w 143"/>
                <a:gd name="T9" fmla="*/ 2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29">
                  <a:moveTo>
                    <a:pt x="49" y="22"/>
                  </a:moveTo>
                  <a:cubicBezTo>
                    <a:pt x="13" y="47"/>
                    <a:pt x="0" y="93"/>
                    <a:pt x="19" y="129"/>
                  </a:cubicBezTo>
                  <a:cubicBezTo>
                    <a:pt x="12" y="94"/>
                    <a:pt x="30" y="58"/>
                    <a:pt x="64" y="35"/>
                  </a:cubicBezTo>
                  <a:cubicBezTo>
                    <a:pt x="89" y="18"/>
                    <a:pt x="116" y="9"/>
                    <a:pt x="143" y="14"/>
                  </a:cubicBezTo>
                  <a:cubicBezTo>
                    <a:pt x="115" y="0"/>
                    <a:pt x="78" y="2"/>
                    <a:pt x="49" y="22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1" name="Freeform 493"/>
            <p:cNvSpPr>
              <a:spLocks/>
            </p:cNvSpPr>
            <p:nvPr/>
          </p:nvSpPr>
          <p:spPr bwMode="auto">
            <a:xfrm>
              <a:off x="6246813" y="3148013"/>
              <a:ext cx="325438" cy="227013"/>
            </a:xfrm>
            <a:custGeom>
              <a:avLst/>
              <a:gdLst>
                <a:gd name="T0" fmla="*/ 67 w 156"/>
                <a:gd name="T1" fmla="*/ 14 h 108"/>
                <a:gd name="T2" fmla="*/ 11 w 156"/>
                <a:gd name="T3" fmla="*/ 108 h 108"/>
                <a:gd name="T4" fmla="*/ 72 w 156"/>
                <a:gd name="T5" fmla="*/ 21 h 108"/>
                <a:gd name="T6" fmla="*/ 156 w 156"/>
                <a:gd name="T7" fmla="*/ 21 h 108"/>
                <a:gd name="T8" fmla="*/ 67 w 156"/>
                <a:gd name="T9" fmla="*/ 1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08">
                  <a:moveTo>
                    <a:pt x="67" y="14"/>
                  </a:moveTo>
                  <a:cubicBezTo>
                    <a:pt x="26" y="31"/>
                    <a:pt x="0" y="69"/>
                    <a:pt x="11" y="108"/>
                  </a:cubicBezTo>
                  <a:cubicBezTo>
                    <a:pt x="11" y="72"/>
                    <a:pt x="34" y="37"/>
                    <a:pt x="72" y="21"/>
                  </a:cubicBezTo>
                  <a:cubicBezTo>
                    <a:pt x="100" y="9"/>
                    <a:pt x="131" y="10"/>
                    <a:pt x="156" y="21"/>
                  </a:cubicBezTo>
                  <a:cubicBezTo>
                    <a:pt x="131" y="1"/>
                    <a:pt x="99" y="0"/>
                    <a:pt x="67" y="1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34" name="Oval 190"/>
          <p:cNvSpPr/>
          <p:nvPr/>
        </p:nvSpPr>
        <p:spPr>
          <a:xfrm>
            <a:off x="1351764" y="3706318"/>
            <a:ext cx="289692" cy="2897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id-ID"/>
          </a:p>
        </p:txBody>
      </p:sp>
      <p:sp>
        <p:nvSpPr>
          <p:cNvPr id="235" name="TextBox 234"/>
          <p:cNvSpPr txBox="1"/>
          <p:nvPr/>
        </p:nvSpPr>
        <p:spPr>
          <a:xfrm>
            <a:off x="1350090" y="3728172"/>
            <a:ext cx="295561" cy="238537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id-ID" sz="1100" b="1" dirty="0">
                <a:solidFill>
                  <a:schemeClr val="bg1"/>
                </a:solidFill>
                <a:latin typeface="Raleway" panose="020B0003030101060003" pitchFamily="34" charset="0"/>
              </a:rPr>
              <a:t>01</a:t>
            </a:r>
          </a:p>
        </p:txBody>
      </p:sp>
      <p:sp>
        <p:nvSpPr>
          <p:cNvPr id="238" name="Oval 194"/>
          <p:cNvSpPr/>
          <p:nvPr/>
        </p:nvSpPr>
        <p:spPr>
          <a:xfrm>
            <a:off x="1306829" y="2210755"/>
            <a:ext cx="289692" cy="2897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id-ID"/>
          </a:p>
        </p:txBody>
      </p:sp>
      <p:sp>
        <p:nvSpPr>
          <p:cNvPr id="239" name="TextBox 238"/>
          <p:cNvSpPr txBox="1"/>
          <p:nvPr/>
        </p:nvSpPr>
        <p:spPr>
          <a:xfrm>
            <a:off x="1305155" y="2212504"/>
            <a:ext cx="295561" cy="238537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id-ID" sz="1100" b="1" dirty="0">
                <a:solidFill>
                  <a:schemeClr val="bg1"/>
                </a:solidFill>
                <a:latin typeface="Raleway" panose="020B0003030101060003" pitchFamily="34" charset="0"/>
              </a:rPr>
              <a:t>02</a:t>
            </a:r>
          </a:p>
        </p:txBody>
      </p:sp>
      <p:sp>
        <p:nvSpPr>
          <p:cNvPr id="246" name="Oval 256"/>
          <p:cNvSpPr/>
          <p:nvPr/>
        </p:nvSpPr>
        <p:spPr>
          <a:xfrm>
            <a:off x="3592431" y="1694421"/>
            <a:ext cx="289692" cy="28978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id-ID"/>
          </a:p>
        </p:txBody>
      </p:sp>
      <p:sp>
        <p:nvSpPr>
          <p:cNvPr id="247" name="TextBox 246"/>
          <p:cNvSpPr txBox="1"/>
          <p:nvPr/>
        </p:nvSpPr>
        <p:spPr>
          <a:xfrm>
            <a:off x="3590758" y="1716275"/>
            <a:ext cx="295561" cy="238537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Raleway" panose="020B0003030101060003" pitchFamily="34" charset="0"/>
              </a:rPr>
              <a:t>03</a:t>
            </a:r>
            <a:endParaRPr lang="id-ID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50" name="Oval 291"/>
          <p:cNvSpPr/>
          <p:nvPr/>
        </p:nvSpPr>
        <p:spPr>
          <a:xfrm>
            <a:off x="3583245" y="3142342"/>
            <a:ext cx="289692" cy="2897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id-ID"/>
          </a:p>
        </p:txBody>
      </p:sp>
      <p:sp>
        <p:nvSpPr>
          <p:cNvPr id="251" name="TextBox 250"/>
          <p:cNvSpPr txBox="1"/>
          <p:nvPr/>
        </p:nvSpPr>
        <p:spPr>
          <a:xfrm>
            <a:off x="3581572" y="3198103"/>
            <a:ext cx="295561" cy="238537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Raleway" panose="020B0003030101060003" pitchFamily="34" charset="0"/>
              </a:rPr>
              <a:t>04</a:t>
            </a:r>
            <a:endParaRPr lang="id-ID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54" name="Oval 295"/>
          <p:cNvSpPr/>
          <p:nvPr/>
        </p:nvSpPr>
        <p:spPr>
          <a:xfrm>
            <a:off x="6446593" y="3345492"/>
            <a:ext cx="289692" cy="2897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id-ID"/>
          </a:p>
        </p:txBody>
      </p:sp>
      <p:sp>
        <p:nvSpPr>
          <p:cNvPr id="255" name="TextBox 254"/>
          <p:cNvSpPr txBox="1"/>
          <p:nvPr/>
        </p:nvSpPr>
        <p:spPr>
          <a:xfrm>
            <a:off x="6444921" y="3367347"/>
            <a:ext cx="295561" cy="238537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id-ID" sz="1100" b="1" dirty="0">
                <a:solidFill>
                  <a:schemeClr val="bg1"/>
                </a:solidFill>
                <a:latin typeface="Raleway" panose="020B0003030101060003" pitchFamily="34" charset="0"/>
              </a:rPr>
              <a:t>05</a:t>
            </a:r>
          </a:p>
        </p:txBody>
      </p:sp>
      <p:grpSp>
        <p:nvGrpSpPr>
          <p:cNvPr id="15" name="Group 545"/>
          <p:cNvGrpSpPr/>
          <p:nvPr/>
        </p:nvGrpSpPr>
        <p:grpSpPr>
          <a:xfrm>
            <a:off x="6993694" y="2861642"/>
            <a:ext cx="558386" cy="489867"/>
            <a:chOff x="3175" y="-1587"/>
            <a:chExt cx="490538" cy="430212"/>
          </a:xfrm>
          <a:solidFill>
            <a:schemeClr val="accent4"/>
          </a:solidFill>
        </p:grpSpPr>
        <p:sp>
          <p:nvSpPr>
            <p:cNvPr id="286" name="Freeform 175"/>
            <p:cNvSpPr>
              <a:spLocks noEditPoints="1"/>
            </p:cNvSpPr>
            <p:nvPr/>
          </p:nvSpPr>
          <p:spPr bwMode="auto">
            <a:xfrm>
              <a:off x="3175" y="-1587"/>
              <a:ext cx="490538" cy="430212"/>
            </a:xfrm>
            <a:custGeom>
              <a:avLst/>
              <a:gdLst>
                <a:gd name="T0" fmla="*/ 128 w 128"/>
                <a:gd name="T1" fmla="*/ 66 h 112"/>
                <a:gd name="T2" fmla="*/ 112 w 128"/>
                <a:gd name="T3" fmla="*/ 6 h 112"/>
                <a:gd name="T4" fmla="*/ 104 w 128"/>
                <a:gd name="T5" fmla="*/ 0 h 112"/>
                <a:gd name="T6" fmla="*/ 64 w 128"/>
                <a:gd name="T7" fmla="*/ 0 h 112"/>
                <a:gd name="T8" fmla="*/ 24 w 128"/>
                <a:gd name="T9" fmla="*/ 0 h 112"/>
                <a:gd name="T10" fmla="*/ 16 w 128"/>
                <a:gd name="T11" fmla="*/ 6 h 112"/>
                <a:gd name="T12" fmla="*/ 0 w 128"/>
                <a:gd name="T13" fmla="*/ 66 h 112"/>
                <a:gd name="T14" fmla="*/ 0 w 128"/>
                <a:gd name="T15" fmla="*/ 68 h 112"/>
                <a:gd name="T16" fmla="*/ 0 w 128"/>
                <a:gd name="T17" fmla="*/ 96 h 112"/>
                <a:gd name="T18" fmla="*/ 16 w 128"/>
                <a:gd name="T19" fmla="*/ 112 h 112"/>
                <a:gd name="T20" fmla="*/ 112 w 128"/>
                <a:gd name="T21" fmla="*/ 112 h 112"/>
                <a:gd name="T22" fmla="*/ 128 w 128"/>
                <a:gd name="T23" fmla="*/ 96 h 112"/>
                <a:gd name="T24" fmla="*/ 128 w 128"/>
                <a:gd name="T25" fmla="*/ 68 h 112"/>
                <a:gd name="T26" fmla="*/ 128 w 128"/>
                <a:gd name="T27" fmla="*/ 66 h 112"/>
                <a:gd name="T28" fmla="*/ 120 w 128"/>
                <a:gd name="T29" fmla="*/ 96 h 112"/>
                <a:gd name="T30" fmla="*/ 112 w 128"/>
                <a:gd name="T31" fmla="*/ 104 h 112"/>
                <a:gd name="T32" fmla="*/ 16 w 128"/>
                <a:gd name="T33" fmla="*/ 104 h 112"/>
                <a:gd name="T34" fmla="*/ 8 w 128"/>
                <a:gd name="T35" fmla="*/ 96 h 112"/>
                <a:gd name="T36" fmla="*/ 8 w 128"/>
                <a:gd name="T37" fmla="*/ 68 h 112"/>
                <a:gd name="T38" fmla="*/ 24 w 128"/>
                <a:gd name="T39" fmla="*/ 8 h 112"/>
                <a:gd name="T40" fmla="*/ 104 w 128"/>
                <a:gd name="T41" fmla="*/ 8 h 112"/>
                <a:gd name="T42" fmla="*/ 120 w 128"/>
                <a:gd name="T43" fmla="*/ 68 h 112"/>
                <a:gd name="T44" fmla="*/ 120 w 128"/>
                <a:gd name="T45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8" h="112">
                  <a:moveTo>
                    <a:pt x="128" y="66"/>
                  </a:moveTo>
                  <a:cubicBezTo>
                    <a:pt x="112" y="6"/>
                    <a:pt x="112" y="6"/>
                    <a:pt x="112" y="6"/>
                  </a:cubicBezTo>
                  <a:cubicBezTo>
                    <a:pt x="111" y="2"/>
                    <a:pt x="108" y="0"/>
                    <a:pt x="10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17" y="2"/>
                    <a:pt x="16" y="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5"/>
                    <a:pt x="7" y="112"/>
                    <a:pt x="16" y="112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21" y="112"/>
                    <a:pt x="128" y="105"/>
                    <a:pt x="128" y="96"/>
                  </a:cubicBezTo>
                  <a:cubicBezTo>
                    <a:pt x="128" y="68"/>
                    <a:pt x="128" y="68"/>
                    <a:pt x="128" y="68"/>
                  </a:cubicBezTo>
                  <a:cubicBezTo>
                    <a:pt x="128" y="67"/>
                    <a:pt x="128" y="67"/>
                    <a:pt x="128" y="66"/>
                  </a:cubicBezTo>
                  <a:close/>
                  <a:moveTo>
                    <a:pt x="120" y="96"/>
                  </a:moveTo>
                  <a:cubicBezTo>
                    <a:pt x="120" y="100"/>
                    <a:pt x="116" y="104"/>
                    <a:pt x="112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2" y="104"/>
                    <a:pt x="8" y="100"/>
                    <a:pt x="8" y="96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20" y="68"/>
                    <a:pt x="120" y="68"/>
                    <a:pt x="120" y="68"/>
                  </a:cubicBezTo>
                  <a:lnTo>
                    <a:pt x="12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7" name="Freeform 176"/>
            <p:cNvSpPr>
              <a:spLocks noEditPoints="1"/>
            </p:cNvSpPr>
            <p:nvPr/>
          </p:nvSpPr>
          <p:spPr bwMode="auto">
            <a:xfrm>
              <a:off x="60325" y="58738"/>
              <a:ext cx="374650" cy="277812"/>
            </a:xfrm>
            <a:custGeom>
              <a:avLst/>
              <a:gdLst>
                <a:gd name="T0" fmla="*/ 80 w 98"/>
                <a:gd name="T1" fmla="*/ 0 h 72"/>
                <a:gd name="T2" fmla="*/ 18 w 98"/>
                <a:gd name="T3" fmla="*/ 0 h 72"/>
                <a:gd name="T4" fmla="*/ 14 w 98"/>
                <a:gd name="T5" fmla="*/ 3 h 72"/>
                <a:gd name="T6" fmla="*/ 0 w 98"/>
                <a:gd name="T7" fmla="*/ 51 h 72"/>
                <a:gd name="T8" fmla="*/ 1 w 98"/>
                <a:gd name="T9" fmla="*/ 54 h 72"/>
                <a:gd name="T10" fmla="*/ 4 w 98"/>
                <a:gd name="T11" fmla="*/ 56 h 72"/>
                <a:gd name="T12" fmla="*/ 16 w 98"/>
                <a:gd name="T13" fmla="*/ 56 h 72"/>
                <a:gd name="T14" fmla="*/ 20 w 98"/>
                <a:gd name="T15" fmla="*/ 56 h 72"/>
                <a:gd name="T16" fmla="*/ 23 w 98"/>
                <a:gd name="T17" fmla="*/ 56 h 72"/>
                <a:gd name="T18" fmla="*/ 28 w 98"/>
                <a:gd name="T19" fmla="*/ 68 h 72"/>
                <a:gd name="T20" fmla="*/ 35 w 98"/>
                <a:gd name="T21" fmla="*/ 72 h 72"/>
                <a:gd name="T22" fmla="*/ 63 w 98"/>
                <a:gd name="T23" fmla="*/ 72 h 72"/>
                <a:gd name="T24" fmla="*/ 70 w 98"/>
                <a:gd name="T25" fmla="*/ 68 h 72"/>
                <a:gd name="T26" fmla="*/ 75 w 98"/>
                <a:gd name="T27" fmla="*/ 56 h 72"/>
                <a:gd name="T28" fmla="*/ 78 w 98"/>
                <a:gd name="T29" fmla="*/ 56 h 72"/>
                <a:gd name="T30" fmla="*/ 82 w 98"/>
                <a:gd name="T31" fmla="*/ 56 h 72"/>
                <a:gd name="T32" fmla="*/ 94 w 98"/>
                <a:gd name="T33" fmla="*/ 56 h 72"/>
                <a:gd name="T34" fmla="*/ 97 w 98"/>
                <a:gd name="T35" fmla="*/ 54 h 72"/>
                <a:gd name="T36" fmla="*/ 98 w 98"/>
                <a:gd name="T37" fmla="*/ 51 h 72"/>
                <a:gd name="T38" fmla="*/ 84 w 98"/>
                <a:gd name="T39" fmla="*/ 3 h 72"/>
                <a:gd name="T40" fmla="*/ 80 w 98"/>
                <a:gd name="T41" fmla="*/ 0 h 72"/>
                <a:gd name="T42" fmla="*/ 82 w 98"/>
                <a:gd name="T43" fmla="*/ 48 h 72"/>
                <a:gd name="T44" fmla="*/ 75 w 98"/>
                <a:gd name="T45" fmla="*/ 48 h 72"/>
                <a:gd name="T46" fmla="*/ 68 w 98"/>
                <a:gd name="T47" fmla="*/ 52 h 72"/>
                <a:gd name="T48" fmla="*/ 63 w 98"/>
                <a:gd name="T49" fmla="*/ 64 h 72"/>
                <a:gd name="T50" fmla="*/ 35 w 98"/>
                <a:gd name="T51" fmla="*/ 64 h 72"/>
                <a:gd name="T52" fmla="*/ 30 w 98"/>
                <a:gd name="T53" fmla="*/ 52 h 72"/>
                <a:gd name="T54" fmla="*/ 23 w 98"/>
                <a:gd name="T55" fmla="*/ 48 h 72"/>
                <a:gd name="T56" fmla="*/ 16 w 98"/>
                <a:gd name="T57" fmla="*/ 48 h 72"/>
                <a:gd name="T58" fmla="*/ 6 w 98"/>
                <a:gd name="T59" fmla="*/ 48 h 72"/>
                <a:gd name="T60" fmla="*/ 18 w 98"/>
                <a:gd name="T61" fmla="*/ 4 h 72"/>
                <a:gd name="T62" fmla="*/ 80 w 98"/>
                <a:gd name="T63" fmla="*/ 4 h 72"/>
                <a:gd name="T64" fmla="*/ 92 w 98"/>
                <a:gd name="T65" fmla="*/ 48 h 72"/>
                <a:gd name="T66" fmla="*/ 82 w 98"/>
                <a:gd name="T67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8" h="72">
                  <a:moveTo>
                    <a:pt x="8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5" y="1"/>
                    <a:pt x="14" y="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3"/>
                    <a:pt x="1" y="54"/>
                  </a:cubicBezTo>
                  <a:cubicBezTo>
                    <a:pt x="2" y="55"/>
                    <a:pt x="3" y="56"/>
                    <a:pt x="4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30" y="70"/>
                    <a:pt x="32" y="72"/>
                    <a:pt x="35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6" y="72"/>
                    <a:pt x="68" y="70"/>
                    <a:pt x="70" y="68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6"/>
                    <a:pt x="96" y="55"/>
                    <a:pt x="97" y="54"/>
                  </a:cubicBezTo>
                  <a:cubicBezTo>
                    <a:pt x="98" y="53"/>
                    <a:pt x="98" y="52"/>
                    <a:pt x="98" y="51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3" y="1"/>
                    <a:pt x="82" y="0"/>
                    <a:pt x="80" y="0"/>
                  </a:cubicBezTo>
                  <a:close/>
                  <a:moveTo>
                    <a:pt x="82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2" y="48"/>
                    <a:pt x="70" y="50"/>
                    <a:pt x="68" y="5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8" y="50"/>
                    <a:pt x="26" y="48"/>
                    <a:pt x="2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92" y="48"/>
                    <a:pt x="92" y="48"/>
                    <a:pt x="92" y="48"/>
                  </a:cubicBezTo>
                  <a:lnTo>
                    <a:pt x="8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2030485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75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7.40741E-7 L 3.05556E-6 -0.49691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8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0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75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50"/>
                            </p:stCondLst>
                            <p:childTnLst>
                              <p:par>
                                <p:cTn id="6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49691 L 0.26024 -0.49691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250"/>
                            </p:stCondLst>
                            <p:childTnLst>
                              <p:par>
                                <p:cTn id="6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4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500"/>
                            </p:stCondLst>
                            <p:childTnLst>
                              <p:par>
                                <p:cTn id="6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75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750"/>
                            </p:stCondLst>
                            <p:childTnLst>
                              <p:par>
                                <p:cTn id="8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24 -0.49691 L 0.25833 -0.00803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2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750"/>
                            </p:stCondLst>
                            <p:childTnLst>
                              <p:par>
                                <p:cTn id="8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90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2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40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75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4750"/>
                            </p:stCondLst>
                            <p:childTnLst>
                              <p:par>
                                <p:cTn id="1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899 -0.00648 L 0.5698 -0.00648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6750"/>
                            </p:stCondLst>
                            <p:childTnLst>
                              <p:par>
                                <p:cTn id="11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14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2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75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8750"/>
                            </p:stCondLst>
                            <p:childTnLst>
                              <p:par>
                                <p:cTn id="1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98 -0.00648 L 0.57045 -0.49537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2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750"/>
                            </p:stCondLst>
                            <p:childTnLst>
                              <p:par>
                                <p:cTn id="14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43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2000"/>
                            </p:stCondLst>
                            <p:childTnLst>
                              <p:par>
                                <p:cTn id="14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045 -0.49537 L 0.7806 -0.49445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0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0"/>
      <p:bldP spid="289" grpId="0"/>
      <p:bldP spid="290" grpId="0"/>
      <p:bldP spid="291" grpId="0"/>
      <p:bldP spid="292" grpId="0"/>
      <p:bldP spid="294" grpId="0"/>
      <p:bldP spid="295" grpId="0"/>
      <p:bldP spid="296" grpId="0"/>
      <p:bldP spid="297" grpId="0"/>
      <p:bldP spid="298" grpId="0"/>
      <p:bldP spid="234" grpId="0" animBg="1"/>
      <p:bldP spid="235" grpId="0"/>
      <p:bldP spid="238" grpId="0" animBg="1"/>
      <p:bldP spid="239" grpId="0"/>
      <p:bldP spid="246" grpId="0" animBg="1"/>
      <p:bldP spid="247" grpId="0"/>
      <p:bldP spid="250" grpId="0" animBg="1"/>
      <p:bldP spid="251" grpId="0"/>
      <p:bldP spid="254" grpId="0" animBg="1"/>
      <p:bldP spid="2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83C973F5-D9B9-4906-B2AD-7C90FB362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719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D30F4C27-F87F-4CFB-B8F0-25436C7A754A}"/>
              </a:ext>
            </a:extLst>
          </p:cNvPr>
          <p:cNvSpPr/>
          <p:nvPr/>
        </p:nvSpPr>
        <p:spPr>
          <a:xfrm>
            <a:off x="503548" y="484312"/>
            <a:ext cx="8136904" cy="41764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5" name="箭头: V 形 14">
            <a:extLst>
              <a:ext uri="{FF2B5EF4-FFF2-40B4-BE49-F238E27FC236}">
                <a16:creationId xmlns="" xmlns:a16="http://schemas.microsoft.com/office/drawing/2014/main" id="{AF9647C5-A7EE-4402-AA8F-0799EF2A02E5}"/>
              </a:ext>
            </a:extLst>
          </p:cNvPr>
          <p:cNvSpPr/>
          <p:nvPr/>
        </p:nvSpPr>
        <p:spPr>
          <a:xfrm>
            <a:off x="863588" y="484312"/>
            <a:ext cx="2196244" cy="219624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箭头: V 形 15">
            <a:extLst>
              <a:ext uri="{FF2B5EF4-FFF2-40B4-BE49-F238E27FC236}">
                <a16:creationId xmlns="" xmlns:a16="http://schemas.microsoft.com/office/drawing/2014/main" id="{973633F5-6CD0-4E75-912D-26ACD0017345}"/>
              </a:ext>
            </a:extLst>
          </p:cNvPr>
          <p:cNvSpPr/>
          <p:nvPr/>
        </p:nvSpPr>
        <p:spPr>
          <a:xfrm>
            <a:off x="2267744" y="2572544"/>
            <a:ext cx="936104" cy="936104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组合 93">
            <a:extLst>
              <a:ext uri="{FF2B5EF4-FFF2-40B4-BE49-F238E27FC236}">
                <a16:creationId xmlns="" xmlns:a16="http://schemas.microsoft.com/office/drawing/2014/main" id="{E3CE5145-F985-453E-9E5F-80AA0A744931}"/>
              </a:ext>
            </a:extLst>
          </p:cNvPr>
          <p:cNvGrpSpPr>
            <a:grpSpLocks/>
          </p:cNvGrpSpPr>
          <p:nvPr/>
        </p:nvGrpSpPr>
        <p:grpSpPr bwMode="auto">
          <a:xfrm>
            <a:off x="3698218" y="2140496"/>
            <a:ext cx="3313260" cy="679617"/>
            <a:chOff x="320318" y="607960"/>
            <a:chExt cx="4018359" cy="824600"/>
          </a:xfrm>
        </p:grpSpPr>
        <p:grpSp>
          <p:nvGrpSpPr>
            <p:cNvPr id="3" name="组合 91">
              <a:extLst>
                <a:ext uri="{FF2B5EF4-FFF2-40B4-BE49-F238E27FC236}">
                  <a16:creationId xmlns="" xmlns:a16="http://schemas.microsoft.com/office/drawing/2014/main" id="{41704494-8A3D-4315-9FB9-71AFFEA2EA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318" y="607960"/>
              <a:ext cx="883920" cy="824600"/>
              <a:chOff x="320318" y="607960"/>
              <a:chExt cx="883920" cy="824600"/>
            </a:xfrm>
          </p:grpSpPr>
          <p:sp>
            <p:nvSpPr>
              <p:cNvPr id="5" name="菱形 4">
                <a:extLst>
                  <a:ext uri="{FF2B5EF4-FFF2-40B4-BE49-F238E27FC236}">
                    <a16:creationId xmlns="" xmlns:a16="http://schemas.microsoft.com/office/drawing/2014/main" id="{D58997CD-27D0-4C3F-9ED8-3A50DE0CA6B2}"/>
                  </a:ext>
                </a:extLst>
              </p:cNvPr>
              <p:cNvSpPr/>
              <p:nvPr/>
            </p:nvSpPr>
            <p:spPr>
              <a:xfrm>
                <a:off x="350483" y="607960"/>
                <a:ext cx="823994" cy="8246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350" dirty="0"/>
              </a:p>
            </p:txBody>
          </p:sp>
          <p:sp>
            <p:nvSpPr>
              <p:cNvPr id="6" name="文本框 90">
                <a:extLst>
                  <a:ext uri="{FF2B5EF4-FFF2-40B4-BE49-F238E27FC236}">
                    <a16:creationId xmlns="" xmlns:a16="http://schemas.microsoft.com/office/drawing/2014/main" id="{8E03AA3A-EB45-4353-9DE4-2360E0857C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318" y="835594"/>
                <a:ext cx="883920" cy="364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350" dirty="0">
                    <a:solidFill>
                      <a:schemeClr val="bg1"/>
                    </a:solidFill>
                    <a:latin typeface="Impact" pitchFamily="34" charset="0"/>
                  </a:rPr>
                  <a:t>02</a:t>
                </a:r>
                <a:endParaRPr lang="zh-CN" altLang="en-US" sz="1350" dirty="0">
                  <a:solidFill>
                    <a:schemeClr val="bg1"/>
                  </a:solidFill>
                  <a:latin typeface="Impact" pitchFamily="34" charset="0"/>
                </a:endParaRPr>
              </a:p>
            </p:txBody>
          </p:sp>
        </p:grpSp>
        <p:sp>
          <p:nvSpPr>
            <p:cNvPr id="4" name="文本框 92">
              <a:extLst>
                <a:ext uri="{FF2B5EF4-FFF2-40B4-BE49-F238E27FC236}">
                  <a16:creationId xmlns="" xmlns:a16="http://schemas.microsoft.com/office/drawing/2014/main" id="{A36C2B13-1055-4F5F-BEC2-62D18BF503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5715" y="797914"/>
              <a:ext cx="3062962" cy="448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自我评价</a:t>
              </a:r>
              <a:endParaRPr lang="zh-CN" altLang="en-US" sz="135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9">
            <a:extLst>
              <a:ext uri="{FF2B5EF4-FFF2-40B4-BE49-F238E27FC236}">
                <a16:creationId xmlns="" xmlns:a16="http://schemas.microsoft.com/office/drawing/2014/main" id="{7911E78A-E9F2-4EF9-9B8F-E19CE30D5FA2}"/>
              </a:ext>
            </a:extLst>
          </p:cNvPr>
          <p:cNvSpPr txBox="1"/>
          <p:nvPr/>
        </p:nvSpPr>
        <p:spPr>
          <a:xfrm>
            <a:off x="4593520" y="2812637"/>
            <a:ext cx="90489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文本框 9">
            <a:extLst>
              <a:ext uri="{FF2B5EF4-FFF2-40B4-BE49-F238E27FC236}">
                <a16:creationId xmlns="" xmlns:a16="http://schemas.microsoft.com/office/drawing/2014/main" id="{ED1F69D0-178F-4543-90FF-F1CBDD3C8E74}"/>
              </a:ext>
            </a:extLst>
          </p:cNvPr>
          <p:cNvSpPr txBox="1"/>
          <p:nvPr/>
        </p:nvSpPr>
        <p:spPr>
          <a:xfrm>
            <a:off x="5661134" y="2846403"/>
            <a:ext cx="1296499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文本框 9">
            <a:extLst>
              <a:ext uri="{FF2B5EF4-FFF2-40B4-BE49-F238E27FC236}">
                <a16:creationId xmlns="" xmlns:a16="http://schemas.microsoft.com/office/drawing/2014/main" id="{80932470-0306-475B-99E4-553CA1FE91B2}"/>
              </a:ext>
            </a:extLst>
          </p:cNvPr>
          <p:cNvSpPr txBox="1"/>
          <p:nvPr/>
        </p:nvSpPr>
        <p:spPr>
          <a:xfrm>
            <a:off x="4593520" y="3001017"/>
            <a:ext cx="90489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AA0658CA-75AB-4A5B-AF34-ADF696F35B58}"/>
              </a:ext>
            </a:extLst>
          </p:cNvPr>
          <p:cNvSpPr txBox="1"/>
          <p:nvPr/>
        </p:nvSpPr>
        <p:spPr>
          <a:xfrm>
            <a:off x="5661134" y="3034783"/>
            <a:ext cx="1296499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446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6" name="PA_Line 18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H="1" flipV="1">
            <a:off x="2605428" y="2076232"/>
            <a:ext cx="1128516" cy="561905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427" name="PA_Line 19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 flipV="1">
            <a:off x="5432914" y="3278501"/>
            <a:ext cx="1105661" cy="541578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 type="oval" w="sm" len="sm"/>
            <a:tailEnd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428" name="PA_Line 2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5432911" y="2076232"/>
            <a:ext cx="1077091" cy="561905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429" name="PA_Line 21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2634003" y="3278500"/>
            <a:ext cx="1115183" cy="560637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 type="oval" w="sm" len="sm"/>
            <a:tailEnd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419" name="PA_淘宝店chenying0907 1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320475" y="1285604"/>
            <a:ext cx="503053" cy="5033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420" name="PA_淘宝店chenying0907 1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285029" y="1700461"/>
            <a:ext cx="504290" cy="50336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421" name="PA_淘宝店chenying0907 1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717338" y="2701171"/>
            <a:ext cx="503053" cy="5033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422" name="PA_淘宝店chenying0907 1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923612" y="2701171"/>
            <a:ext cx="503053" cy="5033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423" name="PA_淘宝店chenying0907 15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332268" y="3648355"/>
            <a:ext cx="503053" cy="5033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424" name="PA_淘宝店chenying0907 1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285029" y="3648355"/>
            <a:ext cx="504290" cy="5033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425" name="PA_淘宝店chenying0907 17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332268" y="1700461"/>
            <a:ext cx="503053" cy="50336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430" name="PA_淘宝店chenying0907 22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4455531" y="1432027"/>
            <a:ext cx="232940" cy="212005"/>
          </a:xfrm>
          <a:custGeom>
            <a:avLst/>
            <a:gdLst>
              <a:gd name="T0" fmla="*/ 94 w 94"/>
              <a:gd name="T1" fmla="*/ 43 h 86"/>
              <a:gd name="T2" fmla="*/ 94 w 94"/>
              <a:gd name="T3" fmla="*/ 9 h 86"/>
              <a:gd name="T4" fmla="*/ 82 w 94"/>
              <a:gd name="T5" fmla="*/ 21 h 86"/>
              <a:gd name="T6" fmla="*/ 44 w 94"/>
              <a:gd name="T7" fmla="*/ 0 h 86"/>
              <a:gd name="T8" fmla="*/ 0 w 94"/>
              <a:gd name="T9" fmla="*/ 43 h 86"/>
              <a:gd name="T10" fmla="*/ 44 w 94"/>
              <a:gd name="T11" fmla="*/ 86 h 86"/>
              <a:gd name="T12" fmla="*/ 83 w 94"/>
              <a:gd name="T13" fmla="*/ 63 h 86"/>
              <a:gd name="T14" fmla="*/ 73 w 94"/>
              <a:gd name="T15" fmla="*/ 53 h 86"/>
              <a:gd name="T16" fmla="*/ 44 w 94"/>
              <a:gd name="T17" fmla="*/ 72 h 86"/>
              <a:gd name="T18" fmla="*/ 14 w 94"/>
              <a:gd name="T19" fmla="*/ 43 h 86"/>
              <a:gd name="T20" fmla="*/ 44 w 94"/>
              <a:gd name="T21" fmla="*/ 14 h 86"/>
              <a:gd name="T22" fmla="*/ 71 w 94"/>
              <a:gd name="T23" fmla="*/ 31 h 86"/>
              <a:gd name="T24" fmla="*/ 58 w 94"/>
              <a:gd name="T25" fmla="*/ 43 h 86"/>
              <a:gd name="T26" fmla="*/ 94 w 94"/>
              <a:gd name="T27" fmla="*/ 4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4" h="86">
                <a:moveTo>
                  <a:pt x="94" y="43"/>
                </a:moveTo>
                <a:cubicBezTo>
                  <a:pt x="94" y="9"/>
                  <a:pt x="94" y="9"/>
                  <a:pt x="94" y="9"/>
                </a:cubicBezTo>
                <a:cubicBezTo>
                  <a:pt x="82" y="21"/>
                  <a:pt x="82" y="21"/>
                  <a:pt x="82" y="21"/>
                </a:cubicBezTo>
                <a:cubicBezTo>
                  <a:pt x="74" y="8"/>
                  <a:pt x="60" y="0"/>
                  <a:pt x="44" y="0"/>
                </a:cubicBezTo>
                <a:cubicBezTo>
                  <a:pt x="20" y="0"/>
                  <a:pt x="0" y="19"/>
                  <a:pt x="0" y="43"/>
                </a:cubicBezTo>
                <a:cubicBezTo>
                  <a:pt x="0" y="67"/>
                  <a:pt x="20" y="86"/>
                  <a:pt x="44" y="86"/>
                </a:cubicBezTo>
                <a:cubicBezTo>
                  <a:pt x="61" y="86"/>
                  <a:pt x="76" y="77"/>
                  <a:pt x="83" y="63"/>
                </a:cubicBezTo>
                <a:cubicBezTo>
                  <a:pt x="73" y="53"/>
                  <a:pt x="73" y="53"/>
                  <a:pt x="73" y="53"/>
                </a:cubicBezTo>
                <a:cubicBezTo>
                  <a:pt x="68" y="64"/>
                  <a:pt x="57" y="72"/>
                  <a:pt x="44" y="72"/>
                </a:cubicBezTo>
                <a:cubicBezTo>
                  <a:pt x="27" y="72"/>
                  <a:pt x="14" y="59"/>
                  <a:pt x="14" y="43"/>
                </a:cubicBezTo>
                <a:cubicBezTo>
                  <a:pt x="14" y="27"/>
                  <a:pt x="27" y="14"/>
                  <a:pt x="44" y="14"/>
                </a:cubicBezTo>
                <a:cubicBezTo>
                  <a:pt x="56" y="14"/>
                  <a:pt x="67" y="21"/>
                  <a:pt x="71" y="31"/>
                </a:cubicBezTo>
                <a:cubicBezTo>
                  <a:pt x="58" y="43"/>
                  <a:pt x="58" y="43"/>
                  <a:pt x="58" y="43"/>
                </a:cubicBezTo>
                <a:lnTo>
                  <a:pt x="94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431" name="PA_淘宝店chenying0907 23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5411410" y="1835599"/>
            <a:ext cx="251526" cy="233084"/>
          </a:xfrm>
          <a:custGeom>
            <a:avLst/>
            <a:gdLst>
              <a:gd name="T0" fmla="*/ 101 w 203"/>
              <a:gd name="T1" fmla="*/ 16 h 188"/>
              <a:gd name="T2" fmla="*/ 95 w 203"/>
              <a:gd name="T3" fmla="*/ 20 h 188"/>
              <a:gd name="T4" fmla="*/ 123 w 203"/>
              <a:gd name="T5" fmla="*/ 76 h 188"/>
              <a:gd name="T6" fmla="*/ 171 w 203"/>
              <a:gd name="T7" fmla="*/ 82 h 188"/>
              <a:gd name="T8" fmla="*/ 135 w 203"/>
              <a:gd name="T9" fmla="*/ 114 h 188"/>
              <a:gd name="T10" fmla="*/ 143 w 203"/>
              <a:gd name="T11" fmla="*/ 162 h 188"/>
              <a:gd name="T12" fmla="*/ 101 w 203"/>
              <a:gd name="T13" fmla="*/ 140 h 188"/>
              <a:gd name="T14" fmla="*/ 60 w 203"/>
              <a:gd name="T15" fmla="*/ 162 h 188"/>
              <a:gd name="T16" fmla="*/ 68 w 203"/>
              <a:gd name="T17" fmla="*/ 114 h 188"/>
              <a:gd name="T18" fmla="*/ 32 w 203"/>
              <a:gd name="T19" fmla="*/ 82 h 188"/>
              <a:gd name="T20" fmla="*/ 80 w 203"/>
              <a:gd name="T21" fmla="*/ 76 h 188"/>
              <a:gd name="T22" fmla="*/ 107 w 203"/>
              <a:gd name="T23" fmla="*/ 20 h 188"/>
              <a:gd name="T24" fmla="*/ 101 w 203"/>
              <a:gd name="T25" fmla="*/ 16 h 188"/>
              <a:gd name="T26" fmla="*/ 95 w 203"/>
              <a:gd name="T27" fmla="*/ 20 h 188"/>
              <a:gd name="T28" fmla="*/ 101 w 203"/>
              <a:gd name="T29" fmla="*/ 16 h 188"/>
              <a:gd name="T30" fmla="*/ 95 w 203"/>
              <a:gd name="T31" fmla="*/ 14 h 188"/>
              <a:gd name="T32" fmla="*/ 70 w 203"/>
              <a:gd name="T33" fmla="*/ 62 h 188"/>
              <a:gd name="T34" fmla="*/ 0 w 203"/>
              <a:gd name="T35" fmla="*/ 72 h 188"/>
              <a:gd name="T36" fmla="*/ 52 w 203"/>
              <a:gd name="T37" fmla="*/ 120 h 188"/>
              <a:gd name="T38" fmla="*/ 40 w 203"/>
              <a:gd name="T39" fmla="*/ 188 h 188"/>
              <a:gd name="T40" fmla="*/ 101 w 203"/>
              <a:gd name="T41" fmla="*/ 156 h 188"/>
              <a:gd name="T42" fmla="*/ 163 w 203"/>
              <a:gd name="T43" fmla="*/ 188 h 188"/>
              <a:gd name="T44" fmla="*/ 151 w 203"/>
              <a:gd name="T45" fmla="*/ 120 h 188"/>
              <a:gd name="T46" fmla="*/ 203 w 203"/>
              <a:gd name="T47" fmla="*/ 72 h 188"/>
              <a:gd name="T48" fmla="*/ 133 w 203"/>
              <a:gd name="T49" fmla="*/ 62 h 188"/>
              <a:gd name="T50" fmla="*/ 101 w 203"/>
              <a:gd name="T51" fmla="*/ 0 h 188"/>
              <a:gd name="T52" fmla="*/ 95 w 203"/>
              <a:gd name="T53" fmla="*/ 14 h 188"/>
              <a:gd name="T54" fmla="*/ 101 w 203"/>
              <a:gd name="T55" fmla="*/ 16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03" h="188">
                <a:moveTo>
                  <a:pt x="101" y="16"/>
                </a:moveTo>
                <a:lnTo>
                  <a:pt x="95" y="20"/>
                </a:lnTo>
                <a:lnTo>
                  <a:pt x="123" y="76"/>
                </a:lnTo>
                <a:lnTo>
                  <a:pt x="171" y="82"/>
                </a:lnTo>
                <a:lnTo>
                  <a:pt x="135" y="114"/>
                </a:lnTo>
                <a:lnTo>
                  <a:pt x="143" y="162"/>
                </a:lnTo>
                <a:lnTo>
                  <a:pt x="101" y="140"/>
                </a:lnTo>
                <a:lnTo>
                  <a:pt x="60" y="162"/>
                </a:lnTo>
                <a:lnTo>
                  <a:pt x="68" y="114"/>
                </a:lnTo>
                <a:lnTo>
                  <a:pt x="32" y="82"/>
                </a:lnTo>
                <a:lnTo>
                  <a:pt x="80" y="76"/>
                </a:lnTo>
                <a:lnTo>
                  <a:pt x="107" y="20"/>
                </a:lnTo>
                <a:lnTo>
                  <a:pt x="101" y="16"/>
                </a:lnTo>
                <a:lnTo>
                  <a:pt x="95" y="20"/>
                </a:lnTo>
                <a:lnTo>
                  <a:pt x="101" y="16"/>
                </a:lnTo>
                <a:lnTo>
                  <a:pt x="95" y="14"/>
                </a:lnTo>
                <a:lnTo>
                  <a:pt x="70" y="62"/>
                </a:lnTo>
                <a:lnTo>
                  <a:pt x="0" y="72"/>
                </a:lnTo>
                <a:lnTo>
                  <a:pt x="52" y="120"/>
                </a:lnTo>
                <a:lnTo>
                  <a:pt x="40" y="188"/>
                </a:lnTo>
                <a:lnTo>
                  <a:pt x="101" y="156"/>
                </a:lnTo>
                <a:lnTo>
                  <a:pt x="163" y="188"/>
                </a:lnTo>
                <a:lnTo>
                  <a:pt x="151" y="120"/>
                </a:lnTo>
                <a:lnTo>
                  <a:pt x="203" y="72"/>
                </a:lnTo>
                <a:lnTo>
                  <a:pt x="133" y="62"/>
                </a:lnTo>
                <a:lnTo>
                  <a:pt x="101" y="0"/>
                </a:lnTo>
                <a:lnTo>
                  <a:pt x="95" y="14"/>
                </a:lnTo>
                <a:lnTo>
                  <a:pt x="101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" name="PA_淘宝店chenying0907 40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3497177" y="1855436"/>
            <a:ext cx="204441" cy="193410"/>
            <a:chOff x="2143" y="1118"/>
            <a:chExt cx="165" cy="156"/>
          </a:xfrm>
        </p:grpSpPr>
        <p:sp>
          <p:nvSpPr>
            <p:cNvPr id="17432" name="淘宝店chenying0907 24"/>
            <p:cNvSpPr>
              <a:spLocks/>
            </p:cNvSpPr>
            <p:nvPr/>
          </p:nvSpPr>
          <p:spPr bwMode="auto">
            <a:xfrm>
              <a:off x="2231" y="1174"/>
              <a:ext cx="77" cy="76"/>
            </a:xfrm>
            <a:custGeom>
              <a:avLst/>
              <a:gdLst>
                <a:gd name="T0" fmla="*/ 33 w 39"/>
                <a:gd name="T1" fmla="*/ 13 h 38"/>
                <a:gd name="T2" fmla="*/ 25 w 39"/>
                <a:gd name="T3" fmla="*/ 13 h 38"/>
                <a:gd name="T4" fmla="*/ 25 w 39"/>
                <a:gd name="T5" fmla="*/ 6 h 38"/>
                <a:gd name="T6" fmla="*/ 19 w 39"/>
                <a:gd name="T7" fmla="*/ 0 h 38"/>
                <a:gd name="T8" fmla="*/ 13 w 39"/>
                <a:gd name="T9" fmla="*/ 6 h 38"/>
                <a:gd name="T10" fmla="*/ 13 w 39"/>
                <a:gd name="T11" fmla="*/ 13 h 38"/>
                <a:gd name="T12" fmla="*/ 6 w 39"/>
                <a:gd name="T13" fmla="*/ 13 h 38"/>
                <a:gd name="T14" fmla="*/ 0 w 39"/>
                <a:gd name="T15" fmla="*/ 19 h 38"/>
                <a:gd name="T16" fmla="*/ 6 w 39"/>
                <a:gd name="T17" fmla="*/ 25 h 38"/>
                <a:gd name="T18" fmla="*/ 13 w 39"/>
                <a:gd name="T19" fmla="*/ 25 h 38"/>
                <a:gd name="T20" fmla="*/ 13 w 39"/>
                <a:gd name="T21" fmla="*/ 32 h 38"/>
                <a:gd name="T22" fmla="*/ 19 w 39"/>
                <a:gd name="T23" fmla="*/ 38 h 38"/>
                <a:gd name="T24" fmla="*/ 25 w 39"/>
                <a:gd name="T25" fmla="*/ 32 h 38"/>
                <a:gd name="T26" fmla="*/ 25 w 39"/>
                <a:gd name="T27" fmla="*/ 25 h 38"/>
                <a:gd name="T28" fmla="*/ 33 w 39"/>
                <a:gd name="T29" fmla="*/ 25 h 38"/>
                <a:gd name="T30" fmla="*/ 39 w 39"/>
                <a:gd name="T31" fmla="*/ 19 h 38"/>
                <a:gd name="T32" fmla="*/ 33 w 39"/>
                <a:gd name="T33" fmla="*/ 1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38">
                  <a:moveTo>
                    <a:pt x="33" y="13"/>
                  </a:moveTo>
                  <a:cubicBezTo>
                    <a:pt x="25" y="13"/>
                    <a:pt x="25" y="13"/>
                    <a:pt x="25" y="13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3"/>
                    <a:pt x="23" y="0"/>
                    <a:pt x="19" y="0"/>
                  </a:cubicBezTo>
                  <a:cubicBezTo>
                    <a:pt x="16" y="0"/>
                    <a:pt x="13" y="3"/>
                    <a:pt x="13" y="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6"/>
                    <a:pt x="0" y="19"/>
                  </a:cubicBezTo>
                  <a:cubicBezTo>
                    <a:pt x="0" y="22"/>
                    <a:pt x="2" y="25"/>
                    <a:pt x="6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6"/>
                    <a:pt x="16" y="38"/>
                    <a:pt x="19" y="38"/>
                  </a:cubicBezTo>
                  <a:cubicBezTo>
                    <a:pt x="23" y="38"/>
                    <a:pt x="25" y="36"/>
                    <a:pt x="25" y="32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6" y="25"/>
                    <a:pt x="39" y="22"/>
                    <a:pt x="39" y="19"/>
                  </a:cubicBezTo>
                  <a:cubicBezTo>
                    <a:pt x="39" y="16"/>
                    <a:pt x="36" y="13"/>
                    <a:pt x="33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2173" y="1118"/>
              <a:ext cx="62" cy="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34" name="淘宝店chenying0907 26"/>
            <p:cNvSpPr>
              <a:spLocks/>
            </p:cNvSpPr>
            <p:nvPr/>
          </p:nvSpPr>
          <p:spPr bwMode="auto">
            <a:xfrm>
              <a:off x="2143" y="1186"/>
              <a:ext cx="122" cy="88"/>
            </a:xfrm>
            <a:custGeom>
              <a:avLst/>
              <a:gdLst>
                <a:gd name="T0" fmla="*/ 49 w 61"/>
                <a:gd name="T1" fmla="*/ 25 h 44"/>
                <a:gd name="T2" fmla="*/ 35 w 61"/>
                <a:gd name="T3" fmla="*/ 13 h 44"/>
                <a:gd name="T4" fmla="*/ 43 w 61"/>
                <a:gd name="T5" fmla="*/ 4 h 44"/>
                <a:gd name="T6" fmla="*/ 31 w 61"/>
                <a:gd name="T7" fmla="*/ 0 h 44"/>
                <a:gd name="T8" fmla="*/ 0 w 61"/>
                <a:gd name="T9" fmla="*/ 42 h 44"/>
                <a:gd name="T10" fmla="*/ 0 w 61"/>
                <a:gd name="T11" fmla="*/ 44 h 44"/>
                <a:gd name="T12" fmla="*/ 61 w 61"/>
                <a:gd name="T13" fmla="*/ 44 h 44"/>
                <a:gd name="T14" fmla="*/ 61 w 61"/>
                <a:gd name="T15" fmla="*/ 42 h 44"/>
                <a:gd name="T16" fmla="*/ 61 w 61"/>
                <a:gd name="T17" fmla="*/ 39 h 44"/>
                <a:gd name="T18" fmla="*/ 49 w 61"/>
                <a:gd name="T19" fmla="*/ 2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4">
                  <a:moveTo>
                    <a:pt x="49" y="25"/>
                  </a:moveTo>
                  <a:cubicBezTo>
                    <a:pt x="49" y="25"/>
                    <a:pt x="34" y="27"/>
                    <a:pt x="35" y="13"/>
                  </a:cubicBezTo>
                  <a:cubicBezTo>
                    <a:pt x="36" y="8"/>
                    <a:pt x="40" y="5"/>
                    <a:pt x="43" y="4"/>
                  </a:cubicBezTo>
                  <a:cubicBezTo>
                    <a:pt x="40" y="2"/>
                    <a:pt x="35" y="0"/>
                    <a:pt x="31" y="0"/>
                  </a:cubicBezTo>
                  <a:cubicBezTo>
                    <a:pt x="14" y="0"/>
                    <a:pt x="0" y="19"/>
                    <a:pt x="0" y="42"/>
                  </a:cubicBezTo>
                  <a:cubicBezTo>
                    <a:pt x="0" y="43"/>
                    <a:pt x="0" y="43"/>
                    <a:pt x="0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3"/>
                    <a:pt x="61" y="43"/>
                    <a:pt x="61" y="42"/>
                  </a:cubicBezTo>
                  <a:cubicBezTo>
                    <a:pt x="61" y="41"/>
                    <a:pt x="61" y="40"/>
                    <a:pt x="61" y="39"/>
                  </a:cubicBezTo>
                  <a:cubicBezTo>
                    <a:pt x="57" y="39"/>
                    <a:pt x="48" y="37"/>
                    <a:pt x="49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435" name="PA_淘宝店chenying0907 27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3084939" y="2848710"/>
            <a:ext cx="168509" cy="208286"/>
          </a:xfrm>
          <a:custGeom>
            <a:avLst/>
            <a:gdLst>
              <a:gd name="T0" fmla="*/ 67 w 68"/>
              <a:gd name="T1" fmla="*/ 56 h 84"/>
              <a:gd name="T2" fmla="*/ 68 w 68"/>
              <a:gd name="T3" fmla="*/ 56 h 84"/>
              <a:gd name="T4" fmla="*/ 68 w 68"/>
              <a:gd name="T5" fmla="*/ 21 h 84"/>
              <a:gd name="T6" fmla="*/ 63 w 68"/>
              <a:gd name="T7" fmla="*/ 16 h 84"/>
              <a:gd name="T8" fmla="*/ 59 w 68"/>
              <a:gd name="T9" fmla="*/ 21 h 84"/>
              <a:gd name="T10" fmla="*/ 59 w 68"/>
              <a:gd name="T11" fmla="*/ 40 h 84"/>
              <a:gd name="T12" fmla="*/ 54 w 68"/>
              <a:gd name="T13" fmla="*/ 36 h 84"/>
              <a:gd name="T14" fmla="*/ 54 w 68"/>
              <a:gd name="T15" fmla="*/ 6 h 84"/>
              <a:gd name="T16" fmla="*/ 49 w 68"/>
              <a:gd name="T17" fmla="*/ 0 h 84"/>
              <a:gd name="T18" fmla="*/ 44 w 68"/>
              <a:gd name="T19" fmla="*/ 6 h 84"/>
              <a:gd name="T20" fmla="*/ 44 w 68"/>
              <a:gd name="T21" fmla="*/ 33 h 84"/>
              <a:gd name="T22" fmla="*/ 42 w 68"/>
              <a:gd name="T23" fmla="*/ 33 h 84"/>
              <a:gd name="T24" fmla="*/ 40 w 68"/>
              <a:gd name="T25" fmla="*/ 33 h 84"/>
              <a:gd name="T26" fmla="*/ 40 w 68"/>
              <a:gd name="T27" fmla="*/ 6 h 84"/>
              <a:gd name="T28" fmla="*/ 36 w 68"/>
              <a:gd name="T29" fmla="*/ 0 h 84"/>
              <a:gd name="T30" fmla="*/ 31 w 68"/>
              <a:gd name="T31" fmla="*/ 5 h 84"/>
              <a:gd name="T32" fmla="*/ 31 w 68"/>
              <a:gd name="T33" fmla="*/ 35 h 84"/>
              <a:gd name="T34" fmla="*/ 26 w 68"/>
              <a:gd name="T35" fmla="*/ 38 h 84"/>
              <a:gd name="T36" fmla="*/ 26 w 68"/>
              <a:gd name="T37" fmla="*/ 19 h 84"/>
              <a:gd name="T38" fmla="*/ 22 w 68"/>
              <a:gd name="T39" fmla="*/ 13 h 84"/>
              <a:gd name="T40" fmla="*/ 18 w 68"/>
              <a:gd name="T41" fmla="*/ 19 h 84"/>
              <a:gd name="T42" fmla="*/ 18 w 68"/>
              <a:gd name="T43" fmla="*/ 53 h 84"/>
              <a:gd name="T44" fmla="*/ 12 w 68"/>
              <a:gd name="T45" fmla="*/ 47 h 84"/>
              <a:gd name="T46" fmla="*/ 2 w 68"/>
              <a:gd name="T47" fmla="*/ 47 h 84"/>
              <a:gd name="T48" fmla="*/ 2 w 68"/>
              <a:gd name="T49" fmla="*/ 56 h 84"/>
              <a:gd name="T50" fmla="*/ 22 w 68"/>
              <a:gd name="T51" fmla="*/ 75 h 84"/>
              <a:gd name="T52" fmla="*/ 23 w 68"/>
              <a:gd name="T53" fmla="*/ 76 h 84"/>
              <a:gd name="T54" fmla="*/ 42 w 68"/>
              <a:gd name="T55" fmla="*/ 84 h 84"/>
              <a:gd name="T56" fmla="*/ 68 w 68"/>
              <a:gd name="T57" fmla="*/ 59 h 84"/>
              <a:gd name="T58" fmla="*/ 67 w 68"/>
              <a:gd name="T59" fmla="*/ 56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8" h="84">
                <a:moveTo>
                  <a:pt x="67" y="56"/>
                </a:moveTo>
                <a:cubicBezTo>
                  <a:pt x="68" y="56"/>
                  <a:pt x="68" y="56"/>
                  <a:pt x="68" y="56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6" y="16"/>
                  <a:pt x="63" y="16"/>
                </a:cubicBezTo>
                <a:cubicBezTo>
                  <a:pt x="60" y="16"/>
                  <a:pt x="59" y="18"/>
                  <a:pt x="59" y="21"/>
                </a:cubicBezTo>
                <a:cubicBezTo>
                  <a:pt x="59" y="40"/>
                  <a:pt x="59" y="40"/>
                  <a:pt x="59" y="40"/>
                </a:cubicBezTo>
                <a:cubicBezTo>
                  <a:pt x="58" y="39"/>
                  <a:pt x="56" y="37"/>
                  <a:pt x="54" y="36"/>
                </a:cubicBezTo>
                <a:cubicBezTo>
                  <a:pt x="54" y="6"/>
                  <a:pt x="54" y="6"/>
                  <a:pt x="54" y="6"/>
                </a:cubicBezTo>
                <a:cubicBezTo>
                  <a:pt x="54" y="2"/>
                  <a:pt x="52" y="0"/>
                  <a:pt x="49" y="0"/>
                </a:cubicBezTo>
                <a:cubicBezTo>
                  <a:pt x="47" y="0"/>
                  <a:pt x="44" y="2"/>
                  <a:pt x="44" y="6"/>
                </a:cubicBezTo>
                <a:cubicBezTo>
                  <a:pt x="44" y="33"/>
                  <a:pt x="44" y="33"/>
                  <a:pt x="44" y="33"/>
                </a:cubicBezTo>
                <a:cubicBezTo>
                  <a:pt x="44" y="33"/>
                  <a:pt x="43" y="33"/>
                  <a:pt x="42" y="33"/>
                </a:cubicBezTo>
                <a:cubicBezTo>
                  <a:pt x="41" y="33"/>
                  <a:pt x="41" y="33"/>
                  <a:pt x="40" y="33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2"/>
                  <a:pt x="38" y="0"/>
                  <a:pt x="36" y="0"/>
                </a:cubicBezTo>
                <a:cubicBezTo>
                  <a:pt x="33" y="0"/>
                  <a:pt x="31" y="2"/>
                  <a:pt x="31" y="5"/>
                </a:cubicBezTo>
                <a:cubicBezTo>
                  <a:pt x="31" y="35"/>
                  <a:pt x="31" y="35"/>
                  <a:pt x="31" y="35"/>
                </a:cubicBezTo>
                <a:cubicBezTo>
                  <a:pt x="30" y="36"/>
                  <a:pt x="28" y="38"/>
                  <a:pt x="26" y="38"/>
                </a:cubicBezTo>
                <a:cubicBezTo>
                  <a:pt x="26" y="19"/>
                  <a:pt x="26" y="19"/>
                  <a:pt x="26" y="19"/>
                </a:cubicBezTo>
                <a:cubicBezTo>
                  <a:pt x="26" y="15"/>
                  <a:pt x="25" y="13"/>
                  <a:pt x="22" y="13"/>
                </a:cubicBezTo>
                <a:cubicBezTo>
                  <a:pt x="19" y="13"/>
                  <a:pt x="18" y="15"/>
                  <a:pt x="18" y="19"/>
                </a:cubicBezTo>
                <a:cubicBezTo>
                  <a:pt x="18" y="53"/>
                  <a:pt x="18" y="53"/>
                  <a:pt x="18" y="53"/>
                </a:cubicBezTo>
                <a:cubicBezTo>
                  <a:pt x="12" y="47"/>
                  <a:pt x="12" y="47"/>
                  <a:pt x="12" y="47"/>
                </a:cubicBezTo>
                <a:cubicBezTo>
                  <a:pt x="9" y="44"/>
                  <a:pt x="5" y="44"/>
                  <a:pt x="2" y="47"/>
                </a:cubicBezTo>
                <a:cubicBezTo>
                  <a:pt x="0" y="49"/>
                  <a:pt x="0" y="53"/>
                  <a:pt x="2" y="56"/>
                </a:cubicBezTo>
                <a:cubicBezTo>
                  <a:pt x="22" y="75"/>
                  <a:pt x="22" y="75"/>
                  <a:pt x="22" y="75"/>
                </a:cubicBezTo>
                <a:cubicBezTo>
                  <a:pt x="23" y="76"/>
                  <a:pt x="23" y="76"/>
                  <a:pt x="23" y="76"/>
                </a:cubicBezTo>
                <a:cubicBezTo>
                  <a:pt x="28" y="81"/>
                  <a:pt x="34" y="84"/>
                  <a:pt x="42" y="84"/>
                </a:cubicBezTo>
                <a:cubicBezTo>
                  <a:pt x="56" y="84"/>
                  <a:pt x="68" y="72"/>
                  <a:pt x="68" y="59"/>
                </a:cubicBezTo>
                <a:cubicBezTo>
                  <a:pt x="68" y="58"/>
                  <a:pt x="68" y="57"/>
                  <a:pt x="67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3" name="PA_淘宝店chenying0907 42"/>
          <p:cNvGrpSpPr>
            <a:grpSpLocks/>
          </p:cNvGrpSpPr>
          <p:nvPr>
            <p:custDataLst>
              <p:tags r:id="rId16"/>
            </p:custDataLst>
          </p:nvPr>
        </p:nvGrpSpPr>
        <p:grpSpPr bwMode="auto">
          <a:xfrm>
            <a:off x="5434957" y="3826388"/>
            <a:ext cx="189573" cy="156213"/>
            <a:chOff x="3448" y="2446"/>
            <a:chExt cx="153" cy="126"/>
          </a:xfrm>
        </p:grpSpPr>
        <p:sp>
          <p:nvSpPr>
            <p:cNvPr id="17436" name="淘宝店chenying0907 28"/>
            <p:cNvSpPr>
              <a:spLocks/>
            </p:cNvSpPr>
            <p:nvPr/>
          </p:nvSpPr>
          <p:spPr bwMode="auto">
            <a:xfrm>
              <a:off x="3525" y="2522"/>
              <a:ext cx="22" cy="50"/>
            </a:xfrm>
            <a:custGeom>
              <a:avLst/>
              <a:gdLst>
                <a:gd name="T0" fmla="*/ 0 w 22"/>
                <a:gd name="T1" fmla="*/ 12 h 50"/>
                <a:gd name="T2" fmla="*/ 0 w 22"/>
                <a:gd name="T3" fmla="*/ 50 h 50"/>
                <a:gd name="T4" fmla="*/ 22 w 22"/>
                <a:gd name="T5" fmla="*/ 50 h 50"/>
                <a:gd name="T6" fmla="*/ 22 w 22"/>
                <a:gd name="T7" fmla="*/ 0 h 50"/>
                <a:gd name="T8" fmla="*/ 4 w 22"/>
                <a:gd name="T9" fmla="*/ 16 h 50"/>
                <a:gd name="T10" fmla="*/ 0 w 22"/>
                <a:gd name="T11" fmla="*/ 1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0">
                  <a:moveTo>
                    <a:pt x="0" y="12"/>
                  </a:moveTo>
                  <a:lnTo>
                    <a:pt x="0" y="50"/>
                  </a:lnTo>
                  <a:lnTo>
                    <a:pt x="22" y="50"/>
                  </a:lnTo>
                  <a:lnTo>
                    <a:pt x="22" y="0"/>
                  </a:lnTo>
                  <a:lnTo>
                    <a:pt x="4" y="1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37" name="淘宝店chenying0907 29"/>
            <p:cNvSpPr>
              <a:spLocks/>
            </p:cNvSpPr>
            <p:nvPr/>
          </p:nvSpPr>
          <p:spPr bwMode="auto">
            <a:xfrm>
              <a:off x="3486" y="2510"/>
              <a:ext cx="23" cy="62"/>
            </a:xfrm>
            <a:custGeom>
              <a:avLst/>
              <a:gdLst>
                <a:gd name="T0" fmla="*/ 0 w 23"/>
                <a:gd name="T1" fmla="*/ 10 h 62"/>
                <a:gd name="T2" fmla="*/ 0 w 23"/>
                <a:gd name="T3" fmla="*/ 62 h 62"/>
                <a:gd name="T4" fmla="*/ 23 w 23"/>
                <a:gd name="T5" fmla="*/ 62 h 62"/>
                <a:gd name="T6" fmla="*/ 23 w 23"/>
                <a:gd name="T7" fmla="*/ 10 h 62"/>
                <a:gd name="T8" fmla="*/ 12 w 23"/>
                <a:gd name="T9" fmla="*/ 0 h 62"/>
                <a:gd name="T10" fmla="*/ 0 w 23"/>
                <a:gd name="T11" fmla="*/ 1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62">
                  <a:moveTo>
                    <a:pt x="0" y="10"/>
                  </a:moveTo>
                  <a:lnTo>
                    <a:pt x="0" y="62"/>
                  </a:lnTo>
                  <a:lnTo>
                    <a:pt x="23" y="62"/>
                  </a:lnTo>
                  <a:lnTo>
                    <a:pt x="2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38" name="淘宝店chenying0907 30"/>
            <p:cNvSpPr>
              <a:spLocks/>
            </p:cNvSpPr>
            <p:nvPr/>
          </p:nvSpPr>
          <p:spPr bwMode="auto">
            <a:xfrm>
              <a:off x="3448" y="2534"/>
              <a:ext cx="22" cy="38"/>
            </a:xfrm>
            <a:custGeom>
              <a:avLst/>
              <a:gdLst>
                <a:gd name="T0" fmla="*/ 0 w 22"/>
                <a:gd name="T1" fmla="*/ 38 h 38"/>
                <a:gd name="T2" fmla="*/ 22 w 22"/>
                <a:gd name="T3" fmla="*/ 38 h 38"/>
                <a:gd name="T4" fmla="*/ 22 w 22"/>
                <a:gd name="T5" fmla="*/ 0 h 38"/>
                <a:gd name="T6" fmla="*/ 0 w 22"/>
                <a:gd name="T7" fmla="*/ 18 h 38"/>
                <a:gd name="T8" fmla="*/ 0 w 22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8">
                  <a:moveTo>
                    <a:pt x="0" y="38"/>
                  </a:moveTo>
                  <a:lnTo>
                    <a:pt x="22" y="38"/>
                  </a:lnTo>
                  <a:lnTo>
                    <a:pt x="22" y="0"/>
                  </a:lnTo>
                  <a:lnTo>
                    <a:pt x="0" y="1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39" name="淘宝店chenying0907 31"/>
            <p:cNvSpPr>
              <a:spLocks/>
            </p:cNvSpPr>
            <p:nvPr/>
          </p:nvSpPr>
          <p:spPr bwMode="auto">
            <a:xfrm>
              <a:off x="3563" y="2488"/>
              <a:ext cx="24" cy="84"/>
            </a:xfrm>
            <a:custGeom>
              <a:avLst/>
              <a:gdLst>
                <a:gd name="T0" fmla="*/ 0 w 24"/>
                <a:gd name="T1" fmla="*/ 84 h 84"/>
                <a:gd name="T2" fmla="*/ 24 w 24"/>
                <a:gd name="T3" fmla="*/ 84 h 84"/>
                <a:gd name="T4" fmla="*/ 24 w 24"/>
                <a:gd name="T5" fmla="*/ 0 h 84"/>
                <a:gd name="T6" fmla="*/ 0 w 24"/>
                <a:gd name="T7" fmla="*/ 20 h 84"/>
                <a:gd name="T8" fmla="*/ 0 w 24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84">
                  <a:moveTo>
                    <a:pt x="0" y="84"/>
                  </a:moveTo>
                  <a:lnTo>
                    <a:pt x="24" y="84"/>
                  </a:lnTo>
                  <a:lnTo>
                    <a:pt x="24" y="0"/>
                  </a:lnTo>
                  <a:lnTo>
                    <a:pt x="0" y="2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40" name="淘宝店chenying0907 32"/>
            <p:cNvSpPr>
              <a:spLocks/>
            </p:cNvSpPr>
            <p:nvPr/>
          </p:nvSpPr>
          <p:spPr bwMode="auto">
            <a:xfrm>
              <a:off x="3448" y="2446"/>
              <a:ext cx="153" cy="92"/>
            </a:xfrm>
            <a:custGeom>
              <a:avLst/>
              <a:gdLst>
                <a:gd name="T0" fmla="*/ 109 w 153"/>
                <a:gd name="T1" fmla="*/ 0 h 92"/>
                <a:gd name="T2" fmla="*/ 129 w 153"/>
                <a:gd name="T3" fmla="*/ 18 h 92"/>
                <a:gd name="T4" fmla="*/ 81 w 153"/>
                <a:gd name="T5" fmla="*/ 60 h 92"/>
                <a:gd name="T6" fmla="*/ 50 w 153"/>
                <a:gd name="T7" fmla="*/ 32 h 92"/>
                <a:gd name="T8" fmla="*/ 0 w 153"/>
                <a:gd name="T9" fmla="*/ 74 h 92"/>
                <a:gd name="T10" fmla="*/ 0 w 153"/>
                <a:gd name="T11" fmla="*/ 92 h 92"/>
                <a:gd name="T12" fmla="*/ 50 w 153"/>
                <a:gd name="T13" fmla="*/ 50 h 92"/>
                <a:gd name="T14" fmla="*/ 81 w 153"/>
                <a:gd name="T15" fmla="*/ 78 h 92"/>
                <a:gd name="T16" fmla="*/ 139 w 153"/>
                <a:gd name="T17" fmla="*/ 28 h 92"/>
                <a:gd name="T18" fmla="*/ 153 w 153"/>
                <a:gd name="T19" fmla="*/ 44 h 92"/>
                <a:gd name="T20" fmla="*/ 153 w 153"/>
                <a:gd name="T21" fmla="*/ 0 h 92"/>
                <a:gd name="T22" fmla="*/ 109 w 153"/>
                <a:gd name="T2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3" h="92">
                  <a:moveTo>
                    <a:pt x="109" y="0"/>
                  </a:moveTo>
                  <a:lnTo>
                    <a:pt x="129" y="18"/>
                  </a:lnTo>
                  <a:lnTo>
                    <a:pt x="81" y="60"/>
                  </a:lnTo>
                  <a:lnTo>
                    <a:pt x="50" y="32"/>
                  </a:lnTo>
                  <a:lnTo>
                    <a:pt x="0" y="74"/>
                  </a:lnTo>
                  <a:lnTo>
                    <a:pt x="0" y="92"/>
                  </a:lnTo>
                  <a:lnTo>
                    <a:pt x="50" y="50"/>
                  </a:lnTo>
                  <a:lnTo>
                    <a:pt x="81" y="78"/>
                  </a:lnTo>
                  <a:lnTo>
                    <a:pt x="139" y="28"/>
                  </a:lnTo>
                  <a:lnTo>
                    <a:pt x="153" y="44"/>
                  </a:lnTo>
                  <a:lnTo>
                    <a:pt x="153" y="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PA_淘宝店chenying0907 43"/>
          <p:cNvGrpSpPr>
            <a:grpSpLocks/>
          </p:cNvGrpSpPr>
          <p:nvPr>
            <p:custDataLst>
              <p:tags r:id="rId17"/>
            </p:custDataLst>
          </p:nvPr>
        </p:nvGrpSpPr>
        <p:grpSpPr bwMode="auto">
          <a:xfrm>
            <a:off x="3453938" y="3794766"/>
            <a:ext cx="277546" cy="241762"/>
            <a:chOff x="2125" y="2446"/>
            <a:chExt cx="179" cy="156"/>
          </a:xfrm>
        </p:grpSpPr>
        <p:sp>
          <p:nvSpPr>
            <p:cNvPr id="17441" name="淘宝店chenying0907 33"/>
            <p:cNvSpPr>
              <a:spLocks noEditPoints="1"/>
            </p:cNvSpPr>
            <p:nvPr/>
          </p:nvSpPr>
          <p:spPr bwMode="auto">
            <a:xfrm>
              <a:off x="2125" y="2446"/>
              <a:ext cx="124" cy="124"/>
            </a:xfrm>
            <a:custGeom>
              <a:avLst/>
              <a:gdLst>
                <a:gd name="T0" fmla="*/ 52 w 62"/>
                <a:gd name="T1" fmla="*/ 42 h 62"/>
                <a:gd name="T2" fmla="*/ 61 w 62"/>
                <a:gd name="T3" fmla="*/ 43 h 62"/>
                <a:gd name="T4" fmla="*/ 62 w 62"/>
                <a:gd name="T5" fmla="*/ 24 h 62"/>
                <a:gd name="T6" fmla="*/ 54 w 62"/>
                <a:gd name="T7" fmla="*/ 24 h 62"/>
                <a:gd name="T8" fmla="*/ 52 w 62"/>
                <a:gd name="T9" fmla="*/ 20 h 62"/>
                <a:gd name="T10" fmla="*/ 51 w 62"/>
                <a:gd name="T11" fmla="*/ 18 h 62"/>
                <a:gd name="T12" fmla="*/ 56 w 62"/>
                <a:gd name="T13" fmla="*/ 12 h 62"/>
                <a:gd name="T14" fmla="*/ 40 w 62"/>
                <a:gd name="T15" fmla="*/ 2 h 62"/>
                <a:gd name="T16" fmla="*/ 36 w 62"/>
                <a:gd name="T17" fmla="*/ 8 h 62"/>
                <a:gd name="T18" fmla="*/ 29 w 62"/>
                <a:gd name="T19" fmla="*/ 7 h 62"/>
                <a:gd name="T20" fmla="*/ 26 w 62"/>
                <a:gd name="T21" fmla="*/ 0 h 62"/>
                <a:gd name="T22" fmla="*/ 9 w 62"/>
                <a:gd name="T23" fmla="*/ 9 h 62"/>
                <a:gd name="T24" fmla="*/ 12 w 62"/>
                <a:gd name="T25" fmla="*/ 15 h 62"/>
                <a:gd name="T26" fmla="*/ 9 w 62"/>
                <a:gd name="T27" fmla="*/ 21 h 62"/>
                <a:gd name="T28" fmla="*/ 1 w 62"/>
                <a:gd name="T29" fmla="*/ 20 h 62"/>
                <a:gd name="T30" fmla="*/ 0 w 62"/>
                <a:gd name="T31" fmla="*/ 39 h 62"/>
                <a:gd name="T32" fmla="*/ 8 w 62"/>
                <a:gd name="T33" fmla="*/ 39 h 62"/>
                <a:gd name="T34" fmla="*/ 9 w 62"/>
                <a:gd name="T35" fmla="*/ 42 h 62"/>
                <a:gd name="T36" fmla="*/ 11 w 62"/>
                <a:gd name="T37" fmla="*/ 45 h 62"/>
                <a:gd name="T38" fmla="*/ 6 w 62"/>
                <a:gd name="T39" fmla="*/ 51 h 62"/>
                <a:gd name="T40" fmla="*/ 22 w 62"/>
                <a:gd name="T41" fmla="*/ 61 h 62"/>
                <a:gd name="T42" fmla="*/ 26 w 62"/>
                <a:gd name="T43" fmla="*/ 55 h 62"/>
                <a:gd name="T44" fmla="*/ 32 w 62"/>
                <a:gd name="T45" fmla="*/ 55 h 62"/>
                <a:gd name="T46" fmla="*/ 36 w 62"/>
                <a:gd name="T47" fmla="*/ 62 h 62"/>
                <a:gd name="T48" fmla="*/ 53 w 62"/>
                <a:gd name="T49" fmla="*/ 54 h 62"/>
                <a:gd name="T50" fmla="*/ 49 w 62"/>
                <a:gd name="T51" fmla="*/ 47 h 62"/>
                <a:gd name="T52" fmla="*/ 52 w 62"/>
                <a:gd name="T53" fmla="*/ 42 h 62"/>
                <a:gd name="T54" fmla="*/ 35 w 62"/>
                <a:gd name="T55" fmla="*/ 40 h 62"/>
                <a:gd name="T56" fmla="*/ 22 w 62"/>
                <a:gd name="T57" fmla="*/ 36 h 62"/>
                <a:gd name="T58" fmla="*/ 26 w 62"/>
                <a:gd name="T59" fmla="*/ 22 h 62"/>
                <a:gd name="T60" fmla="*/ 40 w 62"/>
                <a:gd name="T61" fmla="*/ 27 h 62"/>
                <a:gd name="T62" fmla="*/ 35 w 62"/>
                <a:gd name="T63" fmla="*/ 4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2" h="62">
                  <a:moveTo>
                    <a:pt x="52" y="42"/>
                  </a:moveTo>
                  <a:cubicBezTo>
                    <a:pt x="61" y="43"/>
                    <a:pt x="61" y="43"/>
                    <a:pt x="61" y="43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3" y="23"/>
                    <a:pt x="53" y="21"/>
                    <a:pt x="52" y="20"/>
                  </a:cubicBezTo>
                  <a:cubicBezTo>
                    <a:pt x="52" y="20"/>
                    <a:pt x="52" y="19"/>
                    <a:pt x="51" y="18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2" y="7"/>
                    <a:pt x="29" y="7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1" y="17"/>
                    <a:pt x="10" y="19"/>
                    <a:pt x="9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40"/>
                    <a:pt x="8" y="41"/>
                    <a:pt x="9" y="42"/>
                  </a:cubicBezTo>
                  <a:cubicBezTo>
                    <a:pt x="9" y="43"/>
                    <a:pt x="10" y="44"/>
                    <a:pt x="11" y="45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8" y="55"/>
                    <a:pt x="30" y="55"/>
                    <a:pt x="32" y="55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50" y="45"/>
                    <a:pt x="51" y="44"/>
                    <a:pt x="52" y="42"/>
                  </a:cubicBezTo>
                  <a:close/>
                  <a:moveTo>
                    <a:pt x="35" y="40"/>
                  </a:moveTo>
                  <a:cubicBezTo>
                    <a:pt x="30" y="42"/>
                    <a:pt x="24" y="40"/>
                    <a:pt x="22" y="36"/>
                  </a:cubicBezTo>
                  <a:cubicBezTo>
                    <a:pt x="19" y="31"/>
                    <a:pt x="21" y="25"/>
                    <a:pt x="26" y="22"/>
                  </a:cubicBezTo>
                  <a:cubicBezTo>
                    <a:pt x="31" y="20"/>
                    <a:pt x="37" y="22"/>
                    <a:pt x="40" y="27"/>
                  </a:cubicBezTo>
                  <a:cubicBezTo>
                    <a:pt x="42" y="32"/>
                    <a:pt x="40" y="37"/>
                    <a:pt x="35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42" name="淘宝店chenying0907 34"/>
            <p:cNvSpPr>
              <a:spLocks noEditPoints="1"/>
            </p:cNvSpPr>
            <p:nvPr/>
          </p:nvSpPr>
          <p:spPr bwMode="auto">
            <a:xfrm>
              <a:off x="2239" y="2540"/>
              <a:ext cx="65" cy="62"/>
            </a:xfrm>
            <a:custGeom>
              <a:avLst/>
              <a:gdLst>
                <a:gd name="T0" fmla="*/ 29 w 33"/>
                <a:gd name="T1" fmla="*/ 16 h 31"/>
                <a:gd name="T2" fmla="*/ 33 w 33"/>
                <a:gd name="T3" fmla="*/ 14 h 31"/>
                <a:gd name="T4" fmla="*/ 29 w 33"/>
                <a:gd name="T5" fmla="*/ 5 h 31"/>
                <a:gd name="T6" fmla="*/ 26 w 33"/>
                <a:gd name="T7" fmla="*/ 7 h 31"/>
                <a:gd name="T8" fmla="*/ 24 w 33"/>
                <a:gd name="T9" fmla="*/ 6 h 31"/>
                <a:gd name="T10" fmla="*/ 23 w 33"/>
                <a:gd name="T11" fmla="*/ 5 h 31"/>
                <a:gd name="T12" fmla="*/ 24 w 33"/>
                <a:gd name="T13" fmla="*/ 1 h 31"/>
                <a:gd name="T14" fmla="*/ 14 w 33"/>
                <a:gd name="T15" fmla="*/ 0 h 31"/>
                <a:gd name="T16" fmla="*/ 14 w 33"/>
                <a:gd name="T17" fmla="*/ 4 h 31"/>
                <a:gd name="T18" fmla="*/ 11 w 33"/>
                <a:gd name="T19" fmla="*/ 5 h 31"/>
                <a:gd name="T20" fmla="*/ 7 w 33"/>
                <a:gd name="T21" fmla="*/ 2 h 31"/>
                <a:gd name="T22" fmla="*/ 2 w 33"/>
                <a:gd name="T23" fmla="*/ 10 h 31"/>
                <a:gd name="T24" fmla="*/ 5 w 33"/>
                <a:gd name="T25" fmla="*/ 12 h 31"/>
                <a:gd name="T26" fmla="*/ 4 w 33"/>
                <a:gd name="T27" fmla="*/ 15 h 31"/>
                <a:gd name="T28" fmla="*/ 0 w 33"/>
                <a:gd name="T29" fmla="*/ 17 h 31"/>
                <a:gd name="T30" fmla="*/ 4 w 33"/>
                <a:gd name="T31" fmla="*/ 26 h 31"/>
                <a:gd name="T32" fmla="*/ 8 w 33"/>
                <a:gd name="T33" fmla="*/ 24 h 31"/>
                <a:gd name="T34" fmla="*/ 9 w 33"/>
                <a:gd name="T35" fmla="*/ 25 h 31"/>
                <a:gd name="T36" fmla="*/ 10 w 33"/>
                <a:gd name="T37" fmla="*/ 26 h 31"/>
                <a:gd name="T38" fmla="*/ 10 w 33"/>
                <a:gd name="T39" fmla="*/ 30 h 31"/>
                <a:gd name="T40" fmla="*/ 19 w 33"/>
                <a:gd name="T41" fmla="*/ 31 h 31"/>
                <a:gd name="T42" fmla="*/ 20 w 33"/>
                <a:gd name="T43" fmla="*/ 27 h 31"/>
                <a:gd name="T44" fmla="*/ 23 w 33"/>
                <a:gd name="T45" fmla="*/ 26 h 31"/>
                <a:gd name="T46" fmla="*/ 26 w 33"/>
                <a:gd name="T47" fmla="*/ 29 h 31"/>
                <a:gd name="T48" fmla="*/ 32 w 33"/>
                <a:gd name="T49" fmla="*/ 21 h 31"/>
                <a:gd name="T50" fmla="*/ 29 w 33"/>
                <a:gd name="T51" fmla="*/ 19 h 31"/>
                <a:gd name="T52" fmla="*/ 29 w 33"/>
                <a:gd name="T53" fmla="*/ 16 h 31"/>
                <a:gd name="T54" fmla="*/ 21 w 33"/>
                <a:gd name="T55" fmla="*/ 18 h 31"/>
                <a:gd name="T56" fmla="*/ 13 w 33"/>
                <a:gd name="T57" fmla="*/ 19 h 31"/>
                <a:gd name="T58" fmla="*/ 12 w 33"/>
                <a:gd name="T59" fmla="*/ 12 h 31"/>
                <a:gd name="T60" fmla="*/ 20 w 33"/>
                <a:gd name="T61" fmla="*/ 11 h 31"/>
                <a:gd name="T62" fmla="*/ 21 w 33"/>
                <a:gd name="T63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" h="31">
                  <a:moveTo>
                    <a:pt x="29" y="16"/>
                  </a:moveTo>
                  <a:cubicBezTo>
                    <a:pt x="33" y="14"/>
                    <a:pt x="33" y="14"/>
                    <a:pt x="33" y="1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24" y="5"/>
                    <a:pt x="23" y="5"/>
                    <a:pt x="23" y="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9" y="25"/>
                    <a:pt x="9" y="25"/>
                  </a:cubicBezTo>
                  <a:cubicBezTo>
                    <a:pt x="10" y="25"/>
                    <a:pt x="10" y="26"/>
                    <a:pt x="10" y="26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2" y="26"/>
                    <a:pt x="23" y="26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8"/>
                    <a:pt x="29" y="17"/>
                    <a:pt x="29" y="16"/>
                  </a:cubicBezTo>
                  <a:close/>
                  <a:moveTo>
                    <a:pt x="21" y="18"/>
                  </a:moveTo>
                  <a:cubicBezTo>
                    <a:pt x="19" y="21"/>
                    <a:pt x="16" y="21"/>
                    <a:pt x="13" y="19"/>
                  </a:cubicBezTo>
                  <a:cubicBezTo>
                    <a:pt x="11" y="18"/>
                    <a:pt x="11" y="15"/>
                    <a:pt x="12" y="12"/>
                  </a:cubicBezTo>
                  <a:cubicBezTo>
                    <a:pt x="14" y="10"/>
                    <a:pt x="17" y="10"/>
                    <a:pt x="20" y="11"/>
                  </a:cubicBezTo>
                  <a:cubicBezTo>
                    <a:pt x="22" y="13"/>
                    <a:pt x="22" y="16"/>
                    <a:pt x="21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PA_淘宝店chenying0907 41"/>
          <p:cNvGrpSpPr>
            <a:grpSpLocks/>
          </p:cNvGrpSpPr>
          <p:nvPr>
            <p:custDataLst>
              <p:tags r:id="rId18"/>
            </p:custDataLst>
          </p:nvPr>
        </p:nvGrpSpPr>
        <p:grpSpPr bwMode="auto">
          <a:xfrm>
            <a:off x="5921779" y="2856148"/>
            <a:ext cx="94168" cy="193410"/>
            <a:chOff x="3782" y="1791"/>
            <a:chExt cx="76" cy="156"/>
          </a:xfrm>
          <a:solidFill>
            <a:schemeClr val="bg1"/>
          </a:solidFill>
        </p:grpSpPr>
        <p:sp>
          <p:nvSpPr>
            <p:cNvPr id="17443" name="淘宝店chenying0907 35"/>
            <p:cNvSpPr>
              <a:spLocks/>
            </p:cNvSpPr>
            <p:nvPr/>
          </p:nvSpPr>
          <p:spPr bwMode="auto">
            <a:xfrm>
              <a:off x="3798" y="1791"/>
              <a:ext cx="44" cy="102"/>
            </a:xfrm>
            <a:custGeom>
              <a:avLst/>
              <a:gdLst>
                <a:gd name="T0" fmla="*/ 22 w 22"/>
                <a:gd name="T1" fmla="*/ 10 h 51"/>
                <a:gd name="T2" fmla="*/ 11 w 22"/>
                <a:gd name="T3" fmla="*/ 0 h 51"/>
                <a:gd name="T4" fmla="*/ 11 w 22"/>
                <a:gd name="T5" fmla="*/ 0 h 51"/>
                <a:gd name="T6" fmla="*/ 0 w 22"/>
                <a:gd name="T7" fmla="*/ 10 h 51"/>
                <a:gd name="T8" fmla="*/ 0 w 22"/>
                <a:gd name="T9" fmla="*/ 40 h 51"/>
                <a:gd name="T10" fmla="*/ 11 w 22"/>
                <a:gd name="T11" fmla="*/ 51 h 51"/>
                <a:gd name="T12" fmla="*/ 11 w 22"/>
                <a:gd name="T13" fmla="*/ 51 h 51"/>
                <a:gd name="T14" fmla="*/ 22 w 22"/>
                <a:gd name="T15" fmla="*/ 40 h 51"/>
                <a:gd name="T16" fmla="*/ 22 w 22"/>
                <a:gd name="T17" fmla="*/ 1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51">
                  <a:moveTo>
                    <a:pt x="22" y="10"/>
                  </a:moveTo>
                  <a:cubicBezTo>
                    <a:pt x="22" y="4"/>
                    <a:pt x="17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6"/>
                    <a:pt x="5" y="51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7" y="51"/>
                    <a:pt x="22" y="46"/>
                    <a:pt x="22" y="40"/>
                  </a:cubicBezTo>
                  <a:lnTo>
                    <a:pt x="2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44" name="淘宝店chenying0907 36"/>
            <p:cNvSpPr>
              <a:spLocks/>
            </p:cNvSpPr>
            <p:nvPr/>
          </p:nvSpPr>
          <p:spPr bwMode="auto">
            <a:xfrm>
              <a:off x="3782" y="1871"/>
              <a:ext cx="76" cy="76"/>
            </a:xfrm>
            <a:custGeom>
              <a:avLst/>
              <a:gdLst>
                <a:gd name="T0" fmla="*/ 38 w 38"/>
                <a:gd name="T1" fmla="*/ 0 h 38"/>
                <a:gd name="T2" fmla="*/ 38 w 38"/>
                <a:gd name="T3" fmla="*/ 0 h 38"/>
                <a:gd name="T4" fmla="*/ 34 w 38"/>
                <a:gd name="T5" fmla="*/ 0 h 38"/>
                <a:gd name="T6" fmla="*/ 34 w 38"/>
                <a:gd name="T7" fmla="*/ 0 h 38"/>
                <a:gd name="T8" fmla="*/ 19 w 38"/>
                <a:gd name="T9" fmla="*/ 15 h 38"/>
                <a:gd name="T10" fmla="*/ 4 w 38"/>
                <a:gd name="T11" fmla="*/ 0 h 38"/>
                <a:gd name="T12" fmla="*/ 4 w 38"/>
                <a:gd name="T13" fmla="*/ 0 h 38"/>
                <a:gd name="T14" fmla="*/ 0 w 38"/>
                <a:gd name="T15" fmla="*/ 0 h 38"/>
                <a:gd name="T16" fmla="*/ 0 w 38"/>
                <a:gd name="T17" fmla="*/ 0 h 38"/>
                <a:gd name="T18" fmla="*/ 17 w 38"/>
                <a:gd name="T19" fmla="*/ 19 h 38"/>
                <a:gd name="T20" fmla="*/ 17 w 38"/>
                <a:gd name="T21" fmla="*/ 32 h 38"/>
                <a:gd name="T22" fmla="*/ 7 w 38"/>
                <a:gd name="T23" fmla="*/ 38 h 38"/>
                <a:gd name="T24" fmla="*/ 30 w 38"/>
                <a:gd name="T25" fmla="*/ 38 h 38"/>
                <a:gd name="T26" fmla="*/ 21 w 38"/>
                <a:gd name="T27" fmla="*/ 32 h 38"/>
                <a:gd name="T28" fmla="*/ 21 w 38"/>
                <a:gd name="T29" fmla="*/ 19 h 38"/>
                <a:gd name="T30" fmla="*/ 38 w 38"/>
                <a:gd name="T3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38"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9"/>
                    <a:pt x="27" y="15"/>
                    <a:pt x="19" y="15"/>
                  </a:cubicBezTo>
                  <a:cubicBezTo>
                    <a:pt x="11" y="15"/>
                    <a:pt x="4" y="9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7" y="18"/>
                    <a:pt x="17" y="19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1" y="32"/>
                    <a:pt x="7" y="35"/>
                    <a:pt x="7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5"/>
                    <a:pt x="26" y="32"/>
                    <a:pt x="21" y="32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31" y="18"/>
                    <a:pt x="38" y="10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PA_淘宝店chenying0907 48"/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4050298" y="2536174"/>
            <a:ext cx="1048168" cy="862076"/>
            <a:chOff x="2508" y="1534"/>
            <a:chExt cx="747" cy="614"/>
          </a:xfrm>
          <a:solidFill>
            <a:schemeClr val="accent2"/>
          </a:solidFill>
        </p:grpSpPr>
        <p:sp>
          <p:nvSpPr>
            <p:cNvPr id="17445" name="淘宝店chenying0907 37"/>
            <p:cNvSpPr>
              <a:spLocks/>
            </p:cNvSpPr>
            <p:nvPr/>
          </p:nvSpPr>
          <p:spPr bwMode="auto">
            <a:xfrm>
              <a:off x="2669" y="1670"/>
              <a:ext cx="424" cy="478"/>
            </a:xfrm>
            <a:custGeom>
              <a:avLst/>
              <a:gdLst>
                <a:gd name="T0" fmla="*/ 213 w 213"/>
                <a:gd name="T1" fmla="*/ 106 h 240"/>
                <a:gd name="T2" fmla="*/ 205 w 213"/>
                <a:gd name="T3" fmla="*/ 88 h 240"/>
                <a:gd name="T4" fmla="*/ 125 w 213"/>
                <a:gd name="T5" fmla="*/ 10 h 240"/>
                <a:gd name="T6" fmla="*/ 88 w 213"/>
                <a:gd name="T7" fmla="*/ 10 h 240"/>
                <a:gd name="T8" fmla="*/ 8 w 213"/>
                <a:gd name="T9" fmla="*/ 88 h 240"/>
                <a:gd name="T10" fmla="*/ 0 w 213"/>
                <a:gd name="T11" fmla="*/ 106 h 240"/>
                <a:gd name="T12" fmla="*/ 0 w 213"/>
                <a:gd name="T13" fmla="*/ 106 h 240"/>
                <a:gd name="T14" fmla="*/ 0 w 213"/>
                <a:gd name="T15" fmla="*/ 208 h 240"/>
                <a:gd name="T16" fmla="*/ 33 w 213"/>
                <a:gd name="T17" fmla="*/ 240 h 240"/>
                <a:gd name="T18" fmla="*/ 62 w 213"/>
                <a:gd name="T19" fmla="*/ 240 h 240"/>
                <a:gd name="T20" fmla="*/ 62 w 213"/>
                <a:gd name="T21" fmla="*/ 165 h 240"/>
                <a:gd name="T22" fmla="*/ 96 w 213"/>
                <a:gd name="T23" fmla="*/ 132 h 240"/>
                <a:gd name="T24" fmla="*/ 119 w 213"/>
                <a:gd name="T25" fmla="*/ 132 h 240"/>
                <a:gd name="T26" fmla="*/ 153 w 213"/>
                <a:gd name="T27" fmla="*/ 165 h 240"/>
                <a:gd name="T28" fmla="*/ 153 w 213"/>
                <a:gd name="T29" fmla="*/ 240 h 240"/>
                <a:gd name="T30" fmla="*/ 180 w 213"/>
                <a:gd name="T31" fmla="*/ 240 h 240"/>
                <a:gd name="T32" fmla="*/ 213 w 213"/>
                <a:gd name="T33" fmla="*/ 208 h 240"/>
                <a:gd name="T34" fmla="*/ 213 w 213"/>
                <a:gd name="T35" fmla="*/ 10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" h="240">
                  <a:moveTo>
                    <a:pt x="213" y="106"/>
                  </a:moveTo>
                  <a:cubicBezTo>
                    <a:pt x="213" y="99"/>
                    <a:pt x="210" y="93"/>
                    <a:pt x="205" y="88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15" y="0"/>
                    <a:pt x="98" y="0"/>
                    <a:pt x="88" y="10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3" y="93"/>
                    <a:pt x="0" y="99"/>
                    <a:pt x="0" y="10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26"/>
                    <a:pt x="15" y="240"/>
                    <a:pt x="33" y="240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2" y="165"/>
                    <a:pt x="62" y="165"/>
                    <a:pt x="62" y="165"/>
                  </a:cubicBezTo>
                  <a:cubicBezTo>
                    <a:pt x="62" y="147"/>
                    <a:pt x="77" y="132"/>
                    <a:pt x="96" y="132"/>
                  </a:cubicBezTo>
                  <a:cubicBezTo>
                    <a:pt x="119" y="132"/>
                    <a:pt x="119" y="132"/>
                    <a:pt x="119" y="132"/>
                  </a:cubicBezTo>
                  <a:cubicBezTo>
                    <a:pt x="138" y="132"/>
                    <a:pt x="153" y="147"/>
                    <a:pt x="153" y="165"/>
                  </a:cubicBezTo>
                  <a:cubicBezTo>
                    <a:pt x="153" y="240"/>
                    <a:pt x="153" y="240"/>
                    <a:pt x="153" y="240"/>
                  </a:cubicBezTo>
                  <a:cubicBezTo>
                    <a:pt x="180" y="240"/>
                    <a:pt x="180" y="240"/>
                    <a:pt x="180" y="240"/>
                  </a:cubicBezTo>
                  <a:cubicBezTo>
                    <a:pt x="198" y="240"/>
                    <a:pt x="213" y="226"/>
                    <a:pt x="213" y="208"/>
                  </a:cubicBezTo>
                  <a:cubicBezTo>
                    <a:pt x="213" y="106"/>
                    <a:pt x="213" y="106"/>
                    <a:pt x="213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46" name="淘宝店chenying0907 38"/>
            <p:cNvSpPr>
              <a:spLocks/>
            </p:cNvSpPr>
            <p:nvPr/>
          </p:nvSpPr>
          <p:spPr bwMode="auto">
            <a:xfrm>
              <a:off x="2508" y="1534"/>
              <a:ext cx="747" cy="339"/>
            </a:xfrm>
            <a:custGeom>
              <a:avLst/>
              <a:gdLst>
                <a:gd name="T0" fmla="*/ 345 w 375"/>
                <a:gd name="T1" fmla="*/ 141 h 170"/>
                <a:gd name="T2" fmla="*/ 216 w 375"/>
                <a:gd name="T3" fmla="*/ 15 h 170"/>
                <a:gd name="T4" fmla="*/ 203 w 375"/>
                <a:gd name="T5" fmla="*/ 7 h 170"/>
                <a:gd name="T6" fmla="*/ 187 w 375"/>
                <a:gd name="T7" fmla="*/ 4 h 170"/>
                <a:gd name="T8" fmla="*/ 172 w 375"/>
                <a:gd name="T9" fmla="*/ 7 h 170"/>
                <a:gd name="T10" fmla="*/ 158 w 375"/>
                <a:gd name="T11" fmla="*/ 15 h 170"/>
                <a:gd name="T12" fmla="*/ 133 w 375"/>
                <a:gd name="T13" fmla="*/ 40 h 170"/>
                <a:gd name="T14" fmla="*/ 133 w 375"/>
                <a:gd name="T15" fmla="*/ 9 h 170"/>
                <a:gd name="T16" fmla="*/ 124 w 375"/>
                <a:gd name="T17" fmla="*/ 0 h 170"/>
                <a:gd name="T18" fmla="*/ 107 w 375"/>
                <a:gd name="T19" fmla="*/ 0 h 170"/>
                <a:gd name="T20" fmla="*/ 97 w 375"/>
                <a:gd name="T21" fmla="*/ 9 h 170"/>
                <a:gd name="T22" fmla="*/ 97 w 375"/>
                <a:gd name="T23" fmla="*/ 71 h 170"/>
                <a:gd name="T24" fmla="*/ 98 w 375"/>
                <a:gd name="T25" fmla="*/ 74 h 170"/>
                <a:gd name="T26" fmla="*/ 27 w 375"/>
                <a:gd name="T27" fmla="*/ 143 h 170"/>
                <a:gd name="T28" fmla="*/ 27 w 375"/>
                <a:gd name="T29" fmla="*/ 143 h 170"/>
                <a:gd name="T30" fmla="*/ 0 w 375"/>
                <a:gd name="T31" fmla="*/ 170 h 170"/>
                <a:gd name="T32" fmla="*/ 50 w 375"/>
                <a:gd name="T33" fmla="*/ 170 h 170"/>
                <a:gd name="T34" fmla="*/ 183 w 375"/>
                <a:gd name="T35" fmla="*/ 40 h 170"/>
                <a:gd name="T36" fmla="*/ 185 w 375"/>
                <a:gd name="T37" fmla="*/ 38 h 170"/>
                <a:gd name="T38" fmla="*/ 187 w 375"/>
                <a:gd name="T39" fmla="*/ 38 h 170"/>
                <a:gd name="T40" fmla="*/ 190 w 375"/>
                <a:gd name="T41" fmla="*/ 38 h 170"/>
                <a:gd name="T42" fmla="*/ 192 w 375"/>
                <a:gd name="T43" fmla="*/ 40 h 170"/>
                <a:gd name="T44" fmla="*/ 320 w 375"/>
                <a:gd name="T45" fmla="*/ 165 h 170"/>
                <a:gd name="T46" fmla="*/ 325 w 375"/>
                <a:gd name="T47" fmla="*/ 170 h 170"/>
                <a:gd name="T48" fmla="*/ 375 w 375"/>
                <a:gd name="T49" fmla="*/ 170 h 170"/>
                <a:gd name="T50" fmla="*/ 345 w 375"/>
                <a:gd name="T51" fmla="*/ 14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75" h="170">
                  <a:moveTo>
                    <a:pt x="345" y="141"/>
                  </a:moveTo>
                  <a:cubicBezTo>
                    <a:pt x="216" y="15"/>
                    <a:pt x="216" y="15"/>
                    <a:pt x="216" y="15"/>
                  </a:cubicBezTo>
                  <a:cubicBezTo>
                    <a:pt x="212" y="11"/>
                    <a:pt x="208" y="8"/>
                    <a:pt x="203" y="7"/>
                  </a:cubicBezTo>
                  <a:cubicBezTo>
                    <a:pt x="198" y="5"/>
                    <a:pt x="193" y="4"/>
                    <a:pt x="187" y="4"/>
                  </a:cubicBezTo>
                  <a:cubicBezTo>
                    <a:pt x="182" y="4"/>
                    <a:pt x="177" y="5"/>
                    <a:pt x="172" y="7"/>
                  </a:cubicBezTo>
                  <a:cubicBezTo>
                    <a:pt x="167" y="8"/>
                    <a:pt x="162" y="11"/>
                    <a:pt x="158" y="15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4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2" y="0"/>
                    <a:pt x="97" y="4"/>
                    <a:pt x="97" y="9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97" y="72"/>
                    <a:pt x="98" y="73"/>
                    <a:pt x="98" y="74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50" y="170"/>
                    <a:pt x="50" y="170"/>
                    <a:pt x="50" y="17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4" y="39"/>
                    <a:pt x="184" y="39"/>
                    <a:pt x="185" y="38"/>
                  </a:cubicBezTo>
                  <a:cubicBezTo>
                    <a:pt x="186" y="38"/>
                    <a:pt x="187" y="38"/>
                    <a:pt x="187" y="38"/>
                  </a:cubicBezTo>
                  <a:cubicBezTo>
                    <a:pt x="188" y="38"/>
                    <a:pt x="189" y="38"/>
                    <a:pt x="190" y="38"/>
                  </a:cubicBezTo>
                  <a:cubicBezTo>
                    <a:pt x="190" y="39"/>
                    <a:pt x="191" y="39"/>
                    <a:pt x="192" y="40"/>
                  </a:cubicBezTo>
                  <a:cubicBezTo>
                    <a:pt x="320" y="165"/>
                    <a:pt x="320" y="165"/>
                    <a:pt x="320" y="165"/>
                  </a:cubicBezTo>
                  <a:cubicBezTo>
                    <a:pt x="325" y="170"/>
                    <a:pt x="325" y="170"/>
                    <a:pt x="325" y="170"/>
                  </a:cubicBezTo>
                  <a:cubicBezTo>
                    <a:pt x="375" y="170"/>
                    <a:pt x="375" y="170"/>
                    <a:pt x="375" y="170"/>
                  </a:cubicBezTo>
                  <a:lnTo>
                    <a:pt x="345" y="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452" name="PA_淘宝店chenying0907 44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56326" y="1995233"/>
            <a:ext cx="1869750" cy="53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7453" name="PA_淘宝店chenying0907 45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56326" y="3786727"/>
            <a:ext cx="1869750" cy="553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7454" name="PA_淘宝店chenying0907 46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735391" y="1995232"/>
            <a:ext cx="1869750" cy="553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7455" name="PA_淘宝店chenying0907 47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735391" y="3786727"/>
            <a:ext cx="1869750" cy="553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grpSp>
        <p:nvGrpSpPr>
          <p:cNvPr id="7" name="PA_淘宝店chenying0907 39"/>
          <p:cNvGrpSpPr>
            <a:grpSpLocks/>
          </p:cNvGrpSpPr>
          <p:nvPr>
            <p:custDataLst>
              <p:tags r:id="rId24"/>
            </p:custDataLst>
          </p:nvPr>
        </p:nvGrpSpPr>
        <p:grpSpPr bwMode="auto">
          <a:xfrm>
            <a:off x="3635538" y="2030175"/>
            <a:ext cx="1872925" cy="3111293"/>
            <a:chOff x="2290" y="1278"/>
            <a:chExt cx="1180" cy="1959"/>
          </a:xfrm>
          <a:solidFill>
            <a:schemeClr val="bg2">
              <a:lumMod val="90000"/>
            </a:schemeClr>
          </a:solidFill>
        </p:grpSpPr>
        <p:sp>
          <p:nvSpPr>
            <p:cNvPr id="17416" name="淘宝店chenying0907 8"/>
            <p:cNvSpPr>
              <a:spLocks noEditPoints="1"/>
            </p:cNvSpPr>
            <p:nvPr/>
          </p:nvSpPr>
          <p:spPr bwMode="auto">
            <a:xfrm>
              <a:off x="2290" y="1278"/>
              <a:ext cx="1180" cy="1180"/>
            </a:xfrm>
            <a:custGeom>
              <a:avLst/>
              <a:gdLst>
                <a:gd name="T0" fmla="*/ 296 w 592"/>
                <a:gd name="T1" fmla="*/ 0 h 593"/>
                <a:gd name="T2" fmla="*/ 0 w 592"/>
                <a:gd name="T3" fmla="*/ 297 h 593"/>
                <a:gd name="T4" fmla="*/ 296 w 592"/>
                <a:gd name="T5" fmla="*/ 593 h 593"/>
                <a:gd name="T6" fmla="*/ 592 w 592"/>
                <a:gd name="T7" fmla="*/ 297 h 593"/>
                <a:gd name="T8" fmla="*/ 296 w 592"/>
                <a:gd name="T9" fmla="*/ 0 h 593"/>
                <a:gd name="T10" fmla="*/ 296 w 592"/>
                <a:gd name="T11" fmla="*/ 561 h 593"/>
                <a:gd name="T12" fmla="*/ 32 w 592"/>
                <a:gd name="T13" fmla="*/ 297 h 593"/>
                <a:gd name="T14" fmla="*/ 296 w 592"/>
                <a:gd name="T15" fmla="*/ 32 h 593"/>
                <a:gd name="T16" fmla="*/ 560 w 592"/>
                <a:gd name="T17" fmla="*/ 297 h 593"/>
                <a:gd name="T18" fmla="*/ 296 w 592"/>
                <a:gd name="T19" fmla="*/ 561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2" h="593">
                  <a:moveTo>
                    <a:pt x="296" y="0"/>
                  </a:moveTo>
                  <a:cubicBezTo>
                    <a:pt x="132" y="0"/>
                    <a:pt x="0" y="133"/>
                    <a:pt x="0" y="297"/>
                  </a:cubicBezTo>
                  <a:cubicBezTo>
                    <a:pt x="0" y="460"/>
                    <a:pt x="132" y="593"/>
                    <a:pt x="296" y="593"/>
                  </a:cubicBezTo>
                  <a:cubicBezTo>
                    <a:pt x="460" y="593"/>
                    <a:pt x="592" y="460"/>
                    <a:pt x="592" y="297"/>
                  </a:cubicBezTo>
                  <a:cubicBezTo>
                    <a:pt x="592" y="133"/>
                    <a:pt x="460" y="0"/>
                    <a:pt x="296" y="0"/>
                  </a:cubicBezTo>
                  <a:close/>
                  <a:moveTo>
                    <a:pt x="296" y="561"/>
                  </a:moveTo>
                  <a:cubicBezTo>
                    <a:pt x="150" y="561"/>
                    <a:pt x="32" y="443"/>
                    <a:pt x="32" y="297"/>
                  </a:cubicBezTo>
                  <a:cubicBezTo>
                    <a:pt x="32" y="151"/>
                    <a:pt x="150" y="32"/>
                    <a:pt x="296" y="32"/>
                  </a:cubicBezTo>
                  <a:cubicBezTo>
                    <a:pt x="442" y="32"/>
                    <a:pt x="560" y="151"/>
                    <a:pt x="560" y="297"/>
                  </a:cubicBezTo>
                  <a:cubicBezTo>
                    <a:pt x="560" y="443"/>
                    <a:pt x="442" y="561"/>
                    <a:pt x="296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17" name="淘宝店chenying0907 9"/>
            <p:cNvSpPr>
              <a:spLocks noChangeArrowheads="1"/>
            </p:cNvSpPr>
            <p:nvPr/>
          </p:nvSpPr>
          <p:spPr bwMode="auto">
            <a:xfrm>
              <a:off x="2794" y="2435"/>
              <a:ext cx="172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18" name="淘宝店chenying0907 10"/>
            <p:cNvSpPr>
              <a:spLocks noChangeArrowheads="1"/>
            </p:cNvSpPr>
            <p:nvPr/>
          </p:nvSpPr>
          <p:spPr bwMode="auto">
            <a:xfrm>
              <a:off x="2727" y="2564"/>
              <a:ext cx="306" cy="67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7448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6" grpId="0" animBg="1" autoUpdateAnimBg="0"/>
      <p:bldP spid="17427" grpId="0" animBg="1" autoUpdateAnimBg="0"/>
      <p:bldP spid="17428" grpId="0" animBg="1" autoUpdateAnimBg="0"/>
      <p:bldP spid="17429" grpId="0" animBg="1" autoUpdateAnimBg="0"/>
      <p:bldP spid="17419" grpId="0" animBg="1" autoUpdateAnimBg="0"/>
      <p:bldP spid="17420" grpId="0" animBg="1"/>
      <p:bldP spid="17421" grpId="0" animBg="1"/>
      <p:bldP spid="17422" grpId="0" animBg="1"/>
      <p:bldP spid="17423" grpId="0" animBg="1"/>
      <p:bldP spid="17424" grpId="0" animBg="1"/>
      <p:bldP spid="17425" grpId="0" animBg="1" autoUpdateAnimBg="0"/>
      <p:bldP spid="17430" grpId="0" animBg="1" autoUpdateAnimBg="0"/>
      <p:bldP spid="17431" grpId="0" animBg="1" autoUpdateAnimBg="0"/>
      <p:bldP spid="17435" grpId="0" animBg="1" autoUpdateAnimBg="0"/>
      <p:bldP spid="17452" grpId="0" animBg="1" autoUpdateAnimBg="0"/>
      <p:bldP spid="17453" grpId="0"/>
      <p:bldP spid="17454" grpId="0"/>
      <p:bldP spid="17455" grpId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0221230"/>
  <p:tag name="MH_LIBRARY" val="GRAPHIC"/>
  <p:tag name="MH_ORDER" val="Rectangle 2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0221154"/>
  <p:tag name="MH_LIBRARY" val="GRAPHIC"/>
  <p:tag name="MH_ORDER" val="文本框 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0221230"/>
  <p:tag name="MH_LIBRARY" val="GRAPHIC"/>
  <p:tag name="MH_ORDER" val="Rectangle 2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0221154"/>
  <p:tag name="MH_LIBRARY" val="GRAPHIC"/>
  <p:tag name="MH_ORDER" val="文本框 2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0221230"/>
  <p:tag name="MH_LIBRARY" val="GRAPHIC"/>
  <p:tag name="MH_ORDER" val="Rectangle 2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0221154"/>
  <p:tag name="MH_LIBRARY" val="GRAPHIC"/>
  <p:tag name="MH_ORDER" val="文本框 2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0218"/>
  <p:tag name="MH_LIBRARY" val="GRAPHIC"/>
  <p:tag name="MH_TYPE" val="Other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0218"/>
  <p:tag name="MH_LIBRARY" val="GRAPHIC"/>
  <p:tag name="MH_TYPE" val="Other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0218"/>
  <p:tag name="MH_LIBRARY" val="GRAPHIC"/>
  <p:tag name="MH_TYPE" val="Other"/>
  <p:tag name="MH_ORDER" val="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0218"/>
  <p:tag name="MH_LIBRARY" val="GRAPHIC"/>
  <p:tag name="MH_TYPE" val="Other"/>
  <p:tag name="MH_ORDER" val="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0218"/>
  <p:tag name="MH_LIBRARY" val="GRAPHIC"/>
  <p:tag name="MH_TYPE" val="Other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0218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0218"/>
  <p:tag name="MH_LIBRARY" val="GRAPHIC"/>
  <p:tag name="MH_TYPE" val="Other"/>
  <p:tag name="MH_ORDER" val="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0218"/>
  <p:tag name="MH_LIBRARY" val="GRAPHIC"/>
  <p:tag name="MH_TYPE" val="Other"/>
  <p:tag name="MH_ORDER" val="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0218"/>
  <p:tag name="MH_LIBRARY" val="GRAPHIC"/>
  <p:tag name="MH_TYPE" val="Other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0218"/>
  <p:tag name="MH_LIBRARY" val="GRAPHIC"/>
  <p:tag name="MH_TYPE" val="Other"/>
  <p:tag name="MH_ORDER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0218"/>
  <p:tag name="MH_LIBRARY" val="GRAPHIC"/>
  <p:tag name="MH_TYPE" val="Other"/>
  <p:tag name="MH_ORDER" val="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0218"/>
  <p:tag name="MH_LIBRARY" val="GRAPHIC"/>
  <p:tag name="MH_TYPE" val="Other"/>
  <p:tag name="MH_ORDER" val="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0218"/>
  <p:tag name="MH_LIBRARY" val="GRAPHIC"/>
  <p:tag name="MH_TYPE" val="Other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0218"/>
  <p:tag name="MH_LIBRARY" val="GRAPHIC"/>
  <p:tag name="MH_TYPE" val="Other"/>
  <p:tag name="MH_ORDER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0218"/>
  <p:tag name="MH_LIBRARY" val="GRAPHIC"/>
  <p:tag name="MH_TYPE" val="Other"/>
  <p:tag name="MH_ORDER" val="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0218"/>
  <p:tag name="MH_LIBRARY" val="GRAPHIC"/>
  <p:tag name="MH_TYPE" val="Other"/>
  <p:tag name="MH_ORDER" val="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">
  <a:themeElements>
    <a:clrScheme name="自定义 113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24661"/>
      </a:accent1>
      <a:accent2>
        <a:srgbClr val="2E323E"/>
      </a:accent2>
      <a:accent3>
        <a:srgbClr val="D24661"/>
      </a:accent3>
      <a:accent4>
        <a:srgbClr val="2E323E"/>
      </a:accent4>
      <a:accent5>
        <a:srgbClr val="D24661"/>
      </a:accent5>
      <a:accent6>
        <a:srgbClr val="2E323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3331</Words>
  <Application>Microsoft Office PowerPoint</Application>
  <PresentationFormat>自定义</PresentationFormat>
  <Paragraphs>265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4" baseType="lpstr">
      <vt:lpstr>맑은 고딕</vt:lpstr>
      <vt:lpstr>Meiryo</vt:lpstr>
      <vt:lpstr>MS PGothic</vt:lpstr>
      <vt:lpstr>Roboto Condensed Regular</vt:lpstr>
      <vt:lpstr>方正姚体</vt:lpstr>
      <vt:lpstr>宋体</vt:lpstr>
      <vt:lpstr>微软雅黑</vt:lpstr>
      <vt:lpstr>Arial</vt:lpstr>
      <vt:lpstr>Bebas Neue</vt:lpstr>
      <vt:lpstr>Calibri</vt:lpstr>
      <vt:lpstr>Calibri Light</vt:lpstr>
      <vt:lpstr>Impact</vt:lpstr>
      <vt:lpstr>Open Sans</vt:lpstr>
      <vt:lpstr>Raleway</vt:lpstr>
      <vt:lpstr>Raleway Light</vt:lpstr>
      <vt:lpstr>Roboto condensed</vt:lpstr>
      <vt:lpstr>Rockwell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优品PPT</cp:lastModifiedBy>
  <cp:revision>251</cp:revision>
  <dcterms:created xsi:type="dcterms:W3CDTF">2017-06-17T13:16:52Z</dcterms:created>
  <dcterms:modified xsi:type="dcterms:W3CDTF">2018-08-23T01:03:39Z</dcterms:modified>
</cp:coreProperties>
</file>