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ESPE | Universidad de las Fuerzas Armadas | Sangolquí">
            <a:extLst>
              <a:ext uri="{FF2B5EF4-FFF2-40B4-BE49-F238E27FC236}">
                <a16:creationId xmlns:a16="http://schemas.microsoft.com/office/drawing/2014/main" id="{70327599-7C85-A05A-095C-99A7C1FE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30212"/>
            <a:ext cx="5807355" cy="14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48E9BC0-5557-093A-F4E6-CA52DB48A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3048000"/>
            <a:ext cx="5334000" cy="304800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Aplicación</a:t>
            </a:r>
            <a:r>
              <a:rPr lang="en-US" sz="2200" dirty="0"/>
              <a:t> De </a:t>
            </a:r>
            <a:r>
              <a:rPr lang="en-US" sz="2200" dirty="0" err="1"/>
              <a:t>Tecnologías</a:t>
            </a:r>
            <a:r>
              <a:rPr lang="en-US" sz="2200" dirty="0"/>
              <a:t> Web</a:t>
            </a:r>
          </a:p>
          <a:p>
            <a:pPr algn="l">
              <a:lnSpc>
                <a:spcPct val="115000"/>
              </a:lnSpc>
            </a:pPr>
            <a:r>
              <a:rPr lang="en-US" sz="2200" dirty="0"/>
              <a:t>JUAN FERNANDO GALARRAGA HURTADO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Integrantes</a:t>
            </a:r>
            <a:r>
              <a:rPr lang="en-US" sz="2200" dirty="0"/>
              <a:t>: </a:t>
            </a:r>
          </a:p>
          <a:p>
            <a:pPr algn="l">
              <a:lnSpc>
                <a:spcPct val="115000"/>
              </a:lnSpc>
            </a:pPr>
            <a:r>
              <a:rPr lang="en-US" sz="2200" dirty="0"/>
              <a:t>	Bustamante Moreno Cristian David</a:t>
            </a:r>
          </a:p>
          <a:p>
            <a:pPr algn="l">
              <a:lnSpc>
                <a:spcPct val="115000"/>
              </a:lnSpc>
            </a:pPr>
            <a:r>
              <a:rPr lang="en-US" sz="2200" dirty="0"/>
              <a:t>	Gómez Rosero Luis Daniel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NRC: 8443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7E3E4-399F-B1FD-AC31-6132CE2B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3990"/>
            <a:ext cx="5334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UNIVERSIDAD DE LAS FUERZAS ARMADAS - ESPE</a:t>
            </a:r>
          </a:p>
        </p:txBody>
      </p:sp>
    </p:spTree>
    <p:extLst>
      <p:ext uri="{BB962C8B-B14F-4D97-AF65-F5344CB8AC3E}">
        <p14:creationId xmlns:p14="http://schemas.microsoft.com/office/powerpoint/2010/main" val="25159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0F7A92-945A-D0C5-9DC5-A7D498310BAF}"/>
              </a:ext>
            </a:extLst>
          </p:cNvPr>
          <p:cNvSpPr txBox="1"/>
          <p:nvPr/>
        </p:nvSpPr>
        <p:spPr>
          <a:xfrm>
            <a:off x="2385391" y="2274838"/>
            <a:ext cx="74212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Repositorio</a:t>
            </a:r>
          </a:p>
          <a:p>
            <a:endParaRPr lang="es-ES" sz="2000" dirty="0"/>
          </a:p>
          <a:p>
            <a:endParaRPr lang="es-EC" sz="2000" dirty="0"/>
          </a:p>
          <a:p>
            <a:r>
              <a:rPr lang="es-EC" sz="2000" dirty="0"/>
              <a:t>Enlace Web</a:t>
            </a:r>
          </a:p>
          <a:p>
            <a:endParaRPr lang="es-EC" sz="2000" dirty="0"/>
          </a:p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9F58DD-B079-8DF6-B16A-6D8287950422}"/>
              </a:ext>
            </a:extLst>
          </p:cNvPr>
          <p:cNvSpPr txBox="1"/>
          <p:nvPr/>
        </p:nvSpPr>
        <p:spPr>
          <a:xfrm>
            <a:off x="4770781" y="516834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Scroll</a:t>
            </a:r>
            <a:r>
              <a:rPr lang="es-ES" sz="2400" b="1" dirty="0"/>
              <a:t> </a:t>
            </a:r>
            <a:r>
              <a:rPr lang="es-ES" sz="2400" b="1" dirty="0" err="1"/>
              <a:t>Reveal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8507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0F7A92-945A-D0C5-9DC5-A7D498310BAF}"/>
              </a:ext>
            </a:extLst>
          </p:cNvPr>
          <p:cNvSpPr txBox="1"/>
          <p:nvPr/>
        </p:nvSpPr>
        <p:spPr>
          <a:xfrm>
            <a:off x="2385391" y="2274838"/>
            <a:ext cx="74212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Repositorio</a:t>
            </a:r>
          </a:p>
          <a:p>
            <a:endParaRPr lang="es-ES" sz="2000" dirty="0"/>
          </a:p>
          <a:p>
            <a:endParaRPr lang="es-EC" sz="2000" dirty="0"/>
          </a:p>
          <a:p>
            <a:r>
              <a:rPr lang="es-EC" sz="2000" dirty="0"/>
              <a:t>Enlace Web</a:t>
            </a:r>
          </a:p>
          <a:p>
            <a:endParaRPr lang="es-EC" sz="2000" dirty="0"/>
          </a:p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1AADFC-ABC0-9F54-BC7E-FB4AF2464D4A}"/>
              </a:ext>
            </a:extLst>
          </p:cNvPr>
          <p:cNvSpPr txBox="1"/>
          <p:nvPr/>
        </p:nvSpPr>
        <p:spPr>
          <a:xfrm>
            <a:off x="4770781" y="742121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Landing</a:t>
            </a:r>
            <a:r>
              <a:rPr lang="es-ES" sz="2400" b="1" dirty="0"/>
              <a:t> Page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297198136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UNIVERSIDAD DE LAS FUERZAS ARMADAS - ESPE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- ESPE</dc:title>
  <dc:creator>ADRIANA ESTEFANIA SANTILLAN LOPEZ</dc:creator>
  <cp:lastModifiedBy>ADRIANA ESTEFANIA SANTILLAN LOPEZ</cp:lastModifiedBy>
  <cp:revision>3</cp:revision>
  <dcterms:created xsi:type="dcterms:W3CDTF">2022-11-08T05:43:58Z</dcterms:created>
  <dcterms:modified xsi:type="dcterms:W3CDTF">2022-11-24T06:27:07Z</dcterms:modified>
</cp:coreProperties>
</file>