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0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8443-cdbustamante.github.io/Grupo02/ScrollReveal_8443/" TargetMode="External"/><Relationship Id="rId2" Type="http://schemas.openxmlformats.org/officeDocument/2006/relationships/hyperlink" Target="https://github.com/8443-cdbustamante/Grupo02/tree/main/ScrollReveal_844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8443-cdbustamante.github.io/Grupo02/LandingPage_8443/" TargetMode="External"/><Relationship Id="rId2" Type="http://schemas.openxmlformats.org/officeDocument/2006/relationships/hyperlink" Target="https://github.com/8443-cdbustamante/Grupo02/tree/main/LandingPage_844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ESPE | Universidad de las Fuerzas Armadas | Sangolquí">
            <a:extLst>
              <a:ext uri="{FF2B5EF4-FFF2-40B4-BE49-F238E27FC236}">
                <a16:creationId xmlns:a16="http://schemas.microsoft.com/office/drawing/2014/main" id="{70327599-7C85-A05A-095C-99A7C1FE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301" y="828060"/>
            <a:ext cx="7193737" cy="18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48E9BC0-5557-093A-F4E6-CA52DB48A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4422" y="3222965"/>
            <a:ext cx="5798458" cy="31208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>
              <a:lnSpc>
                <a:spcPct val="115000"/>
              </a:lnSpc>
            </a:pPr>
            <a:r>
              <a:rPr lang="en-US" sz="2200" b="1" dirty="0" err="1">
                <a:solidFill>
                  <a:srgbClr val="002060">
                    <a:alpha val="70000"/>
                  </a:srgbClr>
                </a:solidFill>
              </a:rPr>
              <a:t>Aplicación</a:t>
            </a:r>
            <a:r>
              <a:rPr lang="en-US" sz="2200" b="1" dirty="0">
                <a:solidFill>
                  <a:srgbClr val="002060">
                    <a:alpha val="70000"/>
                  </a:srgbClr>
                </a:solidFill>
              </a:rPr>
              <a:t> De </a:t>
            </a:r>
            <a:r>
              <a:rPr lang="en-US" sz="2200" b="1" dirty="0" err="1">
                <a:solidFill>
                  <a:srgbClr val="002060">
                    <a:alpha val="70000"/>
                  </a:srgbClr>
                </a:solidFill>
              </a:rPr>
              <a:t>Tecnologías</a:t>
            </a:r>
            <a:r>
              <a:rPr lang="en-US" sz="2200" b="1" dirty="0">
                <a:solidFill>
                  <a:srgbClr val="002060">
                    <a:alpha val="70000"/>
                  </a:srgbClr>
                </a:solidFill>
              </a:rPr>
              <a:t> Web 8443</a:t>
            </a:r>
          </a:p>
          <a:p>
            <a:pPr algn="l">
              <a:lnSpc>
                <a:spcPct val="115000"/>
              </a:lnSpc>
            </a:pPr>
            <a:endParaRPr lang="en-US" sz="2200" b="1" dirty="0">
              <a:solidFill>
                <a:srgbClr val="002060">
                  <a:alpha val="70000"/>
                </a:srgbClr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sz="2200" b="1" dirty="0">
                <a:solidFill>
                  <a:srgbClr val="002060">
                    <a:alpha val="70000"/>
                  </a:srgbClr>
                </a:solidFill>
              </a:rPr>
              <a:t>JUAN FERNANDO GALARRAGA HURTADO</a:t>
            </a:r>
          </a:p>
          <a:p>
            <a:pPr algn="l">
              <a:lnSpc>
                <a:spcPct val="115000"/>
              </a:lnSpc>
            </a:pPr>
            <a:endParaRPr lang="en-US" sz="2200" b="1" dirty="0">
              <a:solidFill>
                <a:srgbClr val="002060">
                  <a:alpha val="70000"/>
                </a:srgbClr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sz="2200" b="1" dirty="0" err="1">
                <a:solidFill>
                  <a:srgbClr val="002060">
                    <a:alpha val="70000"/>
                  </a:srgbClr>
                </a:solidFill>
              </a:rPr>
              <a:t>Integrantes</a:t>
            </a:r>
            <a:r>
              <a:rPr lang="en-US" sz="2200" b="1" dirty="0">
                <a:solidFill>
                  <a:srgbClr val="002060">
                    <a:alpha val="70000"/>
                  </a:srgbClr>
                </a:solidFill>
              </a:rPr>
              <a:t>: </a:t>
            </a:r>
          </a:p>
          <a:p>
            <a:pPr algn="l">
              <a:lnSpc>
                <a:spcPct val="115000"/>
              </a:lnSpc>
            </a:pPr>
            <a:r>
              <a:rPr lang="en-US" sz="2200" b="1" dirty="0">
                <a:solidFill>
                  <a:srgbClr val="002060">
                    <a:alpha val="70000"/>
                  </a:srgbClr>
                </a:solidFill>
              </a:rPr>
              <a:t>	Bustamante Moreno Cristian David</a:t>
            </a:r>
          </a:p>
          <a:p>
            <a:pPr algn="l">
              <a:lnSpc>
                <a:spcPct val="115000"/>
              </a:lnSpc>
            </a:pPr>
            <a:r>
              <a:rPr lang="en-US" sz="2200" b="1" dirty="0">
                <a:solidFill>
                  <a:srgbClr val="002060">
                    <a:alpha val="70000"/>
                  </a:srgbClr>
                </a:solidFill>
              </a:rPr>
              <a:t>	Gómez Rosero Luis Daniel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596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0F7A92-945A-D0C5-9DC5-A7D498310BAF}"/>
              </a:ext>
            </a:extLst>
          </p:cNvPr>
          <p:cNvSpPr txBox="1"/>
          <p:nvPr/>
        </p:nvSpPr>
        <p:spPr>
          <a:xfrm>
            <a:off x="783771" y="973247"/>
            <a:ext cx="116404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Repositorio</a:t>
            </a:r>
          </a:p>
          <a:p>
            <a:endParaRPr lang="es-ES" sz="3600" dirty="0"/>
          </a:p>
          <a:p>
            <a:r>
              <a:rPr lang="es-ES" sz="3600" dirty="0">
                <a:hlinkClick r:id="rId2"/>
              </a:rPr>
              <a:t>https://github.com/8443-cdbustamante/Grupo02/tree/main/ScrollReveal_8443</a:t>
            </a:r>
            <a:endParaRPr lang="es-ES" sz="3600" dirty="0"/>
          </a:p>
          <a:p>
            <a:endParaRPr lang="es-EC" sz="3600" dirty="0"/>
          </a:p>
          <a:p>
            <a:r>
              <a:rPr lang="es-EC" sz="3600" dirty="0"/>
              <a:t>Enlace Web</a:t>
            </a:r>
          </a:p>
          <a:p>
            <a:endParaRPr lang="es-EC" sz="3600" dirty="0"/>
          </a:p>
          <a:p>
            <a:r>
              <a:rPr lang="es-EC" sz="3600" dirty="0">
                <a:hlinkClick r:id="rId3"/>
              </a:rPr>
              <a:t>https://8443-cdbustamante.github.io/Grupo02/ScrollReveal_8443/</a:t>
            </a:r>
            <a:endParaRPr lang="es-EC" sz="3600" dirty="0"/>
          </a:p>
          <a:p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9F58DD-B079-8DF6-B16A-6D8287950422}"/>
              </a:ext>
            </a:extLst>
          </p:cNvPr>
          <p:cNvSpPr txBox="1"/>
          <p:nvPr/>
        </p:nvSpPr>
        <p:spPr>
          <a:xfrm>
            <a:off x="3873105" y="142250"/>
            <a:ext cx="4445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/>
              <a:t>Scroll</a:t>
            </a:r>
            <a:r>
              <a:rPr lang="es-ES" sz="4800" b="1" dirty="0"/>
              <a:t> </a:t>
            </a:r>
            <a:r>
              <a:rPr lang="es-ES" sz="4800" b="1" dirty="0" err="1"/>
              <a:t>Reveal</a:t>
            </a:r>
            <a:endParaRPr lang="es-EC" sz="4800" b="1" dirty="0"/>
          </a:p>
        </p:txBody>
      </p:sp>
    </p:spTree>
    <p:extLst>
      <p:ext uri="{BB962C8B-B14F-4D97-AF65-F5344CB8AC3E}">
        <p14:creationId xmlns:p14="http://schemas.microsoft.com/office/powerpoint/2010/main" val="85073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0F7A92-945A-D0C5-9DC5-A7D498310BAF}"/>
              </a:ext>
            </a:extLst>
          </p:cNvPr>
          <p:cNvSpPr txBox="1"/>
          <p:nvPr/>
        </p:nvSpPr>
        <p:spPr>
          <a:xfrm>
            <a:off x="783771" y="973247"/>
            <a:ext cx="11640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Repositorio</a:t>
            </a:r>
          </a:p>
          <a:p>
            <a:endParaRPr lang="es-ES" sz="3600" dirty="0"/>
          </a:p>
          <a:p>
            <a:r>
              <a:rPr lang="es-EC" sz="3600" dirty="0">
                <a:hlinkClick r:id="rId2"/>
              </a:rPr>
              <a:t>https://github.com/8443-cdbustamante/Grupo02/tree/main/LandingPage_8443</a:t>
            </a:r>
            <a:endParaRPr lang="es-EC" sz="3600" dirty="0"/>
          </a:p>
          <a:p>
            <a:endParaRPr lang="es-EC" sz="3600" dirty="0"/>
          </a:p>
          <a:p>
            <a:r>
              <a:rPr lang="es-EC" sz="3600" dirty="0"/>
              <a:t>Enlace Web</a:t>
            </a:r>
          </a:p>
          <a:p>
            <a:endParaRPr lang="es-EC" sz="3600" dirty="0"/>
          </a:p>
          <a:p>
            <a:r>
              <a:rPr lang="es-EC" sz="3600" dirty="0">
                <a:hlinkClick r:id="rId3"/>
              </a:rPr>
              <a:t>https://8443-cdbustamante.github.io/Grupo02/LandingPage_8443/</a:t>
            </a:r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9F58DD-B079-8DF6-B16A-6D8287950422}"/>
              </a:ext>
            </a:extLst>
          </p:cNvPr>
          <p:cNvSpPr txBox="1"/>
          <p:nvPr/>
        </p:nvSpPr>
        <p:spPr>
          <a:xfrm>
            <a:off x="3873105" y="142250"/>
            <a:ext cx="4445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/>
              <a:t>Landing</a:t>
            </a:r>
            <a:r>
              <a:rPr lang="es-ES" sz="4800" b="1" dirty="0"/>
              <a:t> Page</a:t>
            </a:r>
            <a:endParaRPr lang="es-EC" sz="4800" b="1" dirty="0"/>
          </a:p>
        </p:txBody>
      </p:sp>
    </p:spTree>
    <p:extLst>
      <p:ext uri="{BB962C8B-B14F-4D97-AF65-F5344CB8AC3E}">
        <p14:creationId xmlns:p14="http://schemas.microsoft.com/office/powerpoint/2010/main" val="27381878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Sitka Subheading</vt:lpstr>
      <vt:lpstr>PebbleVTI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- ESPE</dc:title>
  <dc:creator>ADRIANA ESTEFANIA SANTILLAN LOPEZ</dc:creator>
  <cp:lastModifiedBy>Cristian Bustamante</cp:lastModifiedBy>
  <cp:revision>4</cp:revision>
  <dcterms:created xsi:type="dcterms:W3CDTF">2022-11-08T05:43:58Z</dcterms:created>
  <dcterms:modified xsi:type="dcterms:W3CDTF">2022-11-24T18:36:55Z</dcterms:modified>
</cp:coreProperties>
</file>