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7"/>
    <p:restoredTop sz="94705"/>
  </p:normalViewPr>
  <p:slideViewPr>
    <p:cSldViewPr snapToGrid="0" snapToObjects="1">
      <p:cViewPr varScale="1">
        <p:scale>
          <a:sx n="90" d="100"/>
          <a:sy n="90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4FAE-1CD0-1543-97AE-6C18986AEA14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49AF37AB-DBBC-DE4D-AE7D-EE55DB25D3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4FAE-1CD0-1543-97AE-6C18986AEA14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37AB-DBBC-DE4D-AE7D-EE55DB25D3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4FAE-1CD0-1543-97AE-6C18986AEA14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37AB-DBBC-DE4D-AE7D-EE55DB25D3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A5B4FAE-1CD0-1543-97AE-6C18986AEA14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37AB-DBBC-DE4D-AE7D-EE55DB25D3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4FAE-1CD0-1543-97AE-6C18986AEA14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37AB-DBBC-DE4D-AE7D-EE55DB25D3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4FAE-1CD0-1543-97AE-6C18986AEA14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37AB-DBBC-DE4D-AE7D-EE55DB25D3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4FAE-1CD0-1543-97AE-6C18986AEA14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37AB-DBBC-DE4D-AE7D-EE55DB25D3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4FAE-1CD0-1543-97AE-6C18986AEA14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37AB-DBBC-DE4D-AE7D-EE55DB25D3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4FAE-1CD0-1543-97AE-6C18986AEA14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37AB-DBBC-DE4D-AE7D-EE55DB25D3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4FAE-1CD0-1543-97AE-6C18986AEA14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37AB-DBBC-DE4D-AE7D-EE55DB25D3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9A5B4FAE-1CD0-1543-97AE-6C18986AEA14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49AF37AB-DBBC-DE4D-AE7D-EE55DB25D3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4FAE-1CD0-1543-97AE-6C18986AEA14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9AF37AB-DBBC-DE4D-AE7D-EE55DB25D3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25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71454" y="1966987"/>
            <a:ext cx="8637073" cy="2618554"/>
          </a:xfrm>
        </p:spPr>
        <p:txBody>
          <a:bodyPr/>
          <a:lstStyle/>
          <a:p>
            <a:r>
              <a:rPr kumimoji="1" lang="zh-CN" altLang="en-US" dirty="0" smtClean="0"/>
              <a:t>智能图书馆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583" y="4585541"/>
            <a:ext cx="8236713" cy="90652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kumimoji="1" lang="en-US" altLang="zh-CN" dirty="0" smtClean="0"/>
              <a:t>171013095</a:t>
            </a:r>
          </a:p>
          <a:p>
            <a:pPr algn="r"/>
            <a:r>
              <a:rPr kumimoji="1" lang="zh-CN" altLang="en-US" dirty="0" smtClean="0"/>
              <a:t>余杭宏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3" y="863835"/>
            <a:ext cx="2714625" cy="270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0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1650" y="953324"/>
            <a:ext cx="8961895" cy="1049235"/>
          </a:xfrm>
        </p:spPr>
        <p:txBody>
          <a:bodyPr/>
          <a:lstStyle/>
          <a:p>
            <a:r>
              <a:rPr kumimoji="1" lang="zh-CN" altLang="en-US" dirty="0" smtClean="0"/>
              <a:t>用户痛点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用户：无明确目标的用户</a:t>
            </a:r>
            <a:endParaRPr kumimoji="1" lang="en-US" altLang="zh-CN" dirty="0" smtClean="0"/>
          </a:p>
          <a:p>
            <a:r>
              <a:rPr kumimoji="1" lang="zh-CN" altLang="en-US" dirty="0" smtClean="0"/>
              <a:t>痛点：对图书馆内并不熟悉，旧式地图观看麻烦</a:t>
            </a:r>
            <a:endParaRPr kumimoji="1" lang="en-US" altLang="zh-CN" dirty="0" smtClean="0"/>
          </a:p>
          <a:p>
            <a:r>
              <a:rPr kumimoji="1" lang="zh-CN" altLang="en-US" dirty="0" smtClean="0"/>
              <a:t>需求：</a:t>
            </a:r>
            <a:r>
              <a:rPr lang="zh-CN" altLang="en-US" dirty="0" smtClean="0"/>
              <a:t>想要得知室内</a:t>
            </a:r>
            <a:r>
              <a:rPr lang="zh-CN" altLang="en-US" dirty="0"/>
              <a:t>的导航，同时可自主搜索想搜索的区域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892235"/>
            <a:ext cx="641380" cy="63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2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1650" y="953324"/>
            <a:ext cx="8961895" cy="1049235"/>
          </a:xfrm>
        </p:spPr>
        <p:txBody>
          <a:bodyPr/>
          <a:lstStyle/>
          <a:p>
            <a:r>
              <a:rPr kumimoji="1" lang="zh-CN" altLang="en-US" dirty="0" smtClean="0"/>
              <a:t>核心价值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最小可行性产品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使用室内地图</a:t>
            </a:r>
            <a:r>
              <a:rPr lang="en-US" altLang="zh-CN" dirty="0"/>
              <a:t>API</a:t>
            </a:r>
            <a:r>
              <a:rPr lang="zh-CN" altLang="en-US" dirty="0"/>
              <a:t>以及普通</a:t>
            </a:r>
            <a:r>
              <a:rPr lang="en-US" altLang="zh-CN" dirty="0"/>
              <a:t>IP</a:t>
            </a:r>
            <a:r>
              <a:rPr lang="zh-CN" altLang="en-US" dirty="0"/>
              <a:t>定位</a:t>
            </a:r>
            <a:r>
              <a:rPr lang="en-US" altLang="zh-CN" dirty="0"/>
              <a:t>API</a:t>
            </a:r>
            <a:r>
              <a:rPr lang="zh-CN" altLang="en-US" dirty="0"/>
              <a:t>，设置图书馆地图并提供导航。</a:t>
            </a:r>
            <a:r>
              <a:rPr lang="en-US" altLang="zh-CN" dirty="0"/>
              <a:t>APP</a:t>
            </a:r>
            <a:r>
              <a:rPr lang="zh-CN" altLang="en-US" dirty="0"/>
              <a:t>（小程序）获得游客目前的定位信息，返回用户目前的位置的周边服务设置的位置信息并提供简单的导航。帮助用户更加快速、方便地找到服务设施或相关书籍。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892235"/>
            <a:ext cx="641380" cy="63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8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1650" y="953324"/>
            <a:ext cx="8961895" cy="1049235"/>
          </a:xfrm>
        </p:spPr>
        <p:txBody>
          <a:bodyPr/>
          <a:lstStyle/>
          <a:p>
            <a:r>
              <a:rPr kumimoji="1" lang="zh-CN" altLang="en-US" dirty="0" smtClean="0"/>
              <a:t>产品功能优先级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用户：目标明确用户</a:t>
            </a:r>
            <a:endParaRPr lang="en-US" altLang="zh-CN" dirty="0"/>
          </a:p>
          <a:p>
            <a:r>
              <a:rPr kumimoji="1" lang="zh-CN" altLang="en-US" dirty="0" smtClean="0"/>
              <a:t>功能：室内导航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重要程度：重要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使用场景：用户查找指定书籍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892235"/>
            <a:ext cx="641380" cy="63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42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1650" y="953324"/>
            <a:ext cx="8961895" cy="1049235"/>
          </a:xfrm>
        </p:spPr>
        <p:txBody>
          <a:bodyPr/>
          <a:lstStyle/>
          <a:p>
            <a:r>
              <a:rPr kumimoji="1" lang="zh-CN" altLang="en-US" dirty="0" smtClean="0"/>
              <a:t>产品功能优先级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用户：残疾用户</a:t>
            </a:r>
            <a:endParaRPr lang="en-US" altLang="zh-CN" dirty="0"/>
          </a:p>
          <a:p>
            <a:r>
              <a:rPr kumimoji="1" lang="zh-CN" altLang="en-US" dirty="0" smtClean="0"/>
              <a:t>功能：服务设施</a:t>
            </a:r>
            <a:endParaRPr kumimoji="1" lang="en-US" altLang="zh-CN" dirty="0" smtClean="0"/>
          </a:p>
          <a:p>
            <a:r>
              <a:rPr kumimoji="1" lang="zh-CN" altLang="en-US" dirty="0" smtClean="0"/>
              <a:t>功能重要程度：重要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使用场景：残障人士寻找自己的服务设施解决自身问题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892235"/>
            <a:ext cx="641380" cy="63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1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1275" y="953324"/>
            <a:ext cx="532270" cy="104923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用户：存在疑惑的用户</a:t>
            </a:r>
            <a:endParaRPr kumimoji="1" lang="en-US" altLang="zh-CN" dirty="0"/>
          </a:p>
          <a:p>
            <a:r>
              <a:rPr kumimoji="1" lang="zh-CN" altLang="en-US" dirty="0" smtClean="0"/>
              <a:t>功能：智能问答</a:t>
            </a:r>
            <a:endParaRPr kumimoji="1" lang="en-US" altLang="zh-CN" dirty="0" smtClean="0"/>
          </a:p>
          <a:p>
            <a:r>
              <a:rPr kumimoji="1" lang="zh-CN" altLang="en-US" dirty="0" smtClean="0"/>
              <a:t>功能重要程度：次重要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使用场景：用户需要解决自己的疑惑时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71650" y="953324"/>
            <a:ext cx="896189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mtClean="0"/>
              <a:t>产品功能优先级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892235"/>
            <a:ext cx="641380" cy="63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2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1650" y="953324"/>
            <a:ext cx="8961895" cy="1049235"/>
          </a:xfrm>
        </p:spPr>
        <p:txBody>
          <a:bodyPr/>
          <a:lstStyle/>
          <a:p>
            <a:r>
              <a:rPr kumimoji="1" lang="zh-CN" altLang="en-US" dirty="0" smtClean="0"/>
              <a:t>产品功能优先级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用户：全部用户</a:t>
            </a:r>
            <a:endParaRPr lang="en-US" altLang="zh-CN" dirty="0" smtClean="0"/>
          </a:p>
          <a:p>
            <a:r>
              <a:rPr kumimoji="1" lang="zh-CN" altLang="en-US" dirty="0" smtClean="0"/>
              <a:t>功能：扫一扫</a:t>
            </a:r>
            <a:endParaRPr kumimoji="1" lang="en-US" altLang="zh-CN" dirty="0" smtClean="0"/>
          </a:p>
          <a:p>
            <a:r>
              <a:rPr kumimoji="1" lang="zh-CN" altLang="en-US" dirty="0" smtClean="0"/>
              <a:t>功能重要程度：次重要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使用场景：用户想知道书籍的具体介绍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892235"/>
            <a:ext cx="641380" cy="63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663" y="953324"/>
            <a:ext cx="8861882" cy="1049235"/>
          </a:xfrm>
        </p:spPr>
        <p:txBody>
          <a:bodyPr/>
          <a:lstStyle/>
          <a:p>
            <a:r>
              <a:rPr kumimoji="1" lang="zh-CN" altLang="en-US" dirty="0" smtClean="0"/>
              <a:t>人工智能概率性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图像识别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文字识别</a:t>
            </a:r>
            <a:endParaRPr lang="en-US" altLang="zh-CN" dirty="0" smtClean="0"/>
          </a:p>
          <a:p>
            <a:r>
              <a:rPr lang="zh-CN" altLang="en-US" dirty="0" smtClean="0"/>
              <a:t>图像</a:t>
            </a:r>
            <a:r>
              <a:rPr lang="zh-CN" altLang="en-US" dirty="0"/>
              <a:t>搜索有概率会因为用户拍照的角度不同或者光泽、像素不同导致返回的结果不同，从而影响到用户的体验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892235"/>
            <a:ext cx="641380" cy="63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65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1650" y="953324"/>
            <a:ext cx="8961895" cy="1049235"/>
          </a:xfrm>
        </p:spPr>
        <p:txBody>
          <a:bodyPr/>
          <a:lstStyle/>
          <a:p>
            <a:r>
              <a:rPr kumimoji="1" lang="zh-CN" altLang="en-US" dirty="0" smtClean="0"/>
              <a:t>人工概率性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图像识别</a:t>
            </a:r>
            <a:endParaRPr lang="en-US" altLang="zh-CN" dirty="0" smtClean="0"/>
          </a:p>
          <a:p>
            <a:r>
              <a:rPr lang="zh-CN" altLang="en-US" dirty="0" smtClean="0"/>
              <a:t>图片</a:t>
            </a:r>
            <a:r>
              <a:rPr lang="zh-CN" altLang="en-US" dirty="0"/>
              <a:t>不完整，导致识别失败，影响到用户的体验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892235"/>
            <a:ext cx="641380" cy="63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5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1650" y="953324"/>
            <a:ext cx="8961895" cy="1049235"/>
          </a:xfrm>
        </p:spPr>
        <p:txBody>
          <a:bodyPr/>
          <a:lstStyle/>
          <a:p>
            <a:r>
              <a:rPr kumimoji="1" lang="zh-CN" altLang="en-US" dirty="0" smtClean="0"/>
              <a:t>人工概率性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智能语音交互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zh-CN" altLang="en-US" dirty="0"/>
              <a:t>用户所说的语音识别不清晰，可能造成回答错误，影响用户的体验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892235"/>
            <a:ext cx="641380" cy="63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8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智能语音交互的使用比较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总体来说，阿里云的优势在于技术比较领先，腾讯云百度</a:t>
            </a:r>
            <a:r>
              <a:rPr lang="en-US" altLang="zh-CN" dirty="0"/>
              <a:t>AI</a:t>
            </a:r>
            <a:r>
              <a:rPr lang="zh-CN" altLang="en-US" dirty="0"/>
              <a:t>提供的</a:t>
            </a:r>
            <a:r>
              <a:rPr lang="en-US" altLang="zh-CN" dirty="0"/>
              <a:t>API</a:t>
            </a:r>
            <a:r>
              <a:rPr lang="zh-CN" altLang="en-US" dirty="0"/>
              <a:t>优势在于听感良好，但在音色种类、场景应用和集成方式等方面百度</a:t>
            </a:r>
            <a:r>
              <a:rPr lang="en-US" altLang="zh-CN" dirty="0"/>
              <a:t>AI</a:t>
            </a:r>
            <a:r>
              <a:rPr lang="zh-CN" altLang="en-US" dirty="0"/>
              <a:t>提供的</a:t>
            </a:r>
            <a:r>
              <a:rPr lang="en-US" altLang="zh-CN" dirty="0"/>
              <a:t>API</a:t>
            </a:r>
            <a:r>
              <a:rPr lang="zh-CN" altLang="en-US" dirty="0"/>
              <a:t>占据着绝对的优势。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33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1650" y="953324"/>
            <a:ext cx="8961895" cy="1049235"/>
          </a:xfrm>
        </p:spPr>
        <p:txBody>
          <a:bodyPr/>
          <a:lstStyle/>
          <a:p>
            <a:r>
              <a:rPr kumimoji="1" lang="zh-CN" altLang="en-US" b="1" smtClean="0"/>
              <a:t>背景</a:t>
            </a:r>
            <a:endParaRPr kumimoji="1"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839867"/>
            <a:ext cx="641380" cy="638074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05185" y="2091430"/>
            <a:ext cx="7327930" cy="3294576"/>
          </a:xfrm>
        </p:spPr>
        <p:txBody>
          <a:bodyPr>
            <a:normAutofit/>
          </a:bodyPr>
          <a:lstStyle/>
          <a:p>
            <a:r>
              <a:rPr kumimoji="1" lang="zh-CN" altLang="en-US" sz="2600" dirty="0" smtClean="0"/>
              <a:t>大多数图书馆仍用旧式的图书馆导览地图</a:t>
            </a:r>
            <a:endParaRPr kumimoji="1" lang="en-US" altLang="zh-CN" sz="2600" dirty="0" smtClean="0"/>
          </a:p>
          <a:p>
            <a:endParaRPr kumimoji="1" lang="en-US" altLang="zh-CN" sz="2600" dirty="0" smtClean="0"/>
          </a:p>
          <a:p>
            <a:r>
              <a:rPr kumimoji="1" lang="zh-CN" altLang="en-US" sz="2600" dirty="0" smtClean="0"/>
              <a:t>图书馆内残障人士的相关服务设施较少且隐秘</a:t>
            </a:r>
            <a:endParaRPr kumimoji="1" lang="en-US" altLang="zh-CN" sz="2600" dirty="0" smtClean="0"/>
          </a:p>
          <a:p>
            <a:endParaRPr kumimoji="1" lang="en-US" altLang="zh-CN" sz="2600" dirty="0" smtClean="0"/>
          </a:p>
          <a:p>
            <a:r>
              <a:rPr kumimoji="1" lang="zh-CN" altLang="en-US" sz="2600" dirty="0" smtClean="0"/>
              <a:t>了解图书的详情过程繁琐</a:t>
            </a:r>
            <a:endParaRPr kumimoji="1" lang="zh-CN" altLang="en-US" sz="2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70" y="2091430"/>
            <a:ext cx="3255993" cy="337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53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图像识别</a:t>
            </a:r>
            <a:r>
              <a:rPr lang="en-US" altLang="zh-CN" b="1" dirty="0"/>
              <a:t>/</a:t>
            </a:r>
            <a:r>
              <a:rPr lang="zh-CN" altLang="en-US" b="1" dirty="0"/>
              <a:t>文字</a:t>
            </a:r>
            <a:r>
              <a:rPr lang="zh-CN" altLang="en-US" b="1" dirty="0" smtClean="0"/>
              <a:t>识别使用比较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总体来说，阿里云的优势在于自动定位任意图片区域，腾讯云百度</a:t>
            </a:r>
            <a:r>
              <a:rPr lang="en-US" altLang="zh-CN" dirty="0"/>
              <a:t>AI</a:t>
            </a:r>
            <a:r>
              <a:rPr lang="zh-CN" altLang="en-US" dirty="0"/>
              <a:t>提供的</a:t>
            </a:r>
            <a:r>
              <a:rPr lang="en-US" altLang="zh-CN" dirty="0"/>
              <a:t>API</a:t>
            </a:r>
            <a:r>
              <a:rPr lang="zh-CN" altLang="en-US" dirty="0"/>
              <a:t>优势在于通用性和适应性强，但在精准度、位置信息和文字识别类别的广度等方面百度</a:t>
            </a:r>
            <a:r>
              <a:rPr lang="en-US" altLang="zh-CN" dirty="0"/>
              <a:t>AI</a:t>
            </a:r>
            <a:r>
              <a:rPr lang="zh-CN" altLang="en-US" dirty="0"/>
              <a:t>提供的</a:t>
            </a:r>
            <a:r>
              <a:rPr lang="en-US" altLang="zh-CN" dirty="0"/>
              <a:t>API</a:t>
            </a:r>
            <a:r>
              <a:rPr lang="zh-CN" altLang="en-US" dirty="0"/>
              <a:t>占据着绝对的优势。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01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1650" y="953324"/>
            <a:ext cx="8961895" cy="1049235"/>
          </a:xfrm>
        </p:spPr>
        <p:txBody>
          <a:bodyPr/>
          <a:lstStyle/>
          <a:p>
            <a:r>
              <a:rPr kumimoji="1" lang="zh-CN" altLang="en-US" b="1" dirty="0" smtClean="0"/>
              <a:t>产品定位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本产品旨在为广大想去图书馆的用户给予室内导航、书籍介绍、解答疑惑等服务，解决用户在图书馆所遇到的难题。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同时解决</a:t>
            </a:r>
            <a:r>
              <a:rPr lang="zh-CN" altLang="en-US" dirty="0"/>
              <a:t>残障人士相关的服务</a:t>
            </a:r>
            <a:r>
              <a:rPr lang="zh-CN" altLang="en-US" dirty="0" smtClean="0"/>
              <a:t>设施寻找难等问题。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目标用户群：图书馆用户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839867"/>
            <a:ext cx="641380" cy="63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1650" y="953324"/>
            <a:ext cx="8961895" cy="1049235"/>
          </a:xfrm>
        </p:spPr>
        <p:txBody>
          <a:bodyPr/>
          <a:lstStyle/>
          <a:p>
            <a:r>
              <a:rPr kumimoji="1" lang="zh-CN" altLang="en-US" dirty="0" smtClean="0"/>
              <a:t>加值宣言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en-US" altLang="zh-CN" dirty="0"/>
              <a:t>APP</a:t>
            </a:r>
            <a:r>
              <a:rPr lang="zh-CN" altLang="en-US" dirty="0"/>
              <a:t>（小程序）旨在通过整合各种</a:t>
            </a:r>
            <a:r>
              <a:rPr lang="en-US" altLang="zh-CN" dirty="0"/>
              <a:t>API</a:t>
            </a:r>
            <a:r>
              <a:rPr lang="zh-CN" altLang="en-US" dirty="0"/>
              <a:t>，使它们组合起来发挥出更大的作用，进而方便用户解决在图书馆中遇到的问题。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839867"/>
            <a:ext cx="641380" cy="63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8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1650" y="953324"/>
            <a:ext cx="8961895" cy="1049235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加值宣言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使用室内地图</a:t>
            </a:r>
            <a:r>
              <a:rPr lang="en-US" altLang="zh-CN" dirty="0"/>
              <a:t>API</a:t>
            </a:r>
            <a:r>
              <a:rPr lang="zh-CN" altLang="en-US" dirty="0"/>
              <a:t>以及普通</a:t>
            </a:r>
            <a:r>
              <a:rPr lang="en-US" altLang="zh-CN" dirty="0"/>
              <a:t>IP</a:t>
            </a:r>
            <a:r>
              <a:rPr lang="zh-CN" altLang="en-US" dirty="0"/>
              <a:t>定位</a:t>
            </a:r>
            <a:r>
              <a:rPr lang="en-US" altLang="zh-CN" dirty="0"/>
              <a:t>API</a:t>
            </a:r>
            <a:r>
              <a:rPr lang="zh-CN" altLang="en-US" dirty="0"/>
              <a:t>，设置图书馆地图并提供导航。</a:t>
            </a:r>
            <a:r>
              <a:rPr lang="en-US" altLang="zh-CN" dirty="0"/>
              <a:t>APP</a:t>
            </a:r>
            <a:r>
              <a:rPr lang="zh-CN" altLang="en-US" dirty="0"/>
              <a:t>（小程序）获得游客目前的定位信息，返回用户目前的位置的周边服务设置的位置信息并提供简单的导航。帮助用户更加快速、方便地找到服务设施或相关书籍。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892235"/>
            <a:ext cx="641380" cy="63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1650" y="953324"/>
            <a:ext cx="8961895" cy="1049235"/>
          </a:xfrm>
        </p:spPr>
        <p:txBody>
          <a:bodyPr/>
          <a:lstStyle/>
          <a:p>
            <a:r>
              <a:rPr kumimoji="1" lang="zh-CN" altLang="en-US" dirty="0" smtClean="0"/>
              <a:t>核心价值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最小可行性分析：着眼于用户的基本，解决用户寻找服务设施难的问题，便利用户体验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识别</a:t>
            </a:r>
            <a:r>
              <a:rPr lang="zh-CN" altLang="en-US" dirty="0"/>
              <a:t>搜索书籍，反馈书籍方位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892235"/>
            <a:ext cx="641380" cy="63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5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1650" y="953324"/>
            <a:ext cx="8961895" cy="1049235"/>
          </a:xfrm>
        </p:spPr>
        <p:txBody>
          <a:bodyPr/>
          <a:lstStyle/>
          <a:p>
            <a:r>
              <a:rPr kumimoji="1" lang="zh-CN" altLang="en-US" dirty="0" smtClean="0"/>
              <a:t>用户痛点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用户：目标</a:t>
            </a:r>
            <a:r>
              <a:rPr lang="zh-CN" altLang="en-US" dirty="0"/>
              <a:t>明确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r>
              <a:rPr lang="zh-CN" altLang="en-US" dirty="0" smtClean="0"/>
              <a:t>痛点：不</a:t>
            </a:r>
            <a:r>
              <a:rPr lang="zh-CN" altLang="en-US" dirty="0"/>
              <a:t>清楚自己事先想寻找的书籍位置在</a:t>
            </a:r>
            <a:r>
              <a:rPr lang="zh-CN" altLang="en-US" dirty="0" smtClean="0"/>
              <a:t>哪</a:t>
            </a:r>
            <a:endParaRPr lang="en-US" altLang="zh-CN" dirty="0" smtClean="0"/>
          </a:p>
          <a:p>
            <a:r>
              <a:rPr lang="zh-CN" altLang="en-US" dirty="0" smtClean="0"/>
              <a:t>需求：找到</a:t>
            </a:r>
            <a:r>
              <a:rPr lang="zh-CN" altLang="en-US" dirty="0"/>
              <a:t>自己想要看的图书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892235"/>
            <a:ext cx="641380" cy="63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1650" y="953324"/>
            <a:ext cx="8961895" cy="1049235"/>
          </a:xfrm>
        </p:spPr>
        <p:txBody>
          <a:bodyPr/>
          <a:lstStyle/>
          <a:p>
            <a:r>
              <a:rPr kumimoji="1" lang="zh-CN" altLang="en-US" dirty="0" smtClean="0"/>
              <a:t>用户痛点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用户：残疾用户</a:t>
            </a:r>
            <a:endParaRPr lang="en-US" altLang="zh-CN" dirty="0" smtClean="0"/>
          </a:p>
          <a:p>
            <a:r>
              <a:rPr lang="zh-CN" altLang="en-US" dirty="0" smtClean="0"/>
              <a:t>痛点：残障</a:t>
            </a:r>
            <a:r>
              <a:rPr lang="zh-CN" altLang="en-US" dirty="0"/>
              <a:t>游客行动不便，残障服务设施一般在博物馆较隐蔽的地方，寻找起来比较困难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需求：找到</a:t>
            </a:r>
            <a:r>
              <a:rPr lang="zh-CN" altLang="en-US" dirty="0"/>
              <a:t>残障服务设施 （轮椅出租、残障人</a:t>
            </a:r>
            <a:r>
              <a:rPr lang="zh-CN" altLang="en-US" dirty="0" smtClean="0"/>
              <a:t>通道）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892235"/>
            <a:ext cx="641380" cy="63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9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1650" y="953324"/>
            <a:ext cx="8961895" cy="1049235"/>
          </a:xfrm>
        </p:spPr>
        <p:txBody>
          <a:bodyPr/>
          <a:lstStyle/>
          <a:p>
            <a:r>
              <a:rPr kumimoji="1" lang="zh-CN" altLang="en-US" dirty="0" smtClean="0"/>
              <a:t>用户痛点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用户：存在疑惑的用户</a:t>
            </a:r>
            <a:endParaRPr kumimoji="1" lang="en-US" altLang="zh-CN" dirty="0" smtClean="0"/>
          </a:p>
          <a:p>
            <a:r>
              <a:rPr kumimoji="1" lang="zh-CN" altLang="en-US" dirty="0" smtClean="0"/>
              <a:t>痛点：</a:t>
            </a:r>
            <a:r>
              <a:rPr lang="zh-CN" altLang="en-US" dirty="0"/>
              <a:t>对书籍相关问题有所疑惑，但找不到管理员提出疑问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kumimoji="1" lang="zh-CN" altLang="en-US" dirty="0" smtClean="0"/>
              <a:t>用户需求：解决自己的疑问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892235"/>
            <a:ext cx="641380" cy="63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028"/>
      </p:ext>
    </p:extLst>
  </p:cSld>
  <p:clrMapOvr>
    <a:masterClrMapping/>
  </p:clrMapOvr>
</p:sld>
</file>

<file path=ppt/theme/theme1.xml><?xml version="1.0" encoding="utf-8"?>
<a:theme xmlns:a="http://schemas.openxmlformats.org/drawingml/2006/main" name="库">
  <a:themeElements>
    <a:clrScheme name="库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库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库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993</TotalTime>
  <Words>734</Words>
  <Application>Microsoft Macintosh PowerPoint</Application>
  <PresentationFormat>宽屏</PresentationFormat>
  <Paragraphs>71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Century Gothic</vt:lpstr>
      <vt:lpstr>等线</vt:lpstr>
      <vt:lpstr>等线 Light</vt:lpstr>
      <vt:lpstr>Arial</vt:lpstr>
      <vt:lpstr>库</vt:lpstr>
      <vt:lpstr>智能图书馆APP</vt:lpstr>
      <vt:lpstr>背景</vt:lpstr>
      <vt:lpstr>产品定位</vt:lpstr>
      <vt:lpstr>加值宣言</vt:lpstr>
      <vt:lpstr>加值宣言</vt:lpstr>
      <vt:lpstr>核心价值</vt:lpstr>
      <vt:lpstr>用户痛点</vt:lpstr>
      <vt:lpstr>用户痛点</vt:lpstr>
      <vt:lpstr>用户痛点</vt:lpstr>
      <vt:lpstr>用户痛点</vt:lpstr>
      <vt:lpstr>核心价值-最小可行性产品</vt:lpstr>
      <vt:lpstr>产品功能优先级</vt:lpstr>
      <vt:lpstr>产品功能优先级</vt:lpstr>
      <vt:lpstr>PowerPoint 演示文稿</vt:lpstr>
      <vt:lpstr>产品功能优先级</vt:lpstr>
      <vt:lpstr>人工智能概率性</vt:lpstr>
      <vt:lpstr>人工概率性</vt:lpstr>
      <vt:lpstr>人工概率性</vt:lpstr>
      <vt:lpstr>智能语音交互的使用比较</vt:lpstr>
      <vt:lpstr>图像识别/文字识别使用比较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智能图书馆APP</dc:title>
  <dc:creator>844598966@qq.com</dc:creator>
  <cp:lastModifiedBy>844598966@qq.com</cp:lastModifiedBy>
  <cp:revision>8</cp:revision>
  <dcterms:created xsi:type="dcterms:W3CDTF">2020-01-09T13:34:25Z</dcterms:created>
  <dcterms:modified xsi:type="dcterms:W3CDTF">2020-01-10T06:08:20Z</dcterms:modified>
</cp:coreProperties>
</file>