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4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F493-E5C9-45C0-9F0D-4F7F0783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BC04FC-D82B-4EE8-B0FC-D9624576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CDEFC-AD9B-4B7C-A867-DBB2CD94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5D84-953D-48DD-999D-ACEA5ABDB062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01FEC-5719-49AA-9C52-8781EF46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E56A9-D0BF-41B7-B4FA-FA6C8404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3D20-BBCC-4598-9E4D-A8C8A7854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1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395B-09DA-4697-988D-87CA7D2C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20E92-B115-4D93-AA20-51DF2443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FB27A-520B-4336-9210-C2D0B72E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5D84-953D-48DD-999D-ACEA5ABDB062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954B0-BCD0-4555-9ECB-7170B7E8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6BDE3-DB59-4FD5-BE54-DD28C7C6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3D20-BBCC-4598-9E4D-A8C8A7854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0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C4B806-15E5-46C4-88E5-1F75ADB2E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0054EE-1740-4BAC-8DBC-8921B9A9B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0E380-F5DD-4B07-9116-20C07D6F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5D84-953D-48DD-999D-ACEA5ABDB062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5B57B-9865-41A9-8823-E42EBBA8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C7F64-FBC3-4855-B2F6-EC8C3B7E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3D20-BBCC-4598-9E4D-A8C8A7854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5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9ABF1-9CE0-43D2-A547-6EE001CA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A7D85-C90C-4F8E-80B1-4BBC09FA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5FAA2-C400-4C55-A771-7F869C94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5D84-953D-48DD-999D-ACEA5ABDB062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8E885-23E7-4E82-B8AE-1AA663CC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EBD9A-7E38-4055-AB88-B16A2AFD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3D20-BBCC-4598-9E4D-A8C8A7854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9214-E809-44EC-B559-1C980001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3B99E5-94CE-4443-A9F4-C7245165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D2910-91A6-4A6A-A5CF-8DDC30CA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5D84-953D-48DD-999D-ACEA5ABDB062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E96F5-DC97-4DBF-813E-80920A5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73148-3931-43A8-AE6B-C6FE4160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3D20-BBCC-4598-9E4D-A8C8A7854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7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5301D-48B2-497E-A2C6-B7FBC333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C9B2A-3BB9-4304-85EF-244086DD6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86791E-4DDA-4708-8C7A-01E237229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9F0E9-7F4D-42E8-9244-5A8F60F4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5D84-953D-48DD-999D-ACEA5ABDB062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B8D39-3AFD-4280-9030-15473CF2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3CF1A5-EB80-4413-B149-836E7A7A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3D20-BBCC-4598-9E4D-A8C8A7854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FAA6-1CC3-4F20-B069-6DE9F439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005E3-51A4-435A-97EC-D6DDDB74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ED37C-CA0C-47A4-A454-8CF7309B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F80AE0-620F-497D-AE15-2FE3A62D9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E1A776-1B1E-4C51-A60C-42DC90BC7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63295E-98A3-42C2-A69C-8F9BED09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5D84-953D-48DD-999D-ACEA5ABDB062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33A888-6544-4F88-909F-B6C0A162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53FFBD-593D-4617-B3C3-8E449D2A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3D20-BBCC-4598-9E4D-A8C8A7854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2F688-1828-4BA8-AE6C-04AE1CD3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1D4887-E0B4-425D-A203-0212EE9F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5D84-953D-48DD-999D-ACEA5ABDB062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DA2D92-4BC5-4357-8F55-C9EA44B1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7E8082-0E70-4ECD-A73F-1A2D618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3D20-BBCC-4598-9E4D-A8C8A7854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5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05A2D5-079C-4955-81A2-2219A293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5D84-953D-48DD-999D-ACEA5ABDB062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5C900D-848E-4A38-B588-182222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A39796-E0D2-43FA-B793-485A7CEE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3D20-BBCC-4598-9E4D-A8C8A7854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716F8-1E7D-48E2-89B8-CA7A7835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01327-95B6-4162-B7AD-D6F341C41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834A20-4621-4EC2-A3B3-CF580BE0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37E2D-3D84-4F8A-B99B-91116C0F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5D84-953D-48DD-999D-ACEA5ABDB062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2A3A4-332C-43E8-8248-C6736A17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0E68F-0274-404E-A3FD-8B37938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3D20-BBCC-4598-9E4D-A8C8A7854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6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9C5E8-03FD-49EA-89D0-BE5A213D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717792-EEE3-430B-B0D5-F32F068EF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BA573-B700-41A6-8502-1B5DE862F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F1292-48E5-4F90-8952-7DAB4627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5D84-953D-48DD-999D-ACEA5ABDB062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017B3-7FF2-4986-9595-D7F99D65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134F1E-B4C9-4519-B6D4-EAA970CF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3D20-BBCC-4598-9E4D-A8C8A7854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7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490473-29C3-47BB-99BF-9DC9E233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B9466-10C4-45F9-B104-3CE34CB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1C60C-9024-45FD-ABBF-58D2077DA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5D84-953D-48DD-999D-ACEA5ABDB062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D476F-234A-4D0D-B7F2-D58014422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47F37-674E-4078-8970-79000A7BC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23D20-BBCC-4598-9E4D-A8C8A7854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5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F2B8E3F-982E-4317-A3A9-F6B3F9AC82C8}"/>
              </a:ext>
            </a:extLst>
          </p:cNvPr>
          <p:cNvGraphicFramePr>
            <a:graphicFrameLocks noGrp="1"/>
          </p:cNvGraphicFramePr>
          <p:nvPr/>
        </p:nvGraphicFramePr>
        <p:xfrm>
          <a:off x="1261030" y="285821"/>
          <a:ext cx="9021012" cy="4879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0506">
                  <a:extLst>
                    <a:ext uri="{9D8B030D-6E8A-4147-A177-3AD203B41FA5}">
                      <a16:colId xmlns:a16="http://schemas.microsoft.com/office/drawing/2014/main" val="807085945"/>
                    </a:ext>
                  </a:extLst>
                </a:gridCol>
                <a:gridCol w="4510506">
                  <a:extLst>
                    <a:ext uri="{9D8B030D-6E8A-4147-A177-3AD203B41FA5}">
                      <a16:colId xmlns:a16="http://schemas.microsoft.com/office/drawing/2014/main" val="670745733"/>
                    </a:ext>
                  </a:extLst>
                </a:gridCol>
              </a:tblGrid>
              <a:tr h="480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测试项目名称：文件功能测试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测试人员：李嘉明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62798"/>
                  </a:ext>
                </a:extLst>
              </a:tr>
              <a:tr h="480012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测试目的：进行文件功能单元测试，检查文件新建功能是否正常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34432"/>
                  </a:ext>
                </a:extLst>
              </a:tr>
              <a:tr h="295898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测试过程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：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(1)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检查当前环境是否有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logging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thinker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等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python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库，以支持应用正常运行；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(2)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引入需要测试的功能函数；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(3)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初始化测试环境，新建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test.txt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文件和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test.json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(4)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打开应用，点击新建文件按钮，输入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test.txt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，点击确定，检查新建文件功能是否正常。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(5)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清空测试环境，删除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test.txt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文件和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test.json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0109"/>
                  </a:ext>
                </a:extLst>
              </a:tr>
              <a:tr h="960025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测试结论：文件新建功能测试正常。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F2B8E3F-982E-4317-A3A9-F6B3F9AC82C8}"/>
              </a:ext>
            </a:extLst>
          </p:cNvPr>
          <p:cNvGraphicFramePr>
            <a:graphicFrameLocks noGrp="1"/>
          </p:cNvGraphicFramePr>
          <p:nvPr/>
        </p:nvGraphicFramePr>
        <p:xfrm>
          <a:off x="1261030" y="285821"/>
          <a:ext cx="9021012" cy="4879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0506">
                  <a:extLst>
                    <a:ext uri="{9D8B030D-6E8A-4147-A177-3AD203B41FA5}">
                      <a16:colId xmlns:a16="http://schemas.microsoft.com/office/drawing/2014/main" val="807085945"/>
                    </a:ext>
                  </a:extLst>
                </a:gridCol>
                <a:gridCol w="4510506">
                  <a:extLst>
                    <a:ext uri="{9D8B030D-6E8A-4147-A177-3AD203B41FA5}">
                      <a16:colId xmlns:a16="http://schemas.microsoft.com/office/drawing/2014/main" val="670745733"/>
                    </a:ext>
                  </a:extLst>
                </a:gridCol>
              </a:tblGrid>
              <a:tr h="480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测试项目名称：文件功能测试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测试人员：李嘉明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62798"/>
                  </a:ext>
                </a:extLst>
              </a:tr>
              <a:tr h="480012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测试目的：进行文件功能单元测试，检查文件导入功能是否正常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34432"/>
                  </a:ext>
                </a:extLst>
              </a:tr>
              <a:tr h="295898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测试过程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：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(1)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检查当前环境是否有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logging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thinker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等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python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库，以支持应用正常运行；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(2)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引入需要测试的功能函数；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(3)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初始化测试环境，新建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test.txt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文件和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test.json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ym typeface="Wingdings" panose="05000000000000000000" pitchFamily="2" charset="2"/>
                        </a:rPr>
                        <a:t>(4)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打开应用，点击导入文件按钮，将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(3)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创建好的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test.txt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或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test.json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导入进行测试，检查导入文件功能是否正常。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(5)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清空测试环境，删除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test.txt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文件和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test.json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0109"/>
                  </a:ext>
                </a:extLst>
              </a:tr>
              <a:tr h="960025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测试结论：文件导入功能测试正常。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9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F2B8E3F-982E-4317-A3A9-F6B3F9AC82C8}"/>
              </a:ext>
            </a:extLst>
          </p:cNvPr>
          <p:cNvGraphicFramePr>
            <a:graphicFrameLocks noGrp="1"/>
          </p:cNvGraphicFramePr>
          <p:nvPr/>
        </p:nvGraphicFramePr>
        <p:xfrm>
          <a:off x="1261030" y="285821"/>
          <a:ext cx="9021012" cy="4879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0506">
                  <a:extLst>
                    <a:ext uri="{9D8B030D-6E8A-4147-A177-3AD203B41FA5}">
                      <a16:colId xmlns:a16="http://schemas.microsoft.com/office/drawing/2014/main" val="807085945"/>
                    </a:ext>
                  </a:extLst>
                </a:gridCol>
                <a:gridCol w="4510506">
                  <a:extLst>
                    <a:ext uri="{9D8B030D-6E8A-4147-A177-3AD203B41FA5}">
                      <a16:colId xmlns:a16="http://schemas.microsoft.com/office/drawing/2014/main" val="670745733"/>
                    </a:ext>
                  </a:extLst>
                </a:gridCol>
              </a:tblGrid>
              <a:tr h="480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测试项目名称：文件功能测试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测试人员：李嘉明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62798"/>
                  </a:ext>
                </a:extLst>
              </a:tr>
              <a:tr h="480012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测试目的：进行文件功能单元测试，检查文件导出功能是否正常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34432"/>
                  </a:ext>
                </a:extLst>
              </a:tr>
              <a:tr h="295898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测试过程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：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(1)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检查当前环境是否有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logging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thinker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等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python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库，以支持应用正常运行；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(2)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引入需要测试的功能函数；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(3)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初始化测试环境，新建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test.txt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文件和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test.json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(4)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打开应用，点击导入文件按钮，将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(3)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创建好的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test.json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导入；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(5)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点击导出文件按钮，选择当前当前路径为导出路径，将文件导出；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ym typeface="Wingdings" panose="05000000000000000000" pitchFamily="2" charset="2"/>
                        </a:rPr>
                        <a:t>(5)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清空测试环境，删除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test.txt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文件和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test.json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0109"/>
                  </a:ext>
                </a:extLst>
              </a:tr>
              <a:tr h="960025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测试结论：文件导出功能测试正常。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26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F2B8E3F-982E-4317-A3A9-F6B3F9AC82C8}"/>
              </a:ext>
            </a:extLst>
          </p:cNvPr>
          <p:cNvGraphicFramePr>
            <a:graphicFrameLocks noGrp="1"/>
          </p:cNvGraphicFramePr>
          <p:nvPr/>
        </p:nvGraphicFramePr>
        <p:xfrm>
          <a:off x="1261030" y="285821"/>
          <a:ext cx="9021012" cy="4879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0506">
                  <a:extLst>
                    <a:ext uri="{9D8B030D-6E8A-4147-A177-3AD203B41FA5}">
                      <a16:colId xmlns:a16="http://schemas.microsoft.com/office/drawing/2014/main" val="807085945"/>
                    </a:ext>
                  </a:extLst>
                </a:gridCol>
                <a:gridCol w="4510506">
                  <a:extLst>
                    <a:ext uri="{9D8B030D-6E8A-4147-A177-3AD203B41FA5}">
                      <a16:colId xmlns:a16="http://schemas.microsoft.com/office/drawing/2014/main" val="670745733"/>
                    </a:ext>
                  </a:extLst>
                </a:gridCol>
              </a:tblGrid>
              <a:tr h="480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测试项目名称：文件功能测试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测试人员：李嘉明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62798"/>
                  </a:ext>
                </a:extLst>
              </a:tr>
              <a:tr h="480012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测试目的：进行文件功能单元测试，检查文件另存功能是否正常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34432"/>
                  </a:ext>
                </a:extLst>
              </a:tr>
              <a:tr h="295898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测试过程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：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(1)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检查当前环境是否有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logging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thinker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等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python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库，以支持应用正常运行；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(2)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引入需要测试的功能函数；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(3)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初始化测试环境，新建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test.txt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文件和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test.json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(4)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打开应用，点击导入文件按钮，将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(3)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创建好的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test.json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导入；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(5)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点击另存文件按钮，选择当前路径为另存路径，将文件另存；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ym typeface="Wingdings" panose="05000000000000000000" pitchFamily="2" charset="2"/>
                        </a:rPr>
                        <a:t>(5)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清空测试环境，删除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test.txt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文件和</a:t>
                      </a:r>
                      <a:r>
                        <a:rPr lang="en-US" altLang="zh-CN" dirty="0" err="1">
                          <a:sym typeface="Wingdings" panose="05000000000000000000" pitchFamily="2" charset="2"/>
                        </a:rPr>
                        <a:t>test.json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文件；</a:t>
                      </a:r>
                      <a:endParaRPr lang="en-US" altLang="zh-CN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0109"/>
                  </a:ext>
                </a:extLst>
              </a:tr>
              <a:tr h="960025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测试结论：文件另存功能测试正常。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05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李嘉明</dc:creator>
  <cp:lastModifiedBy>李嘉明</cp:lastModifiedBy>
  <cp:revision>1</cp:revision>
  <dcterms:created xsi:type="dcterms:W3CDTF">2021-05-02T09:57:05Z</dcterms:created>
  <dcterms:modified xsi:type="dcterms:W3CDTF">2021-05-02T09:57:21Z</dcterms:modified>
</cp:coreProperties>
</file>