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326" r:id="rId3"/>
    <p:sldId id="344" r:id="rId4"/>
    <p:sldId id="348" r:id="rId5"/>
    <p:sldId id="346" r:id="rId6"/>
    <p:sldId id="347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5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2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9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3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PC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项目实战指南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PC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项目学习指南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7456438" y="156556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学习前提</a:t>
            </a:r>
            <a:endParaRPr lang="zh-CN" altLang="en-US" sz="4000" b="1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8021D-C4E9-49BF-9D1F-3CEF5FD8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5" y="2602117"/>
            <a:ext cx="3351123" cy="24830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082220-2F09-48BD-837B-0E5AC104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178" y="2420486"/>
            <a:ext cx="2856113" cy="268022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</a:t>
            </a:r>
            <a:r>
              <a:rPr lang="en-US" altLang="zh-CN" sz="160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PC</a:t>
            </a:r>
            <a:r>
              <a:rPr lang="zh-CN" altLang="en-US" sz="160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项目学习指南</a:t>
            </a: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5852831" y="12865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课程内容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D4F746-CEF1-4456-B763-9A2B8633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5" y="2602117"/>
            <a:ext cx="3351123" cy="24830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EC02F5-F58A-4D84-8C86-7A8838BF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927" y="2550623"/>
            <a:ext cx="2374086" cy="3259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119BE1-2778-48C0-9D5D-5B591D85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637" y="2548629"/>
            <a:ext cx="2046471" cy="32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33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PC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项目学习指南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68936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 知识最新</a:t>
            </a:r>
            <a:r>
              <a:rPr lang="en-US" altLang="zh-CN" sz="2800" dirty="0"/>
              <a:t>+</a:t>
            </a:r>
            <a:r>
              <a:rPr lang="zh-CN" altLang="en-US" sz="2800" dirty="0"/>
              <a:t>最全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 风格通俗</a:t>
            </a:r>
            <a:r>
              <a:rPr lang="en-US" altLang="zh-CN" sz="2800" dirty="0"/>
              <a:t>+</a:t>
            </a:r>
            <a:r>
              <a:rPr lang="zh-CN" altLang="en-US" sz="2800" dirty="0"/>
              <a:t>互动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内容干货</a:t>
            </a:r>
            <a:r>
              <a:rPr lang="en-US" altLang="zh-CN" sz="2800" dirty="0"/>
              <a:t>+</a:t>
            </a:r>
            <a:r>
              <a:rPr lang="zh-CN" altLang="en-US" sz="2800" dirty="0"/>
              <a:t>实战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2ADF75-9B25-46C0-AA11-644EB6B5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5" y="2602117"/>
            <a:ext cx="3351123" cy="24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3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PC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项目学习指南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课程收获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04281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1.强化</a:t>
            </a:r>
            <a:r>
              <a:rPr lang="en-US" altLang="zh-CN" sz="2800" dirty="0"/>
              <a:t>JS</a:t>
            </a:r>
            <a:r>
              <a:rPr lang="zh-CN" altLang="en-US" sz="2800" dirty="0"/>
              <a:t>实战应用能力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2.提升与后端交互协作经验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3.具备完整项目流程开发经验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D4F4B0-5156-4641-ADE0-EE5388FA4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5" y="2602117"/>
            <a:ext cx="3351123" cy="24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PC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项目学习指南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482619" y="16200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资料获取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59343-64A0-4DE3-A6FC-A927D4B0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62" y="3276272"/>
            <a:ext cx="2042424" cy="19616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D9C97A-9AE7-4D71-8188-85881823A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65" y="2602117"/>
            <a:ext cx="3351123" cy="24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6055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100</Words>
  <Application>Microsoft Office PowerPoint</Application>
  <PresentationFormat>宽屏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655</cp:revision>
  <dcterms:created xsi:type="dcterms:W3CDTF">2021-09-22T09:14:56Z</dcterms:created>
  <dcterms:modified xsi:type="dcterms:W3CDTF">2022-10-25T03:02:59Z</dcterms:modified>
</cp:coreProperties>
</file>