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综合预测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640" y="292735"/>
            <a:ext cx="12111355" cy="591121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822960" y="292735"/>
            <a:ext cx="1767840" cy="306705"/>
            <a:chOff x="553" y="461"/>
            <a:chExt cx="2784" cy="483"/>
          </a:xfrm>
        </p:grpSpPr>
        <p:sp>
          <p:nvSpPr>
            <p:cNvPr id="5" name="文本框 4"/>
            <p:cNvSpPr txBox="1"/>
            <p:nvPr/>
          </p:nvSpPr>
          <p:spPr>
            <a:xfrm>
              <a:off x="553" y="461"/>
              <a:ext cx="278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daily output/</a:t>
              </a:r>
              <a:endParaRPr lang="en-US" altLang="zh-CN" sz="1400"/>
            </a:p>
          </p:txBody>
        </p:sp>
        <p:graphicFrame>
          <p:nvGraphicFramePr>
            <p:cNvPr id="6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255" y="511"/>
            <a:ext cx="86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3" imgW="457200" imgH="203200" progId="Equation.KSEE3">
                    <p:embed/>
                  </p:oleObj>
                </mc:Choice>
                <mc:Fallback>
                  <p:oleObj name="" r:id="rId3" imgW="457200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55" y="511"/>
                          <a:ext cx="860" cy="3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文本框 7"/>
          <p:cNvSpPr txBox="1"/>
          <p:nvPr/>
        </p:nvSpPr>
        <p:spPr>
          <a:xfrm>
            <a:off x="10454005" y="5738495"/>
            <a:ext cx="1255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time/year</a:t>
            </a:r>
            <a:endParaRPr lang="en-US" altLang="zh-CN" sz="14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9118600" y="3829685"/>
            <a:ext cx="1767205" cy="16941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7286625" y="3850005"/>
            <a:ext cx="1480185" cy="16738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8606155" y="3860165"/>
            <a:ext cx="341630" cy="1657985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623560" y="1329055"/>
            <a:ext cx="2048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Optimistic estimate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4840605" y="2715260"/>
            <a:ext cx="1898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Neutral estimate</a:t>
            </a:r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4408170" y="4221480"/>
            <a:ext cx="2099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Pessimistic estimate</a:t>
            </a:r>
            <a:endParaRPr lang="zh-CN" altLang="en-US" sz="1400"/>
          </a:p>
        </p:txBody>
      </p:sp>
      <p:sp>
        <p:nvSpPr>
          <p:cNvPr id="15" name="圆角矩形 14"/>
          <p:cNvSpPr/>
          <p:nvPr/>
        </p:nvSpPr>
        <p:spPr>
          <a:xfrm>
            <a:off x="8084820" y="3166745"/>
            <a:ext cx="1767840" cy="69342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Oil depleted time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7730,&quot;width&quot;:1584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WPS 演示</Application>
  <PresentationFormat>宽屏</PresentationFormat>
  <Paragraphs>16</Paragraphs>
  <Slides>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Equation.KSEE3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囧阔</cp:lastModifiedBy>
  <cp:revision>151</cp:revision>
  <dcterms:created xsi:type="dcterms:W3CDTF">2019-06-19T02:08:00Z</dcterms:created>
  <dcterms:modified xsi:type="dcterms:W3CDTF">2020-12-05T05:15:35Z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