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BC024-0C79-4186-98A2-E1AE670E7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F4108D-895E-4995-8CB3-447E08D6A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77EB1-59F0-49F6-9535-F00A0460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CC75D-7D03-4084-A2AC-6DCBA574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866F7-1463-4DFC-A1D3-6A8ADDCE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7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E399-43E1-433D-9EFB-467E451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7E92A-17B0-44A1-BC5D-E761F0BB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09CBA-F089-403D-82F3-349DF520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0D0D2-5B05-4D5F-9976-845BEFF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2125D-BD9E-4251-8D2F-54D46E4B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C153F5-16F5-471B-A58E-9F2B3074B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FF846-8ED7-4117-AFF4-9AA4DB780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9B654-BCF8-4D98-8D7C-5F484ABF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AD0DB-4858-4BA0-ADB2-F45FF6D2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126D4-F794-4E64-A31F-68E4589A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4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DF82-1415-4CC7-9B0A-00AFD84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2ED13-4C8D-45D5-8E71-AA094CA6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8D966-76E7-40A0-8F14-E746E6A1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877F3-4BA1-42F6-98D0-4CF4F7A1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4310D-67B2-4867-A6B0-BCA5CB80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68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A11FC-C2A7-4195-A214-FF81D6A4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F6627-7F13-41FE-B02A-A19FC953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FECAE-0C67-46E0-8A34-C7BD8479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E877E-FFE0-4314-9D35-F2719520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33B25-A054-40C0-8E26-B303DF70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049FB-9F13-4B30-8BDA-869A8CE8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E1F0F-9554-4FAB-9568-4356487F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E10DC0-903E-4230-BA10-669E23D36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B3A87-C9DB-48D5-82D9-4FFF9AF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D1705-094C-45DE-B7C0-E15EED73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EDF12-21B3-4802-A207-CBD45BC5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7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265D5-4FFF-438E-B72C-C5A26EDD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004D2-FD22-41C3-9D88-4E432F883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535F0-2F5A-4248-9A39-E355C900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BDA95F-FE78-401A-9EC0-BDE798A37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33D784-33E3-44DD-89C7-01D2C7FEC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2CCC60-2F4C-4C2B-B328-AD1D3F79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CAC043-7DDF-4F1E-BB7B-38672A94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A03A59-310A-4886-A6C0-F2D85717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76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677C9-FE15-467E-8A94-A2BDF41E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73DADB-5F3A-4EC1-A452-566C0764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C16663-BF37-4056-94C0-6B1017D0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5E91A5-6E52-4B3C-A8D7-29D5D31C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B66555-BA86-4FA0-8031-B3B93751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AD85EF-652F-41EF-8C10-8EB73FB7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B86A3-E1F5-4717-96FD-C18E4E0E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9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F74B6-A605-4DF1-85F6-EA476DD0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A8647-C95C-4CF9-B9AD-917EC166B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ACB0A-7B2D-4DF1-96CD-DCCBBBA6E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1D29F-E5FC-4E22-A320-3C6DE205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54817-7963-4C2E-A808-4FEADE09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206F1-E335-4D97-8E50-D8311FC6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2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DB06E-5684-4651-A517-F0969A7E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67ADA9-0A4C-48BD-A6F4-1D33C8471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6181F-504E-4788-BD6A-5E0F48E2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946D7-1920-4814-A045-CCF6566C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FA6F2-F859-487C-83BF-E8DAAA5C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A857A-16C6-41C5-865E-67780C15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8A8352-6461-412E-A0F4-087C7C71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8DE362-E883-4316-89EA-B042C545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BF20E-32AA-4E62-9A45-00F56971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99C2-45DE-4BCD-9DA7-B7233DEEC79B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CD6FD-6824-4E66-8653-5B7DA98DD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3761A-FE2D-4CA9-A8DE-AE4FD24B3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DEBA-791B-40C6-A160-2A275FFDA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9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918324-3561-4295-B23A-23E254CB475B}"/>
              </a:ext>
            </a:extLst>
          </p:cNvPr>
          <p:cNvSpPr/>
          <p:nvPr/>
        </p:nvSpPr>
        <p:spPr>
          <a:xfrm rot="5400000">
            <a:off x="31627" y="4414425"/>
            <a:ext cx="1539328" cy="744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获得观测值序列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5C21E6E1-8D9B-4C3A-9F6A-9DAC6334BD5B}"/>
              </a:ext>
            </a:extLst>
          </p:cNvPr>
          <p:cNvSpPr/>
          <p:nvPr/>
        </p:nvSpPr>
        <p:spPr>
          <a:xfrm>
            <a:off x="2280483" y="4291636"/>
            <a:ext cx="1811660" cy="99029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平稳性检验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CE489A-CF04-4F12-B7F7-AAD083F31EA3}"/>
              </a:ext>
            </a:extLst>
          </p:cNvPr>
          <p:cNvSpPr txBox="1"/>
          <p:nvPr/>
        </p:nvSpPr>
        <p:spPr>
          <a:xfrm>
            <a:off x="6807188" y="4370042"/>
            <a:ext cx="39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0178C6-F700-4B93-BC37-F4839F67DEAD}"/>
              </a:ext>
            </a:extLst>
          </p:cNvPr>
          <p:cNvSpPr txBox="1"/>
          <p:nvPr/>
        </p:nvSpPr>
        <p:spPr>
          <a:xfrm>
            <a:off x="5567357" y="5440792"/>
            <a:ext cx="39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760CCC-C543-4B88-B8EF-8BB9D04224DC}"/>
              </a:ext>
            </a:extLst>
          </p:cNvPr>
          <p:cNvSpPr txBox="1"/>
          <p:nvPr/>
        </p:nvSpPr>
        <p:spPr>
          <a:xfrm>
            <a:off x="4011742" y="4369268"/>
            <a:ext cx="74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平稳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1DC3017-6BD1-4B9A-BD6F-7547D9CDC339}"/>
              </a:ext>
            </a:extLst>
          </p:cNvPr>
          <p:cNvSpPr txBox="1"/>
          <p:nvPr/>
        </p:nvSpPr>
        <p:spPr>
          <a:xfrm>
            <a:off x="3217720" y="3133300"/>
            <a:ext cx="421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非平稳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4259BA0F-B3FA-4E62-9F89-547633837AF8}"/>
              </a:ext>
            </a:extLst>
          </p:cNvPr>
          <p:cNvSpPr/>
          <p:nvPr/>
        </p:nvSpPr>
        <p:spPr>
          <a:xfrm>
            <a:off x="4659960" y="4291635"/>
            <a:ext cx="1811660" cy="99029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白噪声检验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3D6152-397A-462E-B884-317E986FFE10}"/>
              </a:ext>
            </a:extLst>
          </p:cNvPr>
          <p:cNvSpPr/>
          <p:nvPr/>
        </p:nvSpPr>
        <p:spPr>
          <a:xfrm rot="5400000">
            <a:off x="7238764" y="4414423"/>
            <a:ext cx="1539328" cy="744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确定参数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P,Q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A4E064-A883-4DC6-B49C-6C2C98AAEE7D}"/>
              </a:ext>
            </a:extLst>
          </p:cNvPr>
          <p:cNvSpPr/>
          <p:nvPr/>
        </p:nvSpPr>
        <p:spPr>
          <a:xfrm rot="5400000">
            <a:off x="8444743" y="4414423"/>
            <a:ext cx="1539328" cy="744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确定系统向量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96C07A0-3FF8-4F8F-A5D1-32C48290AC79}"/>
              </a:ext>
            </a:extLst>
          </p:cNvPr>
          <p:cNvSpPr/>
          <p:nvPr/>
        </p:nvSpPr>
        <p:spPr>
          <a:xfrm rot="5400000">
            <a:off x="10621045" y="4426286"/>
            <a:ext cx="1539328" cy="744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分析结束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E89484-3447-4382-B096-49238D253F9F}"/>
              </a:ext>
            </a:extLst>
          </p:cNvPr>
          <p:cNvSpPr/>
          <p:nvPr/>
        </p:nvSpPr>
        <p:spPr>
          <a:xfrm rot="5400000">
            <a:off x="4796126" y="1815789"/>
            <a:ext cx="1539328" cy="744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计算残差项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068A2BC-220A-4C75-B2D1-C9B5C0179EE3}"/>
              </a:ext>
            </a:extLst>
          </p:cNvPr>
          <p:cNvCxnSpPr>
            <a:stCxn id="4" idx="0"/>
            <a:endCxn id="5" idx="1"/>
          </p:cNvCxnSpPr>
          <p:nvPr/>
        </p:nvCxnSpPr>
        <p:spPr>
          <a:xfrm>
            <a:off x="1173650" y="4786784"/>
            <a:ext cx="11068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557B2B-4B52-431F-ABA2-EC0C5EB57C94}"/>
              </a:ext>
            </a:extLst>
          </p:cNvPr>
          <p:cNvCxnSpPr>
            <a:stCxn id="5" idx="3"/>
            <a:endCxn id="24" idx="1"/>
          </p:cNvCxnSpPr>
          <p:nvPr/>
        </p:nvCxnSpPr>
        <p:spPr>
          <a:xfrm flipV="1">
            <a:off x="4092143" y="4786783"/>
            <a:ext cx="5678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C685E92-C0EF-4127-ADD0-144BA0462488}"/>
              </a:ext>
            </a:extLst>
          </p:cNvPr>
          <p:cNvCxnSpPr>
            <a:stCxn id="24" idx="3"/>
            <a:endCxn id="30" idx="2"/>
          </p:cNvCxnSpPr>
          <p:nvPr/>
        </p:nvCxnSpPr>
        <p:spPr>
          <a:xfrm flipV="1">
            <a:off x="6471620" y="4786782"/>
            <a:ext cx="11644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F232FB2-FF2D-4511-8AB5-9B6DE44BFEB7}"/>
              </a:ext>
            </a:extLst>
          </p:cNvPr>
          <p:cNvCxnSpPr>
            <a:stCxn id="30" idx="0"/>
            <a:endCxn id="33" idx="2"/>
          </p:cNvCxnSpPr>
          <p:nvPr/>
        </p:nvCxnSpPr>
        <p:spPr>
          <a:xfrm>
            <a:off x="8380787" y="4786782"/>
            <a:ext cx="4612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D874E02-AEA5-4D58-AC88-02B9D599AB5B}"/>
              </a:ext>
            </a:extLst>
          </p:cNvPr>
          <p:cNvCxnSpPr>
            <a:stCxn id="36" idx="3"/>
            <a:endCxn id="24" idx="0"/>
          </p:cNvCxnSpPr>
          <p:nvPr/>
        </p:nvCxnSpPr>
        <p:spPr>
          <a:xfrm>
            <a:off x="5565790" y="2957812"/>
            <a:ext cx="0" cy="1333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385586ED-0C3C-4A02-8156-761772FC3428}"/>
              </a:ext>
            </a:extLst>
          </p:cNvPr>
          <p:cNvCxnSpPr>
            <a:stCxn id="33" idx="0"/>
            <a:endCxn id="36" idx="0"/>
          </p:cNvCxnSpPr>
          <p:nvPr/>
        </p:nvCxnSpPr>
        <p:spPr>
          <a:xfrm flipH="1" flipV="1">
            <a:off x="5938149" y="2188148"/>
            <a:ext cx="3648617" cy="2598634"/>
          </a:xfrm>
          <a:prstGeom prst="bentConnector3">
            <a:avLst>
              <a:gd name="adj1" fmla="val -171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35B7C12-6317-4253-951F-39B71FEF59EF}"/>
              </a:ext>
            </a:extLst>
          </p:cNvPr>
          <p:cNvCxnSpPr>
            <a:stCxn id="24" idx="2"/>
            <a:endCxn id="35" idx="2"/>
          </p:cNvCxnSpPr>
          <p:nvPr/>
        </p:nvCxnSpPr>
        <p:spPr>
          <a:xfrm rot="5400000" flipH="1" flipV="1">
            <a:off x="8050427" y="2314008"/>
            <a:ext cx="483285" cy="5452560"/>
          </a:xfrm>
          <a:prstGeom prst="bentConnector4">
            <a:avLst>
              <a:gd name="adj1" fmla="val -174109"/>
              <a:gd name="adj2" fmla="val 935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7A80238-A615-4597-9E3D-0D18E3F08DE9}"/>
              </a:ext>
            </a:extLst>
          </p:cNvPr>
          <p:cNvCxnSpPr>
            <a:cxnSpLocks/>
            <a:stCxn id="5" idx="0"/>
            <a:endCxn id="54" idx="3"/>
          </p:cNvCxnSpPr>
          <p:nvPr/>
        </p:nvCxnSpPr>
        <p:spPr>
          <a:xfrm flipV="1">
            <a:off x="3186313" y="2898294"/>
            <a:ext cx="0" cy="1393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E063F0BA-F9D9-46A7-AE8F-D22B264F6D38}"/>
              </a:ext>
            </a:extLst>
          </p:cNvPr>
          <p:cNvSpPr/>
          <p:nvPr/>
        </p:nvSpPr>
        <p:spPr>
          <a:xfrm rot="5400000">
            <a:off x="2446408" y="1786030"/>
            <a:ext cx="1479809" cy="744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差分运算确定差分次数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EF0199A-9E45-4E55-9217-14740F92EA40}"/>
              </a:ext>
            </a:extLst>
          </p:cNvPr>
          <p:cNvCxnSpPr>
            <a:stCxn id="54" idx="2"/>
          </p:cNvCxnSpPr>
          <p:nvPr/>
        </p:nvCxnSpPr>
        <p:spPr>
          <a:xfrm rot="10800000" flipV="1">
            <a:off x="1643974" y="2158390"/>
            <a:ext cx="1169980" cy="262839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3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918324-3561-4295-B23A-23E254CB475B}"/>
              </a:ext>
            </a:extLst>
          </p:cNvPr>
          <p:cNvSpPr/>
          <p:nvPr/>
        </p:nvSpPr>
        <p:spPr>
          <a:xfrm>
            <a:off x="4694548" y="509047"/>
            <a:ext cx="2403835" cy="744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对函数关系式做预测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5C21E6E1-8D9B-4C3A-9F6A-9DAC6334BD5B}"/>
              </a:ext>
            </a:extLst>
          </p:cNvPr>
          <p:cNvSpPr/>
          <p:nvPr/>
        </p:nvSpPr>
        <p:spPr>
          <a:xfrm>
            <a:off x="4308048" y="3429000"/>
            <a:ext cx="3176833" cy="127851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判断函数与数据是否匹配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E7DA27-4618-44B2-B6A7-09A2729C50B6}"/>
              </a:ext>
            </a:extLst>
          </p:cNvPr>
          <p:cNvSpPr/>
          <p:nvPr/>
        </p:nvSpPr>
        <p:spPr>
          <a:xfrm>
            <a:off x="4694548" y="2166986"/>
            <a:ext cx="2403835" cy="744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对数据集做回归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897B88-7D04-46B2-B4C6-3887F24E25AB}"/>
              </a:ext>
            </a:extLst>
          </p:cNvPr>
          <p:cNvSpPr/>
          <p:nvPr/>
        </p:nvSpPr>
        <p:spPr>
          <a:xfrm>
            <a:off x="4694546" y="5467939"/>
            <a:ext cx="2403835" cy="744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得到最终函数关系式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E3050A4-E89E-47CC-A206-69EDB36A7B0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96466" y="1253765"/>
            <a:ext cx="0" cy="913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BF10A27-D658-4FBE-A4E3-4C5B7A52C421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5896465" y="2911704"/>
            <a:ext cx="1" cy="517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0D6FAF-76E1-466E-BC6F-72110B74E17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896464" y="4707511"/>
            <a:ext cx="1" cy="76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134300-D99F-4396-8839-0227D24238A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005847" y="4068255"/>
            <a:ext cx="1302201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9B29021-4262-46F2-ADFA-AF430677961D}"/>
              </a:ext>
            </a:extLst>
          </p:cNvPr>
          <p:cNvCxnSpPr/>
          <p:nvPr/>
        </p:nvCxnSpPr>
        <p:spPr>
          <a:xfrm flipV="1">
            <a:off x="3005847" y="1710375"/>
            <a:ext cx="0" cy="2357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D3C061-33BB-4D2A-AB3D-B9065C0414D7}"/>
              </a:ext>
            </a:extLst>
          </p:cNvPr>
          <p:cNvCxnSpPr/>
          <p:nvPr/>
        </p:nvCxnSpPr>
        <p:spPr>
          <a:xfrm>
            <a:off x="3005847" y="1710375"/>
            <a:ext cx="289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049AFA7-360F-48DE-98C1-4E2A78E7B3EE}"/>
              </a:ext>
            </a:extLst>
          </p:cNvPr>
          <p:cNvSpPr txBox="1"/>
          <p:nvPr/>
        </p:nvSpPr>
        <p:spPr>
          <a:xfrm>
            <a:off x="3414410" y="3608962"/>
            <a:ext cx="398834" cy="3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CE489A-CF04-4F12-B7F7-AAD083F31EA3}"/>
              </a:ext>
            </a:extLst>
          </p:cNvPr>
          <p:cNvSpPr txBox="1"/>
          <p:nvPr/>
        </p:nvSpPr>
        <p:spPr>
          <a:xfrm>
            <a:off x="5896703" y="4851914"/>
            <a:ext cx="39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400051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464650637@qq.com</dc:creator>
  <cp:lastModifiedBy>hp</cp:lastModifiedBy>
  <cp:revision>4</cp:revision>
  <dcterms:created xsi:type="dcterms:W3CDTF">2021-08-06T06:05:57Z</dcterms:created>
  <dcterms:modified xsi:type="dcterms:W3CDTF">2021-08-13T17:16:39Z</dcterms:modified>
</cp:coreProperties>
</file>