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72" y="-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649BD-7C33-4BC5-8A6B-047CF575B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19FD54-4697-47C7-A02A-FC79A7DE5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B1D7B-EA20-42F2-B8A0-270EE4E3E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4D64-F470-4010-A829-FFCDCB496154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D6387-C955-4055-BD47-E91C2DFB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F1555B-6F25-4D0A-BD85-277C650D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C76D-8655-4ADF-AC98-E9BA7146F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58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BF5B9-D7DD-49F6-A4CD-431CC541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D4325C-F9B4-4826-AA09-9A5360EA5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628BA-FD13-4E12-9743-45DADA2E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4D64-F470-4010-A829-FFCDCB496154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1B533-0AD4-4263-8A07-60BBEC46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F51E9-A53D-413B-8B44-6C9DDA8F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C76D-8655-4ADF-AC98-E9BA7146F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27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AB295F-4761-4764-9698-5F8108A1F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F8BE7B-A508-4E12-9FA0-E2FE4AC7F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9D440-B4AB-4EE5-B45A-5E2AA1CD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4D64-F470-4010-A829-FFCDCB496154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530A8-E80F-43CF-8F17-58DCDF7CD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DD8CA-D541-46D3-A2D7-85B6699A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C76D-8655-4ADF-AC98-E9BA7146F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25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064C2-18FF-4A11-BAE2-4106BFE4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D5739-945F-4291-B056-A0CD6C7CE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D240A-F0A1-4DAD-B0D9-1496D419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4D64-F470-4010-A829-FFCDCB496154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FB8C6-2372-41F0-A03D-C3D7417D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8D380-26C3-480D-87BA-482E0660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C76D-8655-4ADF-AC98-E9BA7146F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0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380CB-B1BC-4E78-9D49-304EFC7D1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182A2C-9B21-4B73-ADE3-DEF37C073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1D6B25-B7E3-45E6-9A4C-F46DF270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4D64-F470-4010-A829-FFCDCB496154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BBF94E-475C-4475-82E4-496B97BD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5BC9B3-8745-47B3-A787-E79E2425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C76D-8655-4ADF-AC98-E9BA7146F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82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AA213-19ED-477E-9160-9C1678A8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FCD752-1271-46AE-8214-E0DBDD86A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26CE7C-CB38-4F01-A2C4-08370C770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8B8483-3157-4C17-B61F-E9D357B0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4D64-F470-4010-A829-FFCDCB496154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7D39CD-8CD5-4767-B38E-87E32A090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68B377-1035-469C-B821-1392B984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C76D-8655-4ADF-AC98-E9BA7146F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98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E83CA-3D1E-4EF4-9F68-0C46676F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E56FF9-E74E-4FEC-9597-9EBA6C9E5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5A9C91-5342-4ECD-9A74-B02F24DA6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2ECAF7-2537-4675-95D3-504F6FB8C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B0A59E-1865-4876-8F73-5FF72A49D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CEDA3E-538C-4CEA-A3FE-AC5500A3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4D64-F470-4010-A829-FFCDCB496154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473734-77E0-4C73-B5C2-7FF17E5F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A15CEF-482A-468D-B828-D0FF993C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C76D-8655-4ADF-AC98-E9BA7146F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32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CB974-78BB-4B17-B8CC-A9376366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E8F206-1A3D-4675-8F2B-6E17F03B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4D64-F470-4010-A829-FFCDCB496154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42BCD8-4A59-4FAC-93E1-7BF6D58D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65C3E1-EB81-4436-96F6-460B71B5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C76D-8655-4ADF-AC98-E9BA7146F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6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AB3866-DC66-4ED4-8A8C-4D613977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4D64-F470-4010-A829-FFCDCB496154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9EAEDC-7234-4985-A607-AF8B5A76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D6C8F5-C688-4D59-BA61-E33295D2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C76D-8655-4ADF-AC98-E9BA7146F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32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5A156-AA34-479E-A25B-2A21327D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90A9EE-AB5E-4250-AB58-65C91C6C4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D93E22-C157-4D87-B348-833DF74B2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E1F73E-AB1D-42E8-91F9-3F3232AE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4D64-F470-4010-A829-FFCDCB496154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404916-2F4C-4CDC-98E5-931B73C6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D03B56-0E31-42F3-87E7-749263AA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C76D-8655-4ADF-AC98-E9BA7146F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07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77D94-9F7E-461D-8933-774245751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265A90-E893-4372-BF1C-5A56487D7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7E456C-DDA1-4720-8DF6-02ABE08C2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201D5B-C440-4477-8937-073688F2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4D64-F470-4010-A829-FFCDCB496154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58A4F4-10EE-44D0-8F0D-823DA713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D5E12F-EAD4-406B-B5A6-F4C4D0EB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C76D-8655-4ADF-AC98-E9BA7146F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3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086A38-0642-4CAA-BEB1-D6FE26FB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2B6156-6DC2-4C3F-90D7-A370AFE39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71918-800F-4261-B6FC-DF6829E5E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C4D64-F470-4010-A829-FFCDCB496154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ED664-4C7E-4AE4-B1EC-188D11605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2CE04-D9FF-4AB9-BC04-C443F6329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EC76D-8655-4ADF-AC98-E9BA7146F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14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489C9ED2-CA3F-4B75-BB31-D2C68094901E}"/>
              </a:ext>
            </a:extLst>
          </p:cNvPr>
          <p:cNvGrpSpPr/>
          <p:nvPr/>
        </p:nvGrpSpPr>
        <p:grpSpPr>
          <a:xfrm>
            <a:off x="1261110" y="123190"/>
            <a:ext cx="6918960" cy="6511925"/>
            <a:chOff x="1261110" y="123190"/>
            <a:chExt cx="6918960" cy="6511925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92EE5095-82E9-4306-BDF7-9A8B73297A46}"/>
                </a:ext>
              </a:extLst>
            </p:cNvPr>
            <p:cNvGrpSpPr/>
            <p:nvPr/>
          </p:nvGrpSpPr>
          <p:grpSpPr>
            <a:xfrm>
              <a:off x="1261110" y="123190"/>
              <a:ext cx="6918960" cy="6511925"/>
              <a:chOff x="1261110" y="123190"/>
              <a:chExt cx="6918960" cy="6511925"/>
            </a:xfrm>
          </p:grpSpPr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C9B643E0-A117-4C1A-A447-8A0C65802645}"/>
                  </a:ext>
                </a:extLst>
              </p:cNvPr>
              <p:cNvGrpSpPr/>
              <p:nvPr/>
            </p:nvGrpSpPr>
            <p:grpSpPr>
              <a:xfrm>
                <a:off x="1261110" y="729615"/>
                <a:ext cx="6918960" cy="5905500"/>
                <a:chOff x="1234440" y="708660"/>
                <a:chExt cx="6918960" cy="5905500"/>
              </a:xfrm>
            </p:grpSpPr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5D4F54E9-D43E-4585-A936-15C9E95DE617}"/>
                    </a:ext>
                  </a:extLst>
                </p:cNvPr>
                <p:cNvGrpSpPr/>
                <p:nvPr/>
              </p:nvGrpSpPr>
              <p:grpSpPr>
                <a:xfrm>
                  <a:off x="1234440" y="708660"/>
                  <a:ext cx="6918960" cy="5905500"/>
                  <a:chOff x="1234440" y="708660"/>
                  <a:chExt cx="6918960" cy="5905500"/>
                </a:xfrm>
              </p:grpSpPr>
              <p:grpSp>
                <p:nvGrpSpPr>
                  <p:cNvPr id="7" name="组合 6">
                    <a:extLst>
                      <a:ext uri="{FF2B5EF4-FFF2-40B4-BE49-F238E27FC236}">
                        <a16:creationId xmlns:a16="http://schemas.microsoft.com/office/drawing/2014/main" id="{D9E48D02-B007-49B2-AF6C-A36118DCEC86}"/>
                      </a:ext>
                    </a:extLst>
                  </p:cNvPr>
                  <p:cNvGrpSpPr/>
                  <p:nvPr/>
                </p:nvGrpSpPr>
                <p:grpSpPr>
                  <a:xfrm>
                    <a:off x="1234440" y="708660"/>
                    <a:ext cx="6918960" cy="5905500"/>
                    <a:chOff x="1706880" y="312420"/>
                    <a:chExt cx="6918960" cy="5905500"/>
                  </a:xfrm>
                </p:grpSpPr>
                <p:sp>
                  <p:nvSpPr>
                    <p:cNvPr id="4" name="椭圆 3">
                      <a:extLst>
                        <a:ext uri="{FF2B5EF4-FFF2-40B4-BE49-F238E27FC236}">
                          <a16:creationId xmlns:a16="http://schemas.microsoft.com/office/drawing/2014/main" id="{687AE277-02FE-4FB6-9DDA-E668D176CE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0980" y="312420"/>
                      <a:ext cx="4594860" cy="45948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5" name="矩形 4">
                      <a:extLst>
                        <a:ext uri="{FF2B5EF4-FFF2-40B4-BE49-F238E27FC236}">
                          <a16:creationId xmlns:a16="http://schemas.microsoft.com/office/drawing/2014/main" id="{A757DDA7-4C5D-4FB4-854A-542E19CA17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43300" y="2522220"/>
                      <a:ext cx="5082540" cy="36957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3423D849-CA8D-4F9C-9755-725542B282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6880" y="1082040"/>
                      <a:ext cx="5082540" cy="36957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11" name="直接连接符 10">
                    <a:extLst>
                      <a:ext uri="{FF2B5EF4-FFF2-40B4-BE49-F238E27FC236}">
                        <a16:creationId xmlns:a16="http://schemas.microsoft.com/office/drawing/2014/main" id="{AB8E7C1C-259F-44B2-A35F-0100A44E2C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53400" y="2895600"/>
                    <a:ext cx="0" cy="24079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" name="直接箭头连接符 16">
                  <a:extLst>
                    <a:ext uri="{FF2B5EF4-FFF2-40B4-BE49-F238E27FC236}">
                      <a16:creationId xmlns:a16="http://schemas.microsoft.com/office/drawing/2014/main" id="{CCE310B3-1262-4F83-8368-B08FE897C59A}"/>
                    </a:ext>
                  </a:extLst>
                </p:cNvPr>
                <p:cNvCxnSpPr>
                  <a:cxnSpLocks/>
                  <a:stCxn id="4" idx="6"/>
                </p:cNvCxnSpPr>
                <p:nvPr/>
              </p:nvCxnSpPr>
              <p:spPr>
                <a:xfrm flipV="1">
                  <a:off x="8153400" y="1554480"/>
                  <a:ext cx="0" cy="145161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F19B8EB7-5047-43DB-9E78-F486546C82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58000" y="2895600"/>
                  <a:ext cx="12954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CC913720-ADFF-4BE2-BE18-6BA8E08F3B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09540" y="123190"/>
                <a:ext cx="1671320" cy="8267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25735135-D97D-4C6C-A55F-4EB8B281B2D8}"/>
                </a:ext>
              </a:extLst>
            </p:cNvPr>
            <p:cNvGrpSpPr/>
            <p:nvPr/>
          </p:nvGrpSpPr>
          <p:grpSpPr>
            <a:xfrm>
              <a:off x="5938520" y="949960"/>
              <a:ext cx="942340" cy="1960880"/>
              <a:chOff x="5938520" y="949960"/>
              <a:chExt cx="942340" cy="1960880"/>
            </a:xfrm>
          </p:grpSpPr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F7338D31-FC42-4111-A1B6-255154FCCCCB}"/>
                  </a:ext>
                </a:extLst>
              </p:cNvPr>
              <p:cNvCxnSpPr/>
              <p:nvPr/>
            </p:nvCxnSpPr>
            <p:spPr>
              <a:xfrm flipH="1">
                <a:off x="5938520" y="949960"/>
                <a:ext cx="942340" cy="19608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弧形 31">
                <a:extLst>
                  <a:ext uri="{FF2B5EF4-FFF2-40B4-BE49-F238E27FC236}">
                    <a16:creationId xmlns:a16="http://schemas.microsoft.com/office/drawing/2014/main" id="{48D3BD29-CD2F-4C3D-8D88-BD17255C1F27}"/>
                  </a:ext>
                </a:extLst>
              </p:cNvPr>
              <p:cNvSpPr/>
              <p:nvPr/>
            </p:nvSpPr>
            <p:spPr>
              <a:xfrm>
                <a:off x="6182360" y="2209801"/>
                <a:ext cx="73660" cy="6857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E9F718E-75DF-4DFA-8B5B-C08B0500B917}"/>
              </a:ext>
            </a:extLst>
          </p:cNvPr>
          <p:cNvCxnSpPr/>
          <p:nvPr/>
        </p:nvCxnSpPr>
        <p:spPr>
          <a:xfrm>
            <a:off x="5924972" y="2910840"/>
            <a:ext cx="73279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弧形 37">
            <a:extLst>
              <a:ext uri="{FF2B5EF4-FFF2-40B4-BE49-F238E27FC236}">
                <a16:creationId xmlns:a16="http://schemas.microsoft.com/office/drawing/2014/main" id="{3E2561E5-7B8A-49F9-A4C2-A92132B672AD}"/>
              </a:ext>
            </a:extLst>
          </p:cNvPr>
          <p:cNvSpPr/>
          <p:nvPr/>
        </p:nvSpPr>
        <p:spPr>
          <a:xfrm>
            <a:off x="5886449" y="2741296"/>
            <a:ext cx="273686" cy="234314"/>
          </a:xfrm>
          <a:prstGeom prst="arc">
            <a:avLst>
              <a:gd name="adj1" fmla="val 16200000"/>
              <a:gd name="adj2" fmla="val 134095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81F40F8-E242-4B79-BC7A-C886A4585CED}"/>
              </a:ext>
            </a:extLst>
          </p:cNvPr>
          <p:cNvSpPr/>
          <p:nvPr/>
        </p:nvSpPr>
        <p:spPr>
          <a:xfrm>
            <a:off x="6951392" y="2555796"/>
            <a:ext cx="28565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E64B3CF-8D10-488C-8F88-3BE6ECBA2037}"/>
              </a:ext>
            </a:extLst>
          </p:cNvPr>
          <p:cNvCxnSpPr>
            <a:cxnSpLocks/>
          </p:cNvCxnSpPr>
          <p:nvPr/>
        </p:nvCxnSpPr>
        <p:spPr>
          <a:xfrm flipH="1">
            <a:off x="5938520" y="894080"/>
            <a:ext cx="792480" cy="2016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517AFFAF-D004-4C15-BA08-1BD997178E61}"/>
              </a:ext>
            </a:extLst>
          </p:cNvPr>
          <p:cNvSpPr/>
          <p:nvPr/>
        </p:nvSpPr>
        <p:spPr>
          <a:xfrm>
            <a:off x="8206153" y="1390769"/>
            <a:ext cx="29206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4BD09AD-4D67-4062-B8C2-267536E48744}"/>
              </a:ext>
            </a:extLst>
          </p:cNvPr>
          <p:cNvSpPr/>
          <p:nvPr/>
        </p:nvSpPr>
        <p:spPr>
          <a:xfrm>
            <a:off x="6466519" y="1486337"/>
            <a:ext cx="31771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ρ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ED42184-4D8C-421A-AECD-AE9B731B6E53}"/>
              </a:ext>
            </a:extLst>
          </p:cNvPr>
          <p:cNvSpPr/>
          <p:nvPr/>
        </p:nvSpPr>
        <p:spPr>
          <a:xfrm>
            <a:off x="6083421" y="2512933"/>
            <a:ext cx="30328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γ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F9BC6E6-8E4D-462C-AC13-9C3C21CA8F05}"/>
              </a:ext>
            </a:extLst>
          </p:cNvPr>
          <p:cNvSpPr/>
          <p:nvPr/>
        </p:nvSpPr>
        <p:spPr>
          <a:xfrm>
            <a:off x="5924972" y="1848763"/>
            <a:ext cx="43633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dγ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5726086-27EB-472C-B0BD-AA6239EC2A49}"/>
              </a:ext>
            </a:extLst>
          </p:cNvPr>
          <p:cNvSpPr/>
          <p:nvPr/>
        </p:nvSpPr>
        <p:spPr>
          <a:xfrm>
            <a:off x="5686939" y="117475"/>
            <a:ext cx="29206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63CE48A-B4EB-4470-8C08-0068C56BD95F}"/>
              </a:ext>
            </a:extLst>
          </p:cNvPr>
          <p:cNvCxnSpPr>
            <a:cxnSpLocks/>
          </p:cNvCxnSpPr>
          <p:nvPr/>
        </p:nvCxnSpPr>
        <p:spPr>
          <a:xfrm flipV="1">
            <a:off x="6866890" y="117475"/>
            <a:ext cx="0" cy="832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0340214-4068-4A88-BC4D-A73303767A64}"/>
              </a:ext>
            </a:extLst>
          </p:cNvPr>
          <p:cNvCxnSpPr>
            <a:cxnSpLocks/>
          </p:cNvCxnSpPr>
          <p:nvPr/>
        </p:nvCxnSpPr>
        <p:spPr>
          <a:xfrm>
            <a:off x="5209540" y="121285"/>
            <a:ext cx="165735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4C4F830-D892-4D31-BBC7-A30D781DAC8C}"/>
              </a:ext>
            </a:extLst>
          </p:cNvPr>
          <p:cNvCxnSpPr>
            <a:cxnSpLocks/>
          </p:cNvCxnSpPr>
          <p:nvPr/>
        </p:nvCxnSpPr>
        <p:spPr>
          <a:xfrm>
            <a:off x="5209540" y="117475"/>
            <a:ext cx="0" cy="83248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63B2443-A9F3-4984-A692-6ED06EB969BB}"/>
              </a:ext>
            </a:extLst>
          </p:cNvPr>
          <p:cNvCxnSpPr>
            <a:cxnSpLocks/>
          </p:cNvCxnSpPr>
          <p:nvPr/>
        </p:nvCxnSpPr>
        <p:spPr>
          <a:xfrm flipH="1" flipV="1">
            <a:off x="5209539" y="935672"/>
            <a:ext cx="1671321" cy="7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4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FB5E74F-1BAC-4DBC-B986-513CE6526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74796">
            <a:off x="6672829" y="794969"/>
            <a:ext cx="295514" cy="233128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489C9ED2-CA3F-4B75-BB31-D2C68094901E}"/>
              </a:ext>
            </a:extLst>
          </p:cNvPr>
          <p:cNvGrpSpPr/>
          <p:nvPr/>
        </p:nvGrpSpPr>
        <p:grpSpPr>
          <a:xfrm>
            <a:off x="1272419" y="123190"/>
            <a:ext cx="6907651" cy="6511925"/>
            <a:chOff x="1272419" y="123190"/>
            <a:chExt cx="6907651" cy="6511925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92EE5095-82E9-4306-BDF7-9A8B73297A46}"/>
                </a:ext>
              </a:extLst>
            </p:cNvPr>
            <p:cNvGrpSpPr/>
            <p:nvPr/>
          </p:nvGrpSpPr>
          <p:grpSpPr>
            <a:xfrm>
              <a:off x="1272419" y="123190"/>
              <a:ext cx="6907651" cy="6511925"/>
              <a:chOff x="1272419" y="123190"/>
              <a:chExt cx="6907651" cy="6511925"/>
            </a:xfrm>
          </p:grpSpPr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C9B643E0-A117-4C1A-A447-8A0C65802645}"/>
                  </a:ext>
                </a:extLst>
              </p:cNvPr>
              <p:cNvGrpSpPr/>
              <p:nvPr/>
            </p:nvGrpSpPr>
            <p:grpSpPr>
              <a:xfrm>
                <a:off x="1272419" y="729615"/>
                <a:ext cx="6907651" cy="5905500"/>
                <a:chOff x="1245749" y="708660"/>
                <a:chExt cx="6907651" cy="5905500"/>
              </a:xfrm>
            </p:grpSpPr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5D4F54E9-D43E-4585-A936-15C9E95DE617}"/>
                    </a:ext>
                  </a:extLst>
                </p:cNvPr>
                <p:cNvGrpSpPr/>
                <p:nvPr/>
              </p:nvGrpSpPr>
              <p:grpSpPr>
                <a:xfrm>
                  <a:off x="1245749" y="708660"/>
                  <a:ext cx="6907651" cy="5905500"/>
                  <a:chOff x="1245749" y="708660"/>
                  <a:chExt cx="6907651" cy="5905500"/>
                </a:xfrm>
              </p:grpSpPr>
              <p:grpSp>
                <p:nvGrpSpPr>
                  <p:cNvPr id="7" name="组合 6">
                    <a:extLst>
                      <a:ext uri="{FF2B5EF4-FFF2-40B4-BE49-F238E27FC236}">
                        <a16:creationId xmlns:a16="http://schemas.microsoft.com/office/drawing/2014/main" id="{D9E48D02-B007-49B2-AF6C-A36118DCEC86}"/>
                      </a:ext>
                    </a:extLst>
                  </p:cNvPr>
                  <p:cNvGrpSpPr/>
                  <p:nvPr/>
                </p:nvGrpSpPr>
                <p:grpSpPr>
                  <a:xfrm>
                    <a:off x="1245749" y="708660"/>
                    <a:ext cx="6907651" cy="5905500"/>
                    <a:chOff x="1718189" y="312420"/>
                    <a:chExt cx="6907651" cy="5905500"/>
                  </a:xfrm>
                </p:grpSpPr>
                <p:sp>
                  <p:nvSpPr>
                    <p:cNvPr id="4" name="椭圆 3">
                      <a:extLst>
                        <a:ext uri="{FF2B5EF4-FFF2-40B4-BE49-F238E27FC236}">
                          <a16:creationId xmlns:a16="http://schemas.microsoft.com/office/drawing/2014/main" id="{687AE277-02FE-4FB6-9DDA-E668D176CE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0980" y="312420"/>
                      <a:ext cx="4594860" cy="459486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5" name="矩形 4">
                      <a:extLst>
                        <a:ext uri="{FF2B5EF4-FFF2-40B4-BE49-F238E27FC236}">
                          <a16:creationId xmlns:a16="http://schemas.microsoft.com/office/drawing/2014/main" id="{A757DDA7-4C5D-4FB4-854A-542E19CA17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43300" y="2522220"/>
                      <a:ext cx="5082540" cy="36957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3423D849-CA8D-4F9C-9755-725542B282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8189" y="1069142"/>
                      <a:ext cx="5082540" cy="36957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11" name="直接连接符 10">
                    <a:extLst>
                      <a:ext uri="{FF2B5EF4-FFF2-40B4-BE49-F238E27FC236}">
                        <a16:creationId xmlns:a16="http://schemas.microsoft.com/office/drawing/2014/main" id="{AB8E7C1C-259F-44B2-A35F-0100A44E2C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53400" y="2895600"/>
                    <a:ext cx="0" cy="240792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" name="直接箭头连接符 16">
                  <a:extLst>
                    <a:ext uri="{FF2B5EF4-FFF2-40B4-BE49-F238E27FC236}">
                      <a16:creationId xmlns:a16="http://schemas.microsoft.com/office/drawing/2014/main" id="{CCE310B3-1262-4F83-8368-B08FE897C59A}"/>
                    </a:ext>
                  </a:extLst>
                </p:cNvPr>
                <p:cNvCxnSpPr>
                  <a:stCxn id="4" idx="6"/>
                </p:cNvCxnSpPr>
                <p:nvPr/>
              </p:nvCxnSpPr>
              <p:spPr>
                <a:xfrm flipV="1">
                  <a:off x="8153400" y="1554480"/>
                  <a:ext cx="0" cy="145161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F19B8EB7-5047-43DB-9E78-F486546C82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58000" y="2895600"/>
                  <a:ext cx="12954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CC913720-ADFF-4BE2-BE18-6BA8E08F3B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09540" y="123190"/>
                <a:ext cx="1671320" cy="8267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25735135-D97D-4C6C-A55F-4EB8B281B2D8}"/>
                </a:ext>
              </a:extLst>
            </p:cNvPr>
            <p:cNvGrpSpPr/>
            <p:nvPr/>
          </p:nvGrpSpPr>
          <p:grpSpPr>
            <a:xfrm>
              <a:off x="5938520" y="949960"/>
              <a:ext cx="942340" cy="1960880"/>
              <a:chOff x="5938520" y="949960"/>
              <a:chExt cx="942340" cy="1960880"/>
            </a:xfrm>
          </p:grpSpPr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F7338D31-FC42-4111-A1B6-255154FCCCCB}"/>
                  </a:ext>
                </a:extLst>
              </p:cNvPr>
              <p:cNvCxnSpPr/>
              <p:nvPr/>
            </p:nvCxnSpPr>
            <p:spPr>
              <a:xfrm flipH="1">
                <a:off x="5938520" y="949960"/>
                <a:ext cx="942340" cy="19608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弧形 31">
                <a:extLst>
                  <a:ext uri="{FF2B5EF4-FFF2-40B4-BE49-F238E27FC236}">
                    <a16:creationId xmlns:a16="http://schemas.microsoft.com/office/drawing/2014/main" id="{48D3BD29-CD2F-4C3D-8D88-BD17255C1F27}"/>
                  </a:ext>
                </a:extLst>
              </p:cNvPr>
              <p:cNvSpPr/>
              <p:nvPr/>
            </p:nvSpPr>
            <p:spPr>
              <a:xfrm>
                <a:off x="6182360" y="2209801"/>
                <a:ext cx="73660" cy="6857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E9F718E-75DF-4DFA-8B5B-C08B0500B917}"/>
              </a:ext>
            </a:extLst>
          </p:cNvPr>
          <p:cNvCxnSpPr/>
          <p:nvPr/>
        </p:nvCxnSpPr>
        <p:spPr>
          <a:xfrm>
            <a:off x="5938520" y="2910840"/>
            <a:ext cx="73279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弧形 37">
            <a:extLst>
              <a:ext uri="{FF2B5EF4-FFF2-40B4-BE49-F238E27FC236}">
                <a16:creationId xmlns:a16="http://schemas.microsoft.com/office/drawing/2014/main" id="{3E2561E5-7B8A-49F9-A4C2-A92132B672AD}"/>
              </a:ext>
            </a:extLst>
          </p:cNvPr>
          <p:cNvSpPr/>
          <p:nvPr/>
        </p:nvSpPr>
        <p:spPr>
          <a:xfrm>
            <a:off x="5886449" y="2741296"/>
            <a:ext cx="273686" cy="234314"/>
          </a:xfrm>
          <a:prstGeom prst="arc">
            <a:avLst>
              <a:gd name="adj1" fmla="val 16200000"/>
              <a:gd name="adj2" fmla="val 134095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81F40F8-E242-4B79-BC7A-C886A4585CED}"/>
              </a:ext>
            </a:extLst>
          </p:cNvPr>
          <p:cNvSpPr/>
          <p:nvPr/>
        </p:nvSpPr>
        <p:spPr>
          <a:xfrm>
            <a:off x="6951392" y="2555796"/>
            <a:ext cx="28565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E64B3CF-8D10-488C-8F88-3BE6ECBA2037}"/>
              </a:ext>
            </a:extLst>
          </p:cNvPr>
          <p:cNvCxnSpPr>
            <a:cxnSpLocks/>
          </p:cNvCxnSpPr>
          <p:nvPr/>
        </p:nvCxnSpPr>
        <p:spPr>
          <a:xfrm flipH="1">
            <a:off x="5938520" y="894080"/>
            <a:ext cx="792480" cy="2016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517AFFAF-D004-4C15-BA08-1BD997178E61}"/>
              </a:ext>
            </a:extLst>
          </p:cNvPr>
          <p:cNvSpPr/>
          <p:nvPr/>
        </p:nvSpPr>
        <p:spPr>
          <a:xfrm>
            <a:off x="8206153" y="1390769"/>
            <a:ext cx="29206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4BD09AD-4D67-4062-B8C2-267536E48744}"/>
              </a:ext>
            </a:extLst>
          </p:cNvPr>
          <p:cNvSpPr/>
          <p:nvPr/>
        </p:nvSpPr>
        <p:spPr>
          <a:xfrm>
            <a:off x="6466519" y="1486337"/>
            <a:ext cx="31771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ρ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ED42184-4D8C-421A-AECD-AE9B731B6E53}"/>
              </a:ext>
            </a:extLst>
          </p:cNvPr>
          <p:cNvSpPr/>
          <p:nvPr/>
        </p:nvSpPr>
        <p:spPr>
          <a:xfrm>
            <a:off x="6083421" y="2512933"/>
            <a:ext cx="30328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γ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F9BC6E6-8E4D-462C-AC13-9C3C21CA8F05}"/>
              </a:ext>
            </a:extLst>
          </p:cNvPr>
          <p:cNvSpPr/>
          <p:nvPr/>
        </p:nvSpPr>
        <p:spPr>
          <a:xfrm>
            <a:off x="5924972" y="1848763"/>
            <a:ext cx="43633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dγ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5726086-27EB-472C-B0BD-AA6239EC2A49}"/>
              </a:ext>
            </a:extLst>
          </p:cNvPr>
          <p:cNvSpPr/>
          <p:nvPr/>
        </p:nvSpPr>
        <p:spPr>
          <a:xfrm>
            <a:off x="5686939" y="117475"/>
            <a:ext cx="29206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F09F33B-9EA3-49F7-8E29-6811458CDB27}"/>
              </a:ext>
            </a:extLst>
          </p:cNvPr>
          <p:cNvSpPr/>
          <p:nvPr/>
        </p:nvSpPr>
        <p:spPr>
          <a:xfrm>
            <a:off x="-833942" y="2355314"/>
            <a:ext cx="5082540" cy="3695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E1D91E5-DD9F-4556-BE3B-B4CD3CFE1E6A}"/>
              </a:ext>
            </a:extLst>
          </p:cNvPr>
          <p:cNvSpPr/>
          <p:nvPr/>
        </p:nvSpPr>
        <p:spPr>
          <a:xfrm>
            <a:off x="1126097" y="3131185"/>
            <a:ext cx="5017043" cy="3533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7AD8AE3-EB55-47BB-B9B3-9693FA41F562}"/>
              </a:ext>
            </a:extLst>
          </p:cNvPr>
          <p:cNvSpPr/>
          <p:nvPr/>
        </p:nvSpPr>
        <p:spPr>
          <a:xfrm rot="18744647">
            <a:off x="3997947" y="2667856"/>
            <a:ext cx="1389046" cy="10990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8DF9752-787B-414C-A443-3FEE4A1DC8CD}"/>
              </a:ext>
            </a:extLst>
          </p:cNvPr>
          <p:cNvSpPr/>
          <p:nvPr/>
        </p:nvSpPr>
        <p:spPr>
          <a:xfrm>
            <a:off x="6783071" y="650838"/>
            <a:ext cx="4988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vdt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C2E822-8E9E-4C91-B476-57DCF53BBA4F}"/>
              </a:ext>
            </a:extLst>
          </p:cNvPr>
          <p:cNvSpPr/>
          <p:nvPr/>
        </p:nvSpPr>
        <p:spPr>
          <a:xfrm>
            <a:off x="6335113" y="553167"/>
            <a:ext cx="1124867" cy="74786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35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489C9ED2-CA3F-4B75-BB31-D2C68094901E}"/>
              </a:ext>
            </a:extLst>
          </p:cNvPr>
          <p:cNvGrpSpPr/>
          <p:nvPr/>
        </p:nvGrpSpPr>
        <p:grpSpPr>
          <a:xfrm>
            <a:off x="826770" y="119588"/>
            <a:ext cx="6918960" cy="6359317"/>
            <a:chOff x="1261110" y="275798"/>
            <a:chExt cx="6918960" cy="635931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92EE5095-82E9-4306-BDF7-9A8B73297A46}"/>
                </a:ext>
              </a:extLst>
            </p:cNvPr>
            <p:cNvGrpSpPr/>
            <p:nvPr/>
          </p:nvGrpSpPr>
          <p:grpSpPr>
            <a:xfrm>
              <a:off x="1261110" y="275798"/>
              <a:ext cx="6918960" cy="6359317"/>
              <a:chOff x="1261110" y="275798"/>
              <a:chExt cx="6918960" cy="6359317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D9E48D02-B007-49B2-AF6C-A36118DCEC86}"/>
                  </a:ext>
                </a:extLst>
              </p:cNvPr>
              <p:cNvGrpSpPr/>
              <p:nvPr/>
            </p:nvGrpSpPr>
            <p:grpSpPr>
              <a:xfrm>
                <a:off x="1261110" y="1499235"/>
                <a:ext cx="6918960" cy="5135880"/>
                <a:chOff x="1706880" y="1082040"/>
                <a:chExt cx="6918960" cy="5135880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A757DDA7-4C5D-4FB4-854A-542E19CA1792}"/>
                    </a:ext>
                  </a:extLst>
                </p:cNvPr>
                <p:cNvSpPr/>
                <p:nvPr/>
              </p:nvSpPr>
              <p:spPr>
                <a:xfrm>
                  <a:off x="3543300" y="2522220"/>
                  <a:ext cx="5082540" cy="36957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3423D849-CA8D-4F9C-9755-725542B28244}"/>
                    </a:ext>
                  </a:extLst>
                </p:cNvPr>
                <p:cNvSpPr/>
                <p:nvPr/>
              </p:nvSpPr>
              <p:spPr>
                <a:xfrm>
                  <a:off x="1706880" y="1082040"/>
                  <a:ext cx="5082540" cy="36957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CC913720-ADFF-4BE2-BE18-6BA8E08F3B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43880" y="275798"/>
                <a:ext cx="1671320" cy="8267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弧形 31">
              <a:extLst>
                <a:ext uri="{FF2B5EF4-FFF2-40B4-BE49-F238E27FC236}">
                  <a16:creationId xmlns:a16="http://schemas.microsoft.com/office/drawing/2014/main" id="{48D3BD29-CD2F-4C3D-8D88-BD17255C1F27}"/>
                </a:ext>
              </a:extLst>
            </p:cNvPr>
            <p:cNvSpPr/>
            <p:nvPr/>
          </p:nvSpPr>
          <p:spPr>
            <a:xfrm>
              <a:off x="6182360" y="2209801"/>
              <a:ext cx="73660" cy="6857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E9F718E-75DF-4DFA-8B5B-C08B0500B917}"/>
              </a:ext>
            </a:extLst>
          </p:cNvPr>
          <p:cNvCxnSpPr/>
          <p:nvPr/>
        </p:nvCxnSpPr>
        <p:spPr>
          <a:xfrm>
            <a:off x="5924972" y="2910840"/>
            <a:ext cx="73279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弧形 37">
            <a:extLst>
              <a:ext uri="{FF2B5EF4-FFF2-40B4-BE49-F238E27FC236}">
                <a16:creationId xmlns:a16="http://schemas.microsoft.com/office/drawing/2014/main" id="{3E2561E5-7B8A-49F9-A4C2-A92132B672AD}"/>
              </a:ext>
            </a:extLst>
          </p:cNvPr>
          <p:cNvSpPr/>
          <p:nvPr/>
        </p:nvSpPr>
        <p:spPr>
          <a:xfrm rot="17541089">
            <a:off x="6638142" y="737956"/>
            <a:ext cx="275083" cy="302587"/>
          </a:xfrm>
          <a:prstGeom prst="arc">
            <a:avLst>
              <a:gd name="adj1" fmla="val 16200000"/>
              <a:gd name="adj2" fmla="val 134095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81F40F8-E242-4B79-BC7A-C886A4585CED}"/>
              </a:ext>
            </a:extLst>
          </p:cNvPr>
          <p:cNvSpPr/>
          <p:nvPr/>
        </p:nvSpPr>
        <p:spPr>
          <a:xfrm>
            <a:off x="6951392" y="2555796"/>
            <a:ext cx="28565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17AFFAF-D004-4C15-BA08-1BD997178E61}"/>
              </a:ext>
            </a:extLst>
          </p:cNvPr>
          <p:cNvSpPr/>
          <p:nvPr/>
        </p:nvSpPr>
        <p:spPr>
          <a:xfrm>
            <a:off x="8206153" y="1390769"/>
            <a:ext cx="29206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4BD09AD-4D67-4062-B8C2-267536E48744}"/>
              </a:ext>
            </a:extLst>
          </p:cNvPr>
          <p:cNvSpPr/>
          <p:nvPr/>
        </p:nvSpPr>
        <p:spPr>
          <a:xfrm>
            <a:off x="6466519" y="1486337"/>
            <a:ext cx="31771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ρ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ED42184-4D8C-421A-AECD-AE9B731B6E53}"/>
              </a:ext>
            </a:extLst>
          </p:cNvPr>
          <p:cNvSpPr/>
          <p:nvPr/>
        </p:nvSpPr>
        <p:spPr>
          <a:xfrm>
            <a:off x="6553060" y="390559"/>
            <a:ext cx="30328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γ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F9BC6E6-8E4D-462C-AC13-9C3C21CA8F05}"/>
              </a:ext>
            </a:extLst>
          </p:cNvPr>
          <p:cNvSpPr/>
          <p:nvPr/>
        </p:nvSpPr>
        <p:spPr>
          <a:xfrm>
            <a:off x="5924972" y="1848763"/>
            <a:ext cx="43633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dγ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5726086-27EB-472C-B0BD-AA6239EC2A49}"/>
              </a:ext>
            </a:extLst>
          </p:cNvPr>
          <p:cNvSpPr/>
          <p:nvPr/>
        </p:nvSpPr>
        <p:spPr>
          <a:xfrm>
            <a:off x="5654688" y="115985"/>
            <a:ext cx="49885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vdt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63CE48A-B4EB-4470-8C08-0068C56BD95F}"/>
              </a:ext>
            </a:extLst>
          </p:cNvPr>
          <p:cNvCxnSpPr>
            <a:cxnSpLocks/>
          </p:cNvCxnSpPr>
          <p:nvPr/>
        </p:nvCxnSpPr>
        <p:spPr>
          <a:xfrm flipV="1">
            <a:off x="6866890" y="117475"/>
            <a:ext cx="0" cy="832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0340214-4068-4A88-BC4D-A73303767A64}"/>
              </a:ext>
            </a:extLst>
          </p:cNvPr>
          <p:cNvCxnSpPr>
            <a:cxnSpLocks/>
          </p:cNvCxnSpPr>
          <p:nvPr/>
        </p:nvCxnSpPr>
        <p:spPr>
          <a:xfrm>
            <a:off x="5209540" y="121285"/>
            <a:ext cx="165735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4C4F830-D892-4D31-BBC7-A30D781DAC8C}"/>
              </a:ext>
            </a:extLst>
          </p:cNvPr>
          <p:cNvCxnSpPr>
            <a:cxnSpLocks/>
          </p:cNvCxnSpPr>
          <p:nvPr/>
        </p:nvCxnSpPr>
        <p:spPr>
          <a:xfrm>
            <a:off x="5209540" y="117475"/>
            <a:ext cx="0" cy="83248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63B2443-A9F3-4984-A692-6ED06EB969BB}"/>
              </a:ext>
            </a:extLst>
          </p:cNvPr>
          <p:cNvCxnSpPr>
            <a:cxnSpLocks/>
          </p:cNvCxnSpPr>
          <p:nvPr/>
        </p:nvCxnSpPr>
        <p:spPr>
          <a:xfrm flipH="1" flipV="1">
            <a:off x="5209539" y="935672"/>
            <a:ext cx="1671321" cy="7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1EEC932C-67E4-45A3-9D50-348C9A1EA00D}"/>
              </a:ext>
            </a:extLst>
          </p:cNvPr>
          <p:cNvSpPr/>
          <p:nvPr/>
        </p:nvSpPr>
        <p:spPr>
          <a:xfrm>
            <a:off x="6856348" y="250454"/>
            <a:ext cx="14340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vdt·cos(γ)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531909-3FA5-42AC-AA4D-C771031D9BCC}"/>
              </a:ext>
            </a:extLst>
          </p:cNvPr>
          <p:cNvSpPr/>
          <p:nvPr/>
        </p:nvSpPr>
        <p:spPr>
          <a:xfrm>
            <a:off x="5242785" y="895285"/>
            <a:ext cx="14340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vdt·sin(γ)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477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AE6A545-BEA3-4666-A425-DA613F7CE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815" y="0"/>
            <a:ext cx="478037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155828D-9FC1-40E1-8FFA-76B36017D8F4}"/>
              </a:ext>
            </a:extLst>
          </p:cNvPr>
          <p:cNvCxnSpPr>
            <a:cxnSpLocks/>
          </p:cNvCxnSpPr>
          <p:nvPr/>
        </p:nvCxnSpPr>
        <p:spPr>
          <a:xfrm flipV="1">
            <a:off x="6835140" y="3455670"/>
            <a:ext cx="0" cy="1482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37515DA-4963-482B-BA1F-9B0C26EA1836}"/>
              </a:ext>
            </a:extLst>
          </p:cNvPr>
          <p:cNvCxnSpPr>
            <a:cxnSpLocks/>
          </p:cNvCxnSpPr>
          <p:nvPr/>
        </p:nvCxnSpPr>
        <p:spPr>
          <a:xfrm>
            <a:off x="4803140" y="3465195"/>
            <a:ext cx="0" cy="1320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6B776CA-DBB0-4F90-8603-BB6EEFD3C331}"/>
              </a:ext>
            </a:extLst>
          </p:cNvPr>
          <p:cNvCxnSpPr>
            <a:cxnSpLocks/>
          </p:cNvCxnSpPr>
          <p:nvPr/>
        </p:nvCxnSpPr>
        <p:spPr>
          <a:xfrm>
            <a:off x="4800600" y="4841875"/>
            <a:ext cx="0" cy="1320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221812C-2B4A-4E97-94E9-8DD00E9F2F52}"/>
              </a:ext>
            </a:extLst>
          </p:cNvPr>
          <p:cNvCxnSpPr>
            <a:cxnSpLocks/>
          </p:cNvCxnSpPr>
          <p:nvPr/>
        </p:nvCxnSpPr>
        <p:spPr>
          <a:xfrm flipH="1">
            <a:off x="5758815" y="2126932"/>
            <a:ext cx="35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17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E23B1376-AC44-4225-814C-DB90832D0297}"/>
              </a:ext>
            </a:extLst>
          </p:cNvPr>
          <p:cNvGrpSpPr/>
          <p:nvPr/>
        </p:nvGrpSpPr>
        <p:grpSpPr>
          <a:xfrm>
            <a:off x="2686157" y="-224640"/>
            <a:ext cx="4372249" cy="5191598"/>
            <a:chOff x="2686157" y="-224640"/>
            <a:chExt cx="4372249" cy="5191598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D4F54E9-D43E-4585-A936-15C9E95DE617}"/>
                </a:ext>
              </a:extLst>
            </p:cNvPr>
            <p:cNvGrpSpPr/>
            <p:nvPr/>
          </p:nvGrpSpPr>
          <p:grpSpPr>
            <a:xfrm>
              <a:off x="4267200" y="1723803"/>
              <a:ext cx="2791206" cy="3243155"/>
              <a:chOff x="3070860" y="708660"/>
              <a:chExt cx="5082540" cy="5905500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D9E48D02-B007-49B2-AF6C-A36118DCEC86}"/>
                  </a:ext>
                </a:extLst>
              </p:cNvPr>
              <p:cNvGrpSpPr/>
              <p:nvPr/>
            </p:nvGrpSpPr>
            <p:grpSpPr>
              <a:xfrm>
                <a:off x="3070860" y="708660"/>
                <a:ext cx="5082540" cy="5905500"/>
                <a:chOff x="3543300" y="312420"/>
                <a:chExt cx="5082540" cy="5905500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687AE277-02FE-4FB6-9DDA-E668D176CE38}"/>
                    </a:ext>
                  </a:extLst>
                </p:cNvPr>
                <p:cNvSpPr/>
                <p:nvPr/>
              </p:nvSpPr>
              <p:spPr>
                <a:xfrm>
                  <a:off x="4030980" y="312420"/>
                  <a:ext cx="4594860" cy="45948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A757DDA7-4C5D-4FB4-854A-542E19CA1792}"/>
                    </a:ext>
                  </a:extLst>
                </p:cNvPr>
                <p:cNvSpPr/>
                <p:nvPr/>
              </p:nvSpPr>
              <p:spPr>
                <a:xfrm>
                  <a:off x="3543300" y="2522220"/>
                  <a:ext cx="5082540" cy="36957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AB8E7C1C-259F-44B2-A35F-0100A44E2C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3400" y="2895600"/>
                <a:ext cx="0" cy="240792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弧形 15">
              <a:extLst>
                <a:ext uri="{FF2B5EF4-FFF2-40B4-BE49-F238E27FC236}">
                  <a16:creationId xmlns:a16="http://schemas.microsoft.com/office/drawing/2014/main" id="{F4274BF7-3966-4DB9-B017-4A8FE3007435}"/>
                </a:ext>
              </a:extLst>
            </p:cNvPr>
            <p:cNvSpPr/>
            <p:nvPr/>
          </p:nvSpPr>
          <p:spPr>
            <a:xfrm rot="3191413">
              <a:off x="2940585" y="-224637"/>
              <a:ext cx="2523383" cy="2523377"/>
            </a:xfrm>
            <a:prstGeom prst="arc">
              <a:avLst>
                <a:gd name="adj1" fmla="val 18339159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C27BD7C-F55B-4BE1-9685-19DA8175077B}"/>
                </a:ext>
              </a:extLst>
            </p:cNvPr>
            <p:cNvSpPr/>
            <p:nvPr/>
          </p:nvSpPr>
          <p:spPr>
            <a:xfrm>
              <a:off x="2686157" y="2046710"/>
              <a:ext cx="2523383" cy="25233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弧形 51">
            <a:extLst>
              <a:ext uri="{FF2B5EF4-FFF2-40B4-BE49-F238E27FC236}">
                <a16:creationId xmlns:a16="http://schemas.microsoft.com/office/drawing/2014/main" id="{5F069D25-585E-4E0F-B4B3-EE6CAF466EA8}"/>
              </a:ext>
            </a:extLst>
          </p:cNvPr>
          <p:cNvSpPr/>
          <p:nvPr/>
        </p:nvSpPr>
        <p:spPr>
          <a:xfrm rot="16200000">
            <a:off x="4438500" y="1823735"/>
            <a:ext cx="2523383" cy="2448607"/>
          </a:xfrm>
          <a:prstGeom prst="arc">
            <a:avLst>
              <a:gd name="adj1" fmla="val 16128236"/>
              <a:gd name="adj2" fmla="val 19513037"/>
            </a:avLst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63E4185-BF83-4A00-9EC9-33F60557EE05}"/>
              </a:ext>
            </a:extLst>
          </p:cNvPr>
          <p:cNvCxnSpPr>
            <a:cxnSpLocks/>
          </p:cNvCxnSpPr>
          <p:nvPr/>
        </p:nvCxnSpPr>
        <p:spPr>
          <a:xfrm>
            <a:off x="5470652" y="1000983"/>
            <a:ext cx="0" cy="23340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3E36BB30-AC7C-4B05-9F4A-8AFAAE135F87}"/>
              </a:ext>
            </a:extLst>
          </p:cNvPr>
          <p:cNvSpPr/>
          <p:nvPr/>
        </p:nvSpPr>
        <p:spPr>
          <a:xfrm>
            <a:off x="5968377" y="2803153"/>
            <a:ext cx="600059" cy="15191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46295FF-074C-47B4-A946-A4B977E98F43}"/>
              </a:ext>
            </a:extLst>
          </p:cNvPr>
          <p:cNvCxnSpPr/>
          <p:nvPr/>
        </p:nvCxnSpPr>
        <p:spPr>
          <a:xfrm>
            <a:off x="5470652" y="3098800"/>
            <a:ext cx="49772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B3677D3-C8AB-45D3-8960-1F7C5312FA7E}"/>
              </a:ext>
            </a:extLst>
          </p:cNvPr>
          <p:cNvCxnSpPr/>
          <p:nvPr/>
        </p:nvCxnSpPr>
        <p:spPr>
          <a:xfrm>
            <a:off x="5470652" y="1833350"/>
            <a:ext cx="0" cy="472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6937DED-E899-48C1-92C4-D289B697E549}"/>
              </a:ext>
            </a:extLst>
          </p:cNvPr>
          <p:cNvCxnSpPr>
            <a:cxnSpLocks/>
          </p:cNvCxnSpPr>
          <p:nvPr/>
        </p:nvCxnSpPr>
        <p:spPr>
          <a:xfrm flipV="1">
            <a:off x="5300906" y="1566922"/>
            <a:ext cx="39190" cy="85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6CFEFFB-9376-4871-842E-2FB2452F26A0}"/>
              </a:ext>
            </a:extLst>
          </p:cNvPr>
          <p:cNvCxnSpPr>
            <a:cxnSpLocks/>
          </p:cNvCxnSpPr>
          <p:nvPr/>
        </p:nvCxnSpPr>
        <p:spPr>
          <a:xfrm flipH="1">
            <a:off x="5719514" y="1723803"/>
            <a:ext cx="143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26610D9-47DA-4FEA-9008-7F5E12C5D847}"/>
              </a:ext>
            </a:extLst>
          </p:cNvPr>
          <p:cNvCxnSpPr/>
          <p:nvPr/>
        </p:nvCxnSpPr>
        <p:spPr>
          <a:xfrm flipH="1">
            <a:off x="6522720" y="1390769"/>
            <a:ext cx="481584" cy="5477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89BA95B-6D11-4D6B-8DDF-C7DFB701EC19}"/>
              </a:ext>
            </a:extLst>
          </p:cNvPr>
          <p:cNvCxnSpPr/>
          <p:nvPr/>
        </p:nvCxnSpPr>
        <p:spPr>
          <a:xfrm>
            <a:off x="7004304" y="1390769"/>
            <a:ext cx="835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F8D0FA6-69AB-4418-8E28-FA451C0CC0DD}"/>
              </a:ext>
            </a:extLst>
          </p:cNvPr>
          <p:cNvCxnSpPr>
            <a:cxnSpLocks/>
          </p:cNvCxnSpPr>
          <p:nvPr/>
        </p:nvCxnSpPr>
        <p:spPr>
          <a:xfrm>
            <a:off x="4434725" y="1056603"/>
            <a:ext cx="974370" cy="3017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EE7A73C-05F6-4E1D-8EEA-76F2ADD6FAD4}"/>
              </a:ext>
            </a:extLst>
          </p:cNvPr>
          <p:cNvCxnSpPr/>
          <p:nvPr/>
        </p:nvCxnSpPr>
        <p:spPr>
          <a:xfrm>
            <a:off x="3599573" y="1056603"/>
            <a:ext cx="835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50F3041F-8C52-4FDC-9056-94CD0701FBBE}"/>
              </a:ext>
            </a:extLst>
          </p:cNvPr>
          <p:cNvSpPr txBox="1"/>
          <p:nvPr/>
        </p:nvSpPr>
        <p:spPr>
          <a:xfrm>
            <a:off x="5459521" y="2748669"/>
            <a:ext cx="54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1m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D1FF500-C343-4A0B-966B-3A998418595F}"/>
              </a:ext>
            </a:extLst>
          </p:cNvPr>
          <p:cNvSpPr txBox="1"/>
          <p:nvPr/>
        </p:nvSpPr>
        <p:spPr>
          <a:xfrm>
            <a:off x="3398798" y="687271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ρ=4.97m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5C695B2-6CFB-42E5-8837-F3924D9718D8}"/>
              </a:ext>
            </a:extLst>
          </p:cNvPr>
          <p:cNvSpPr txBox="1"/>
          <p:nvPr/>
        </p:nvSpPr>
        <p:spPr>
          <a:xfrm>
            <a:off x="6930999" y="1055789"/>
            <a:ext cx="120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ρ= 4.97m</a:t>
            </a:r>
            <a:endParaRPr lang="zh-CN" altLang="en-US" dirty="0"/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BC84AA28-C163-49EF-9E36-30F86D4B2442}"/>
              </a:ext>
            </a:extLst>
          </p:cNvPr>
          <p:cNvGrpSpPr/>
          <p:nvPr/>
        </p:nvGrpSpPr>
        <p:grpSpPr>
          <a:xfrm rot="2001842">
            <a:off x="4447095" y="2051138"/>
            <a:ext cx="548898" cy="612087"/>
            <a:chOff x="2773860" y="1833351"/>
            <a:chExt cx="548898" cy="744115"/>
          </a:xfrm>
        </p:grpSpPr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6E68C720-83B2-4870-88E8-7E5FE80369C0}"/>
                </a:ext>
              </a:extLst>
            </p:cNvPr>
            <p:cNvGrpSpPr/>
            <p:nvPr/>
          </p:nvGrpSpPr>
          <p:grpSpPr>
            <a:xfrm>
              <a:off x="2880359" y="1833351"/>
              <a:ext cx="331172" cy="744115"/>
              <a:chOff x="2880359" y="1833351"/>
              <a:chExt cx="331172" cy="744115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5B3886D2-9D31-41C0-A191-A06250C3540B}"/>
                  </a:ext>
                </a:extLst>
              </p:cNvPr>
              <p:cNvSpPr/>
              <p:nvPr/>
            </p:nvSpPr>
            <p:spPr>
              <a:xfrm>
                <a:off x="2895600" y="1833351"/>
                <a:ext cx="304800" cy="70868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箭头: 下 79">
                <a:extLst>
                  <a:ext uri="{FF2B5EF4-FFF2-40B4-BE49-F238E27FC236}">
                    <a16:creationId xmlns:a16="http://schemas.microsoft.com/office/drawing/2014/main" id="{7A4CC31A-AF46-4D9F-822A-971DF2CA3E44}"/>
                  </a:ext>
                </a:extLst>
              </p:cNvPr>
              <p:cNvSpPr/>
              <p:nvPr/>
            </p:nvSpPr>
            <p:spPr>
              <a:xfrm>
                <a:off x="2978467" y="2501266"/>
                <a:ext cx="139065" cy="76200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7ED4CD6E-6856-49EB-BC1A-BC863C1ACA51}"/>
                  </a:ext>
                </a:extLst>
              </p:cNvPr>
              <p:cNvSpPr/>
              <p:nvPr/>
            </p:nvSpPr>
            <p:spPr>
              <a:xfrm>
                <a:off x="2882265" y="2356485"/>
                <a:ext cx="45719" cy="11811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F4C8F98-8B55-49A2-924C-EC736B051DD6}"/>
                  </a:ext>
                </a:extLst>
              </p:cNvPr>
              <p:cNvSpPr/>
              <p:nvPr/>
            </p:nvSpPr>
            <p:spPr>
              <a:xfrm>
                <a:off x="3165812" y="2355776"/>
                <a:ext cx="45719" cy="11811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D673FBC6-F685-4D94-83FB-7C05F6CED4FB}"/>
                  </a:ext>
                </a:extLst>
              </p:cNvPr>
              <p:cNvSpPr/>
              <p:nvPr/>
            </p:nvSpPr>
            <p:spPr>
              <a:xfrm>
                <a:off x="2880359" y="1890566"/>
                <a:ext cx="45719" cy="11811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E6515A51-EF40-41C4-B908-6A9DE09348D6}"/>
                  </a:ext>
                </a:extLst>
              </p:cNvPr>
              <p:cNvSpPr/>
              <p:nvPr/>
            </p:nvSpPr>
            <p:spPr>
              <a:xfrm>
                <a:off x="3165812" y="1890566"/>
                <a:ext cx="45719" cy="11811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84AED76D-5CBA-40D9-ACA7-01BCCA4DA3ED}"/>
                </a:ext>
              </a:extLst>
            </p:cNvPr>
            <p:cNvSpPr/>
            <p:nvPr/>
          </p:nvSpPr>
          <p:spPr>
            <a:xfrm>
              <a:off x="2773860" y="1931568"/>
              <a:ext cx="548898" cy="36933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车</a:t>
              </a:r>
            </a:p>
          </p:txBody>
        </p:sp>
      </p:grp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1B0C4F49-5A58-4D3F-B1CE-1670A151D84C}"/>
              </a:ext>
            </a:extLst>
          </p:cNvPr>
          <p:cNvCxnSpPr/>
          <p:nvPr/>
        </p:nvCxnSpPr>
        <p:spPr>
          <a:xfrm>
            <a:off x="4391037" y="1566922"/>
            <a:ext cx="0" cy="2755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C1D8E87B-4A30-4C45-961C-C5D61C6DDBB0}"/>
              </a:ext>
            </a:extLst>
          </p:cNvPr>
          <p:cNvGrpSpPr/>
          <p:nvPr/>
        </p:nvGrpSpPr>
        <p:grpSpPr>
          <a:xfrm>
            <a:off x="4085386" y="1609525"/>
            <a:ext cx="305651" cy="1254437"/>
            <a:chOff x="4085386" y="1609525"/>
            <a:chExt cx="305651" cy="1254437"/>
          </a:xfrm>
        </p:grpSpPr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8A2DB7E7-B356-4FBF-B218-C24A1AB413C7}"/>
                </a:ext>
              </a:extLst>
            </p:cNvPr>
            <p:cNvGrpSpPr/>
            <p:nvPr/>
          </p:nvGrpSpPr>
          <p:grpSpPr>
            <a:xfrm>
              <a:off x="4097553" y="1609525"/>
              <a:ext cx="293484" cy="689386"/>
              <a:chOff x="4097553" y="1609525"/>
              <a:chExt cx="293484" cy="689386"/>
            </a:xfrm>
          </p:grpSpPr>
          <p:grpSp>
            <p:nvGrpSpPr>
              <p:cNvPr id="122" name="组合 121">
                <a:extLst>
                  <a:ext uri="{FF2B5EF4-FFF2-40B4-BE49-F238E27FC236}">
                    <a16:creationId xmlns:a16="http://schemas.microsoft.com/office/drawing/2014/main" id="{05E19387-822B-4A01-9A70-54AE0540C3EB}"/>
                  </a:ext>
                </a:extLst>
              </p:cNvPr>
              <p:cNvGrpSpPr/>
              <p:nvPr/>
            </p:nvGrpSpPr>
            <p:grpSpPr>
              <a:xfrm>
                <a:off x="4107190" y="1609525"/>
                <a:ext cx="283847" cy="408067"/>
                <a:chOff x="4107190" y="1609525"/>
                <a:chExt cx="283847" cy="408067"/>
              </a:xfrm>
            </p:grpSpPr>
            <p:cxnSp>
              <p:nvCxnSpPr>
                <p:cNvPr id="116" name="直接连接符 115">
                  <a:extLst>
                    <a:ext uri="{FF2B5EF4-FFF2-40B4-BE49-F238E27FC236}">
                      <a16:creationId xmlns:a16="http://schemas.microsoft.com/office/drawing/2014/main" id="{834B0B8F-F404-42B5-9929-49A3170C3AD5}"/>
                    </a:ext>
                  </a:extLst>
                </p:cNvPr>
                <p:cNvCxnSpPr/>
                <p:nvPr/>
              </p:nvCxnSpPr>
              <p:spPr>
                <a:xfrm flipH="1">
                  <a:off x="4109720" y="1609525"/>
                  <a:ext cx="281317" cy="2649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连接符 120">
                  <a:extLst>
                    <a:ext uri="{FF2B5EF4-FFF2-40B4-BE49-F238E27FC236}">
                      <a16:creationId xmlns:a16="http://schemas.microsoft.com/office/drawing/2014/main" id="{91FD5598-B978-47DB-A2F1-94F775345444}"/>
                    </a:ext>
                  </a:extLst>
                </p:cNvPr>
                <p:cNvCxnSpPr/>
                <p:nvPr/>
              </p:nvCxnSpPr>
              <p:spPr>
                <a:xfrm flipH="1">
                  <a:off x="4107190" y="1752597"/>
                  <a:ext cx="281317" cy="2649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3DBC1A81-6964-4E99-B2F2-72F441FBD08A}"/>
                  </a:ext>
                </a:extLst>
              </p:cNvPr>
              <p:cNvGrpSpPr/>
              <p:nvPr/>
            </p:nvGrpSpPr>
            <p:grpSpPr>
              <a:xfrm>
                <a:off x="4097553" y="1893257"/>
                <a:ext cx="283847" cy="405654"/>
                <a:chOff x="4121987" y="1603084"/>
                <a:chExt cx="283847" cy="405654"/>
              </a:xfrm>
            </p:grpSpPr>
            <p:cxnSp>
              <p:nvCxnSpPr>
                <p:cNvPr id="124" name="直接连接符 123">
                  <a:extLst>
                    <a:ext uri="{FF2B5EF4-FFF2-40B4-BE49-F238E27FC236}">
                      <a16:creationId xmlns:a16="http://schemas.microsoft.com/office/drawing/2014/main" id="{C79A7C53-DCF6-4A3D-9100-8C756DA66DEF}"/>
                    </a:ext>
                  </a:extLst>
                </p:cNvPr>
                <p:cNvCxnSpPr/>
                <p:nvPr/>
              </p:nvCxnSpPr>
              <p:spPr>
                <a:xfrm flipH="1">
                  <a:off x="4121987" y="1603084"/>
                  <a:ext cx="281317" cy="2649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连接符 124">
                  <a:extLst>
                    <a:ext uri="{FF2B5EF4-FFF2-40B4-BE49-F238E27FC236}">
                      <a16:creationId xmlns:a16="http://schemas.microsoft.com/office/drawing/2014/main" id="{55EA94B6-F079-42D6-AF27-BBB9C7FF1E29}"/>
                    </a:ext>
                  </a:extLst>
                </p:cNvPr>
                <p:cNvCxnSpPr/>
                <p:nvPr/>
              </p:nvCxnSpPr>
              <p:spPr>
                <a:xfrm flipH="1">
                  <a:off x="4124517" y="1743743"/>
                  <a:ext cx="281317" cy="2649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130F6D8E-05F2-41EF-BE3C-070177ECFD7C}"/>
                </a:ext>
              </a:extLst>
            </p:cNvPr>
            <p:cNvGrpSpPr/>
            <p:nvPr/>
          </p:nvGrpSpPr>
          <p:grpSpPr>
            <a:xfrm>
              <a:off x="4085386" y="2174576"/>
              <a:ext cx="293484" cy="689386"/>
              <a:chOff x="4097553" y="1609525"/>
              <a:chExt cx="293484" cy="689386"/>
            </a:xfrm>
          </p:grpSpPr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8C95F581-A5D3-4C53-B14E-14AE2A6DF124}"/>
                  </a:ext>
                </a:extLst>
              </p:cNvPr>
              <p:cNvGrpSpPr/>
              <p:nvPr/>
            </p:nvGrpSpPr>
            <p:grpSpPr>
              <a:xfrm>
                <a:off x="4107190" y="1609525"/>
                <a:ext cx="283847" cy="408067"/>
                <a:chOff x="4107190" y="1609525"/>
                <a:chExt cx="283847" cy="408067"/>
              </a:xfrm>
            </p:grpSpPr>
            <p:cxnSp>
              <p:nvCxnSpPr>
                <p:cNvPr id="132" name="直接连接符 131">
                  <a:extLst>
                    <a:ext uri="{FF2B5EF4-FFF2-40B4-BE49-F238E27FC236}">
                      <a16:creationId xmlns:a16="http://schemas.microsoft.com/office/drawing/2014/main" id="{1ACCB61F-DF72-49FB-B3C4-3C061C3ED54D}"/>
                    </a:ext>
                  </a:extLst>
                </p:cNvPr>
                <p:cNvCxnSpPr/>
                <p:nvPr/>
              </p:nvCxnSpPr>
              <p:spPr>
                <a:xfrm flipH="1">
                  <a:off x="4109720" y="1609525"/>
                  <a:ext cx="281317" cy="2649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连接符 132">
                  <a:extLst>
                    <a:ext uri="{FF2B5EF4-FFF2-40B4-BE49-F238E27FC236}">
                      <a16:creationId xmlns:a16="http://schemas.microsoft.com/office/drawing/2014/main" id="{B227F031-3221-479C-BFD5-FFF4A75DE0C4}"/>
                    </a:ext>
                  </a:extLst>
                </p:cNvPr>
                <p:cNvCxnSpPr/>
                <p:nvPr/>
              </p:nvCxnSpPr>
              <p:spPr>
                <a:xfrm flipH="1">
                  <a:off x="4107190" y="1752597"/>
                  <a:ext cx="281317" cy="2649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E25C3A6E-5029-4755-8968-0A23E86532D2}"/>
                  </a:ext>
                </a:extLst>
              </p:cNvPr>
              <p:cNvGrpSpPr/>
              <p:nvPr/>
            </p:nvGrpSpPr>
            <p:grpSpPr>
              <a:xfrm>
                <a:off x="4097553" y="1893257"/>
                <a:ext cx="283847" cy="405654"/>
                <a:chOff x="4121987" y="1603084"/>
                <a:chExt cx="283847" cy="405654"/>
              </a:xfrm>
            </p:grpSpPr>
            <p:cxnSp>
              <p:nvCxnSpPr>
                <p:cNvPr id="130" name="直接连接符 129">
                  <a:extLst>
                    <a:ext uri="{FF2B5EF4-FFF2-40B4-BE49-F238E27FC236}">
                      <a16:creationId xmlns:a16="http://schemas.microsoft.com/office/drawing/2014/main" id="{6869143B-2F16-4471-AE4B-7724D0052761}"/>
                    </a:ext>
                  </a:extLst>
                </p:cNvPr>
                <p:cNvCxnSpPr/>
                <p:nvPr/>
              </p:nvCxnSpPr>
              <p:spPr>
                <a:xfrm flipH="1">
                  <a:off x="4121987" y="1603084"/>
                  <a:ext cx="281317" cy="2649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连接符 130">
                  <a:extLst>
                    <a:ext uri="{FF2B5EF4-FFF2-40B4-BE49-F238E27FC236}">
                      <a16:creationId xmlns:a16="http://schemas.microsoft.com/office/drawing/2014/main" id="{73D6548D-8640-4F96-820E-39B35DE34199}"/>
                    </a:ext>
                  </a:extLst>
                </p:cNvPr>
                <p:cNvCxnSpPr/>
                <p:nvPr/>
              </p:nvCxnSpPr>
              <p:spPr>
                <a:xfrm flipH="1">
                  <a:off x="4124517" y="1743743"/>
                  <a:ext cx="281317" cy="2649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DFE54A8A-76FD-4375-ADFF-A491914020E8}"/>
              </a:ext>
            </a:extLst>
          </p:cNvPr>
          <p:cNvGrpSpPr/>
          <p:nvPr/>
        </p:nvGrpSpPr>
        <p:grpSpPr>
          <a:xfrm>
            <a:off x="4085386" y="2713436"/>
            <a:ext cx="305651" cy="1246857"/>
            <a:chOff x="4085386" y="1609525"/>
            <a:chExt cx="305651" cy="1246857"/>
          </a:xfrm>
        </p:grpSpPr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3CE94E2B-9821-4438-9CC9-F3F24CC17F3C}"/>
                </a:ext>
              </a:extLst>
            </p:cNvPr>
            <p:cNvGrpSpPr/>
            <p:nvPr/>
          </p:nvGrpSpPr>
          <p:grpSpPr>
            <a:xfrm>
              <a:off x="4097553" y="1609525"/>
              <a:ext cx="293484" cy="689386"/>
              <a:chOff x="4097553" y="1609525"/>
              <a:chExt cx="293484" cy="689386"/>
            </a:xfrm>
          </p:grpSpPr>
          <p:grpSp>
            <p:nvGrpSpPr>
              <p:cNvPr id="144" name="组合 143">
                <a:extLst>
                  <a:ext uri="{FF2B5EF4-FFF2-40B4-BE49-F238E27FC236}">
                    <a16:creationId xmlns:a16="http://schemas.microsoft.com/office/drawing/2014/main" id="{84C6512F-CCF0-4A18-B94F-0B4AFEDF6203}"/>
                  </a:ext>
                </a:extLst>
              </p:cNvPr>
              <p:cNvGrpSpPr/>
              <p:nvPr/>
            </p:nvGrpSpPr>
            <p:grpSpPr>
              <a:xfrm>
                <a:off x="4107190" y="1609525"/>
                <a:ext cx="283847" cy="408067"/>
                <a:chOff x="4107190" y="1609525"/>
                <a:chExt cx="283847" cy="408067"/>
              </a:xfrm>
            </p:grpSpPr>
            <p:cxnSp>
              <p:nvCxnSpPr>
                <p:cNvPr id="148" name="直接连接符 147">
                  <a:extLst>
                    <a:ext uri="{FF2B5EF4-FFF2-40B4-BE49-F238E27FC236}">
                      <a16:creationId xmlns:a16="http://schemas.microsoft.com/office/drawing/2014/main" id="{1B64DC18-D7A7-4F95-AD21-15907CFA52B9}"/>
                    </a:ext>
                  </a:extLst>
                </p:cNvPr>
                <p:cNvCxnSpPr/>
                <p:nvPr/>
              </p:nvCxnSpPr>
              <p:spPr>
                <a:xfrm flipH="1">
                  <a:off x="4109720" y="1609525"/>
                  <a:ext cx="281317" cy="2649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>
                  <a:extLst>
                    <a:ext uri="{FF2B5EF4-FFF2-40B4-BE49-F238E27FC236}">
                      <a16:creationId xmlns:a16="http://schemas.microsoft.com/office/drawing/2014/main" id="{EB8367A4-9A82-4133-B683-90485111B675}"/>
                    </a:ext>
                  </a:extLst>
                </p:cNvPr>
                <p:cNvCxnSpPr/>
                <p:nvPr/>
              </p:nvCxnSpPr>
              <p:spPr>
                <a:xfrm flipH="1">
                  <a:off x="4107190" y="1752597"/>
                  <a:ext cx="281317" cy="2649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组合 144">
                <a:extLst>
                  <a:ext uri="{FF2B5EF4-FFF2-40B4-BE49-F238E27FC236}">
                    <a16:creationId xmlns:a16="http://schemas.microsoft.com/office/drawing/2014/main" id="{FFF375EF-ED53-475F-B085-3255037D9E5C}"/>
                  </a:ext>
                </a:extLst>
              </p:cNvPr>
              <p:cNvGrpSpPr/>
              <p:nvPr/>
            </p:nvGrpSpPr>
            <p:grpSpPr>
              <a:xfrm>
                <a:off x="4097553" y="1893257"/>
                <a:ext cx="283847" cy="405654"/>
                <a:chOff x="4121987" y="1603084"/>
                <a:chExt cx="283847" cy="405654"/>
              </a:xfrm>
            </p:grpSpPr>
            <p:cxnSp>
              <p:nvCxnSpPr>
                <p:cNvPr id="146" name="直接连接符 145">
                  <a:extLst>
                    <a:ext uri="{FF2B5EF4-FFF2-40B4-BE49-F238E27FC236}">
                      <a16:creationId xmlns:a16="http://schemas.microsoft.com/office/drawing/2014/main" id="{6341A4AA-A6B4-41DA-8117-7E2CAED2ED9E}"/>
                    </a:ext>
                  </a:extLst>
                </p:cNvPr>
                <p:cNvCxnSpPr/>
                <p:nvPr/>
              </p:nvCxnSpPr>
              <p:spPr>
                <a:xfrm flipH="1">
                  <a:off x="4121987" y="1603084"/>
                  <a:ext cx="281317" cy="2649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>
                  <a:extLst>
                    <a:ext uri="{FF2B5EF4-FFF2-40B4-BE49-F238E27FC236}">
                      <a16:creationId xmlns:a16="http://schemas.microsoft.com/office/drawing/2014/main" id="{53EC2ADF-814E-4CD4-B9D1-44640FDE5D22}"/>
                    </a:ext>
                  </a:extLst>
                </p:cNvPr>
                <p:cNvCxnSpPr/>
                <p:nvPr/>
              </p:nvCxnSpPr>
              <p:spPr>
                <a:xfrm flipH="1">
                  <a:off x="4124517" y="1743743"/>
                  <a:ext cx="281317" cy="2649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B9CD76FB-6632-4C06-9352-4D0C0AE1E710}"/>
                </a:ext>
              </a:extLst>
            </p:cNvPr>
            <p:cNvGrpSpPr/>
            <p:nvPr/>
          </p:nvGrpSpPr>
          <p:grpSpPr>
            <a:xfrm>
              <a:off x="4085386" y="2174576"/>
              <a:ext cx="293484" cy="681806"/>
              <a:chOff x="4097553" y="1609525"/>
              <a:chExt cx="293484" cy="681806"/>
            </a:xfrm>
          </p:grpSpPr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71CDCEF6-4734-4A19-9309-F24603D4CA99}"/>
                  </a:ext>
                </a:extLst>
              </p:cNvPr>
              <p:cNvGrpSpPr/>
              <p:nvPr/>
            </p:nvGrpSpPr>
            <p:grpSpPr>
              <a:xfrm>
                <a:off x="4107190" y="1609525"/>
                <a:ext cx="283847" cy="408067"/>
                <a:chOff x="4107190" y="1609525"/>
                <a:chExt cx="283847" cy="408067"/>
              </a:xfrm>
            </p:grpSpPr>
            <p:cxnSp>
              <p:nvCxnSpPr>
                <p:cNvPr id="142" name="直接连接符 141">
                  <a:extLst>
                    <a:ext uri="{FF2B5EF4-FFF2-40B4-BE49-F238E27FC236}">
                      <a16:creationId xmlns:a16="http://schemas.microsoft.com/office/drawing/2014/main" id="{2D4A2F6A-68DA-4D96-9F71-56E7539F7FFD}"/>
                    </a:ext>
                  </a:extLst>
                </p:cNvPr>
                <p:cNvCxnSpPr/>
                <p:nvPr/>
              </p:nvCxnSpPr>
              <p:spPr>
                <a:xfrm flipH="1">
                  <a:off x="4109720" y="1609525"/>
                  <a:ext cx="281317" cy="2649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>
                  <a:extLst>
                    <a:ext uri="{FF2B5EF4-FFF2-40B4-BE49-F238E27FC236}">
                      <a16:creationId xmlns:a16="http://schemas.microsoft.com/office/drawing/2014/main" id="{B74BF1D9-3F28-4064-A40C-5EE723BAE62A}"/>
                    </a:ext>
                  </a:extLst>
                </p:cNvPr>
                <p:cNvCxnSpPr/>
                <p:nvPr/>
              </p:nvCxnSpPr>
              <p:spPr>
                <a:xfrm flipH="1">
                  <a:off x="4107190" y="1752597"/>
                  <a:ext cx="281317" cy="2649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6DF46CD1-88B8-45D3-8574-1E7399277377}"/>
                  </a:ext>
                </a:extLst>
              </p:cNvPr>
              <p:cNvGrpSpPr/>
              <p:nvPr/>
            </p:nvGrpSpPr>
            <p:grpSpPr>
              <a:xfrm>
                <a:off x="4097553" y="1893257"/>
                <a:ext cx="288500" cy="398074"/>
                <a:chOff x="4121987" y="1603084"/>
                <a:chExt cx="288500" cy="398074"/>
              </a:xfrm>
            </p:grpSpPr>
            <p:cxnSp>
              <p:nvCxnSpPr>
                <p:cNvPr id="140" name="直接连接符 139">
                  <a:extLst>
                    <a:ext uri="{FF2B5EF4-FFF2-40B4-BE49-F238E27FC236}">
                      <a16:creationId xmlns:a16="http://schemas.microsoft.com/office/drawing/2014/main" id="{6F82D1C3-9880-44D8-932D-32F2D80F877D}"/>
                    </a:ext>
                  </a:extLst>
                </p:cNvPr>
                <p:cNvCxnSpPr/>
                <p:nvPr/>
              </p:nvCxnSpPr>
              <p:spPr>
                <a:xfrm flipH="1">
                  <a:off x="4121987" y="1603084"/>
                  <a:ext cx="281317" cy="2649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接连接符 140">
                  <a:extLst>
                    <a:ext uri="{FF2B5EF4-FFF2-40B4-BE49-F238E27FC236}">
                      <a16:creationId xmlns:a16="http://schemas.microsoft.com/office/drawing/2014/main" id="{71F51F64-7E77-426E-8C1A-CFE821B0DE64}"/>
                    </a:ext>
                  </a:extLst>
                </p:cNvPr>
                <p:cNvCxnSpPr/>
                <p:nvPr/>
              </p:nvCxnSpPr>
              <p:spPr>
                <a:xfrm flipH="1">
                  <a:off x="4129170" y="1736163"/>
                  <a:ext cx="281317" cy="2649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E40C0FD1-15CE-412A-A602-9194427BD720}"/>
              </a:ext>
            </a:extLst>
          </p:cNvPr>
          <p:cNvCxnSpPr/>
          <p:nvPr/>
        </p:nvCxnSpPr>
        <p:spPr>
          <a:xfrm flipH="1">
            <a:off x="4095022" y="3819633"/>
            <a:ext cx="281317" cy="26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85FA5F05-ECCE-4D2A-BDDD-011519D4256A}"/>
              </a:ext>
            </a:extLst>
          </p:cNvPr>
          <p:cNvCxnSpPr/>
          <p:nvPr/>
        </p:nvCxnSpPr>
        <p:spPr>
          <a:xfrm flipH="1">
            <a:off x="4102321" y="3951614"/>
            <a:ext cx="281317" cy="26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09D2DE98-FBED-4E9D-9370-7F171802658B}"/>
              </a:ext>
            </a:extLst>
          </p:cNvPr>
          <p:cNvCxnSpPr>
            <a:cxnSpLocks/>
          </p:cNvCxnSpPr>
          <p:nvPr/>
        </p:nvCxnSpPr>
        <p:spPr>
          <a:xfrm flipH="1">
            <a:off x="4473357" y="3048038"/>
            <a:ext cx="251" cy="117359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10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99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39</Words>
  <Application>Microsoft Office PowerPoint</Application>
  <PresentationFormat>宽屏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5</cp:revision>
  <dcterms:created xsi:type="dcterms:W3CDTF">2021-08-24T04:07:58Z</dcterms:created>
  <dcterms:modified xsi:type="dcterms:W3CDTF">2021-08-26T05:23:53Z</dcterms:modified>
</cp:coreProperties>
</file>