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950B-DC9E-4B0D-8420-0560D620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8670C-3942-4278-82E3-D98565DBF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68EA3-D42A-4972-9FC1-608330E2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F0297-3E09-4B5E-82C9-AA06EB71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B1FFC-196F-4820-9BE3-92433313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FD6D7-751B-4EFE-9DAB-B5F77A90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B25CE-594D-427A-9DC8-80B471F13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8E326-8C88-4EE7-A300-11E97719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E0E1F-29B6-4DA0-9735-6C88B898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A0E70-1E50-4E95-BAA6-DE9E77BE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0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47ABA-8A4A-40DF-A0A8-B4DC148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7797E-9ADD-425D-A1F6-FFE4E7C8A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029B7-76FB-4D79-922A-B76261D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4DEE5-AF76-4B90-970E-89FBB3B6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FDDE0-10FE-45A6-A9C3-3C23B2E3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424A0-14A2-48ED-B7E1-19FCD06A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DBDBC-EF1C-440C-B827-C89FA625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CD6B2-3B64-4C9C-9625-4B669428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58D7C-CE4A-41AA-A413-7CDCB037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1F589-5EEF-4BC7-9D69-426F087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BD92-231F-4836-9961-D5578EB6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D6B76-6333-4C6A-BC67-6BDD4CF3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D025D-2327-41CA-8B8C-F04CD1A6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24485-0530-4639-9788-42CA80AB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89D10-2FD3-46CF-81F1-25F149CB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3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34DCB-FD13-4CAA-88FC-AC4E92BC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8B8E3-5A4C-4726-B3E1-A8ED86666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1FB15-4FE7-4450-855C-3309935D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99936-3FB6-4C1C-B5EB-162F52B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ED5F-4297-46D0-AAE3-A4619BDC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97DE5-66AB-466D-94A8-934C7A56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C72-D246-4E52-931F-77590641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E8672-6157-471D-8B26-57208280C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DEFDB-2CD4-4289-9D01-CCB4AD64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B338A-D446-4F44-AFF3-50506894B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A2DDF-D144-4D49-A8A0-122D033CF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0D14D-52A9-4237-8ABF-6329A660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415C35-B46D-433D-9D5A-8AEA96F7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30D9C-82F4-4A66-B52B-3BE488AA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7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70FB5-9EF8-478A-968A-C702102B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FFADA8-251A-4229-B6AE-6C62FE4B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5EBA84-2136-4ACB-B84B-7468D2AF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6B297-5198-4618-8CA8-80D086B4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A7ED95-1C65-4A9D-83FF-FAC5A58D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EFD29-E594-4651-881F-11C4D675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F8B45-150D-4D1B-80D4-EFAADB9F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55819-3506-477E-B09C-8668F283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BCF19-5BD1-4EBB-8157-453B1431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6C56D-6263-4A78-A6CF-356C88C9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4D75B-9B13-4742-BC3E-10F780D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62CBB-5200-4995-B50C-E9851DC3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D84D7-994A-4C76-9829-321FBA91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2875-2722-466D-B27B-501E7724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5E8A2-D8B5-4CFD-B440-A7D9473B9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D4CF6-386C-4D84-AE7F-8CBD22AB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34E55-3372-49A9-AB8B-F95A67E0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39143-F20C-420D-8ECA-4EE10D5C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4906-EA6E-4FD6-9F94-73116E8E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C4AA51-9830-4D06-82C0-73308685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463C2-8301-4C5C-AD3D-4B43BE5D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55313-FEBD-4733-B45D-5D8FF364E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F1AA-B2E6-4EC1-9BE2-BBAFE71142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F934-0947-4A12-923A-508F2160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2827B-8689-4AB9-8D4B-65CBE7644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1B66-F66A-444C-BE6D-852EF8902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: 剪去单角 57">
            <a:extLst>
              <a:ext uri="{FF2B5EF4-FFF2-40B4-BE49-F238E27FC236}">
                <a16:creationId xmlns:a16="http://schemas.microsoft.com/office/drawing/2014/main" id="{04966FDD-A51C-4353-9724-D78AD41BC248}"/>
              </a:ext>
            </a:extLst>
          </p:cNvPr>
          <p:cNvSpPr/>
          <p:nvPr/>
        </p:nvSpPr>
        <p:spPr>
          <a:xfrm>
            <a:off x="8370069" y="1799927"/>
            <a:ext cx="1606858" cy="266329"/>
          </a:xfrm>
          <a:prstGeom prst="snip1Rect">
            <a:avLst>
              <a:gd name="adj" fmla="val 43334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Classical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8EC4B82-29FC-4BCC-959F-8003BE3DEA64}"/>
              </a:ext>
            </a:extLst>
          </p:cNvPr>
          <p:cNvGrpSpPr/>
          <p:nvPr/>
        </p:nvGrpSpPr>
        <p:grpSpPr>
          <a:xfrm>
            <a:off x="483944" y="1696874"/>
            <a:ext cx="7930851" cy="4632570"/>
            <a:chOff x="1734011" y="1759353"/>
            <a:chExt cx="7472971" cy="4632570"/>
          </a:xfrm>
        </p:grpSpPr>
        <p:sp>
          <p:nvSpPr>
            <p:cNvPr id="4" name="箭头: 手杖形 3">
              <a:extLst>
                <a:ext uri="{FF2B5EF4-FFF2-40B4-BE49-F238E27FC236}">
                  <a16:creationId xmlns:a16="http://schemas.microsoft.com/office/drawing/2014/main" id="{6070C970-A9ED-4081-BF3E-B0BC2CC21C61}"/>
                </a:ext>
              </a:extLst>
            </p:cNvPr>
            <p:cNvSpPr/>
            <p:nvPr/>
          </p:nvSpPr>
          <p:spPr>
            <a:xfrm>
              <a:off x="2681057" y="1759353"/>
              <a:ext cx="6525925" cy="4632570"/>
            </a:xfrm>
            <a:prstGeom prst="uturnArrow">
              <a:avLst>
                <a:gd name="adj1" fmla="val 2825"/>
                <a:gd name="adj2" fmla="val 6330"/>
                <a:gd name="adj3" fmla="val 7546"/>
                <a:gd name="adj4" fmla="val 9839"/>
                <a:gd name="adj5" fmla="val 10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987E1E65-A648-4E10-8FBE-43788BA92483}"/>
                </a:ext>
              </a:extLst>
            </p:cNvPr>
            <p:cNvSpPr/>
            <p:nvPr/>
          </p:nvSpPr>
          <p:spPr>
            <a:xfrm>
              <a:off x="2874866" y="3882559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</a:rPr>
                <a:t> Children's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A7A61CD0-268D-4598-A1CB-394365C63196}"/>
                </a:ext>
              </a:extLst>
            </p:cNvPr>
            <p:cNvSpPr/>
            <p:nvPr/>
          </p:nvSpPr>
          <p:spPr>
            <a:xfrm>
              <a:off x="2874866" y="4160778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+</a:t>
              </a:r>
              <a:r>
                <a:rPr lang="en-US" altLang="zh-CN" sz="1600" dirty="0">
                  <a:solidFill>
                    <a:schemeClr val="tx1"/>
                  </a:solidFill>
                </a:rPr>
                <a:t> Avant-Garde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F38DBAA-05F8-4AFA-B0B4-EC1A35567D88}"/>
                </a:ext>
              </a:extLst>
            </p:cNvPr>
            <p:cNvGrpSpPr/>
            <p:nvPr/>
          </p:nvGrpSpPr>
          <p:grpSpPr>
            <a:xfrm>
              <a:off x="2877826" y="5058387"/>
              <a:ext cx="4835371" cy="1333536"/>
              <a:chOff x="1328691" y="5083115"/>
              <a:chExt cx="4835371" cy="1333536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9C67828-3D14-49F1-B9F0-CC3E2837BFDC}"/>
                  </a:ext>
                </a:extLst>
              </p:cNvPr>
              <p:cNvGrpSpPr/>
              <p:nvPr/>
            </p:nvGrpSpPr>
            <p:grpSpPr>
              <a:xfrm>
                <a:off x="1328691" y="5100340"/>
                <a:ext cx="1609817" cy="1298980"/>
                <a:chOff x="977284" y="5070746"/>
                <a:chExt cx="1609817" cy="1298980"/>
              </a:xfrm>
            </p:grpSpPr>
            <p:sp>
              <p:nvSpPr>
                <p:cNvPr id="21" name="矩形: 剪去单角 20">
                  <a:extLst>
                    <a:ext uri="{FF2B5EF4-FFF2-40B4-BE49-F238E27FC236}">
                      <a16:creationId xmlns:a16="http://schemas.microsoft.com/office/drawing/2014/main" id="{E760C8D3-C978-4869-A026-B6D8CC60644C}"/>
                    </a:ext>
                  </a:extLst>
                </p:cNvPr>
                <p:cNvSpPr/>
                <p:nvPr/>
              </p:nvSpPr>
              <p:spPr>
                <a:xfrm>
                  <a:off x="977284" y="5070746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Blues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: 剪去单角 21">
                  <a:extLst>
                    <a:ext uri="{FF2B5EF4-FFF2-40B4-BE49-F238E27FC236}">
                      <a16:creationId xmlns:a16="http://schemas.microsoft.com/office/drawing/2014/main" id="{49E7BB56-0F33-41E3-B3B5-2FF52B8DC723}"/>
                    </a:ext>
                  </a:extLst>
                </p:cNvPr>
                <p:cNvSpPr/>
                <p:nvPr/>
              </p:nvSpPr>
              <p:spPr>
                <a:xfrm>
                  <a:off x="977284" y="6103397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Easy Listening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: 剪去单角 22">
                  <a:extLst>
                    <a:ext uri="{FF2B5EF4-FFF2-40B4-BE49-F238E27FC236}">
                      <a16:creationId xmlns:a16="http://schemas.microsoft.com/office/drawing/2014/main" id="{51BEC604-CE78-465D-BE71-DF6CA1FD308B}"/>
                    </a:ext>
                  </a:extLst>
                </p:cNvPr>
                <p:cNvSpPr/>
                <p:nvPr/>
              </p:nvSpPr>
              <p:spPr>
                <a:xfrm>
                  <a:off x="977284" y="5829141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Country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: 剪去单角 23">
                  <a:extLst>
                    <a:ext uri="{FF2B5EF4-FFF2-40B4-BE49-F238E27FC236}">
                      <a16:creationId xmlns:a16="http://schemas.microsoft.com/office/drawing/2014/main" id="{CC822DB1-FCD2-4051-B933-95842AD6B589}"/>
                    </a:ext>
                  </a:extLst>
                </p:cNvPr>
                <p:cNvSpPr/>
                <p:nvPr/>
              </p:nvSpPr>
              <p:spPr>
                <a:xfrm>
                  <a:off x="977284" y="5562812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Comedy/Spoken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: 剪去单角 24">
                  <a:extLst>
                    <a:ext uri="{FF2B5EF4-FFF2-40B4-BE49-F238E27FC236}">
                      <a16:creationId xmlns:a16="http://schemas.microsoft.com/office/drawing/2014/main" id="{83B0D25E-D898-4411-901A-AA02904C2816}"/>
                    </a:ext>
                  </a:extLst>
                </p:cNvPr>
                <p:cNvSpPr/>
                <p:nvPr/>
              </p:nvSpPr>
              <p:spPr>
                <a:xfrm>
                  <a:off x="980243" y="5332525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Classical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736A28C-2205-4BEC-B6DA-5FF58BBFAD4A}"/>
                  </a:ext>
                </a:extLst>
              </p:cNvPr>
              <p:cNvGrpSpPr/>
              <p:nvPr/>
            </p:nvGrpSpPr>
            <p:grpSpPr>
              <a:xfrm>
                <a:off x="4536488" y="5334717"/>
                <a:ext cx="1627574" cy="1064603"/>
                <a:chOff x="4536488" y="5334717"/>
                <a:chExt cx="1627574" cy="1064603"/>
              </a:xfrm>
            </p:grpSpPr>
            <p:sp>
              <p:nvSpPr>
                <p:cNvPr id="26" name="矩形: 剪去单角 25">
                  <a:extLst>
                    <a:ext uri="{FF2B5EF4-FFF2-40B4-BE49-F238E27FC236}">
                      <a16:creationId xmlns:a16="http://schemas.microsoft.com/office/drawing/2014/main" id="{93D14C8D-DBC1-4BB6-80CC-D65E11D07D16}"/>
                    </a:ext>
                  </a:extLst>
                </p:cNvPr>
                <p:cNvSpPr/>
                <p:nvPr/>
              </p:nvSpPr>
              <p:spPr>
                <a:xfrm>
                  <a:off x="4536488" y="5334717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R&amp;B;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: 剪去单角 27">
                  <a:extLst>
                    <a:ext uri="{FF2B5EF4-FFF2-40B4-BE49-F238E27FC236}">
                      <a16:creationId xmlns:a16="http://schemas.microsoft.com/office/drawing/2014/main" id="{6D0DBAE3-8B56-4F8C-8BDC-3670C0F1DCAF}"/>
                    </a:ext>
                  </a:extLst>
                </p:cNvPr>
                <p:cNvSpPr/>
                <p:nvPr/>
              </p:nvSpPr>
              <p:spPr>
                <a:xfrm>
                  <a:off x="4551285" y="5866662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Stage &amp; Screen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剪去单角 28">
                  <a:extLst>
                    <a:ext uri="{FF2B5EF4-FFF2-40B4-BE49-F238E27FC236}">
                      <a16:creationId xmlns:a16="http://schemas.microsoft.com/office/drawing/2014/main" id="{55F5DE76-ECBD-4546-9185-E28BDBF596BE}"/>
                    </a:ext>
                  </a:extLst>
                </p:cNvPr>
                <p:cNvSpPr/>
                <p:nvPr/>
              </p:nvSpPr>
              <p:spPr>
                <a:xfrm>
                  <a:off x="4557204" y="6132991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Vocal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: 剪去单角 29">
                  <a:extLst>
                    <a:ext uri="{FF2B5EF4-FFF2-40B4-BE49-F238E27FC236}">
                      <a16:creationId xmlns:a16="http://schemas.microsoft.com/office/drawing/2014/main" id="{ECEB2603-1A76-447B-83D4-AAF2BA95A2E8}"/>
                    </a:ext>
                  </a:extLst>
                </p:cNvPr>
                <p:cNvSpPr/>
                <p:nvPr/>
              </p:nvSpPr>
              <p:spPr>
                <a:xfrm>
                  <a:off x="4551285" y="5598854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Religious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9A9E2436-84DD-42C3-B914-189E5C3A2C29}"/>
                  </a:ext>
                </a:extLst>
              </p:cNvPr>
              <p:cNvGrpSpPr/>
              <p:nvPr/>
            </p:nvGrpSpPr>
            <p:grpSpPr>
              <a:xfrm>
                <a:off x="2932589" y="5083115"/>
                <a:ext cx="1612777" cy="1333536"/>
                <a:chOff x="2932589" y="5083115"/>
                <a:chExt cx="1612777" cy="1333536"/>
              </a:xfrm>
            </p:grpSpPr>
            <p:sp>
              <p:nvSpPr>
                <p:cNvPr id="20" name="矩形: 剪去单角 19">
                  <a:extLst>
                    <a:ext uri="{FF2B5EF4-FFF2-40B4-BE49-F238E27FC236}">
                      <a16:creationId xmlns:a16="http://schemas.microsoft.com/office/drawing/2014/main" id="{2398798A-8010-4293-AC0A-DA1EE47F979F}"/>
                    </a:ext>
                  </a:extLst>
                </p:cNvPr>
                <p:cNvSpPr/>
                <p:nvPr/>
              </p:nvSpPr>
              <p:spPr>
                <a:xfrm>
                  <a:off x="2932589" y="5083115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Folk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剪去单角 26">
                  <a:extLst>
                    <a:ext uri="{FF2B5EF4-FFF2-40B4-BE49-F238E27FC236}">
                      <a16:creationId xmlns:a16="http://schemas.microsoft.com/office/drawing/2014/main" id="{B58A4769-E285-4CFC-98E2-5CD364D9D96C}"/>
                    </a:ext>
                  </a:extLst>
                </p:cNvPr>
                <p:cNvSpPr/>
                <p:nvPr/>
              </p:nvSpPr>
              <p:spPr>
                <a:xfrm>
                  <a:off x="2935549" y="5348377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International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: 剪去单角 30">
                  <a:extLst>
                    <a:ext uri="{FF2B5EF4-FFF2-40B4-BE49-F238E27FC236}">
                      <a16:creationId xmlns:a16="http://schemas.microsoft.com/office/drawing/2014/main" id="{CD3249B3-A4D8-4AD1-9580-C677B1C92F58}"/>
                    </a:ext>
                  </a:extLst>
                </p:cNvPr>
                <p:cNvSpPr/>
                <p:nvPr/>
              </p:nvSpPr>
              <p:spPr>
                <a:xfrm>
                  <a:off x="2938508" y="5616185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Jazz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矩形: 剪去单角 31">
                  <a:extLst>
                    <a:ext uri="{FF2B5EF4-FFF2-40B4-BE49-F238E27FC236}">
                      <a16:creationId xmlns:a16="http://schemas.microsoft.com/office/drawing/2014/main" id="{F60D1284-937C-4146-B646-F066D919AC4C}"/>
                    </a:ext>
                  </a:extLst>
                </p:cNvPr>
                <p:cNvSpPr/>
                <p:nvPr/>
              </p:nvSpPr>
              <p:spPr>
                <a:xfrm>
                  <a:off x="2938508" y="5882514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Latin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矩形: 剪去单角 32">
                  <a:extLst>
                    <a:ext uri="{FF2B5EF4-FFF2-40B4-BE49-F238E27FC236}">
                      <a16:creationId xmlns:a16="http://schemas.microsoft.com/office/drawing/2014/main" id="{3289295E-A4F2-454F-9868-5E61647E195B}"/>
                    </a:ext>
                  </a:extLst>
                </p:cNvPr>
                <p:cNvSpPr/>
                <p:nvPr/>
              </p:nvSpPr>
              <p:spPr>
                <a:xfrm>
                  <a:off x="2938508" y="6150322"/>
                  <a:ext cx="1606858" cy="266329"/>
                </a:xfrm>
                <a:prstGeom prst="snip1Rect">
                  <a:avLst>
                    <a:gd name="adj" fmla="val 43334"/>
                  </a:avLst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Pop/Rock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E67859B-D3E5-4109-88EA-AE07F9790945}"/>
                </a:ext>
              </a:extLst>
            </p:cNvPr>
            <p:cNvSpPr/>
            <p:nvPr/>
          </p:nvSpPr>
          <p:spPr>
            <a:xfrm>
              <a:off x="1734011" y="5500787"/>
              <a:ext cx="85652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1930s</a:t>
              </a:r>
              <a:endParaRPr lang="zh-CN" altLang="en-US" sz="2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5" name="矩形: 剪去单角 44">
              <a:extLst>
                <a:ext uri="{FF2B5EF4-FFF2-40B4-BE49-F238E27FC236}">
                  <a16:creationId xmlns:a16="http://schemas.microsoft.com/office/drawing/2014/main" id="{D7498E3E-890E-413C-99A5-A3A6537848A2}"/>
                </a:ext>
              </a:extLst>
            </p:cNvPr>
            <p:cNvSpPr/>
            <p:nvPr/>
          </p:nvSpPr>
          <p:spPr>
            <a:xfrm>
              <a:off x="2877826" y="4654930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</a:rPr>
                <a:t> Reggae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4B85A79-4DE6-4483-BC5C-98C62024B106}"/>
                </a:ext>
              </a:extLst>
            </p:cNvPr>
            <p:cNvSpPr/>
            <p:nvPr/>
          </p:nvSpPr>
          <p:spPr>
            <a:xfrm>
              <a:off x="1763679" y="4576214"/>
              <a:ext cx="85652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1940s</a:t>
              </a:r>
              <a:endParaRPr lang="zh-CN" altLang="en-US" sz="2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矩形: 剪去单角 54">
              <a:extLst>
                <a:ext uri="{FF2B5EF4-FFF2-40B4-BE49-F238E27FC236}">
                  <a16:creationId xmlns:a16="http://schemas.microsoft.com/office/drawing/2014/main" id="{BB15315F-7059-4064-88AC-72307AA8746F}"/>
                </a:ext>
              </a:extLst>
            </p:cNvPr>
            <p:cNvSpPr/>
            <p:nvPr/>
          </p:nvSpPr>
          <p:spPr>
            <a:xfrm>
              <a:off x="2874866" y="2391740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</a:rPr>
                <a:t>-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Classical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: 剪去单角 55">
              <a:extLst>
                <a:ext uri="{FF2B5EF4-FFF2-40B4-BE49-F238E27FC236}">
                  <a16:creationId xmlns:a16="http://schemas.microsoft.com/office/drawing/2014/main" id="{6160146C-B9B7-48C8-9494-0D320D858F66}"/>
                </a:ext>
              </a:extLst>
            </p:cNvPr>
            <p:cNvSpPr/>
            <p:nvPr/>
          </p:nvSpPr>
          <p:spPr>
            <a:xfrm>
              <a:off x="2874866" y="2118324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-</a:t>
              </a:r>
              <a:r>
                <a:rPr lang="en-US" altLang="zh-CN" sz="1600" dirty="0">
                  <a:solidFill>
                    <a:schemeClr val="tx1"/>
                  </a:solidFill>
                </a:rPr>
                <a:t> Avant-Garde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: 剪去单角 56">
              <a:extLst>
                <a:ext uri="{FF2B5EF4-FFF2-40B4-BE49-F238E27FC236}">
                  <a16:creationId xmlns:a16="http://schemas.microsoft.com/office/drawing/2014/main" id="{7B2AD5AF-3FAC-4B0A-ADE3-520AB7581F3D}"/>
                </a:ext>
              </a:extLst>
            </p:cNvPr>
            <p:cNvSpPr/>
            <p:nvPr/>
          </p:nvSpPr>
          <p:spPr>
            <a:xfrm>
              <a:off x="2874866" y="2839110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- </a:t>
              </a:r>
              <a:r>
                <a:rPr lang="en-US" altLang="zh-CN" sz="1400" dirty="0">
                  <a:solidFill>
                    <a:schemeClr val="tx1"/>
                  </a:solidFill>
                </a:rPr>
                <a:t>Easy Listening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: 剪去单角 58">
              <a:extLst>
                <a:ext uri="{FF2B5EF4-FFF2-40B4-BE49-F238E27FC236}">
                  <a16:creationId xmlns:a16="http://schemas.microsoft.com/office/drawing/2014/main" id="{84C91776-CD02-4143-9B3C-54E7B8904E95}"/>
                </a:ext>
              </a:extLst>
            </p:cNvPr>
            <p:cNvSpPr/>
            <p:nvPr/>
          </p:nvSpPr>
          <p:spPr>
            <a:xfrm>
              <a:off x="2874866" y="3385943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</a:rPr>
                <a:t> New 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57AD30B-A640-427E-AB78-DAE0FA5FD139}"/>
                </a:ext>
              </a:extLst>
            </p:cNvPr>
            <p:cNvSpPr/>
            <p:nvPr/>
          </p:nvSpPr>
          <p:spPr>
            <a:xfrm>
              <a:off x="1763679" y="3960723"/>
              <a:ext cx="85652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1950s</a:t>
              </a:r>
              <a:endParaRPr lang="zh-CN" altLang="en-US" sz="2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CB5D6A1-427B-416B-805E-15F855252B1B}"/>
                </a:ext>
              </a:extLst>
            </p:cNvPr>
            <p:cNvSpPr/>
            <p:nvPr/>
          </p:nvSpPr>
          <p:spPr>
            <a:xfrm>
              <a:off x="1779270" y="3324688"/>
              <a:ext cx="85652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1960s</a:t>
              </a:r>
              <a:endParaRPr lang="zh-CN" altLang="en-US" sz="2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11F5D95-F9BC-436A-A7F3-03A327F9C090}"/>
                </a:ext>
              </a:extLst>
            </p:cNvPr>
            <p:cNvSpPr/>
            <p:nvPr/>
          </p:nvSpPr>
          <p:spPr>
            <a:xfrm>
              <a:off x="1779270" y="2759328"/>
              <a:ext cx="85652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1970s</a:t>
              </a:r>
              <a:endParaRPr lang="zh-CN" altLang="en-US" sz="2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D9631EA-F4FC-4C7A-98AC-3FC34DFC26CF}"/>
                </a:ext>
              </a:extLst>
            </p:cNvPr>
            <p:cNvSpPr/>
            <p:nvPr/>
          </p:nvSpPr>
          <p:spPr>
            <a:xfrm>
              <a:off x="1801900" y="2149510"/>
              <a:ext cx="85652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1980s</a:t>
              </a:r>
              <a:endParaRPr lang="zh-CN" altLang="en-US" sz="2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85000CD2-DB06-4361-A338-C6D9CF4EB7B7}"/>
              </a:ext>
            </a:extLst>
          </p:cNvPr>
          <p:cNvSpPr/>
          <p:nvPr/>
        </p:nvSpPr>
        <p:spPr>
          <a:xfrm>
            <a:off x="7024012" y="2055845"/>
            <a:ext cx="8565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1990s</a:t>
            </a:r>
            <a:endParaRPr lang="zh-CN" altLang="en-US" sz="2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矩形: 剪去单角 68">
            <a:extLst>
              <a:ext uri="{FF2B5EF4-FFF2-40B4-BE49-F238E27FC236}">
                <a16:creationId xmlns:a16="http://schemas.microsoft.com/office/drawing/2014/main" id="{0AFAF9D0-7A65-401F-B798-F796AA38700C}"/>
              </a:ext>
            </a:extLst>
          </p:cNvPr>
          <p:cNvSpPr/>
          <p:nvPr/>
        </p:nvSpPr>
        <p:spPr>
          <a:xfrm>
            <a:off x="8370069" y="2352948"/>
            <a:ext cx="1606858" cy="266329"/>
          </a:xfrm>
          <a:prstGeom prst="snip1Rect">
            <a:avLst>
              <a:gd name="adj" fmla="val 4333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- </a:t>
            </a:r>
            <a:r>
              <a:rPr lang="en-US" altLang="zh-CN" sz="1800" dirty="0">
                <a:solidFill>
                  <a:schemeClr val="tx1"/>
                </a:solidFill>
              </a:rPr>
              <a:t>Vocal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: 剪去单角 69">
            <a:extLst>
              <a:ext uri="{FF2B5EF4-FFF2-40B4-BE49-F238E27FC236}">
                <a16:creationId xmlns:a16="http://schemas.microsoft.com/office/drawing/2014/main" id="{06134C1C-A329-4AFA-9134-911880346434}"/>
              </a:ext>
            </a:extLst>
          </p:cNvPr>
          <p:cNvSpPr/>
          <p:nvPr/>
        </p:nvSpPr>
        <p:spPr>
          <a:xfrm>
            <a:off x="8370069" y="2087031"/>
            <a:ext cx="1606858" cy="266329"/>
          </a:xfrm>
          <a:prstGeom prst="snip1Rect">
            <a:avLst>
              <a:gd name="adj" fmla="val 4333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- </a:t>
            </a:r>
            <a:r>
              <a:rPr lang="en-US" altLang="zh-CN" sz="1400" dirty="0">
                <a:solidFill>
                  <a:schemeClr val="tx1"/>
                </a:solidFill>
              </a:rPr>
              <a:t>Stage &amp; Screen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2F47A9A-D63D-409E-9A38-FB3F2E0EA35F}"/>
              </a:ext>
            </a:extLst>
          </p:cNvPr>
          <p:cNvGrpSpPr/>
          <p:nvPr/>
        </p:nvGrpSpPr>
        <p:grpSpPr>
          <a:xfrm>
            <a:off x="8370069" y="2775338"/>
            <a:ext cx="3222750" cy="1032927"/>
            <a:chOff x="8365552" y="2828619"/>
            <a:chExt cx="3222750" cy="1032927"/>
          </a:xfrm>
        </p:grpSpPr>
        <p:sp>
          <p:nvSpPr>
            <p:cNvPr id="68" name="矩形: 剪去单角 67">
              <a:extLst>
                <a:ext uri="{FF2B5EF4-FFF2-40B4-BE49-F238E27FC236}">
                  <a16:creationId xmlns:a16="http://schemas.microsoft.com/office/drawing/2014/main" id="{3E28E930-A79C-4E99-9A9C-E19A55314811}"/>
                </a:ext>
              </a:extLst>
            </p:cNvPr>
            <p:cNvSpPr/>
            <p:nvPr/>
          </p:nvSpPr>
          <p:spPr>
            <a:xfrm>
              <a:off x="9972410" y="3358366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New 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: 剪去单角 70">
              <a:extLst>
                <a:ext uri="{FF2B5EF4-FFF2-40B4-BE49-F238E27FC236}">
                  <a16:creationId xmlns:a16="http://schemas.microsoft.com/office/drawing/2014/main" id="{A15C0AF2-292F-45D1-84EC-267A47FD5E25}"/>
                </a:ext>
              </a:extLst>
            </p:cNvPr>
            <p:cNvSpPr/>
            <p:nvPr/>
          </p:nvSpPr>
          <p:spPr>
            <a:xfrm>
              <a:off x="9981444" y="3098780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Jazz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: 剪去单角 71">
              <a:extLst>
                <a:ext uri="{FF2B5EF4-FFF2-40B4-BE49-F238E27FC236}">
                  <a16:creationId xmlns:a16="http://schemas.microsoft.com/office/drawing/2014/main" id="{D0CEE14B-B327-4DB3-B1AA-296E5BF398AC}"/>
                </a:ext>
              </a:extLst>
            </p:cNvPr>
            <p:cNvSpPr/>
            <p:nvPr/>
          </p:nvSpPr>
          <p:spPr>
            <a:xfrm>
              <a:off x="9981444" y="2828619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Folk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: 剪去单角 72">
              <a:extLst>
                <a:ext uri="{FF2B5EF4-FFF2-40B4-BE49-F238E27FC236}">
                  <a16:creationId xmlns:a16="http://schemas.microsoft.com/office/drawing/2014/main" id="{ED51BA64-C5B5-404B-8F3B-D97C63C9301E}"/>
                </a:ext>
              </a:extLst>
            </p:cNvPr>
            <p:cNvSpPr/>
            <p:nvPr/>
          </p:nvSpPr>
          <p:spPr>
            <a:xfrm>
              <a:off x="8365552" y="3595217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>
                  <a:solidFill>
                    <a:schemeClr val="tx1"/>
                  </a:solidFill>
                </a:rPr>
                <a:t>Comedy/Spoken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: 剪去单角 75">
              <a:extLst>
                <a:ext uri="{FF2B5EF4-FFF2-40B4-BE49-F238E27FC236}">
                  <a16:creationId xmlns:a16="http://schemas.microsoft.com/office/drawing/2014/main" id="{AB837C63-1FB1-45D5-844C-5A4CABD715BF}"/>
                </a:ext>
              </a:extLst>
            </p:cNvPr>
            <p:cNvSpPr/>
            <p:nvPr/>
          </p:nvSpPr>
          <p:spPr>
            <a:xfrm>
              <a:off x="8370069" y="2830010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+ </a:t>
              </a:r>
              <a:r>
                <a:rPr lang="en-US" altLang="zh-CN" sz="1600" dirty="0">
                  <a:solidFill>
                    <a:schemeClr val="tx1"/>
                  </a:solidFill>
                </a:rPr>
                <a:t>Avant-Garde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DFA7EBA-386D-4A44-B43D-64E8DEA0BA59}"/>
                </a:ext>
              </a:extLst>
            </p:cNvPr>
            <p:cNvSpPr/>
            <p:nvPr/>
          </p:nvSpPr>
          <p:spPr>
            <a:xfrm>
              <a:off x="8365552" y="3095927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Blues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: 剪去单角 78">
              <a:extLst>
                <a:ext uri="{FF2B5EF4-FFF2-40B4-BE49-F238E27FC236}">
                  <a16:creationId xmlns:a16="http://schemas.microsoft.com/office/drawing/2014/main" id="{7CC321E7-9B26-4DC8-B4FF-A42EB443491E}"/>
                </a:ext>
              </a:extLst>
            </p:cNvPr>
            <p:cNvSpPr/>
            <p:nvPr/>
          </p:nvSpPr>
          <p:spPr>
            <a:xfrm>
              <a:off x="8365552" y="3361844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Classical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B942B17C-3295-4A8A-B1AE-030E280A23F0}"/>
              </a:ext>
            </a:extLst>
          </p:cNvPr>
          <p:cNvSpPr/>
          <p:nvPr/>
        </p:nvSpPr>
        <p:spPr>
          <a:xfrm>
            <a:off x="7024009" y="3189683"/>
            <a:ext cx="8565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2000s</a:t>
            </a:r>
            <a:endParaRPr lang="zh-CN" altLang="en-US" sz="2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33FB80-2B3A-4663-A97E-6971FB381702}"/>
              </a:ext>
            </a:extLst>
          </p:cNvPr>
          <p:cNvSpPr/>
          <p:nvPr/>
        </p:nvSpPr>
        <p:spPr>
          <a:xfrm>
            <a:off x="7056745" y="4161790"/>
            <a:ext cx="8565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2010s</a:t>
            </a:r>
            <a:endParaRPr lang="zh-CN" altLang="en-US" sz="2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E0B935F-5B3F-4A61-AA12-F1B1CFE8BE5E}"/>
              </a:ext>
            </a:extLst>
          </p:cNvPr>
          <p:cNvGrpSpPr/>
          <p:nvPr/>
        </p:nvGrpSpPr>
        <p:grpSpPr>
          <a:xfrm>
            <a:off x="8365552" y="4020910"/>
            <a:ext cx="3222750" cy="789456"/>
            <a:chOff x="8365552" y="4163798"/>
            <a:chExt cx="3222750" cy="789456"/>
          </a:xfrm>
        </p:grpSpPr>
        <p:sp>
          <p:nvSpPr>
            <p:cNvPr id="53" name="矩形: 剪去单角 52">
              <a:extLst>
                <a:ext uri="{FF2B5EF4-FFF2-40B4-BE49-F238E27FC236}">
                  <a16:creationId xmlns:a16="http://schemas.microsoft.com/office/drawing/2014/main" id="{13486F40-516A-44DB-9F05-CAB3AE58CAC9}"/>
                </a:ext>
              </a:extLst>
            </p:cNvPr>
            <p:cNvSpPr/>
            <p:nvPr/>
          </p:nvSpPr>
          <p:spPr>
            <a:xfrm>
              <a:off x="9981444" y="4428736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Religious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D55F2937-6D72-49D4-B4EC-E7475E302A07}"/>
                </a:ext>
              </a:extLst>
            </p:cNvPr>
            <p:cNvSpPr/>
            <p:nvPr/>
          </p:nvSpPr>
          <p:spPr>
            <a:xfrm>
              <a:off x="9981444" y="4163798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Reggae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剪去单角 82">
              <a:extLst>
                <a:ext uri="{FF2B5EF4-FFF2-40B4-BE49-F238E27FC236}">
                  <a16:creationId xmlns:a16="http://schemas.microsoft.com/office/drawing/2014/main" id="{43675420-EB3E-4D37-824F-4E3326496E04}"/>
                </a:ext>
              </a:extLst>
            </p:cNvPr>
            <p:cNvSpPr/>
            <p:nvPr/>
          </p:nvSpPr>
          <p:spPr>
            <a:xfrm>
              <a:off x="8369542" y="4686925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- </a:t>
              </a:r>
              <a:r>
                <a:rPr lang="en-US" altLang="zh-CN" dirty="0">
                  <a:solidFill>
                    <a:schemeClr val="tx1"/>
                  </a:solidFill>
                </a:rPr>
                <a:t>Latin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剪去单角 83">
              <a:extLst>
                <a:ext uri="{FF2B5EF4-FFF2-40B4-BE49-F238E27FC236}">
                  <a16:creationId xmlns:a16="http://schemas.microsoft.com/office/drawing/2014/main" id="{16F1D614-E675-415D-BC13-66A22FA71D00}"/>
                </a:ext>
              </a:extLst>
            </p:cNvPr>
            <p:cNvSpPr/>
            <p:nvPr/>
          </p:nvSpPr>
          <p:spPr>
            <a:xfrm>
              <a:off x="8370615" y="4430127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- </a:t>
              </a:r>
              <a:r>
                <a:rPr lang="en-US" altLang="zh-CN" sz="1600" dirty="0">
                  <a:solidFill>
                    <a:schemeClr val="tx1"/>
                  </a:solidFill>
                </a:rPr>
                <a:t>International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3DA90FBD-6C56-4B57-968F-F1C8FEA4D390}"/>
                </a:ext>
              </a:extLst>
            </p:cNvPr>
            <p:cNvSpPr/>
            <p:nvPr/>
          </p:nvSpPr>
          <p:spPr>
            <a:xfrm>
              <a:off x="8365552" y="4165189"/>
              <a:ext cx="1606858" cy="266329"/>
            </a:xfrm>
            <a:prstGeom prst="snip1Rect">
              <a:avLst>
                <a:gd name="adj" fmla="val 433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- </a:t>
              </a:r>
              <a:r>
                <a:rPr lang="en-US" altLang="zh-CN" sz="1600" dirty="0">
                  <a:solidFill>
                    <a:schemeClr val="tx1"/>
                  </a:solidFill>
                </a:rPr>
                <a:t>Avant-Garde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4EFC43CB-F5AA-468A-A925-F7F58735E95A}"/>
              </a:ext>
            </a:extLst>
          </p:cNvPr>
          <p:cNvSpPr/>
          <p:nvPr/>
        </p:nvSpPr>
        <p:spPr>
          <a:xfrm>
            <a:off x="6903563" y="5123761"/>
            <a:ext cx="1079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remains</a:t>
            </a:r>
            <a:endParaRPr lang="zh-CN" altLang="en-US" sz="2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矩形: 剪去单角 88">
            <a:extLst>
              <a:ext uri="{FF2B5EF4-FFF2-40B4-BE49-F238E27FC236}">
                <a16:creationId xmlns:a16="http://schemas.microsoft.com/office/drawing/2014/main" id="{B08F28A7-9139-4B75-9C2A-D5DDA7045B4E}"/>
              </a:ext>
            </a:extLst>
          </p:cNvPr>
          <p:cNvSpPr/>
          <p:nvPr/>
        </p:nvSpPr>
        <p:spPr>
          <a:xfrm>
            <a:off x="10070811" y="5333051"/>
            <a:ext cx="1705312" cy="266329"/>
          </a:xfrm>
          <a:prstGeom prst="snip1Rect">
            <a:avLst>
              <a:gd name="adj" fmla="val 43334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R&amp;B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: 剪去单角 89">
            <a:extLst>
              <a:ext uri="{FF2B5EF4-FFF2-40B4-BE49-F238E27FC236}">
                <a16:creationId xmlns:a16="http://schemas.microsoft.com/office/drawing/2014/main" id="{ACAAAD43-661A-4C1E-B011-B4CD914C75B5}"/>
              </a:ext>
            </a:extLst>
          </p:cNvPr>
          <p:cNvSpPr/>
          <p:nvPr/>
        </p:nvSpPr>
        <p:spPr>
          <a:xfrm>
            <a:off x="10055107" y="5078123"/>
            <a:ext cx="1705312" cy="266329"/>
          </a:xfrm>
          <a:prstGeom prst="snip1Rect">
            <a:avLst>
              <a:gd name="adj" fmla="val 43334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Pop/Rock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: 剪去单角 90">
            <a:extLst>
              <a:ext uri="{FF2B5EF4-FFF2-40B4-BE49-F238E27FC236}">
                <a16:creationId xmlns:a16="http://schemas.microsoft.com/office/drawing/2014/main" id="{A2F3B6B7-EA35-4A8A-8F5D-3DFB1FED7831}"/>
              </a:ext>
            </a:extLst>
          </p:cNvPr>
          <p:cNvSpPr/>
          <p:nvPr/>
        </p:nvSpPr>
        <p:spPr>
          <a:xfrm>
            <a:off x="8352934" y="5340151"/>
            <a:ext cx="1705312" cy="266329"/>
          </a:xfrm>
          <a:prstGeom prst="snip1Rect">
            <a:avLst>
              <a:gd name="adj" fmla="val 43334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Electronic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剪去单角 91">
            <a:extLst>
              <a:ext uri="{FF2B5EF4-FFF2-40B4-BE49-F238E27FC236}">
                <a16:creationId xmlns:a16="http://schemas.microsoft.com/office/drawing/2014/main" id="{F56791A6-6206-4C01-8C22-71763731E39A}"/>
              </a:ext>
            </a:extLst>
          </p:cNvPr>
          <p:cNvSpPr/>
          <p:nvPr/>
        </p:nvSpPr>
        <p:spPr>
          <a:xfrm>
            <a:off x="8352934" y="5078124"/>
            <a:ext cx="1705312" cy="266329"/>
          </a:xfrm>
          <a:prstGeom prst="snip1Rect">
            <a:avLst>
              <a:gd name="adj" fmla="val 43334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Classical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93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5</cp:revision>
  <dcterms:created xsi:type="dcterms:W3CDTF">2021-02-08T01:51:18Z</dcterms:created>
  <dcterms:modified xsi:type="dcterms:W3CDTF">2021-02-08T02:48:48Z</dcterms:modified>
</cp:coreProperties>
</file>