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A8CEB-9FBB-4973-AA25-310A7D3FD0A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D0545-6D0C-4E63-9D3F-2E72611D1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84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B0A83-6F8F-4C07-8823-F943475C1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708A0B-6C43-4732-B194-48DEB0DB6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585D0-8C43-4880-B642-CA00CFD0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6FB-17F2-455F-BA61-939B2AD06BE3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841E5-0F7A-4112-9936-F757B9AE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36B2F-1666-4E0B-B1B5-7E3EC171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3BD7-2192-48EB-8104-0A0727052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2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67794-A386-4EEE-96E7-52CD6668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58C258-D76D-4757-A24A-B6CBFDFF2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0409E-8018-459A-9604-C0E7582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6FB-17F2-455F-BA61-939B2AD06BE3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6FA9D-419B-4F0A-ABE1-7DE3E020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9DA81-6A0D-4607-B9A7-644DEE72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3BD7-2192-48EB-8104-0A0727052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2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56657-34DA-4F43-A808-E3BF543CF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C8DF18-297B-4468-883D-FD9C0C24F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9E487-4796-494C-8311-BE62C738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6FB-17F2-455F-BA61-939B2AD06BE3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6CFF4-7999-48A6-8ED3-C11493F1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B7AC0-148D-4F9C-9EA5-46A4F5CE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3BD7-2192-48EB-8104-0A0727052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1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D74E3-FA4E-41AD-9565-9834A35F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8F7D4-14BE-4E2E-99CF-9F97961A8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A72B2-5C6F-47BC-AAD4-B35C3FB8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6FB-17F2-455F-BA61-939B2AD06BE3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E2545-DE04-49B3-970F-4A4D9DA7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25640-18FF-4F1C-97FF-3524DF4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3BD7-2192-48EB-8104-0A0727052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6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C0EF4-1EDA-489E-9B80-CC06625B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F1EC0-C928-4087-9279-E5C71CCB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6D17B-CB7E-4814-93B6-DF674AE0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6FB-17F2-455F-BA61-939B2AD06BE3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1948C-56F1-4899-938F-B1E471DB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3761D-F197-4203-9D63-FB39C27B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3BD7-2192-48EB-8104-0A0727052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7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F90BD-2653-49D6-9A14-94A1994E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DA63F-CB7A-4CA7-AF74-549FB20F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9F721B-E99E-4D22-9D2A-3E67C14A4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79BE6-9856-49DE-93A8-957FECAF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6FB-17F2-455F-BA61-939B2AD06BE3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A3AD1-4B26-4C4E-B9F0-F076B42C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5E3DA-87FC-41A9-B77C-A1C205B2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3BD7-2192-48EB-8104-0A0727052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5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AB292-3B10-466A-B45E-CE20FB5A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B3A767-B4D3-4D9B-ACB8-217F09AE8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503C8C-ACF5-408B-9344-91B71EB28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954FE5-24A3-4422-BE67-DF7708703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ADE4B9-BC77-4785-B54D-EE35CF47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6257AB-F2C4-4704-BA17-3AE551C4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6FB-17F2-455F-BA61-939B2AD06BE3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33455A-6E87-4CFD-AB59-C93DFF97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9A3829-122B-4893-B458-76BFB19A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3BD7-2192-48EB-8104-0A0727052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5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40D70-19C9-4D74-BC25-7DE9FCCB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0F883A-9C64-4BA5-BDF9-40C5C55D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6FB-17F2-455F-BA61-939B2AD06BE3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C6C5FC-F2F4-474D-BF9A-B60B41B1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9B8FBD-1584-41F9-B681-4787823B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3BD7-2192-48EB-8104-0A0727052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4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967204-472D-4719-8D84-DC2FFDA6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6FB-17F2-455F-BA61-939B2AD06BE3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1ED791-8B27-4EA8-8E94-57A650D8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BE55E-D939-4E4F-B566-F515369F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3BD7-2192-48EB-8104-0A0727052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9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1AC09-7719-45F7-89B9-AAE914AF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5A153-6F68-4376-8B44-D927482B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A0BC3B-D1EC-4EC7-81A1-BB92D8354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F2C31-58EB-4699-8813-6A8651D3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6FB-17F2-455F-BA61-939B2AD06BE3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D10B6-2194-4261-8558-88BE5929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1686F-054D-4590-AE69-91BB39E4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3BD7-2192-48EB-8104-0A0727052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1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3ABE2-CE28-48CE-9087-EA6C64DA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E7B4EC-7AFF-4131-B27E-E7353D1D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60607-7425-46EA-826B-DA53C9627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AC73B-A466-43CF-8CB0-6E2F3BEB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B6FB-17F2-455F-BA61-939B2AD06BE3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C9967-CDA4-43BC-9A7F-B767440C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7EC0F-5676-4AFE-BEF3-9A40616A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3BD7-2192-48EB-8104-0A0727052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8FD315-40A9-462F-87D3-26BA792B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90E15-84A9-44C6-89AA-3A64AD61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AF84D-CC78-46F5-A4EF-FA48692AA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B6FB-17F2-455F-BA61-939B2AD06BE3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B5CD3-BAEB-4835-BC91-0BA6C207C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9E9CE-75F2-42B1-95E9-769843FB8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B3BD7-2192-48EB-8104-0A0727052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7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841739-7D06-4245-BB8B-DAA379275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453" y="454025"/>
            <a:ext cx="12192000" cy="59499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4470D2-4C28-4ACA-9582-C41DD789C618}"/>
              </a:ext>
            </a:extLst>
          </p:cNvPr>
          <p:cNvSpPr/>
          <p:nvPr/>
        </p:nvSpPr>
        <p:spPr>
          <a:xfrm>
            <a:off x="508213" y="3059668"/>
            <a:ext cx="54664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principal component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336D29-00F4-4572-A29D-B9F774F99678}"/>
              </a:ext>
            </a:extLst>
          </p:cNvPr>
          <p:cNvSpPr/>
          <p:nvPr/>
        </p:nvSpPr>
        <p:spPr>
          <a:xfrm>
            <a:off x="5974668" y="3059668"/>
            <a:ext cx="54664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principal component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E82D77-6A3E-4F23-9BCC-AECB15E79285}"/>
              </a:ext>
            </a:extLst>
          </p:cNvPr>
          <p:cNvSpPr/>
          <p:nvPr/>
        </p:nvSpPr>
        <p:spPr>
          <a:xfrm>
            <a:off x="6096000" y="5936365"/>
            <a:ext cx="54664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Fourth principal component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6E875-44AD-4DE6-98FC-503F6D1749B3}"/>
              </a:ext>
            </a:extLst>
          </p:cNvPr>
          <p:cNvSpPr/>
          <p:nvPr/>
        </p:nvSpPr>
        <p:spPr>
          <a:xfrm>
            <a:off x="508212" y="5936365"/>
            <a:ext cx="54664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principal component</a:t>
            </a:r>
          </a:p>
        </p:txBody>
      </p:sp>
    </p:spTree>
    <p:extLst>
      <p:ext uri="{BB962C8B-B14F-4D97-AF65-F5344CB8AC3E}">
        <p14:creationId xmlns:p14="http://schemas.microsoft.com/office/powerpoint/2010/main" val="376925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</cp:revision>
  <dcterms:created xsi:type="dcterms:W3CDTF">2021-02-08T11:14:52Z</dcterms:created>
  <dcterms:modified xsi:type="dcterms:W3CDTF">2021-02-08T11:18:06Z</dcterms:modified>
</cp:coreProperties>
</file>