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801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m Jeongho" initials="NJ" lastIdx="1" clrIdx="0">
    <p:extLst>
      <p:ext uri="{19B8F6BF-5375-455C-9EA6-DF929625EA0E}">
        <p15:presenceInfo xmlns:p15="http://schemas.microsoft.com/office/powerpoint/2012/main" userId="87ea6dd6c01881c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565"/>
    <a:srgbClr val="DE7C7C"/>
    <a:srgbClr val="D6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D8CBE-D3FB-4FB2-8754-90DE7E9727B0}" v="158" dt="2023-04-25T18:23:23.0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228" autoAdjust="0"/>
    <p:restoredTop sz="94660"/>
  </p:normalViewPr>
  <p:slideViewPr>
    <p:cSldViewPr snapToGrid="0">
      <p:cViewPr>
        <p:scale>
          <a:sx n="75" d="100"/>
          <a:sy n="75" d="100"/>
        </p:scale>
        <p:origin x="138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1047539"/>
            <a:ext cx="96012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3361902"/>
            <a:ext cx="96012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0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5" y="340783"/>
            <a:ext cx="2760345" cy="542438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0" y="340783"/>
            <a:ext cx="8121015" cy="542438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87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14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1595756"/>
            <a:ext cx="1104138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4283499"/>
            <a:ext cx="1104138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1703917"/>
            <a:ext cx="5440680" cy="40612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1703917"/>
            <a:ext cx="5440680" cy="40612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65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340784"/>
            <a:ext cx="11041380" cy="123719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8" y="1569085"/>
            <a:ext cx="5415676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8" y="2338070"/>
            <a:ext cx="5415676" cy="3438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0" y="1569085"/>
            <a:ext cx="5442347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0" y="2338070"/>
            <a:ext cx="5442347" cy="343894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4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921597"/>
            <a:ext cx="648081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91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426720"/>
            <a:ext cx="4128849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921597"/>
            <a:ext cx="648081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1920240"/>
            <a:ext cx="4128849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78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340784"/>
            <a:ext cx="1104138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1703917"/>
            <a:ext cx="1104138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BBD3AF-D691-46CA-B373-3F6605AA7918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5932594"/>
            <a:ext cx="432054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5932594"/>
            <a:ext cx="288036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C39E3-93F0-431F-9594-180F5B56FF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F371D6F7-51BD-8DC7-A731-962D1DB14B16}"/>
              </a:ext>
            </a:extLst>
          </p:cNvPr>
          <p:cNvGrpSpPr/>
          <p:nvPr/>
        </p:nvGrpSpPr>
        <p:grpSpPr>
          <a:xfrm>
            <a:off x="1892364" y="313488"/>
            <a:ext cx="9729600" cy="5671997"/>
            <a:chOff x="1892364" y="313488"/>
            <a:chExt cx="9729600" cy="5671997"/>
          </a:xfrm>
        </p:grpSpPr>
        <p:pic>
          <p:nvPicPr>
            <p:cNvPr id="2" name="그림 2" descr="화살이(가) 표시된 사진&#10;&#10;자동 생성된 설명">
              <a:extLst>
                <a:ext uri="{FF2B5EF4-FFF2-40B4-BE49-F238E27FC236}">
                  <a16:creationId xmlns:a16="http://schemas.microsoft.com/office/drawing/2014/main" id="{24E0F632-DE8D-B97C-31D7-3AFC86198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1738" y="313488"/>
              <a:ext cx="4447507" cy="373085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8D2BB79-B828-8E08-79C0-59DF9F5FC1D1}"/>
                </a:ext>
              </a:extLst>
            </p:cNvPr>
            <p:cNvSpPr txBox="1"/>
            <p:nvPr/>
          </p:nvSpPr>
          <p:spPr>
            <a:xfrm>
              <a:off x="2113084" y="4708280"/>
              <a:ext cx="9508880" cy="892419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67D241-2AB4-F414-DED9-0868A58C3F06}"/>
                </a:ext>
              </a:extLst>
            </p:cNvPr>
            <p:cNvSpPr txBox="1"/>
            <p:nvPr/>
          </p:nvSpPr>
          <p:spPr>
            <a:xfrm>
              <a:off x="1892364" y="4323492"/>
              <a:ext cx="9006253" cy="166199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ko-KR" altLang="en-US" sz="7000" b="1" dirty="0">
                  <a:solidFill>
                    <a:srgbClr val="D64B4B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NESTIA</a:t>
              </a:r>
            </a:p>
            <a:p>
              <a:pPr algn="ctr"/>
              <a:r>
                <a:rPr lang="ko-KR" altLang="en-US" sz="3200" dirty="0" err="1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Make</a:t>
              </a:r>
              <a:r>
                <a:rPr lang="ko-KR" altLang="en-US" sz="3200" dirty="0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 </a:t>
              </a:r>
              <a:r>
                <a:rPr lang="ko-KR" altLang="en-US" sz="3200" dirty="0" err="1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NestJS</a:t>
              </a:r>
              <a:r>
                <a:rPr lang="ko-KR" altLang="en-US" sz="3200" dirty="0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 Super-</a:t>
              </a:r>
              <a:r>
                <a:rPr lang="ko-KR" altLang="en-US" sz="3200" dirty="0" err="1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Fast</a:t>
              </a:r>
              <a:r>
                <a:rPr lang="ko-KR" altLang="en-US" sz="3200" dirty="0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/</a:t>
              </a:r>
              <a:r>
                <a:rPr lang="ko-KR" altLang="en-US" sz="3200" dirty="0" err="1">
                  <a:solidFill>
                    <a:srgbClr val="CF6565"/>
                  </a:solidFill>
                  <a:latin typeface="휴먼옛체" panose="02030504000101010101" pitchFamily="18" charset="-127"/>
                  <a:ea typeface="휴먼옛체" panose="02030504000101010101" pitchFamily="18" charset="-127"/>
                  <a:cs typeface="Calibri"/>
                </a:rPr>
                <a:t>Easy</a:t>
              </a:r>
              <a:endParaRPr lang="ko-KR" altLang="en-US" sz="3200" dirty="0">
                <a:solidFill>
                  <a:srgbClr val="CF6565"/>
                </a:solidFill>
                <a:latin typeface="휴먼옛체" panose="02030504000101010101" pitchFamily="18" charset="-127"/>
                <a:ea typeface="휴먼옛체" panose="02030504000101010101" pitchFamily="18" charset="-127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3001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44</TotalTime>
  <Words>6</Words>
  <Application>Microsoft Office PowerPoint</Application>
  <PresentationFormat>사용자 지정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휴먼옛체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Nam Jeongho</dc:creator>
  <cp:lastModifiedBy>Nam Jeongho</cp:lastModifiedBy>
  <cp:revision>65</cp:revision>
  <dcterms:created xsi:type="dcterms:W3CDTF">2023-04-22T11:20:04Z</dcterms:created>
  <dcterms:modified xsi:type="dcterms:W3CDTF">2023-04-27T15:24:35Z</dcterms:modified>
</cp:coreProperties>
</file>