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801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Jeongho" initials="NJ" lastIdx="1" clrIdx="0">
    <p:extLst>
      <p:ext uri="{19B8F6BF-5375-455C-9EA6-DF929625EA0E}">
        <p15:presenceInfo xmlns:p15="http://schemas.microsoft.com/office/powerpoint/2012/main" userId="87ea6dd6c01881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2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Jeongho" userId="87ea6dd6c01881c1" providerId="LiveId" clId="{BFE06856-6179-4A3A-B9D4-F3497F4E1E10}"/>
    <pc:docChg chg="modSld">
      <pc:chgData name="Nam Jeongho" userId="87ea6dd6c01881c1" providerId="LiveId" clId="{BFE06856-6179-4A3A-B9D4-F3497F4E1E10}" dt="2023-04-22T12:15:55.917" v="9" actId="207"/>
      <pc:docMkLst>
        <pc:docMk/>
      </pc:docMkLst>
      <pc:sldChg chg="modSp mod">
        <pc:chgData name="Nam Jeongho" userId="87ea6dd6c01881c1" providerId="LiveId" clId="{BFE06856-6179-4A3A-B9D4-F3497F4E1E10}" dt="2023-04-22T12:15:31.574" v="5" actId="207"/>
        <pc:sldMkLst>
          <pc:docMk/>
          <pc:sldMk cId="1973001959" sldId="257"/>
        </pc:sldMkLst>
        <pc:spChg chg="mod">
          <ac:chgData name="Nam Jeongho" userId="87ea6dd6c01881c1" providerId="LiveId" clId="{BFE06856-6179-4A3A-B9D4-F3497F4E1E10}" dt="2023-04-22T12:15:31.574" v="5" actId="207"/>
          <ac:spMkLst>
            <pc:docMk/>
            <pc:sldMk cId="1973001959" sldId="257"/>
            <ac:spMk id="9" creationId="{2AD7900D-1FF9-8430-9D85-A13052732FE4}"/>
          </ac:spMkLst>
        </pc:spChg>
      </pc:sldChg>
      <pc:sldChg chg="modSp mod">
        <pc:chgData name="Nam Jeongho" userId="87ea6dd6c01881c1" providerId="LiveId" clId="{BFE06856-6179-4A3A-B9D4-F3497F4E1E10}" dt="2023-04-22T12:15:55.917" v="9" actId="207"/>
        <pc:sldMkLst>
          <pc:docMk/>
          <pc:sldMk cId="2087580690" sldId="258"/>
        </pc:sldMkLst>
        <pc:spChg chg="mod">
          <ac:chgData name="Nam Jeongho" userId="87ea6dd6c01881c1" providerId="LiveId" clId="{BFE06856-6179-4A3A-B9D4-F3497F4E1E10}" dt="2023-04-22T12:15:55.917" v="9" actId="207"/>
          <ac:spMkLst>
            <pc:docMk/>
            <pc:sldMk cId="2087580690" sldId="258"/>
            <ac:spMk id="5" creationId="{9CF1FF0A-1116-FED1-D87A-49BE33FAAE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047539"/>
            <a:ext cx="96012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361902"/>
            <a:ext cx="96012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40783"/>
            <a:ext cx="2760345" cy="542438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40783"/>
            <a:ext cx="8121015" cy="542438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8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595756"/>
            <a:ext cx="1104138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283499"/>
            <a:ext cx="1104138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703917"/>
            <a:ext cx="5440680" cy="40612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703917"/>
            <a:ext cx="5440680" cy="40612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40784"/>
            <a:ext cx="11041380" cy="123719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569085"/>
            <a:ext cx="5415676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338070"/>
            <a:ext cx="5415676" cy="34389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569085"/>
            <a:ext cx="544234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338070"/>
            <a:ext cx="5442347" cy="34389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4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2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26720"/>
            <a:ext cx="412884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21597"/>
            <a:ext cx="648081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920240"/>
            <a:ext cx="412884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26720"/>
            <a:ext cx="412884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21597"/>
            <a:ext cx="648081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920240"/>
            <a:ext cx="412884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7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40784"/>
            <a:ext cx="1104138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703917"/>
            <a:ext cx="1104138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5932594"/>
            <a:ext cx="28803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BD3AF-D691-46CA-B373-3F6605AA79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5932594"/>
            <a:ext cx="43205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5932594"/>
            <a:ext cx="28803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ko/00bcd4/image/144960.html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F5A194-4DA1-23FD-55F0-BC9729D6302C}"/>
              </a:ext>
            </a:extLst>
          </p:cNvPr>
          <p:cNvGrpSpPr/>
          <p:nvPr/>
        </p:nvGrpSpPr>
        <p:grpSpPr>
          <a:xfrm>
            <a:off x="857656" y="1255957"/>
            <a:ext cx="4026811" cy="3888886"/>
            <a:chOff x="857656" y="1255957"/>
            <a:chExt cx="4026811" cy="388888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DAF9D8D-EE2D-A33E-C9CB-73BFE0EB48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656" y="1255957"/>
              <a:ext cx="4026811" cy="3888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4D823972-85A2-855C-D560-7BBB72A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348496" y="3689855"/>
              <a:ext cx="1535971" cy="145498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AD7900D-1FF9-8430-9D85-A13052732FE4}"/>
              </a:ext>
            </a:extLst>
          </p:cNvPr>
          <p:cNvSpPr txBox="1"/>
          <p:nvPr/>
        </p:nvSpPr>
        <p:spPr>
          <a:xfrm>
            <a:off x="5586416" y="784354"/>
            <a:ext cx="67436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Nestia</a:t>
            </a:r>
            <a:endParaRPr lang="en-US" sz="100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5000" dirty="0" err="1">
                <a:solidFill>
                  <a:schemeClr val="bg1">
                    <a:lumMod val="65000"/>
                  </a:schemeClr>
                </a:solidFill>
              </a:rPr>
              <a:t>NestJS</a:t>
            </a:r>
            <a:r>
              <a:rPr lang="en-US" sz="5000" dirty="0">
                <a:solidFill>
                  <a:schemeClr val="bg1">
                    <a:lumMod val="65000"/>
                  </a:schemeClr>
                </a:solidFill>
              </a:rPr>
              <a:t> Helper</a:t>
            </a:r>
          </a:p>
          <a:p>
            <a:endParaRPr lang="en-US" sz="20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endParaRPr lang="en-US" sz="20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Bradley Hand ITC" panose="03070402050302030203" pitchFamily="66" charset="0"/>
              </a:rPr>
              <a:t>20,000x faster validation</a:t>
            </a:r>
          </a:p>
          <a:p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Bradley Hand ITC" panose="03070402050302030203" pitchFamily="66" charset="0"/>
              </a:rPr>
              <a:t>200x faster JSON serialization</a:t>
            </a:r>
          </a:p>
          <a:p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Bradley Hand ITC" panose="03070402050302030203" pitchFamily="66" charset="0"/>
              </a:rPr>
              <a:t>SDK/Swagger generation</a:t>
            </a:r>
          </a:p>
        </p:txBody>
      </p:sp>
    </p:spTree>
    <p:extLst>
      <p:ext uri="{BB962C8B-B14F-4D97-AF65-F5344CB8AC3E}">
        <p14:creationId xmlns:p14="http://schemas.microsoft.com/office/powerpoint/2010/main" val="197300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3A62A9-8B8E-D425-6B82-147D7C7A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380" y="0"/>
            <a:ext cx="8529473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F1FF0A-1116-FED1-D87A-49BE33FAAE3B}"/>
              </a:ext>
            </a:extLst>
          </p:cNvPr>
          <p:cNvSpPr txBox="1"/>
          <p:nvPr/>
        </p:nvSpPr>
        <p:spPr>
          <a:xfrm>
            <a:off x="917576" y="784354"/>
            <a:ext cx="67436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Nestia</a:t>
            </a:r>
            <a:endParaRPr lang="en-US" sz="100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5000" dirty="0" err="1">
                <a:solidFill>
                  <a:schemeClr val="bg1">
                    <a:lumMod val="65000"/>
                  </a:schemeClr>
                </a:solidFill>
              </a:rPr>
              <a:t>NestJS</a:t>
            </a:r>
            <a:r>
              <a:rPr lang="en-US" sz="5000" dirty="0">
                <a:solidFill>
                  <a:schemeClr val="bg1">
                    <a:lumMod val="65000"/>
                  </a:schemeClr>
                </a:solidFill>
              </a:rPr>
              <a:t> Helper</a:t>
            </a:r>
          </a:p>
          <a:p>
            <a:endParaRPr lang="en-US" sz="20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endParaRPr lang="en-US" sz="20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20,000x faster validation</a:t>
            </a:r>
          </a:p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200x faster JSON serialization</a:t>
            </a:r>
          </a:p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SDK/Swagger generation</a:t>
            </a:r>
          </a:p>
        </p:txBody>
      </p:sp>
    </p:spTree>
    <p:extLst>
      <p:ext uri="{BB962C8B-B14F-4D97-AF65-F5344CB8AC3E}">
        <p14:creationId xmlns:p14="http://schemas.microsoft.com/office/powerpoint/2010/main" val="208758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28</Words>
  <Application>Microsoft Office PowerPoint</Application>
  <PresentationFormat>사용자 지정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Bradley Hand ITC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 Jeongho</dc:creator>
  <cp:lastModifiedBy>Nam Jeongho</cp:lastModifiedBy>
  <cp:revision>5</cp:revision>
  <dcterms:created xsi:type="dcterms:W3CDTF">2023-04-22T11:20:04Z</dcterms:created>
  <dcterms:modified xsi:type="dcterms:W3CDTF">2023-04-22T12:25:08Z</dcterms:modified>
</cp:coreProperties>
</file>