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73C6-2337-4A8B-BF2A-810257AE2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60BC9-2C82-4B35-B689-938158699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C39E-DB06-427A-BD80-75B8918D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2429C-CA40-487C-BE39-B880B1E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3E712-274D-429D-B592-49A9917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5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E2D4D-FA72-45BF-AEA8-B87720FD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2CD46-C98F-412E-A74D-E54EA1CA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E3649-F805-49C0-9C59-2B06D7B4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DA1AF-59DF-4807-B68F-94C700F4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3188-5BBE-43EE-8018-20B66EE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BEB9A-6940-4314-BBE8-FF4AB538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96B63-79E5-43DB-BC83-18C5B2DED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A7F7B-2495-4CFD-BA59-8A1B3353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691B7-AA27-45EA-A28F-0C12349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9C2D9-B874-4725-A22A-064CBB4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4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3B922-BFBA-4AC1-8CB8-07740B65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4E26D-6B73-4D93-BED9-77F8944F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8B20-F6FA-46B7-8AD8-D0239604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1724-0ADD-49BD-9C5C-08D27EDE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DC1BB-576C-4FA7-85A2-960F0E0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00BF-7B34-4EE3-8314-9DBDD82C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D94D9-AD26-4BDB-A357-24B99D20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E5003-6D5F-44A1-850B-99F79193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31DC-1C98-41D1-B942-3631878B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4F5D-EE77-47EC-A9BC-5900FF3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F15B-8012-4FBE-8F5D-9037881C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11D7B-C858-463F-815A-A6BD333D8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8E69-B51A-42CC-8213-0C2895CB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9B9C5-D136-4087-BC98-15B40900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2EB7A-EF2B-4A17-854E-EDDD5F8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8EAC8-8D68-4D97-B63B-FA10C149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5F104-ABFF-4370-AAA3-0E06533C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91E3F-1CBA-4096-A47E-A0CD4FD4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F3D67-BF27-46AE-9735-61578969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8F7EF9-0484-4587-9759-123B7215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275937-E125-4417-8D86-CF6667811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7B08FC-ECB6-45E2-89CD-87D3AAB8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EB59C-2845-461C-9A66-270F89CE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CF32B-C1C6-4F72-9D56-C7B8D85A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6D217-111A-4E3C-BFAB-A872E068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55716A-062B-4108-82E4-FE4E38B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E4237-7E3C-4188-8A84-1207090A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A636A-0EB6-4D58-9784-53F1EEC5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9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AFED-D9CE-49E6-9AB0-F8BC103F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D71FB-C75A-4C1F-8A2C-E23236D7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F0147-300F-46D2-A897-E9E416B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3FB58-26AA-48C1-A8EE-E5F2094D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D7265-F7E0-4C03-AB46-6FB482B7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B58A8-C6C1-4C66-9297-B314ED01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0E01-3CD1-4205-9908-2062B55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1E6EA-F1AD-4BBE-A3A3-36EA95FD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1F07A-F9E5-45D2-B8C4-2C2DF29B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2AB0B-5C88-4199-BA90-C0A941F8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06242A-6D76-491A-8A73-9105BF525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3C09F-CE87-4ED9-A098-C5F5142F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D565F-1039-473A-AAA9-C48BABC2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76EAD-408B-4064-85DC-A40927BA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1C572-3FFE-4F05-87A6-0FF51332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671CF-0AE4-4463-8BB6-214B4C73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11654-FB9F-4932-B788-EB2214B0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EA121-1F95-45BF-A038-DAA6B05FF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7BB3-DE5A-4D75-BF25-030AF273354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BB0EF-E2C1-4DE4-9C4A-361ED2166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71D14-CF0C-4E03-9624-8D258C4EA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B52E-5821-41B5-8913-2B96BF4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b0988e595225.cdn.sohucs.com/images/20181212/ced89ba012eb465c8f8cd5372050baf5.jpeg">
            <a:extLst>
              <a:ext uri="{FF2B5EF4-FFF2-40B4-BE49-F238E27FC236}">
                <a16:creationId xmlns:a16="http://schemas.microsoft.com/office/drawing/2014/main" id="{B2C333B5-7FED-41B8-8905-CC201221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98" y="662598"/>
            <a:ext cx="10788968" cy="55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78595F-0A05-4FFF-B522-E81B5316E0FF}"/>
              </a:ext>
            </a:extLst>
          </p:cNvPr>
          <p:cNvSpPr txBox="1"/>
          <p:nvPr/>
        </p:nvSpPr>
        <p:spPr>
          <a:xfrm>
            <a:off x="0" y="2152436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走了多少步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23F5BB-BDA4-47DE-9CC5-B273BBFAC757}"/>
              </a:ext>
            </a:extLst>
          </p:cNvPr>
          <p:cNvSpPr txBox="1"/>
          <p:nvPr/>
        </p:nvSpPr>
        <p:spPr>
          <a:xfrm>
            <a:off x="3542873" y="1842929"/>
            <a:ext cx="17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健康的权重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F0F7B3-D680-4B1A-B81F-EC6A0070EE18}"/>
              </a:ext>
            </a:extLst>
          </p:cNvPr>
          <p:cNvSpPr txBox="1"/>
          <p:nvPr/>
        </p:nvSpPr>
        <p:spPr>
          <a:xfrm>
            <a:off x="2815120" y="1829121"/>
            <a:ext cx="134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7F76F-3AAB-4F99-BFA7-2A9633F99088}"/>
              </a:ext>
            </a:extLst>
          </p:cNvPr>
          <p:cNvSpPr txBox="1"/>
          <p:nvPr/>
        </p:nvSpPr>
        <p:spPr>
          <a:xfrm>
            <a:off x="-1712" y="3244334"/>
            <a:ext cx="16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赚了多少钱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5430A8-DB12-4EC2-BCA8-8F095FA91A10}"/>
              </a:ext>
            </a:extLst>
          </p:cNvPr>
          <p:cNvSpPr txBox="1"/>
          <p:nvPr/>
        </p:nvSpPr>
        <p:spPr>
          <a:xfrm>
            <a:off x="3542873" y="2862841"/>
            <a:ext cx="17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赚钱的权重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36C21E-5826-4CE5-8D09-66F0E55B4B32}"/>
              </a:ext>
            </a:extLst>
          </p:cNvPr>
          <p:cNvSpPr txBox="1"/>
          <p:nvPr/>
        </p:nvSpPr>
        <p:spPr>
          <a:xfrm>
            <a:off x="2815120" y="2892332"/>
            <a:ext cx="63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572EE1-365A-45FE-BCFD-9D882BDF488B}"/>
              </a:ext>
            </a:extLst>
          </p:cNvPr>
          <p:cNvSpPr txBox="1"/>
          <p:nvPr/>
        </p:nvSpPr>
        <p:spPr>
          <a:xfrm>
            <a:off x="0" y="4190144"/>
            <a:ext cx="15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考了多少分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972A17-6A4C-40A2-8D7E-65CB9C9B3280}"/>
              </a:ext>
            </a:extLst>
          </p:cNvPr>
          <p:cNvSpPr txBox="1"/>
          <p:nvPr/>
        </p:nvSpPr>
        <p:spPr>
          <a:xfrm>
            <a:off x="3542873" y="3829374"/>
            <a:ext cx="17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成绩的权重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5BF27-2A91-4F22-ABF7-BD95B2B916F3}"/>
              </a:ext>
            </a:extLst>
          </p:cNvPr>
          <p:cNvSpPr txBox="1"/>
          <p:nvPr/>
        </p:nvSpPr>
        <p:spPr>
          <a:xfrm>
            <a:off x="2815120" y="3861189"/>
            <a:ext cx="34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9D4CDDC-56C3-4193-B4C1-8D44D8C45A02}"/>
              </a:ext>
            </a:extLst>
          </p:cNvPr>
          <p:cNvSpPr txBox="1">
            <a:spLocks/>
          </p:cNvSpPr>
          <p:nvPr/>
        </p:nvSpPr>
        <p:spPr>
          <a:xfrm>
            <a:off x="4556590" y="-235913"/>
            <a:ext cx="35908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逻辑回归</a:t>
            </a:r>
          </a:p>
        </p:txBody>
      </p:sp>
    </p:spTree>
    <p:extLst>
      <p:ext uri="{BB962C8B-B14F-4D97-AF65-F5344CB8AC3E}">
        <p14:creationId xmlns:p14="http://schemas.microsoft.com/office/powerpoint/2010/main" val="38628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A583-2670-43F9-B22E-BE82FA63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481" y="406689"/>
            <a:ext cx="5521036" cy="1325563"/>
          </a:xfrm>
        </p:spPr>
        <p:txBody>
          <a:bodyPr/>
          <a:lstStyle/>
          <a:p>
            <a:r>
              <a:rPr lang="zh-CN" altLang="en-US" dirty="0"/>
              <a:t>逻辑回归的激活函数</a:t>
            </a:r>
          </a:p>
        </p:txBody>
      </p:sp>
      <p:pic>
        <p:nvPicPr>
          <p:cNvPr id="3074" name="Picture 2" descr="https://timgsa.baidu.com/timg?image&amp;quality=80&amp;size=b9999_10000&amp;sec=1561659999669&amp;di=4a1d58c2f71f051aaf2e3319064d497c&amp;imgtype=0&amp;src=http%3A%2F%2Fimg2018.cnblogs.com%2Fblog%2F1586418%2F201902%2F1586418-20190213103015228-1675728165.png">
            <a:extLst>
              <a:ext uri="{FF2B5EF4-FFF2-40B4-BE49-F238E27FC236}">
                <a16:creationId xmlns:a16="http://schemas.microsoft.com/office/drawing/2014/main" id="{A6F36AF2-5FD1-4A58-903A-425B0818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7" y="1803545"/>
            <a:ext cx="11008799" cy="46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385B9-BEFD-4DD6-AF59-1B0D4DEA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55" y="240434"/>
            <a:ext cx="3245427" cy="1325563"/>
          </a:xfrm>
        </p:spPr>
        <p:txBody>
          <a:bodyPr/>
          <a:lstStyle/>
          <a:p>
            <a:r>
              <a:rPr lang="zh-CN" altLang="en-US" dirty="0"/>
              <a:t>词袋模型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27D293-98B3-4F45-9522-665ADAFB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85" y="1597170"/>
            <a:ext cx="8483029" cy="46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55197-39E8-49C4-A725-18D78BEE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564" y="306335"/>
            <a:ext cx="3515590" cy="1325563"/>
          </a:xfrm>
        </p:spPr>
        <p:txBody>
          <a:bodyPr/>
          <a:lstStyle/>
          <a:p>
            <a:r>
              <a:rPr lang="en-US" altLang="zh-CN" dirty="0"/>
              <a:t>TF-IDF</a:t>
            </a:r>
            <a:r>
              <a:rPr lang="zh-CN" altLang="en-US" dirty="0"/>
              <a:t>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928FC-3F67-4972-98B1-A7971C35A087}"/>
              </a:ext>
            </a:extLst>
          </p:cNvPr>
          <p:cNvSpPr txBox="1"/>
          <p:nvPr/>
        </p:nvSpPr>
        <p:spPr>
          <a:xfrm>
            <a:off x="563706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0C86E1-2006-4794-BBD3-CA84EEA5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5340"/>
            <a:ext cx="10048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02F3-3465-44F7-8F1E-4D4EF920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61672078034&amp;di=391b8231b2074060a4933478484f2000&amp;imgtype=0&amp;src=http%3A%2F%2Fimages.cnblogs.com%2Fcnblogs_com%2Fsiegfang%2F548683%2Fo_word2vec_diagram.png">
            <a:extLst>
              <a:ext uri="{FF2B5EF4-FFF2-40B4-BE49-F238E27FC236}">
                <a16:creationId xmlns:a16="http://schemas.microsoft.com/office/drawing/2014/main" id="{31A9ADFD-2C2A-476B-98AA-6736113AD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72" y="1825625"/>
            <a:ext cx="61792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C913-51D2-4EEB-990C-6FDA07EA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374" y="178089"/>
            <a:ext cx="6767946" cy="1325563"/>
          </a:xfrm>
        </p:spPr>
        <p:txBody>
          <a:bodyPr/>
          <a:lstStyle/>
          <a:p>
            <a:r>
              <a:rPr lang="zh-CN" altLang="en-US" dirty="0"/>
              <a:t>微信扫码，给子豪兄打赏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33100-585C-4EA6-91E2-6AD73206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20" y="1690688"/>
            <a:ext cx="4614923" cy="46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47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逻辑回归的激活函数</vt:lpstr>
      <vt:lpstr>词袋模型</vt:lpstr>
      <vt:lpstr>TF-IDF模型</vt:lpstr>
      <vt:lpstr>word2vec</vt:lpstr>
      <vt:lpstr>微信扫码，给子豪兄打赏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407431120@qq.com</dc:creator>
  <cp:lastModifiedBy>407431120@qq.com</cp:lastModifiedBy>
  <cp:revision>7</cp:revision>
  <dcterms:created xsi:type="dcterms:W3CDTF">2019-06-27T15:07:45Z</dcterms:created>
  <dcterms:modified xsi:type="dcterms:W3CDTF">2019-06-27T19:18:23Z</dcterms:modified>
</cp:coreProperties>
</file>