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2" r:id="rId5"/>
    <p:sldId id="263" r:id="rId6"/>
    <p:sldId id="282" r:id="rId7"/>
    <p:sldId id="272" r:id="rId8"/>
    <p:sldId id="273" r:id="rId9"/>
    <p:sldId id="276" r:id="rId10"/>
    <p:sldId id="281" r:id="rId11"/>
    <p:sldId id="274" r:id="rId12"/>
    <p:sldId id="275" r:id="rId13"/>
    <p:sldId id="269" r:id="rId14"/>
    <p:sldId id="280" r:id="rId15"/>
    <p:sldId id="277" r:id="rId16"/>
    <p:sldId id="279" r:id="rId17"/>
    <p:sldId id="264" r:id="rId18"/>
    <p:sldId id="261" r:id="rId19"/>
    <p:sldId id="28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57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9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93F8-9D55-48BD-B0AC-EDF0ADCFE014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E2D0-E7E0-4285-ACC2-012A45DCF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0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bananaappletw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4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rebase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merge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Scenario3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b71a5ad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fd60ac3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rivial commits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b67d4dc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 a</a:t>
            </a:r>
            <a:endParaRPr lang="zh-TW" altLang="en-US" dirty="0"/>
          </a:p>
        </p:txBody>
      </p:sp>
      <p:sp>
        <p:nvSpPr>
          <p:cNvPr id="16" name="流程圖: 接點 15"/>
          <p:cNvSpPr/>
          <p:nvPr/>
        </p:nvSpPr>
        <p:spPr>
          <a:xfrm>
            <a:off x="7340256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ac763ee</a:t>
            </a:r>
            <a:endParaRPr lang="en-US" altLang="zh-TW" dirty="0" smtClean="0"/>
          </a:p>
          <a:p>
            <a:pPr algn="ctr"/>
            <a:r>
              <a:rPr lang="en-US" altLang="zh-TW" dirty="0"/>
              <a:t>Fix typo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67756" y="2909975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Result3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b71a5ad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fd60ac3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755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quash</a:t>
            </a:r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commits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0b83e2c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 a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3591662"/>
            <a:ext cx="8440328" cy="819264"/>
          </a:xfrm>
        </p:spPr>
      </p:pic>
    </p:spTree>
    <p:extLst>
      <p:ext uri="{BB962C8B-B14F-4D97-AF65-F5344CB8AC3E}">
        <p14:creationId xmlns:p14="http://schemas.microsoft.com/office/powerpoint/2010/main" val="27350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Scenario4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2a40c5c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25e15e8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038352" y="4610210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change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00fd42a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secret</a:t>
            </a:r>
            <a:endParaRPr lang="zh-TW" altLang="en-US" dirty="0"/>
          </a:p>
        </p:txBody>
      </p:sp>
      <p:sp>
        <p:nvSpPr>
          <p:cNvPr id="16" name="流程圖: 接點 15"/>
          <p:cNvSpPr/>
          <p:nvPr/>
        </p:nvSpPr>
        <p:spPr>
          <a:xfrm>
            <a:off x="7340256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ff858d8</a:t>
            </a:r>
            <a:endParaRPr lang="en-US" altLang="zh-TW" dirty="0" smtClean="0"/>
          </a:p>
          <a:p>
            <a:pPr algn="ctr"/>
            <a:r>
              <a:rPr lang="en-US" altLang="zh-TW" dirty="0"/>
              <a:t>Nothing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67756" y="2909975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940809" y="2926369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9714407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775fb94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2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Result4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f1675a6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35aed77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038352" y="4610210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2977" y="4340710"/>
            <a:ext cx="46851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Revert change</a:t>
            </a:r>
          </a:p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who did it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6afbdea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secret</a:t>
            </a:r>
            <a:endParaRPr lang="zh-TW" altLang="en-US" dirty="0"/>
          </a:p>
        </p:txBody>
      </p:sp>
      <p:sp>
        <p:nvSpPr>
          <p:cNvPr id="16" name="流程圖: 接點 15"/>
          <p:cNvSpPr/>
          <p:nvPr/>
        </p:nvSpPr>
        <p:spPr>
          <a:xfrm>
            <a:off x="7340256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602cd29</a:t>
            </a:r>
            <a:endParaRPr lang="en-US" altLang="zh-TW" dirty="0" smtClean="0"/>
          </a:p>
          <a:p>
            <a:pPr algn="ctr"/>
            <a:r>
              <a:rPr lang="en-US" altLang="zh-TW" dirty="0"/>
              <a:t>Nothing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67756" y="2909975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940809" y="2926369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9714407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308d3d2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19" name="流程圖: 接點 18"/>
          <p:cNvSpPr/>
          <p:nvPr/>
        </p:nvSpPr>
        <p:spPr>
          <a:xfrm>
            <a:off x="6903799" y="4346358"/>
            <a:ext cx="1600199" cy="15532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7c98a5c</a:t>
            </a:r>
            <a:endParaRPr lang="en-US" altLang="zh-TW" dirty="0" smtClean="0"/>
          </a:p>
          <a:p>
            <a:pPr algn="ctr"/>
            <a:r>
              <a:rPr lang="en-US" altLang="zh-TW" dirty="0"/>
              <a:t>Revert "</a:t>
            </a:r>
            <a:r>
              <a:rPr lang="en-US" altLang="zh-TW" dirty="0" smtClean="0"/>
              <a:t>Nothing"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8517648">
            <a:off x="8451819" y="4056970"/>
            <a:ext cx="1401037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3267766"/>
            <a:ext cx="8430802" cy="1467055"/>
          </a:xfrm>
        </p:spPr>
      </p:pic>
    </p:spTree>
    <p:extLst>
      <p:ext uri="{BB962C8B-B14F-4D97-AF65-F5344CB8AC3E}">
        <p14:creationId xmlns:p14="http://schemas.microsoft.com/office/powerpoint/2010/main" val="16722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blame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revert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6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is not very serious exam, just for practice.</a:t>
            </a:r>
            <a:endParaRPr lang="en-US" altLang="zh-TW" dirty="0"/>
          </a:p>
          <a:p>
            <a:r>
              <a:rPr lang="en-US" altLang="zh-TW" dirty="0" smtClean="0"/>
              <a:t>If you have question, ask TA.</a:t>
            </a:r>
          </a:p>
          <a:p>
            <a:r>
              <a:rPr lang="en-US" altLang="zh-TW" dirty="0" smtClean="0"/>
              <a:t>When you finish, find TA to demo.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4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Scenario1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436550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5034735</a:t>
            </a:r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2" name="流程圖: 接點 21"/>
          <p:cNvSpPr/>
          <p:nvPr/>
        </p:nvSpPr>
        <p:spPr>
          <a:xfrm>
            <a:off x="5565531" y="4346358"/>
            <a:ext cx="1468315" cy="146831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86630" y="2869222"/>
            <a:ext cx="669681" cy="42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2957872">
            <a:off x="4876741" y="3891871"/>
            <a:ext cx="684334" cy="4659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18717494">
            <a:off x="6951587" y="3920854"/>
            <a:ext cx="650631" cy="44761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/>
          <p:cNvSpPr/>
          <p:nvPr/>
        </p:nvSpPr>
        <p:spPr>
          <a:xfrm>
            <a:off x="7395175" y="2305705"/>
            <a:ext cx="1468315" cy="146831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2cc680a</a:t>
            </a:r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4356" y="4536212"/>
            <a:ext cx="1677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Addb</a:t>
            </a:r>
            <a:endParaRPr lang="zh-TW" altLang="en-US" sz="54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Fast-forward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24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Scenario1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436550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5034735</a:t>
            </a:r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2" name="流程圖: 接點 21"/>
          <p:cNvSpPr/>
          <p:nvPr/>
        </p:nvSpPr>
        <p:spPr>
          <a:xfrm>
            <a:off x="5565531" y="4346358"/>
            <a:ext cx="1468315" cy="146831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86630" y="2869222"/>
            <a:ext cx="669681" cy="42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2957872">
            <a:off x="4876741" y="3891871"/>
            <a:ext cx="684334" cy="4659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18717494">
            <a:off x="6951587" y="3920854"/>
            <a:ext cx="650631" cy="44761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/>
          <p:cNvSpPr/>
          <p:nvPr/>
        </p:nvSpPr>
        <p:spPr>
          <a:xfrm>
            <a:off x="7395175" y="2305705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390c9d6Merge branch </a:t>
            </a:r>
            <a:r>
              <a:rPr lang="en-US" altLang="zh-TW" dirty="0" err="1" smtClean="0"/>
              <a:t>Addb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4356" y="4536212"/>
            <a:ext cx="1677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Addb</a:t>
            </a:r>
            <a:endParaRPr lang="zh-TW" altLang="en-US" sz="54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fast-forward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5218908" y="2893096"/>
            <a:ext cx="2008369" cy="42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3263003"/>
            <a:ext cx="8440328" cy="1476581"/>
          </a:xfrm>
        </p:spPr>
      </p:pic>
    </p:spTree>
    <p:extLst>
      <p:ext uri="{BB962C8B-B14F-4D97-AF65-F5344CB8AC3E}">
        <p14:creationId xmlns:p14="http://schemas.microsoft.com/office/powerpoint/2010/main" val="22639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Why?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55" y="1825625"/>
            <a:ext cx="3283489" cy="4351338"/>
          </a:xfrm>
        </p:spPr>
      </p:pic>
    </p:spTree>
    <p:extLst>
      <p:ext uri="{BB962C8B-B14F-4D97-AF65-F5344CB8AC3E}">
        <p14:creationId xmlns:p14="http://schemas.microsoft.com/office/powerpoint/2010/main" val="22361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merge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Scenario2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5034735</a:t>
            </a:r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2" name="流程圖: 接點 21"/>
          <p:cNvSpPr/>
          <p:nvPr/>
        </p:nvSpPr>
        <p:spPr>
          <a:xfrm>
            <a:off x="5240767" y="4310896"/>
            <a:ext cx="1468315" cy="146831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2957872">
            <a:off x="4539206" y="3965858"/>
            <a:ext cx="684334" cy="4659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4356" y="4536212"/>
            <a:ext cx="1677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Addb</a:t>
            </a:r>
            <a:endParaRPr lang="zh-TW" altLang="en-US" sz="54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rebase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157e2e9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 a</a:t>
            </a:r>
            <a:endParaRPr lang="zh-TW" altLang="en-US" dirty="0"/>
          </a:p>
        </p:txBody>
      </p:sp>
      <p:sp>
        <p:nvSpPr>
          <p:cNvPr id="16" name="流程圖: 接點 15"/>
          <p:cNvSpPr/>
          <p:nvPr/>
        </p:nvSpPr>
        <p:spPr>
          <a:xfrm>
            <a:off x="7340256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bdba742</a:t>
            </a:r>
            <a:endParaRPr lang="en-US" altLang="zh-TW" dirty="0" smtClean="0"/>
          </a:p>
          <a:p>
            <a:pPr algn="ctr"/>
            <a:r>
              <a:rPr lang="en-US" altLang="zh-TW" dirty="0"/>
              <a:t>Merge branch '</a:t>
            </a:r>
            <a:r>
              <a:rPr lang="en-US" altLang="zh-TW" dirty="0" err="1"/>
              <a:t>Addb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67756" y="2909975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9049489">
            <a:off x="6835262" y="3939985"/>
            <a:ext cx="684334" cy="4659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3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Result2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流程圖: 接點 17"/>
          <p:cNvSpPr/>
          <p:nvPr/>
        </p:nvSpPr>
        <p:spPr>
          <a:xfrm>
            <a:off x="3096905" y="235189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35169c4</a:t>
            </a:r>
          </a:p>
          <a:p>
            <a:pPr algn="ctr"/>
            <a:r>
              <a:rPr lang="en-US" altLang="zh-TW" dirty="0" smtClean="0"/>
              <a:t>Add a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>
          <a:xfrm>
            <a:off x="970084" y="2350477"/>
            <a:ext cx="1468315" cy="1468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5034735</a:t>
            </a:r>
          </a:p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2" name="流程圖: 接點 21"/>
          <p:cNvSpPr/>
          <p:nvPr/>
        </p:nvSpPr>
        <p:spPr>
          <a:xfrm>
            <a:off x="6272927" y="4244551"/>
            <a:ext cx="1468315" cy="146831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5d00cb0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Add b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2532338" y="2885090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2957872">
            <a:off x="6246889" y="3913721"/>
            <a:ext cx="426006" cy="2509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135066" y="2621503"/>
            <a:ext cx="214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endParaRPr lang="zh-TW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4356" y="4536212"/>
            <a:ext cx="1677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Addb</a:t>
            </a:r>
            <a:endParaRPr lang="zh-TW" altLang="en-US" sz="54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0375" y="4613086"/>
            <a:ext cx="4685156" cy="9348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ebase</a:t>
            </a:r>
            <a:endParaRPr lang="zh-TW" alt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5211562" y="2349010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157e2e9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 a</a:t>
            </a:r>
            <a:endParaRPr lang="zh-TW" altLang="en-US" dirty="0"/>
          </a:p>
        </p:txBody>
      </p:sp>
      <p:sp>
        <p:nvSpPr>
          <p:cNvPr id="16" name="流程圖: 接點 15"/>
          <p:cNvSpPr/>
          <p:nvPr/>
        </p:nvSpPr>
        <p:spPr>
          <a:xfrm>
            <a:off x="7340256" y="2349009"/>
            <a:ext cx="1468315" cy="1468315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e27bcdc</a:t>
            </a:r>
            <a:endParaRPr lang="en-US" altLang="zh-TW" dirty="0" smtClean="0"/>
          </a:p>
          <a:p>
            <a:pPr algn="ctr"/>
            <a:r>
              <a:rPr lang="en-US" altLang="zh-TW" dirty="0"/>
              <a:t>Merge branch '</a:t>
            </a:r>
            <a:r>
              <a:rPr lang="en-US" altLang="zh-TW" dirty="0" err="1"/>
              <a:t>Addb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643449" y="2882793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67756" y="2909975"/>
            <a:ext cx="478659" cy="31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8473735">
            <a:off x="7356256" y="3912671"/>
            <a:ext cx="437828" cy="290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Result2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3158214"/>
            <a:ext cx="8411749" cy="1686160"/>
          </a:xfrm>
        </p:spPr>
      </p:pic>
    </p:spTree>
    <p:extLst>
      <p:ext uri="{BB962C8B-B14F-4D97-AF65-F5344CB8AC3E}">
        <p14:creationId xmlns:p14="http://schemas.microsoft.com/office/powerpoint/2010/main" val="10941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204</Words>
  <Application>Microsoft Office PowerPoint</Application>
  <PresentationFormat>寬螢幕</PresentationFormat>
  <Paragraphs>125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Quiz1</vt:lpstr>
      <vt:lpstr>Scenario1</vt:lpstr>
      <vt:lpstr>Scenario1</vt:lpstr>
      <vt:lpstr>Result1</vt:lpstr>
      <vt:lpstr>Why?</vt:lpstr>
      <vt:lpstr>Hint</vt:lpstr>
      <vt:lpstr>Scenario2</vt:lpstr>
      <vt:lpstr>Result2</vt:lpstr>
      <vt:lpstr>Result2</vt:lpstr>
      <vt:lpstr>Hint</vt:lpstr>
      <vt:lpstr>Scenario3</vt:lpstr>
      <vt:lpstr>Result3</vt:lpstr>
      <vt:lpstr>Result3</vt:lpstr>
      <vt:lpstr>Hint</vt:lpstr>
      <vt:lpstr>Scenario4</vt:lpstr>
      <vt:lpstr>Result4</vt:lpstr>
      <vt:lpstr>Result4</vt:lpstr>
      <vt:lpstr>Hint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Quiz1</dc:title>
  <dc:creator>apple</dc:creator>
  <cp:lastModifiedBy>apple</cp:lastModifiedBy>
  <cp:revision>86</cp:revision>
  <dcterms:created xsi:type="dcterms:W3CDTF">2016-10-13T21:05:39Z</dcterms:created>
  <dcterms:modified xsi:type="dcterms:W3CDTF">2016-10-13T23:52:32Z</dcterms:modified>
</cp:coreProperties>
</file>